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160000" cy="14859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615924"/>
            <a:ext cx="8636000" cy="3185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420100"/>
            <a:ext cx="7112000" cy="3797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0B1C-08B7-4E06-B8F9-F676D0EC52B7}" type="datetimeFigureOut">
              <a:rPr lang="en-US" smtClean="0"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84A0-0B5E-4AE1-B43F-FA6966500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0B1C-08B7-4E06-B8F9-F676D0EC52B7}" type="datetimeFigureOut">
              <a:rPr lang="en-US" smtClean="0"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84A0-0B5E-4AE1-B43F-FA6966500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595052"/>
            <a:ext cx="2286000" cy="126783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95052"/>
            <a:ext cx="6688667" cy="12678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0B1C-08B7-4E06-B8F9-F676D0EC52B7}" type="datetimeFigureOut">
              <a:rPr lang="en-US" smtClean="0"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84A0-0B5E-4AE1-B43F-FA6966500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0B1C-08B7-4E06-B8F9-F676D0EC52B7}" type="datetimeFigureOut">
              <a:rPr lang="en-US" smtClean="0"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84A0-0B5E-4AE1-B43F-FA6966500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9548286"/>
            <a:ext cx="8636000" cy="29511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6297879"/>
            <a:ext cx="8636000" cy="32504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0B1C-08B7-4E06-B8F9-F676D0EC52B7}" type="datetimeFigureOut">
              <a:rPr lang="en-US" smtClean="0"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84A0-0B5E-4AE1-B43F-FA6966500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467103"/>
            <a:ext cx="4487333" cy="98062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467103"/>
            <a:ext cx="4487333" cy="98062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0B1C-08B7-4E06-B8F9-F676D0EC52B7}" type="datetimeFigureOut">
              <a:rPr lang="en-US" smtClean="0"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84A0-0B5E-4AE1-B43F-FA6966500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326078"/>
            <a:ext cx="4489098" cy="1386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712229"/>
            <a:ext cx="4489098" cy="85611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3326078"/>
            <a:ext cx="4490861" cy="1386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4712229"/>
            <a:ext cx="4490861" cy="85611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0B1C-08B7-4E06-B8F9-F676D0EC52B7}" type="datetimeFigureOut">
              <a:rPr lang="en-US" smtClean="0"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84A0-0B5E-4AE1-B43F-FA6966500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0B1C-08B7-4E06-B8F9-F676D0EC52B7}" type="datetimeFigureOut">
              <a:rPr lang="en-US" smtClean="0"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84A0-0B5E-4AE1-B43F-FA6966500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0B1C-08B7-4E06-B8F9-F676D0EC52B7}" type="datetimeFigureOut">
              <a:rPr lang="en-US" smtClean="0"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84A0-0B5E-4AE1-B43F-FA6966500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91608"/>
            <a:ext cx="3342570" cy="2517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591612"/>
            <a:ext cx="5679722" cy="126817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3109387"/>
            <a:ext cx="3342570" cy="101639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0B1C-08B7-4E06-B8F9-F676D0EC52B7}" type="datetimeFigureOut">
              <a:rPr lang="en-US" smtClean="0"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84A0-0B5E-4AE1-B43F-FA6966500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0401300"/>
            <a:ext cx="6096000" cy="12279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327679"/>
            <a:ext cx="6096000" cy="8915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1629232"/>
            <a:ext cx="6096000" cy="17438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0B1C-08B7-4E06-B8F9-F676D0EC52B7}" type="datetimeFigureOut">
              <a:rPr lang="en-US" smtClean="0"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84A0-0B5E-4AE1-B43F-FA6966500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595049"/>
            <a:ext cx="9144000" cy="247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467103"/>
            <a:ext cx="9144000" cy="9806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3772095"/>
            <a:ext cx="2370667" cy="79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50B1C-08B7-4E06-B8F9-F676D0EC52B7}" type="datetimeFigureOut">
              <a:rPr lang="en-US" smtClean="0"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3772095"/>
            <a:ext cx="3217333" cy="79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3772095"/>
            <a:ext cx="2370667" cy="79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84A0-0B5E-4AE1-B43F-FA69665001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800" y="812800"/>
            <a:ext cx="55880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9300"/>
                </a:solidFill>
                <a:latin typeface="Comic Sans MS - 18"/>
              </a:rPr>
              <a:t>Comprehensive Algebra</a:t>
            </a:r>
          </a:p>
          <a:p>
            <a:endParaRPr lang="en-US" sz="1300" smtClean="0">
              <a:solidFill>
                <a:srgbClr val="009300"/>
              </a:solidFill>
              <a:latin typeface="Comic Sans MS - 18"/>
            </a:endParaRPr>
          </a:p>
          <a:p>
            <a:r>
              <a:rPr lang="en-US" sz="1300" smtClean="0">
                <a:solidFill>
                  <a:srgbClr val="009300"/>
                </a:solidFill>
                <a:latin typeface="Comic Sans MS - 18"/>
              </a:rPr>
              <a:t>Word Problem Week</a:t>
            </a:r>
          </a:p>
          <a:p>
            <a:r>
              <a:rPr lang="en-US" sz="1300" smtClean="0">
                <a:solidFill>
                  <a:srgbClr val="009300"/>
                </a:solidFill>
                <a:latin typeface="Comic Sans MS - 18"/>
              </a:rPr>
              <a:t>November 21, 2011</a:t>
            </a:r>
          </a:p>
          <a:p>
            <a:endParaRPr lang="en-US" sz="1300" smtClean="0">
              <a:solidFill>
                <a:srgbClr val="009300"/>
              </a:solidFill>
              <a:latin typeface="Comic Sans MS - 18"/>
            </a:endParaRPr>
          </a:p>
          <a:p>
            <a:r>
              <a:rPr lang="en-US" sz="1300" smtClean="0">
                <a:solidFill>
                  <a:srgbClr val="009300"/>
                </a:solidFill>
                <a:latin typeface="Comic Sans MS - 18"/>
              </a:rPr>
              <a:t>Today is a B day</a:t>
            </a:r>
          </a:p>
          <a:p>
            <a:endParaRPr lang="en-US" sz="1300" smtClean="0">
              <a:solidFill>
                <a:srgbClr val="009300"/>
              </a:solidFill>
              <a:latin typeface="Comic Sans MS - 18"/>
            </a:endParaRPr>
          </a:p>
          <a:p>
            <a:r>
              <a:rPr lang="en-US" sz="1300" smtClean="0">
                <a:solidFill>
                  <a:srgbClr val="009300"/>
                </a:solidFill>
                <a:latin typeface="Comic Sans MS - 18"/>
              </a:rPr>
              <a:t> </a:t>
            </a:r>
            <a:endParaRPr lang="en-US" sz="1300">
              <a:solidFill>
                <a:srgbClr val="009300"/>
              </a:solidFill>
              <a:latin typeface="Comic Sans MS - 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228600"/>
            <a:ext cx="2184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You try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 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1231900"/>
            <a:ext cx="9779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A baseball is hit straight up in the air. Its velocity </a:t>
            </a:r>
            <a:r>
              <a:rPr lang="en-US" sz="2700" i="1" smtClean="0">
                <a:solidFill>
                  <a:srgbClr val="0000FF"/>
                </a:solidFill>
                <a:latin typeface="Comic Sans MS - 36"/>
              </a:rPr>
              <a:t>v </a:t>
            </a:r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(in feet per second) after </a:t>
            </a:r>
            <a:r>
              <a:rPr lang="en-US" sz="2700" i="1" smtClean="0">
                <a:solidFill>
                  <a:srgbClr val="0000FF"/>
                </a:solidFill>
                <a:latin typeface="Comic Sans MS - 36"/>
              </a:rPr>
              <a:t>t</a:t>
            </a:r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 seconds is given by: 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pic>
        <p:nvPicPr>
          <p:cNvPr id="4" name="Picture 3" descr="NBK-1176-1659f25.pn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000" y="1435100"/>
            <a:ext cx="4826000" cy="2971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39700" y="4495800"/>
            <a:ext cx="92456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Find the values of </a:t>
            </a:r>
            <a:r>
              <a:rPr lang="en-US" sz="2700" i="1" smtClean="0">
                <a:solidFill>
                  <a:srgbClr val="0000FF"/>
                </a:solidFill>
                <a:latin typeface="Comic Sans MS - 36"/>
              </a:rPr>
              <a:t>t</a:t>
            </a:r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 for which the velocity of the baseball is greater than 32 feet per second or less than -32 feet per second.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pic>
        <p:nvPicPr>
          <p:cNvPr id="6" name="Picture 5" descr="Hit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2540000"/>
            <a:ext cx="1511300" cy="1511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Freeform 6"/>
          <p:cNvSpPr/>
          <p:nvPr/>
        </p:nvSpPr>
        <p:spPr>
          <a:xfrm>
            <a:off x="4953000" y="3022600"/>
            <a:ext cx="177801" cy="12701"/>
          </a:xfrm>
          <a:custGeom>
            <a:avLst/>
            <a:gdLst/>
            <a:ahLst/>
            <a:cxnLst/>
            <a:rect l="0" t="0" r="0" b="0"/>
            <a:pathLst>
              <a:path w="177801" h="12701">
                <a:moveTo>
                  <a:pt x="0" y="12700"/>
                </a:moveTo>
                <a:lnTo>
                  <a:pt x="177800" y="0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302500" y="4876800"/>
            <a:ext cx="1447801" cy="25401"/>
          </a:xfrm>
          <a:custGeom>
            <a:avLst/>
            <a:gdLst/>
            <a:ahLst/>
            <a:cxnLst/>
            <a:rect l="0" t="0" r="0" b="0"/>
            <a:pathLst>
              <a:path w="1447801" h="25401">
                <a:moveTo>
                  <a:pt x="0" y="25400"/>
                </a:moveTo>
                <a:lnTo>
                  <a:pt x="1447800" y="0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81000" y="2222500"/>
            <a:ext cx="1473201" cy="152401"/>
          </a:xfrm>
          <a:custGeom>
            <a:avLst/>
            <a:gdLst/>
            <a:ahLst/>
            <a:cxnLst/>
            <a:rect l="0" t="0" r="0" b="0"/>
            <a:pathLst>
              <a:path w="1473201" h="152401">
                <a:moveTo>
                  <a:pt x="0" y="0"/>
                </a:moveTo>
                <a:lnTo>
                  <a:pt x="1473200" y="152400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athLst>
              <a:path w="2705101" h="1454971">
                <a:moveTo>
                  <a:pt x="0" y="1454970"/>
                </a:moveTo>
                <a:lnTo>
                  <a:pt x="1411" y="1414413"/>
                </a:lnTo>
                <a:lnTo>
                  <a:pt x="6742" y="1384263"/>
                </a:lnTo>
                <a:lnTo>
                  <a:pt x="17676" y="1328813"/>
                </a:lnTo>
                <a:lnTo>
                  <a:pt x="25730" y="1292126"/>
                </a:lnTo>
                <a:lnTo>
                  <a:pt x="35424" y="1257006"/>
                </a:lnTo>
                <a:lnTo>
                  <a:pt x="49140" y="1222582"/>
                </a:lnTo>
                <a:lnTo>
                  <a:pt x="60880" y="1184705"/>
                </a:lnTo>
                <a:lnTo>
                  <a:pt x="72213" y="1148585"/>
                </a:lnTo>
                <a:lnTo>
                  <a:pt x="94460" y="1109562"/>
                </a:lnTo>
                <a:lnTo>
                  <a:pt x="110656" y="1079440"/>
                </a:lnTo>
                <a:lnTo>
                  <a:pt x="131025" y="1047238"/>
                </a:lnTo>
                <a:lnTo>
                  <a:pt x="152777" y="1012700"/>
                </a:lnTo>
                <a:lnTo>
                  <a:pt x="171853" y="973831"/>
                </a:lnTo>
                <a:lnTo>
                  <a:pt x="185975" y="936801"/>
                </a:lnTo>
                <a:lnTo>
                  <a:pt x="198366" y="904350"/>
                </a:lnTo>
                <a:lnTo>
                  <a:pt x="229317" y="852995"/>
                </a:lnTo>
                <a:lnTo>
                  <a:pt x="254212" y="813292"/>
                </a:lnTo>
                <a:lnTo>
                  <a:pt x="279462" y="776128"/>
                </a:lnTo>
                <a:lnTo>
                  <a:pt x="297772" y="745451"/>
                </a:lnTo>
                <a:lnTo>
                  <a:pt x="320021" y="713002"/>
                </a:lnTo>
                <a:lnTo>
                  <a:pt x="340257" y="679766"/>
                </a:lnTo>
                <a:lnTo>
                  <a:pt x="360070" y="646179"/>
                </a:lnTo>
                <a:lnTo>
                  <a:pt x="382986" y="612437"/>
                </a:lnTo>
                <a:lnTo>
                  <a:pt x="412946" y="568448"/>
                </a:lnTo>
                <a:lnTo>
                  <a:pt x="449765" y="524387"/>
                </a:lnTo>
                <a:lnTo>
                  <a:pt x="482749" y="488738"/>
                </a:lnTo>
                <a:lnTo>
                  <a:pt x="511023" y="452775"/>
                </a:lnTo>
                <a:lnTo>
                  <a:pt x="545860" y="410861"/>
                </a:lnTo>
                <a:lnTo>
                  <a:pt x="571429" y="374667"/>
                </a:lnTo>
                <a:lnTo>
                  <a:pt x="579919" y="362235"/>
                </a:lnTo>
                <a:lnTo>
                  <a:pt x="604404" y="340895"/>
                </a:lnTo>
                <a:lnTo>
                  <a:pt x="631279" y="320592"/>
                </a:lnTo>
                <a:lnTo>
                  <a:pt x="675291" y="276827"/>
                </a:lnTo>
                <a:lnTo>
                  <a:pt x="735477" y="231926"/>
                </a:lnTo>
                <a:lnTo>
                  <a:pt x="789203" y="189254"/>
                </a:lnTo>
                <a:lnTo>
                  <a:pt x="863758" y="149342"/>
                </a:lnTo>
                <a:lnTo>
                  <a:pt x="927120" y="112300"/>
                </a:lnTo>
                <a:lnTo>
                  <a:pt x="1007064" y="73627"/>
                </a:lnTo>
                <a:lnTo>
                  <a:pt x="1181053" y="15651"/>
                </a:lnTo>
                <a:lnTo>
                  <a:pt x="1225928" y="9683"/>
                </a:lnTo>
                <a:lnTo>
                  <a:pt x="1298976" y="6255"/>
                </a:lnTo>
                <a:lnTo>
                  <a:pt x="1343496" y="0"/>
                </a:lnTo>
                <a:lnTo>
                  <a:pt x="1422827" y="5947"/>
                </a:lnTo>
                <a:lnTo>
                  <a:pt x="1492203" y="17067"/>
                </a:lnTo>
                <a:lnTo>
                  <a:pt x="1567999" y="36991"/>
                </a:lnTo>
                <a:lnTo>
                  <a:pt x="1610885" y="49559"/>
                </a:lnTo>
                <a:lnTo>
                  <a:pt x="1633641" y="61757"/>
                </a:lnTo>
                <a:lnTo>
                  <a:pt x="1643660" y="68961"/>
                </a:lnTo>
                <a:lnTo>
                  <a:pt x="1739036" y="112917"/>
                </a:lnTo>
                <a:lnTo>
                  <a:pt x="1816024" y="152396"/>
                </a:lnTo>
                <a:lnTo>
                  <a:pt x="1879589" y="193607"/>
                </a:lnTo>
                <a:lnTo>
                  <a:pt x="1993899" y="269640"/>
                </a:lnTo>
                <a:lnTo>
                  <a:pt x="2035971" y="304915"/>
                </a:lnTo>
                <a:lnTo>
                  <a:pt x="2079821" y="347422"/>
                </a:lnTo>
                <a:lnTo>
                  <a:pt x="2148634" y="415923"/>
                </a:lnTo>
                <a:lnTo>
                  <a:pt x="2178349" y="452367"/>
                </a:lnTo>
                <a:lnTo>
                  <a:pt x="2213674" y="493879"/>
                </a:lnTo>
                <a:lnTo>
                  <a:pt x="2239326" y="529087"/>
                </a:lnTo>
                <a:lnTo>
                  <a:pt x="2281752" y="591530"/>
                </a:lnTo>
                <a:lnTo>
                  <a:pt x="2332565" y="667583"/>
                </a:lnTo>
                <a:lnTo>
                  <a:pt x="2364708" y="705674"/>
                </a:lnTo>
                <a:lnTo>
                  <a:pt x="2381189" y="731071"/>
                </a:lnTo>
                <a:lnTo>
                  <a:pt x="2402163" y="769170"/>
                </a:lnTo>
                <a:lnTo>
                  <a:pt x="2426252" y="811032"/>
                </a:lnTo>
                <a:lnTo>
                  <a:pt x="2451263" y="859184"/>
                </a:lnTo>
                <a:lnTo>
                  <a:pt x="2476548" y="901674"/>
                </a:lnTo>
                <a:lnTo>
                  <a:pt x="2492043" y="924016"/>
                </a:lnTo>
                <a:lnTo>
                  <a:pt x="2517252" y="969090"/>
                </a:lnTo>
                <a:lnTo>
                  <a:pt x="2531300" y="989256"/>
                </a:lnTo>
                <a:lnTo>
                  <a:pt x="2547143" y="1024410"/>
                </a:lnTo>
                <a:lnTo>
                  <a:pt x="2562185" y="1060226"/>
                </a:lnTo>
                <a:lnTo>
                  <a:pt x="2588074" y="1102090"/>
                </a:lnTo>
                <a:lnTo>
                  <a:pt x="2606455" y="1138276"/>
                </a:lnTo>
                <a:lnTo>
                  <a:pt x="2626012" y="1175808"/>
                </a:lnTo>
                <a:lnTo>
                  <a:pt x="2640744" y="1217503"/>
                </a:lnTo>
                <a:lnTo>
                  <a:pt x="2651097" y="1247829"/>
                </a:lnTo>
                <a:lnTo>
                  <a:pt x="2671381" y="1288702"/>
                </a:lnTo>
                <a:lnTo>
                  <a:pt x="2676976" y="1301791"/>
                </a:lnTo>
                <a:lnTo>
                  <a:pt x="2705100" y="13533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019157" y="6759211"/>
            <a:ext cx="1340244" cy="822690"/>
            <a:chOff x="4019157" y="6759211"/>
            <a:chExt cx="1340244" cy="822690"/>
          </a:xfrm>
        </p:grpSpPr>
        <p:sp>
          <p:nvSpPr>
            <p:cNvPr id="11" name="Freeform 10"/>
            <p:cNvSpPr/>
            <p:nvPr/>
          </p:nvSpPr>
          <p:spPr>
            <a:xfrm>
              <a:off x="4082083" y="6801527"/>
              <a:ext cx="388318" cy="310474"/>
            </a:xfrm>
            <a:custGeom>
              <a:avLst/>
              <a:gdLst/>
              <a:ahLst/>
              <a:cxnLst/>
              <a:rect l="0" t="0" r="0" b="0"/>
              <a:pathLst>
                <a:path w="388318" h="310474">
                  <a:moveTo>
                    <a:pt x="7317" y="310473"/>
                  </a:moveTo>
                  <a:lnTo>
                    <a:pt x="574" y="290247"/>
                  </a:lnTo>
                  <a:lnTo>
                    <a:pt x="0" y="280055"/>
                  </a:lnTo>
                  <a:lnTo>
                    <a:pt x="1027" y="269027"/>
                  </a:lnTo>
                  <a:lnTo>
                    <a:pt x="16628" y="180837"/>
                  </a:lnTo>
                  <a:lnTo>
                    <a:pt x="24625" y="143731"/>
                  </a:lnTo>
                  <a:lnTo>
                    <a:pt x="28733" y="127345"/>
                  </a:lnTo>
                  <a:lnTo>
                    <a:pt x="32883" y="112187"/>
                  </a:lnTo>
                  <a:lnTo>
                    <a:pt x="37061" y="97849"/>
                  </a:lnTo>
                  <a:lnTo>
                    <a:pt x="45466" y="66866"/>
                  </a:lnTo>
                  <a:lnTo>
                    <a:pt x="49683" y="50702"/>
                  </a:lnTo>
                  <a:lnTo>
                    <a:pt x="55316" y="35692"/>
                  </a:lnTo>
                  <a:lnTo>
                    <a:pt x="61894" y="21451"/>
                  </a:lnTo>
                  <a:lnTo>
                    <a:pt x="69101" y="7725"/>
                  </a:lnTo>
                  <a:lnTo>
                    <a:pt x="78140" y="1397"/>
                  </a:lnTo>
                  <a:lnTo>
                    <a:pt x="88399" y="0"/>
                  </a:lnTo>
                  <a:lnTo>
                    <a:pt x="99471" y="1891"/>
                  </a:lnTo>
                  <a:lnTo>
                    <a:pt x="108264" y="8796"/>
                  </a:lnTo>
                  <a:lnTo>
                    <a:pt x="115537" y="19044"/>
                  </a:lnTo>
                  <a:lnTo>
                    <a:pt x="121797" y="31520"/>
                  </a:lnTo>
                  <a:lnTo>
                    <a:pt x="127381" y="46893"/>
                  </a:lnTo>
                  <a:lnTo>
                    <a:pt x="132515" y="64197"/>
                  </a:lnTo>
                  <a:lnTo>
                    <a:pt x="137349" y="82789"/>
                  </a:lnTo>
                  <a:lnTo>
                    <a:pt x="140572" y="102239"/>
                  </a:lnTo>
                  <a:lnTo>
                    <a:pt x="142720" y="122262"/>
                  </a:lnTo>
                  <a:lnTo>
                    <a:pt x="144152" y="142665"/>
                  </a:lnTo>
                  <a:lnTo>
                    <a:pt x="147929" y="160501"/>
                  </a:lnTo>
                  <a:lnTo>
                    <a:pt x="153269" y="176625"/>
                  </a:lnTo>
                  <a:lnTo>
                    <a:pt x="159652" y="191608"/>
                  </a:lnTo>
                  <a:lnTo>
                    <a:pt x="166729" y="204418"/>
                  </a:lnTo>
                  <a:lnTo>
                    <a:pt x="174269" y="215781"/>
                  </a:lnTo>
                  <a:lnTo>
                    <a:pt x="182118" y="226178"/>
                  </a:lnTo>
                  <a:lnTo>
                    <a:pt x="191584" y="231698"/>
                  </a:lnTo>
                  <a:lnTo>
                    <a:pt x="202128" y="233967"/>
                  </a:lnTo>
                  <a:lnTo>
                    <a:pt x="213391" y="234069"/>
                  </a:lnTo>
                  <a:lnTo>
                    <a:pt x="223722" y="229904"/>
                  </a:lnTo>
                  <a:lnTo>
                    <a:pt x="233431" y="222893"/>
                  </a:lnTo>
                  <a:lnTo>
                    <a:pt x="242726" y="213986"/>
                  </a:lnTo>
                  <a:lnTo>
                    <a:pt x="250334" y="202404"/>
                  </a:lnTo>
                  <a:lnTo>
                    <a:pt x="256817" y="189038"/>
                  </a:lnTo>
                  <a:lnTo>
                    <a:pt x="262550" y="174482"/>
                  </a:lnTo>
                  <a:lnTo>
                    <a:pt x="266372" y="157724"/>
                  </a:lnTo>
                  <a:lnTo>
                    <a:pt x="268921" y="139496"/>
                  </a:lnTo>
                  <a:lnTo>
                    <a:pt x="270619" y="120288"/>
                  </a:lnTo>
                  <a:lnTo>
                    <a:pt x="271752" y="101839"/>
                  </a:lnTo>
                  <a:lnTo>
                    <a:pt x="273010" y="66287"/>
                  </a:lnTo>
                  <a:lnTo>
                    <a:pt x="277579" y="55960"/>
                  </a:lnTo>
                  <a:lnTo>
                    <a:pt x="284858" y="50486"/>
                  </a:lnTo>
                  <a:lnTo>
                    <a:pt x="293944" y="48248"/>
                  </a:lnTo>
                  <a:lnTo>
                    <a:pt x="304235" y="45345"/>
                  </a:lnTo>
                  <a:lnTo>
                    <a:pt x="326958" y="38357"/>
                  </a:lnTo>
                  <a:lnTo>
                    <a:pt x="388317" y="183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35500" y="6769100"/>
              <a:ext cx="126779" cy="254001"/>
            </a:xfrm>
            <a:custGeom>
              <a:avLst/>
              <a:gdLst/>
              <a:ahLst/>
              <a:cxnLst/>
              <a:rect l="0" t="0" r="0" b="0"/>
              <a:pathLst>
                <a:path w="126779" h="254001">
                  <a:moveTo>
                    <a:pt x="0" y="0"/>
                  </a:moveTo>
                  <a:lnTo>
                    <a:pt x="13484" y="13484"/>
                  </a:lnTo>
                  <a:lnTo>
                    <a:pt x="21689" y="18867"/>
                  </a:lnTo>
                  <a:lnTo>
                    <a:pt x="31392" y="23866"/>
                  </a:lnTo>
                  <a:lnTo>
                    <a:pt x="42095" y="28611"/>
                  </a:lnTo>
                  <a:lnTo>
                    <a:pt x="54874" y="31774"/>
                  </a:lnTo>
                  <a:lnTo>
                    <a:pt x="69038" y="33882"/>
                  </a:lnTo>
                  <a:lnTo>
                    <a:pt x="84125" y="35288"/>
                  </a:lnTo>
                  <a:lnTo>
                    <a:pt x="97006" y="39048"/>
                  </a:lnTo>
                  <a:lnTo>
                    <a:pt x="108415" y="44376"/>
                  </a:lnTo>
                  <a:lnTo>
                    <a:pt x="118843" y="50751"/>
                  </a:lnTo>
                  <a:lnTo>
                    <a:pt x="124384" y="59233"/>
                  </a:lnTo>
                  <a:lnTo>
                    <a:pt x="126667" y="69122"/>
                  </a:lnTo>
                  <a:lnTo>
                    <a:pt x="126778" y="79948"/>
                  </a:lnTo>
                  <a:lnTo>
                    <a:pt x="124030" y="91399"/>
                  </a:lnTo>
                  <a:lnTo>
                    <a:pt x="119375" y="103265"/>
                  </a:lnTo>
                  <a:lnTo>
                    <a:pt x="113450" y="115410"/>
                  </a:lnTo>
                  <a:lnTo>
                    <a:pt x="106677" y="126329"/>
                  </a:lnTo>
                  <a:lnTo>
                    <a:pt x="99341" y="136430"/>
                  </a:lnTo>
                  <a:lnTo>
                    <a:pt x="91627" y="145987"/>
                  </a:lnTo>
                  <a:lnTo>
                    <a:pt x="83662" y="158002"/>
                  </a:lnTo>
                  <a:lnTo>
                    <a:pt x="75530" y="171657"/>
                  </a:lnTo>
                  <a:lnTo>
                    <a:pt x="67286" y="186404"/>
                  </a:lnTo>
                  <a:lnTo>
                    <a:pt x="58969" y="199059"/>
                  </a:lnTo>
                  <a:lnTo>
                    <a:pt x="50601" y="210316"/>
                  </a:lnTo>
                  <a:lnTo>
                    <a:pt x="1270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40300" y="6759211"/>
              <a:ext cx="154711" cy="296450"/>
            </a:xfrm>
            <a:custGeom>
              <a:avLst/>
              <a:gdLst/>
              <a:ahLst/>
              <a:cxnLst/>
              <a:rect l="0" t="0" r="0" b="0"/>
              <a:pathLst>
                <a:path w="154711" h="296450">
                  <a:moveTo>
                    <a:pt x="0" y="35289"/>
                  </a:moveTo>
                  <a:lnTo>
                    <a:pt x="13484" y="21804"/>
                  </a:lnTo>
                  <a:lnTo>
                    <a:pt x="21689" y="16421"/>
                  </a:lnTo>
                  <a:lnTo>
                    <a:pt x="31392" y="11422"/>
                  </a:lnTo>
                  <a:lnTo>
                    <a:pt x="42095" y="6677"/>
                  </a:lnTo>
                  <a:lnTo>
                    <a:pt x="54874" y="3514"/>
                  </a:lnTo>
                  <a:lnTo>
                    <a:pt x="69038" y="1406"/>
                  </a:lnTo>
                  <a:lnTo>
                    <a:pt x="84125" y="0"/>
                  </a:lnTo>
                  <a:lnTo>
                    <a:pt x="97006" y="1885"/>
                  </a:lnTo>
                  <a:lnTo>
                    <a:pt x="108415" y="5964"/>
                  </a:lnTo>
                  <a:lnTo>
                    <a:pt x="118843" y="11505"/>
                  </a:lnTo>
                  <a:lnTo>
                    <a:pt x="125795" y="20844"/>
                  </a:lnTo>
                  <a:lnTo>
                    <a:pt x="130430" y="32714"/>
                  </a:lnTo>
                  <a:lnTo>
                    <a:pt x="133520" y="46272"/>
                  </a:lnTo>
                  <a:lnTo>
                    <a:pt x="132757" y="59544"/>
                  </a:lnTo>
                  <a:lnTo>
                    <a:pt x="129427" y="72626"/>
                  </a:lnTo>
                  <a:lnTo>
                    <a:pt x="124385" y="85580"/>
                  </a:lnTo>
                  <a:lnTo>
                    <a:pt x="118200" y="98450"/>
                  </a:lnTo>
                  <a:lnTo>
                    <a:pt x="111256" y="111262"/>
                  </a:lnTo>
                  <a:lnTo>
                    <a:pt x="103804" y="124038"/>
                  </a:lnTo>
                  <a:lnTo>
                    <a:pt x="94602" y="133966"/>
                  </a:lnTo>
                  <a:lnTo>
                    <a:pt x="84235" y="141995"/>
                  </a:lnTo>
                  <a:lnTo>
                    <a:pt x="73090" y="148760"/>
                  </a:lnTo>
                  <a:lnTo>
                    <a:pt x="69893" y="151858"/>
                  </a:lnTo>
                  <a:lnTo>
                    <a:pt x="71995" y="152512"/>
                  </a:lnTo>
                  <a:lnTo>
                    <a:pt x="77630" y="151538"/>
                  </a:lnTo>
                  <a:lnTo>
                    <a:pt x="85620" y="152299"/>
                  </a:lnTo>
                  <a:lnTo>
                    <a:pt x="95180" y="154218"/>
                  </a:lnTo>
                  <a:lnTo>
                    <a:pt x="105786" y="156908"/>
                  </a:lnTo>
                  <a:lnTo>
                    <a:pt x="115680" y="161524"/>
                  </a:lnTo>
                  <a:lnTo>
                    <a:pt x="125097" y="167423"/>
                  </a:lnTo>
                  <a:lnTo>
                    <a:pt x="134198" y="174178"/>
                  </a:lnTo>
                  <a:lnTo>
                    <a:pt x="141677" y="182915"/>
                  </a:lnTo>
                  <a:lnTo>
                    <a:pt x="148073" y="192973"/>
                  </a:lnTo>
                  <a:lnTo>
                    <a:pt x="153748" y="203912"/>
                  </a:lnTo>
                  <a:lnTo>
                    <a:pt x="154710" y="216848"/>
                  </a:lnTo>
                  <a:lnTo>
                    <a:pt x="152529" y="231118"/>
                  </a:lnTo>
                  <a:lnTo>
                    <a:pt x="148252" y="246274"/>
                  </a:lnTo>
                  <a:lnTo>
                    <a:pt x="142579" y="259201"/>
                  </a:lnTo>
                  <a:lnTo>
                    <a:pt x="135975" y="270642"/>
                  </a:lnTo>
                  <a:lnTo>
                    <a:pt x="128750" y="281091"/>
                  </a:lnTo>
                  <a:lnTo>
                    <a:pt x="118288" y="288057"/>
                  </a:lnTo>
                  <a:lnTo>
                    <a:pt x="105670" y="292701"/>
                  </a:lnTo>
                  <a:lnTo>
                    <a:pt x="91613" y="295797"/>
                  </a:lnTo>
                  <a:lnTo>
                    <a:pt x="78009" y="296449"/>
                  </a:lnTo>
                  <a:lnTo>
                    <a:pt x="64706" y="295474"/>
                  </a:lnTo>
                  <a:lnTo>
                    <a:pt x="12700" y="2638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81600" y="6768742"/>
              <a:ext cx="137911" cy="292459"/>
            </a:xfrm>
            <a:custGeom>
              <a:avLst/>
              <a:gdLst/>
              <a:ahLst/>
              <a:cxnLst/>
              <a:rect l="0" t="0" r="0" b="0"/>
              <a:pathLst>
                <a:path w="137911" h="292459">
                  <a:moveTo>
                    <a:pt x="0" y="101958"/>
                  </a:moveTo>
                  <a:lnTo>
                    <a:pt x="6742" y="74989"/>
                  </a:lnTo>
                  <a:lnTo>
                    <a:pt x="11550" y="62813"/>
                  </a:lnTo>
                  <a:lnTo>
                    <a:pt x="17577" y="50461"/>
                  </a:lnTo>
                  <a:lnTo>
                    <a:pt x="24418" y="37993"/>
                  </a:lnTo>
                  <a:lnTo>
                    <a:pt x="31801" y="26859"/>
                  </a:lnTo>
                  <a:lnTo>
                    <a:pt x="39545" y="16614"/>
                  </a:lnTo>
                  <a:lnTo>
                    <a:pt x="47530" y="6962"/>
                  </a:lnTo>
                  <a:lnTo>
                    <a:pt x="58497" y="1938"/>
                  </a:lnTo>
                  <a:lnTo>
                    <a:pt x="71454" y="0"/>
                  </a:lnTo>
                  <a:lnTo>
                    <a:pt x="85735" y="119"/>
                  </a:lnTo>
                  <a:lnTo>
                    <a:pt x="98079" y="4432"/>
                  </a:lnTo>
                  <a:lnTo>
                    <a:pt x="109130" y="11541"/>
                  </a:lnTo>
                  <a:lnTo>
                    <a:pt x="119320" y="20513"/>
                  </a:lnTo>
                  <a:lnTo>
                    <a:pt x="126113" y="32139"/>
                  </a:lnTo>
                  <a:lnTo>
                    <a:pt x="130642" y="45534"/>
                  </a:lnTo>
                  <a:lnTo>
                    <a:pt x="133661" y="60108"/>
                  </a:lnTo>
                  <a:lnTo>
                    <a:pt x="135674" y="78292"/>
                  </a:lnTo>
                  <a:lnTo>
                    <a:pt x="137016" y="98880"/>
                  </a:lnTo>
                  <a:lnTo>
                    <a:pt x="137910" y="121073"/>
                  </a:lnTo>
                  <a:lnTo>
                    <a:pt x="137096" y="140101"/>
                  </a:lnTo>
                  <a:lnTo>
                    <a:pt x="135141" y="157020"/>
                  </a:lnTo>
                  <a:lnTo>
                    <a:pt x="132427" y="172532"/>
                  </a:lnTo>
                  <a:lnTo>
                    <a:pt x="127796" y="188519"/>
                  </a:lnTo>
                  <a:lnTo>
                    <a:pt x="121886" y="204820"/>
                  </a:lnTo>
                  <a:lnTo>
                    <a:pt x="115124" y="221333"/>
                  </a:lnTo>
                  <a:lnTo>
                    <a:pt x="107793" y="236574"/>
                  </a:lnTo>
                  <a:lnTo>
                    <a:pt x="100084" y="250969"/>
                  </a:lnTo>
                  <a:lnTo>
                    <a:pt x="92123" y="264799"/>
                  </a:lnTo>
                  <a:lnTo>
                    <a:pt x="82582" y="272607"/>
                  </a:lnTo>
                  <a:lnTo>
                    <a:pt x="71987" y="276401"/>
                  </a:lnTo>
                  <a:lnTo>
                    <a:pt x="60692" y="277520"/>
                  </a:lnTo>
                  <a:lnTo>
                    <a:pt x="50339" y="272622"/>
                  </a:lnTo>
                  <a:lnTo>
                    <a:pt x="40614" y="263711"/>
                  </a:lnTo>
                  <a:lnTo>
                    <a:pt x="31310" y="252127"/>
                  </a:lnTo>
                  <a:lnTo>
                    <a:pt x="26517" y="238759"/>
                  </a:lnTo>
                  <a:lnTo>
                    <a:pt x="24734" y="224204"/>
                  </a:lnTo>
                  <a:lnTo>
                    <a:pt x="24956" y="208855"/>
                  </a:lnTo>
                  <a:lnTo>
                    <a:pt x="26515" y="194389"/>
                  </a:lnTo>
                  <a:lnTo>
                    <a:pt x="28965" y="180512"/>
                  </a:lnTo>
                  <a:lnTo>
                    <a:pt x="32010" y="167027"/>
                  </a:lnTo>
                  <a:lnTo>
                    <a:pt x="38273" y="159449"/>
                  </a:lnTo>
                  <a:lnTo>
                    <a:pt x="46682" y="155807"/>
                  </a:lnTo>
                  <a:lnTo>
                    <a:pt x="56521" y="154791"/>
                  </a:lnTo>
                  <a:lnTo>
                    <a:pt x="65903" y="158346"/>
                  </a:lnTo>
                  <a:lnTo>
                    <a:pt x="74979" y="164950"/>
                  </a:lnTo>
                  <a:lnTo>
                    <a:pt x="83853" y="173586"/>
                  </a:lnTo>
                  <a:lnTo>
                    <a:pt x="91180" y="184987"/>
                  </a:lnTo>
                  <a:lnTo>
                    <a:pt x="97475" y="198233"/>
                  </a:lnTo>
                  <a:lnTo>
                    <a:pt x="103083" y="212707"/>
                  </a:lnTo>
                  <a:lnTo>
                    <a:pt x="113077" y="240079"/>
                  </a:lnTo>
                  <a:lnTo>
                    <a:pt x="127000" y="292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019157" y="7315200"/>
              <a:ext cx="400444" cy="241571"/>
            </a:xfrm>
            <a:custGeom>
              <a:avLst/>
              <a:gdLst/>
              <a:ahLst/>
              <a:cxnLst/>
              <a:rect l="0" t="0" r="0" b="0"/>
              <a:pathLst>
                <a:path w="400444" h="241571">
                  <a:moveTo>
                    <a:pt x="6743" y="190500"/>
                  </a:moveTo>
                  <a:lnTo>
                    <a:pt x="0" y="170274"/>
                  </a:lnTo>
                  <a:lnTo>
                    <a:pt x="837" y="158671"/>
                  </a:lnTo>
                  <a:lnTo>
                    <a:pt x="4217" y="145291"/>
                  </a:lnTo>
                  <a:lnTo>
                    <a:pt x="9292" y="130727"/>
                  </a:lnTo>
                  <a:lnTo>
                    <a:pt x="15498" y="118196"/>
                  </a:lnTo>
                  <a:lnTo>
                    <a:pt x="22457" y="107019"/>
                  </a:lnTo>
                  <a:lnTo>
                    <a:pt x="29919" y="96746"/>
                  </a:lnTo>
                  <a:lnTo>
                    <a:pt x="39127" y="88486"/>
                  </a:lnTo>
                  <a:lnTo>
                    <a:pt x="49498" y="81568"/>
                  </a:lnTo>
                  <a:lnTo>
                    <a:pt x="60647" y="75545"/>
                  </a:lnTo>
                  <a:lnTo>
                    <a:pt x="72312" y="72942"/>
                  </a:lnTo>
                  <a:lnTo>
                    <a:pt x="84322" y="72616"/>
                  </a:lnTo>
                  <a:lnTo>
                    <a:pt x="96562" y="73810"/>
                  </a:lnTo>
                  <a:lnTo>
                    <a:pt x="107544" y="77429"/>
                  </a:lnTo>
                  <a:lnTo>
                    <a:pt x="117688" y="82664"/>
                  </a:lnTo>
                  <a:lnTo>
                    <a:pt x="127273" y="88975"/>
                  </a:lnTo>
                  <a:lnTo>
                    <a:pt x="136485" y="98828"/>
                  </a:lnTo>
                  <a:lnTo>
                    <a:pt x="145449" y="111041"/>
                  </a:lnTo>
                  <a:lnTo>
                    <a:pt x="154247" y="124828"/>
                  </a:lnTo>
                  <a:lnTo>
                    <a:pt x="161523" y="138252"/>
                  </a:lnTo>
                  <a:lnTo>
                    <a:pt x="167785" y="151434"/>
                  </a:lnTo>
                  <a:lnTo>
                    <a:pt x="173371" y="164456"/>
                  </a:lnTo>
                  <a:lnTo>
                    <a:pt x="179917" y="177371"/>
                  </a:lnTo>
                  <a:lnTo>
                    <a:pt x="187103" y="190213"/>
                  </a:lnTo>
                  <a:lnTo>
                    <a:pt x="194716" y="203009"/>
                  </a:lnTo>
                  <a:lnTo>
                    <a:pt x="202614" y="214362"/>
                  </a:lnTo>
                  <a:lnTo>
                    <a:pt x="210701" y="224752"/>
                  </a:lnTo>
                  <a:lnTo>
                    <a:pt x="218915" y="234501"/>
                  </a:lnTo>
                  <a:lnTo>
                    <a:pt x="228624" y="239590"/>
                  </a:lnTo>
                  <a:lnTo>
                    <a:pt x="239330" y="241570"/>
                  </a:lnTo>
                  <a:lnTo>
                    <a:pt x="250701" y="241480"/>
                  </a:lnTo>
                  <a:lnTo>
                    <a:pt x="259693" y="237187"/>
                  </a:lnTo>
                  <a:lnTo>
                    <a:pt x="267098" y="230091"/>
                  </a:lnTo>
                  <a:lnTo>
                    <a:pt x="273446" y="221127"/>
                  </a:lnTo>
                  <a:lnTo>
                    <a:pt x="279089" y="210918"/>
                  </a:lnTo>
                  <a:lnTo>
                    <a:pt x="284262" y="199879"/>
                  </a:lnTo>
                  <a:lnTo>
                    <a:pt x="289123" y="188286"/>
                  </a:lnTo>
                  <a:lnTo>
                    <a:pt x="293773" y="174912"/>
                  </a:lnTo>
                  <a:lnTo>
                    <a:pt x="298286" y="160353"/>
                  </a:lnTo>
                  <a:lnTo>
                    <a:pt x="302704" y="145002"/>
                  </a:lnTo>
                  <a:lnTo>
                    <a:pt x="305651" y="129123"/>
                  </a:lnTo>
                  <a:lnTo>
                    <a:pt x="307614" y="112893"/>
                  </a:lnTo>
                  <a:lnTo>
                    <a:pt x="308924" y="96428"/>
                  </a:lnTo>
                  <a:lnTo>
                    <a:pt x="308386" y="81219"/>
                  </a:lnTo>
                  <a:lnTo>
                    <a:pt x="306616" y="66846"/>
                  </a:lnTo>
                  <a:lnTo>
                    <a:pt x="304025" y="53030"/>
                  </a:lnTo>
                  <a:lnTo>
                    <a:pt x="306530" y="42409"/>
                  </a:lnTo>
                  <a:lnTo>
                    <a:pt x="312434" y="33917"/>
                  </a:lnTo>
                  <a:lnTo>
                    <a:pt x="320604" y="26844"/>
                  </a:lnTo>
                  <a:lnTo>
                    <a:pt x="330283" y="20718"/>
                  </a:lnTo>
                  <a:lnTo>
                    <a:pt x="340970" y="15223"/>
                  </a:lnTo>
                  <a:lnTo>
                    <a:pt x="40044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511314" y="7239000"/>
              <a:ext cx="136887" cy="266701"/>
            </a:xfrm>
            <a:custGeom>
              <a:avLst/>
              <a:gdLst/>
              <a:ahLst/>
              <a:cxnLst/>
              <a:rect l="0" t="0" r="0" b="0"/>
              <a:pathLst>
                <a:path w="136887" h="266701">
                  <a:moveTo>
                    <a:pt x="136886" y="0"/>
                  </a:moveTo>
                  <a:lnTo>
                    <a:pt x="101532" y="35352"/>
                  </a:lnTo>
                  <a:lnTo>
                    <a:pt x="93561" y="47557"/>
                  </a:lnTo>
                  <a:lnTo>
                    <a:pt x="85425" y="62749"/>
                  </a:lnTo>
                  <a:lnTo>
                    <a:pt x="77178" y="79933"/>
                  </a:lnTo>
                  <a:lnTo>
                    <a:pt x="68859" y="94211"/>
                  </a:lnTo>
                  <a:lnTo>
                    <a:pt x="60490" y="106551"/>
                  </a:lnTo>
                  <a:lnTo>
                    <a:pt x="52088" y="117601"/>
                  </a:lnTo>
                  <a:lnTo>
                    <a:pt x="43665" y="130612"/>
                  </a:lnTo>
                  <a:lnTo>
                    <a:pt x="35228" y="144930"/>
                  </a:lnTo>
                  <a:lnTo>
                    <a:pt x="26780" y="160120"/>
                  </a:lnTo>
                  <a:lnTo>
                    <a:pt x="18326" y="174480"/>
                  </a:lnTo>
                  <a:lnTo>
                    <a:pt x="1407" y="201724"/>
                  </a:lnTo>
                  <a:lnTo>
                    <a:pt x="0" y="212094"/>
                  </a:lnTo>
                  <a:lnTo>
                    <a:pt x="3295" y="220418"/>
                  </a:lnTo>
                  <a:lnTo>
                    <a:pt x="9725" y="227379"/>
                  </a:lnTo>
                  <a:lnTo>
                    <a:pt x="18245" y="233430"/>
                  </a:lnTo>
                  <a:lnTo>
                    <a:pt x="28159" y="238876"/>
                  </a:lnTo>
                  <a:lnTo>
                    <a:pt x="86086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826000" y="72898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03800" y="7213600"/>
              <a:ext cx="103908" cy="330201"/>
            </a:xfrm>
            <a:custGeom>
              <a:avLst/>
              <a:gdLst/>
              <a:ahLst/>
              <a:cxnLst/>
              <a:rect l="0" t="0" r="0" b="0"/>
              <a:pathLst>
                <a:path w="103908" h="330201">
                  <a:moveTo>
                    <a:pt x="0" y="0"/>
                  </a:moveTo>
                  <a:lnTo>
                    <a:pt x="20225" y="13484"/>
                  </a:lnTo>
                  <a:lnTo>
                    <a:pt x="29005" y="20278"/>
                  </a:lnTo>
                  <a:lnTo>
                    <a:pt x="37681" y="27629"/>
                  </a:lnTo>
                  <a:lnTo>
                    <a:pt x="46287" y="35352"/>
                  </a:lnTo>
                  <a:lnTo>
                    <a:pt x="53436" y="44735"/>
                  </a:lnTo>
                  <a:lnTo>
                    <a:pt x="59613" y="55223"/>
                  </a:lnTo>
                  <a:lnTo>
                    <a:pt x="65142" y="66448"/>
                  </a:lnTo>
                  <a:lnTo>
                    <a:pt x="67416" y="78165"/>
                  </a:lnTo>
                  <a:lnTo>
                    <a:pt x="67522" y="90210"/>
                  </a:lnTo>
                  <a:lnTo>
                    <a:pt x="66181" y="102473"/>
                  </a:lnTo>
                  <a:lnTo>
                    <a:pt x="62465" y="113471"/>
                  </a:lnTo>
                  <a:lnTo>
                    <a:pt x="57165" y="123625"/>
                  </a:lnTo>
                  <a:lnTo>
                    <a:pt x="50810" y="133216"/>
                  </a:lnTo>
                  <a:lnTo>
                    <a:pt x="42340" y="141022"/>
                  </a:lnTo>
                  <a:lnTo>
                    <a:pt x="32460" y="147636"/>
                  </a:lnTo>
                  <a:lnTo>
                    <a:pt x="21640" y="153458"/>
                  </a:lnTo>
                  <a:lnTo>
                    <a:pt x="18660" y="155927"/>
                  </a:lnTo>
                  <a:lnTo>
                    <a:pt x="20906" y="156162"/>
                  </a:lnTo>
                  <a:lnTo>
                    <a:pt x="26637" y="154908"/>
                  </a:lnTo>
                  <a:lnTo>
                    <a:pt x="34692" y="155483"/>
                  </a:lnTo>
                  <a:lnTo>
                    <a:pt x="44294" y="157277"/>
                  </a:lnTo>
                  <a:lnTo>
                    <a:pt x="54929" y="159884"/>
                  </a:lnTo>
                  <a:lnTo>
                    <a:pt x="64842" y="165856"/>
                  </a:lnTo>
                  <a:lnTo>
                    <a:pt x="74272" y="174070"/>
                  </a:lnTo>
                  <a:lnTo>
                    <a:pt x="83381" y="183781"/>
                  </a:lnTo>
                  <a:lnTo>
                    <a:pt x="90865" y="195898"/>
                  </a:lnTo>
                  <a:lnTo>
                    <a:pt x="97266" y="209621"/>
                  </a:lnTo>
                  <a:lnTo>
                    <a:pt x="102944" y="224414"/>
                  </a:lnTo>
                  <a:lnTo>
                    <a:pt x="103907" y="238509"/>
                  </a:lnTo>
                  <a:lnTo>
                    <a:pt x="101727" y="252139"/>
                  </a:lnTo>
                  <a:lnTo>
                    <a:pt x="97451" y="265459"/>
                  </a:lnTo>
                  <a:lnTo>
                    <a:pt x="91778" y="277162"/>
                  </a:lnTo>
                  <a:lnTo>
                    <a:pt x="85174" y="287786"/>
                  </a:lnTo>
                  <a:lnTo>
                    <a:pt x="77949" y="297690"/>
                  </a:lnTo>
                  <a:lnTo>
                    <a:pt x="68900" y="305704"/>
                  </a:lnTo>
                  <a:lnTo>
                    <a:pt x="58633" y="312459"/>
                  </a:lnTo>
                  <a:lnTo>
                    <a:pt x="2540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81600" y="7293330"/>
              <a:ext cx="177801" cy="288571"/>
            </a:xfrm>
            <a:custGeom>
              <a:avLst/>
              <a:gdLst/>
              <a:ahLst/>
              <a:cxnLst/>
              <a:rect l="0" t="0" r="0" b="0"/>
              <a:pathLst>
                <a:path w="177801" h="288571">
                  <a:moveTo>
                    <a:pt x="0" y="21870"/>
                  </a:moveTo>
                  <a:lnTo>
                    <a:pt x="13484" y="8385"/>
                  </a:lnTo>
                  <a:lnTo>
                    <a:pt x="24511" y="4413"/>
                  </a:lnTo>
                  <a:lnTo>
                    <a:pt x="38918" y="1765"/>
                  </a:lnTo>
                  <a:lnTo>
                    <a:pt x="55579" y="0"/>
                  </a:lnTo>
                  <a:lnTo>
                    <a:pt x="69508" y="1645"/>
                  </a:lnTo>
                  <a:lnTo>
                    <a:pt x="81616" y="5564"/>
                  </a:lnTo>
                  <a:lnTo>
                    <a:pt x="92511" y="11000"/>
                  </a:lnTo>
                  <a:lnTo>
                    <a:pt x="102596" y="20267"/>
                  </a:lnTo>
                  <a:lnTo>
                    <a:pt x="112141" y="32091"/>
                  </a:lnTo>
                  <a:lnTo>
                    <a:pt x="121327" y="45617"/>
                  </a:lnTo>
                  <a:lnTo>
                    <a:pt x="127451" y="61690"/>
                  </a:lnTo>
                  <a:lnTo>
                    <a:pt x="131534" y="79461"/>
                  </a:lnTo>
                  <a:lnTo>
                    <a:pt x="134256" y="98364"/>
                  </a:lnTo>
                  <a:lnTo>
                    <a:pt x="134659" y="115199"/>
                  </a:lnTo>
                  <a:lnTo>
                    <a:pt x="133517" y="130656"/>
                  </a:lnTo>
                  <a:lnTo>
                    <a:pt x="131345" y="145194"/>
                  </a:lnTo>
                  <a:lnTo>
                    <a:pt x="128485" y="160530"/>
                  </a:lnTo>
                  <a:lnTo>
                    <a:pt x="121545" y="192622"/>
                  </a:lnTo>
                  <a:lnTo>
                    <a:pt x="114896" y="207671"/>
                  </a:lnTo>
                  <a:lnTo>
                    <a:pt x="106231" y="221937"/>
                  </a:lnTo>
                  <a:lnTo>
                    <a:pt x="96220" y="235681"/>
                  </a:lnTo>
                  <a:lnTo>
                    <a:pt x="85313" y="243433"/>
                  </a:lnTo>
                  <a:lnTo>
                    <a:pt x="73809" y="247190"/>
                  </a:lnTo>
                  <a:lnTo>
                    <a:pt x="61905" y="248283"/>
                  </a:lnTo>
                  <a:lnTo>
                    <a:pt x="51148" y="246190"/>
                  </a:lnTo>
                  <a:lnTo>
                    <a:pt x="41154" y="241972"/>
                  </a:lnTo>
                  <a:lnTo>
                    <a:pt x="31669" y="236338"/>
                  </a:lnTo>
                  <a:lnTo>
                    <a:pt x="23935" y="228348"/>
                  </a:lnTo>
                  <a:lnTo>
                    <a:pt x="17367" y="218788"/>
                  </a:lnTo>
                  <a:lnTo>
                    <a:pt x="11578" y="208182"/>
                  </a:lnTo>
                  <a:lnTo>
                    <a:pt x="14774" y="202522"/>
                  </a:lnTo>
                  <a:lnTo>
                    <a:pt x="23960" y="200160"/>
                  </a:lnTo>
                  <a:lnTo>
                    <a:pt x="37140" y="199997"/>
                  </a:lnTo>
                  <a:lnTo>
                    <a:pt x="48749" y="202710"/>
                  </a:lnTo>
                  <a:lnTo>
                    <a:pt x="59310" y="207341"/>
                  </a:lnTo>
                  <a:lnTo>
                    <a:pt x="69173" y="213251"/>
                  </a:lnTo>
                  <a:lnTo>
                    <a:pt x="81393" y="221423"/>
                  </a:lnTo>
                  <a:lnTo>
                    <a:pt x="177800" y="2885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 20"/>
          <p:cNvSpPr/>
          <p:nvPr/>
        </p:nvSpPr>
        <p:spPr>
          <a:xfrm>
            <a:off x="7569200" y="6591300"/>
            <a:ext cx="381001" cy="330073"/>
          </a:xfrm>
          <a:custGeom>
            <a:avLst/>
            <a:gdLst/>
            <a:ahLst/>
            <a:cxnLst/>
            <a:rect l="0" t="0" r="0" b="0"/>
            <a:pathLst>
              <a:path w="381001" h="330073">
                <a:moveTo>
                  <a:pt x="0" y="127000"/>
                </a:moveTo>
                <a:lnTo>
                  <a:pt x="6741" y="100031"/>
                </a:lnTo>
                <a:lnTo>
                  <a:pt x="12961" y="89265"/>
                </a:lnTo>
                <a:lnTo>
                  <a:pt x="21341" y="79266"/>
                </a:lnTo>
                <a:lnTo>
                  <a:pt x="31160" y="69777"/>
                </a:lnTo>
                <a:lnTo>
                  <a:pt x="40529" y="66273"/>
                </a:lnTo>
                <a:lnTo>
                  <a:pt x="49597" y="66760"/>
                </a:lnTo>
                <a:lnTo>
                  <a:pt x="58465" y="69906"/>
                </a:lnTo>
                <a:lnTo>
                  <a:pt x="67198" y="77648"/>
                </a:lnTo>
                <a:lnTo>
                  <a:pt x="75843" y="88455"/>
                </a:lnTo>
                <a:lnTo>
                  <a:pt x="84428" y="101303"/>
                </a:lnTo>
                <a:lnTo>
                  <a:pt x="91564" y="114102"/>
                </a:lnTo>
                <a:lnTo>
                  <a:pt x="97731" y="126868"/>
                </a:lnTo>
                <a:lnTo>
                  <a:pt x="103254" y="139612"/>
                </a:lnTo>
                <a:lnTo>
                  <a:pt x="106936" y="153752"/>
                </a:lnTo>
                <a:lnTo>
                  <a:pt x="109390" y="168823"/>
                </a:lnTo>
                <a:lnTo>
                  <a:pt x="111027" y="184515"/>
                </a:lnTo>
                <a:lnTo>
                  <a:pt x="112117" y="200621"/>
                </a:lnTo>
                <a:lnTo>
                  <a:pt x="112845" y="217003"/>
                </a:lnTo>
                <a:lnTo>
                  <a:pt x="113330" y="233568"/>
                </a:lnTo>
                <a:lnTo>
                  <a:pt x="115064" y="248846"/>
                </a:lnTo>
                <a:lnTo>
                  <a:pt x="117632" y="263263"/>
                </a:lnTo>
                <a:lnTo>
                  <a:pt x="127987" y="307544"/>
                </a:lnTo>
                <a:lnTo>
                  <a:pt x="131891" y="323563"/>
                </a:lnTo>
                <a:lnTo>
                  <a:pt x="138727" y="330008"/>
                </a:lnTo>
                <a:lnTo>
                  <a:pt x="147518" y="330072"/>
                </a:lnTo>
                <a:lnTo>
                  <a:pt x="157612" y="325881"/>
                </a:lnTo>
                <a:lnTo>
                  <a:pt x="167163" y="318854"/>
                </a:lnTo>
                <a:lnTo>
                  <a:pt x="176353" y="309936"/>
                </a:lnTo>
                <a:lnTo>
                  <a:pt x="185302" y="299757"/>
                </a:lnTo>
                <a:lnTo>
                  <a:pt x="192679" y="288738"/>
                </a:lnTo>
                <a:lnTo>
                  <a:pt x="199008" y="277159"/>
                </a:lnTo>
                <a:lnTo>
                  <a:pt x="204639" y="265206"/>
                </a:lnTo>
                <a:lnTo>
                  <a:pt x="209804" y="250181"/>
                </a:lnTo>
                <a:lnTo>
                  <a:pt x="214658" y="233110"/>
                </a:lnTo>
                <a:lnTo>
                  <a:pt x="219305" y="214673"/>
                </a:lnTo>
                <a:lnTo>
                  <a:pt x="222403" y="196737"/>
                </a:lnTo>
                <a:lnTo>
                  <a:pt x="224469" y="179136"/>
                </a:lnTo>
                <a:lnTo>
                  <a:pt x="225845" y="161757"/>
                </a:lnTo>
                <a:lnTo>
                  <a:pt x="226764" y="144527"/>
                </a:lnTo>
                <a:lnTo>
                  <a:pt x="227784" y="110330"/>
                </a:lnTo>
                <a:lnTo>
                  <a:pt x="226645" y="93309"/>
                </a:lnTo>
                <a:lnTo>
                  <a:pt x="224473" y="76317"/>
                </a:lnTo>
                <a:lnTo>
                  <a:pt x="221615" y="59344"/>
                </a:lnTo>
                <a:lnTo>
                  <a:pt x="222532" y="50851"/>
                </a:lnTo>
                <a:lnTo>
                  <a:pt x="225966" y="48012"/>
                </a:lnTo>
                <a:lnTo>
                  <a:pt x="231077" y="48941"/>
                </a:lnTo>
                <a:lnTo>
                  <a:pt x="240129" y="48149"/>
                </a:lnTo>
                <a:lnTo>
                  <a:pt x="251808" y="46211"/>
                </a:lnTo>
                <a:lnTo>
                  <a:pt x="317851" y="32960"/>
                </a:lnTo>
                <a:lnTo>
                  <a:pt x="333256" y="27617"/>
                </a:lnTo>
                <a:lnTo>
                  <a:pt x="346348" y="21234"/>
                </a:lnTo>
                <a:lnTo>
                  <a:pt x="3810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426200" y="6803559"/>
            <a:ext cx="673101" cy="321142"/>
            <a:chOff x="6426200" y="6803559"/>
            <a:chExt cx="673101" cy="321142"/>
          </a:xfrm>
        </p:grpSpPr>
        <p:sp>
          <p:nvSpPr>
            <p:cNvPr id="22" name="Freeform 21"/>
            <p:cNvSpPr/>
            <p:nvPr/>
          </p:nvSpPr>
          <p:spPr>
            <a:xfrm>
              <a:off x="6426200" y="69088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680200" y="6803559"/>
              <a:ext cx="106222" cy="321142"/>
            </a:xfrm>
            <a:custGeom>
              <a:avLst/>
              <a:gdLst/>
              <a:ahLst/>
              <a:cxnLst/>
              <a:rect l="0" t="0" r="0" b="0"/>
              <a:pathLst>
                <a:path w="106222" h="321142">
                  <a:moveTo>
                    <a:pt x="0" y="16341"/>
                  </a:moveTo>
                  <a:lnTo>
                    <a:pt x="13484" y="2856"/>
                  </a:lnTo>
                  <a:lnTo>
                    <a:pt x="23100" y="296"/>
                  </a:lnTo>
                  <a:lnTo>
                    <a:pt x="35155" y="0"/>
                  </a:lnTo>
                  <a:lnTo>
                    <a:pt x="48837" y="1214"/>
                  </a:lnTo>
                  <a:lnTo>
                    <a:pt x="59369" y="7667"/>
                  </a:lnTo>
                  <a:lnTo>
                    <a:pt x="67801" y="17614"/>
                  </a:lnTo>
                  <a:lnTo>
                    <a:pt x="74834" y="29889"/>
                  </a:lnTo>
                  <a:lnTo>
                    <a:pt x="76700" y="43718"/>
                  </a:lnTo>
                  <a:lnTo>
                    <a:pt x="75122" y="58581"/>
                  </a:lnTo>
                  <a:lnTo>
                    <a:pt x="71248" y="74134"/>
                  </a:lnTo>
                  <a:lnTo>
                    <a:pt x="65843" y="88736"/>
                  </a:lnTo>
                  <a:lnTo>
                    <a:pt x="59417" y="102704"/>
                  </a:lnTo>
                  <a:lnTo>
                    <a:pt x="52311" y="116250"/>
                  </a:lnTo>
                  <a:lnTo>
                    <a:pt x="44752" y="128102"/>
                  </a:lnTo>
                  <a:lnTo>
                    <a:pt x="36889" y="138826"/>
                  </a:lnTo>
                  <a:lnTo>
                    <a:pt x="28826" y="148798"/>
                  </a:lnTo>
                  <a:lnTo>
                    <a:pt x="26273" y="151212"/>
                  </a:lnTo>
                  <a:lnTo>
                    <a:pt x="27393" y="148588"/>
                  </a:lnTo>
                  <a:lnTo>
                    <a:pt x="30962" y="142606"/>
                  </a:lnTo>
                  <a:lnTo>
                    <a:pt x="38985" y="140028"/>
                  </a:lnTo>
                  <a:lnTo>
                    <a:pt x="49979" y="139721"/>
                  </a:lnTo>
                  <a:lnTo>
                    <a:pt x="62952" y="140927"/>
                  </a:lnTo>
                  <a:lnTo>
                    <a:pt x="73013" y="145965"/>
                  </a:lnTo>
                  <a:lnTo>
                    <a:pt x="81130" y="153557"/>
                  </a:lnTo>
                  <a:lnTo>
                    <a:pt x="87953" y="162852"/>
                  </a:lnTo>
                  <a:lnTo>
                    <a:pt x="93913" y="173281"/>
                  </a:lnTo>
                  <a:lnTo>
                    <a:pt x="99297" y="184467"/>
                  </a:lnTo>
                  <a:lnTo>
                    <a:pt x="104298" y="196158"/>
                  </a:lnTo>
                  <a:lnTo>
                    <a:pt x="106221" y="208186"/>
                  </a:lnTo>
                  <a:lnTo>
                    <a:pt x="106091" y="220437"/>
                  </a:lnTo>
                  <a:lnTo>
                    <a:pt x="104594" y="232839"/>
                  </a:lnTo>
                  <a:lnTo>
                    <a:pt x="100774" y="245339"/>
                  </a:lnTo>
                  <a:lnTo>
                    <a:pt x="95405" y="257906"/>
                  </a:lnTo>
                  <a:lnTo>
                    <a:pt x="89003" y="270518"/>
                  </a:lnTo>
                  <a:lnTo>
                    <a:pt x="81913" y="281748"/>
                  </a:lnTo>
                  <a:lnTo>
                    <a:pt x="74364" y="292056"/>
                  </a:lnTo>
                  <a:lnTo>
                    <a:pt x="25400" y="3211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883400" y="6816259"/>
              <a:ext cx="215901" cy="250238"/>
            </a:xfrm>
            <a:custGeom>
              <a:avLst/>
              <a:gdLst/>
              <a:ahLst/>
              <a:cxnLst/>
              <a:rect l="0" t="0" r="0" b="0"/>
              <a:pathLst>
                <a:path w="215901" h="250238">
                  <a:moveTo>
                    <a:pt x="0" y="16341"/>
                  </a:moveTo>
                  <a:lnTo>
                    <a:pt x="13484" y="2856"/>
                  </a:lnTo>
                  <a:lnTo>
                    <a:pt x="24511" y="296"/>
                  </a:lnTo>
                  <a:lnTo>
                    <a:pt x="38918" y="0"/>
                  </a:lnTo>
                  <a:lnTo>
                    <a:pt x="55578" y="1214"/>
                  </a:lnTo>
                  <a:lnTo>
                    <a:pt x="69508" y="4844"/>
                  </a:lnTo>
                  <a:lnTo>
                    <a:pt x="81616" y="10087"/>
                  </a:lnTo>
                  <a:lnTo>
                    <a:pt x="92510" y="16406"/>
                  </a:lnTo>
                  <a:lnTo>
                    <a:pt x="101185" y="26262"/>
                  </a:lnTo>
                  <a:lnTo>
                    <a:pt x="108379" y="38476"/>
                  </a:lnTo>
                  <a:lnTo>
                    <a:pt x="114586" y="52265"/>
                  </a:lnTo>
                  <a:lnTo>
                    <a:pt x="118723" y="69923"/>
                  </a:lnTo>
                  <a:lnTo>
                    <a:pt x="121483" y="90162"/>
                  </a:lnTo>
                  <a:lnTo>
                    <a:pt x="123321" y="112121"/>
                  </a:lnTo>
                  <a:lnTo>
                    <a:pt x="123136" y="130995"/>
                  </a:lnTo>
                  <a:lnTo>
                    <a:pt x="121601" y="147810"/>
                  </a:lnTo>
                  <a:lnTo>
                    <a:pt x="119167" y="163253"/>
                  </a:lnTo>
                  <a:lnTo>
                    <a:pt x="114723" y="179193"/>
                  </a:lnTo>
                  <a:lnTo>
                    <a:pt x="108937" y="195464"/>
                  </a:lnTo>
                  <a:lnTo>
                    <a:pt x="102258" y="211956"/>
                  </a:lnTo>
                  <a:lnTo>
                    <a:pt x="94983" y="225773"/>
                  </a:lnTo>
                  <a:lnTo>
                    <a:pt x="87310" y="237807"/>
                  </a:lnTo>
                  <a:lnTo>
                    <a:pt x="79374" y="248652"/>
                  </a:lnTo>
                  <a:lnTo>
                    <a:pt x="72671" y="250237"/>
                  </a:lnTo>
                  <a:lnTo>
                    <a:pt x="66792" y="245649"/>
                  </a:lnTo>
                  <a:lnTo>
                    <a:pt x="61461" y="236946"/>
                  </a:lnTo>
                  <a:lnTo>
                    <a:pt x="59318" y="226911"/>
                  </a:lnTo>
                  <a:lnTo>
                    <a:pt x="59301" y="215987"/>
                  </a:lnTo>
                  <a:lnTo>
                    <a:pt x="60700" y="204472"/>
                  </a:lnTo>
                  <a:lnTo>
                    <a:pt x="63044" y="192562"/>
                  </a:lnTo>
                  <a:lnTo>
                    <a:pt x="66019" y="180388"/>
                  </a:lnTo>
                  <a:lnTo>
                    <a:pt x="69412" y="168039"/>
                  </a:lnTo>
                  <a:lnTo>
                    <a:pt x="77319" y="161217"/>
                  </a:lnTo>
                  <a:lnTo>
                    <a:pt x="88234" y="158081"/>
                  </a:lnTo>
                  <a:lnTo>
                    <a:pt x="101156" y="157401"/>
                  </a:lnTo>
                  <a:lnTo>
                    <a:pt x="114004" y="161180"/>
                  </a:lnTo>
                  <a:lnTo>
                    <a:pt x="126803" y="167934"/>
                  </a:lnTo>
                  <a:lnTo>
                    <a:pt x="165041" y="193902"/>
                  </a:lnTo>
                  <a:lnTo>
                    <a:pt x="215900" y="2322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597115" y="6464994"/>
            <a:ext cx="432586" cy="324313"/>
            <a:chOff x="8597115" y="6464994"/>
            <a:chExt cx="432586" cy="324313"/>
          </a:xfrm>
        </p:grpSpPr>
        <p:sp>
          <p:nvSpPr>
            <p:cNvPr id="26" name="Freeform 25"/>
            <p:cNvSpPr/>
            <p:nvPr/>
          </p:nvSpPr>
          <p:spPr>
            <a:xfrm>
              <a:off x="8597115" y="6480530"/>
              <a:ext cx="148035" cy="305794"/>
            </a:xfrm>
            <a:custGeom>
              <a:avLst/>
              <a:gdLst/>
              <a:ahLst/>
              <a:cxnLst/>
              <a:rect l="0" t="0" r="0" b="0"/>
              <a:pathLst>
                <a:path w="148035" h="305794">
                  <a:moveTo>
                    <a:pt x="13485" y="21870"/>
                  </a:moveTo>
                  <a:lnTo>
                    <a:pt x="0" y="8385"/>
                  </a:lnTo>
                  <a:lnTo>
                    <a:pt x="1673" y="4414"/>
                  </a:lnTo>
                  <a:lnTo>
                    <a:pt x="8433" y="1765"/>
                  </a:lnTo>
                  <a:lnTo>
                    <a:pt x="18583" y="0"/>
                  </a:lnTo>
                  <a:lnTo>
                    <a:pt x="30995" y="234"/>
                  </a:lnTo>
                  <a:lnTo>
                    <a:pt x="44914" y="1802"/>
                  </a:lnTo>
                  <a:lnTo>
                    <a:pt x="59837" y="4258"/>
                  </a:lnTo>
                  <a:lnTo>
                    <a:pt x="69786" y="11540"/>
                  </a:lnTo>
                  <a:lnTo>
                    <a:pt x="76419" y="22038"/>
                  </a:lnTo>
                  <a:lnTo>
                    <a:pt x="80841" y="34682"/>
                  </a:lnTo>
                  <a:lnTo>
                    <a:pt x="80966" y="48755"/>
                  </a:lnTo>
                  <a:lnTo>
                    <a:pt x="78228" y="63782"/>
                  </a:lnTo>
                  <a:lnTo>
                    <a:pt x="73580" y="79445"/>
                  </a:lnTo>
                  <a:lnTo>
                    <a:pt x="66249" y="91298"/>
                  </a:lnTo>
                  <a:lnTo>
                    <a:pt x="57127" y="100610"/>
                  </a:lnTo>
                  <a:lnTo>
                    <a:pt x="46813" y="108230"/>
                  </a:lnTo>
                  <a:lnTo>
                    <a:pt x="42759" y="110488"/>
                  </a:lnTo>
                  <a:lnTo>
                    <a:pt x="42879" y="109170"/>
                  </a:lnTo>
                  <a:lnTo>
                    <a:pt x="45781" y="105470"/>
                  </a:lnTo>
                  <a:lnTo>
                    <a:pt x="51949" y="104414"/>
                  </a:lnTo>
                  <a:lnTo>
                    <a:pt x="60294" y="105122"/>
                  </a:lnTo>
                  <a:lnTo>
                    <a:pt x="70090" y="107005"/>
                  </a:lnTo>
                  <a:lnTo>
                    <a:pt x="80856" y="111082"/>
                  </a:lnTo>
                  <a:lnTo>
                    <a:pt x="92265" y="116622"/>
                  </a:lnTo>
                  <a:lnTo>
                    <a:pt x="104105" y="123138"/>
                  </a:lnTo>
                  <a:lnTo>
                    <a:pt x="114820" y="131715"/>
                  </a:lnTo>
                  <a:lnTo>
                    <a:pt x="124786" y="141667"/>
                  </a:lnTo>
                  <a:lnTo>
                    <a:pt x="134252" y="152534"/>
                  </a:lnTo>
                  <a:lnTo>
                    <a:pt x="140563" y="165424"/>
                  </a:lnTo>
                  <a:lnTo>
                    <a:pt x="144770" y="179661"/>
                  </a:lnTo>
                  <a:lnTo>
                    <a:pt x="147575" y="194797"/>
                  </a:lnTo>
                  <a:lnTo>
                    <a:pt x="148034" y="210532"/>
                  </a:lnTo>
                  <a:lnTo>
                    <a:pt x="146928" y="226667"/>
                  </a:lnTo>
                  <a:lnTo>
                    <a:pt x="144780" y="243068"/>
                  </a:lnTo>
                  <a:lnTo>
                    <a:pt x="140526" y="258235"/>
                  </a:lnTo>
                  <a:lnTo>
                    <a:pt x="134868" y="272580"/>
                  </a:lnTo>
                  <a:lnTo>
                    <a:pt x="128274" y="286377"/>
                  </a:lnTo>
                  <a:lnTo>
                    <a:pt x="116822" y="295574"/>
                  </a:lnTo>
                  <a:lnTo>
                    <a:pt x="102132" y="301706"/>
                  </a:lnTo>
                  <a:lnTo>
                    <a:pt x="85282" y="305793"/>
                  </a:lnTo>
                  <a:lnTo>
                    <a:pt x="72639" y="304286"/>
                  </a:lnTo>
                  <a:lnTo>
                    <a:pt x="62799" y="299046"/>
                  </a:lnTo>
                  <a:lnTo>
                    <a:pt x="38885" y="2758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839200" y="6464994"/>
              <a:ext cx="190501" cy="324313"/>
            </a:xfrm>
            <a:custGeom>
              <a:avLst/>
              <a:gdLst/>
              <a:ahLst/>
              <a:cxnLst/>
              <a:rect l="0" t="0" r="0" b="0"/>
              <a:pathLst>
                <a:path w="190501" h="324313">
                  <a:moveTo>
                    <a:pt x="0" y="75506"/>
                  </a:moveTo>
                  <a:lnTo>
                    <a:pt x="35352" y="40153"/>
                  </a:lnTo>
                  <a:lnTo>
                    <a:pt x="43324" y="30770"/>
                  </a:lnTo>
                  <a:lnTo>
                    <a:pt x="51460" y="20282"/>
                  </a:lnTo>
                  <a:lnTo>
                    <a:pt x="59707" y="9056"/>
                  </a:lnTo>
                  <a:lnTo>
                    <a:pt x="72260" y="2984"/>
                  </a:lnTo>
                  <a:lnTo>
                    <a:pt x="87684" y="347"/>
                  </a:lnTo>
                  <a:lnTo>
                    <a:pt x="105023" y="0"/>
                  </a:lnTo>
                  <a:lnTo>
                    <a:pt x="117992" y="5412"/>
                  </a:lnTo>
                  <a:lnTo>
                    <a:pt x="128051" y="14666"/>
                  </a:lnTo>
                  <a:lnTo>
                    <a:pt x="136166" y="26479"/>
                  </a:lnTo>
                  <a:lnTo>
                    <a:pt x="142988" y="38588"/>
                  </a:lnTo>
                  <a:lnTo>
                    <a:pt x="148949" y="50894"/>
                  </a:lnTo>
                  <a:lnTo>
                    <a:pt x="154332" y="63331"/>
                  </a:lnTo>
                  <a:lnTo>
                    <a:pt x="157921" y="80089"/>
                  </a:lnTo>
                  <a:lnTo>
                    <a:pt x="160315" y="99728"/>
                  </a:lnTo>
                  <a:lnTo>
                    <a:pt x="161909" y="121287"/>
                  </a:lnTo>
                  <a:lnTo>
                    <a:pt x="161562" y="141305"/>
                  </a:lnTo>
                  <a:lnTo>
                    <a:pt x="159918" y="160293"/>
                  </a:lnTo>
                  <a:lnTo>
                    <a:pt x="154330" y="199267"/>
                  </a:lnTo>
                  <a:lnTo>
                    <a:pt x="147142" y="244811"/>
                  </a:lnTo>
                  <a:lnTo>
                    <a:pt x="141840" y="265987"/>
                  </a:lnTo>
                  <a:lnTo>
                    <a:pt x="135482" y="285748"/>
                  </a:lnTo>
                  <a:lnTo>
                    <a:pt x="128421" y="304567"/>
                  </a:lnTo>
                  <a:lnTo>
                    <a:pt x="118070" y="315702"/>
                  </a:lnTo>
                  <a:lnTo>
                    <a:pt x="105524" y="321715"/>
                  </a:lnTo>
                  <a:lnTo>
                    <a:pt x="91516" y="324312"/>
                  </a:lnTo>
                  <a:lnTo>
                    <a:pt x="80766" y="321810"/>
                  </a:lnTo>
                  <a:lnTo>
                    <a:pt x="72188" y="315909"/>
                  </a:lnTo>
                  <a:lnTo>
                    <a:pt x="65058" y="307741"/>
                  </a:lnTo>
                  <a:lnTo>
                    <a:pt x="61717" y="298062"/>
                  </a:lnTo>
                  <a:lnTo>
                    <a:pt x="60900" y="287377"/>
                  </a:lnTo>
                  <a:lnTo>
                    <a:pt x="61766" y="276020"/>
                  </a:lnTo>
                  <a:lnTo>
                    <a:pt x="66578" y="267037"/>
                  </a:lnTo>
                  <a:lnTo>
                    <a:pt x="74018" y="259638"/>
                  </a:lnTo>
                  <a:lnTo>
                    <a:pt x="83212" y="253294"/>
                  </a:lnTo>
                  <a:lnTo>
                    <a:pt x="93574" y="251886"/>
                  </a:lnTo>
                  <a:lnTo>
                    <a:pt x="104716" y="253771"/>
                  </a:lnTo>
                  <a:lnTo>
                    <a:pt x="140623" y="266143"/>
                  </a:lnTo>
                  <a:lnTo>
                    <a:pt x="190500" y="27870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51700" y="6604000"/>
            <a:ext cx="1054443" cy="431801"/>
            <a:chOff x="7251700" y="6604000"/>
            <a:chExt cx="1054443" cy="431801"/>
          </a:xfrm>
        </p:grpSpPr>
        <p:sp>
          <p:nvSpPr>
            <p:cNvPr id="29" name="Freeform 28"/>
            <p:cNvSpPr/>
            <p:nvPr/>
          </p:nvSpPr>
          <p:spPr>
            <a:xfrm>
              <a:off x="7251700" y="6756400"/>
              <a:ext cx="164195" cy="279401"/>
            </a:xfrm>
            <a:custGeom>
              <a:avLst/>
              <a:gdLst/>
              <a:ahLst/>
              <a:cxnLst/>
              <a:rect l="0" t="0" r="0" b="0"/>
              <a:pathLst>
                <a:path w="164195" h="279401">
                  <a:moveTo>
                    <a:pt x="0" y="0"/>
                  </a:moveTo>
                  <a:lnTo>
                    <a:pt x="13484" y="13484"/>
                  </a:lnTo>
                  <a:lnTo>
                    <a:pt x="23100" y="18867"/>
                  </a:lnTo>
                  <a:lnTo>
                    <a:pt x="35155" y="23866"/>
                  </a:lnTo>
                  <a:lnTo>
                    <a:pt x="48837" y="28611"/>
                  </a:lnTo>
                  <a:lnTo>
                    <a:pt x="63602" y="33185"/>
                  </a:lnTo>
                  <a:lnTo>
                    <a:pt x="95060" y="42030"/>
                  </a:lnTo>
                  <a:lnTo>
                    <a:pt x="109940" y="47776"/>
                  </a:lnTo>
                  <a:lnTo>
                    <a:pt x="124093" y="54428"/>
                  </a:lnTo>
                  <a:lnTo>
                    <a:pt x="137762" y="61685"/>
                  </a:lnTo>
                  <a:lnTo>
                    <a:pt x="148286" y="70756"/>
                  </a:lnTo>
                  <a:lnTo>
                    <a:pt x="156712" y="81038"/>
                  </a:lnTo>
                  <a:lnTo>
                    <a:pt x="163741" y="92125"/>
                  </a:lnTo>
                  <a:lnTo>
                    <a:pt x="164194" y="102339"/>
                  </a:lnTo>
                  <a:lnTo>
                    <a:pt x="160263" y="111970"/>
                  </a:lnTo>
                  <a:lnTo>
                    <a:pt x="153408" y="121213"/>
                  </a:lnTo>
                  <a:lnTo>
                    <a:pt x="144605" y="130198"/>
                  </a:lnTo>
                  <a:lnTo>
                    <a:pt x="134504" y="139009"/>
                  </a:lnTo>
                  <a:lnTo>
                    <a:pt x="123535" y="147706"/>
                  </a:lnTo>
                  <a:lnTo>
                    <a:pt x="111990" y="157737"/>
                  </a:lnTo>
                  <a:lnTo>
                    <a:pt x="100060" y="168657"/>
                  </a:lnTo>
                  <a:lnTo>
                    <a:pt x="87873" y="180171"/>
                  </a:lnTo>
                  <a:lnTo>
                    <a:pt x="76927" y="193492"/>
                  </a:lnTo>
                  <a:lnTo>
                    <a:pt x="66806" y="208016"/>
                  </a:lnTo>
                  <a:lnTo>
                    <a:pt x="57237" y="223344"/>
                  </a:lnTo>
                  <a:lnTo>
                    <a:pt x="48036" y="236385"/>
                  </a:lnTo>
                  <a:lnTo>
                    <a:pt x="39079" y="247901"/>
                  </a:lnTo>
                  <a:lnTo>
                    <a:pt x="127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153400" y="6604000"/>
              <a:ext cx="152743" cy="368301"/>
            </a:xfrm>
            <a:custGeom>
              <a:avLst/>
              <a:gdLst/>
              <a:ahLst/>
              <a:cxnLst/>
              <a:rect l="0" t="0" r="0" b="0"/>
              <a:pathLst>
                <a:path w="152743" h="368301">
                  <a:moveTo>
                    <a:pt x="0" y="0"/>
                  </a:moveTo>
                  <a:lnTo>
                    <a:pt x="13484" y="13484"/>
                  </a:lnTo>
                  <a:lnTo>
                    <a:pt x="21689" y="20278"/>
                  </a:lnTo>
                  <a:lnTo>
                    <a:pt x="31393" y="27629"/>
                  </a:lnTo>
                  <a:lnTo>
                    <a:pt x="53463" y="43324"/>
                  </a:lnTo>
                  <a:lnTo>
                    <a:pt x="77383" y="59707"/>
                  </a:lnTo>
                  <a:lnTo>
                    <a:pt x="89689" y="66616"/>
                  </a:lnTo>
                  <a:lnTo>
                    <a:pt x="102126" y="72632"/>
                  </a:lnTo>
                  <a:lnTo>
                    <a:pt x="114651" y="78054"/>
                  </a:lnTo>
                  <a:lnTo>
                    <a:pt x="125822" y="84492"/>
                  </a:lnTo>
                  <a:lnTo>
                    <a:pt x="136093" y="91606"/>
                  </a:lnTo>
                  <a:lnTo>
                    <a:pt x="145761" y="99170"/>
                  </a:lnTo>
                  <a:lnTo>
                    <a:pt x="150796" y="108446"/>
                  </a:lnTo>
                  <a:lnTo>
                    <a:pt x="152742" y="118864"/>
                  </a:lnTo>
                  <a:lnTo>
                    <a:pt x="152628" y="130043"/>
                  </a:lnTo>
                  <a:lnTo>
                    <a:pt x="149729" y="141728"/>
                  </a:lnTo>
                  <a:lnTo>
                    <a:pt x="144975" y="153752"/>
                  </a:lnTo>
                  <a:lnTo>
                    <a:pt x="138983" y="166001"/>
                  </a:lnTo>
                  <a:lnTo>
                    <a:pt x="132167" y="178401"/>
                  </a:lnTo>
                  <a:lnTo>
                    <a:pt x="124800" y="190900"/>
                  </a:lnTo>
                  <a:lnTo>
                    <a:pt x="109088" y="216078"/>
                  </a:lnTo>
                  <a:lnTo>
                    <a:pt x="67604" y="279423"/>
                  </a:lnTo>
                  <a:lnTo>
                    <a:pt x="59180" y="293527"/>
                  </a:lnTo>
                  <a:lnTo>
                    <a:pt x="50742" y="308573"/>
                  </a:lnTo>
                  <a:lnTo>
                    <a:pt x="1270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79698" y="2514983"/>
            <a:ext cx="4399187" cy="3960083"/>
            <a:chOff x="5379698" y="2514983"/>
            <a:chExt cx="4399187" cy="3960083"/>
          </a:xfrm>
        </p:grpSpPr>
        <p:sp>
          <p:nvSpPr>
            <p:cNvPr id="32" name="Freeform 31"/>
            <p:cNvSpPr/>
            <p:nvPr/>
          </p:nvSpPr>
          <p:spPr>
            <a:xfrm>
              <a:off x="5379698" y="2514983"/>
              <a:ext cx="2122360" cy="761618"/>
            </a:xfrm>
            <a:custGeom>
              <a:avLst/>
              <a:gdLst/>
              <a:ahLst/>
              <a:cxnLst/>
              <a:rect l="0" t="0" r="0" b="0"/>
              <a:pathLst>
                <a:path w="2122360" h="761618">
                  <a:moveTo>
                    <a:pt x="233702" y="710817"/>
                  </a:moveTo>
                  <a:lnTo>
                    <a:pt x="333019" y="710817"/>
                  </a:lnTo>
                  <a:lnTo>
                    <a:pt x="388404" y="717559"/>
                  </a:lnTo>
                  <a:lnTo>
                    <a:pt x="434633" y="720869"/>
                  </a:lnTo>
                  <a:lnTo>
                    <a:pt x="483871" y="722340"/>
                  </a:lnTo>
                  <a:lnTo>
                    <a:pt x="565236" y="723284"/>
                  </a:lnTo>
                  <a:lnTo>
                    <a:pt x="624033" y="727211"/>
                  </a:lnTo>
                  <a:lnTo>
                    <a:pt x="680966" y="733548"/>
                  </a:lnTo>
                  <a:lnTo>
                    <a:pt x="746283" y="735426"/>
                  </a:lnTo>
                  <a:lnTo>
                    <a:pt x="1220067" y="736217"/>
                  </a:lnTo>
                  <a:lnTo>
                    <a:pt x="1283568" y="729474"/>
                  </a:lnTo>
                  <a:lnTo>
                    <a:pt x="1368235" y="723282"/>
                  </a:lnTo>
                  <a:lnTo>
                    <a:pt x="1433146" y="715137"/>
                  </a:lnTo>
                  <a:lnTo>
                    <a:pt x="1480810" y="712737"/>
                  </a:lnTo>
                  <a:lnTo>
                    <a:pt x="1541760" y="711385"/>
                  </a:lnTo>
                  <a:lnTo>
                    <a:pt x="1602310" y="704243"/>
                  </a:lnTo>
                  <a:lnTo>
                    <a:pt x="1684569" y="697916"/>
                  </a:lnTo>
                  <a:lnTo>
                    <a:pt x="1739169" y="688336"/>
                  </a:lnTo>
                  <a:lnTo>
                    <a:pt x="1791094" y="677972"/>
                  </a:lnTo>
                  <a:lnTo>
                    <a:pt x="1842227" y="672862"/>
                  </a:lnTo>
                  <a:lnTo>
                    <a:pt x="1906310" y="659209"/>
                  </a:lnTo>
                  <a:lnTo>
                    <a:pt x="1966895" y="642924"/>
                  </a:lnTo>
                  <a:lnTo>
                    <a:pt x="2009714" y="623594"/>
                  </a:lnTo>
                  <a:lnTo>
                    <a:pt x="2055955" y="599993"/>
                  </a:lnTo>
                  <a:lnTo>
                    <a:pt x="2069426" y="588956"/>
                  </a:lnTo>
                  <a:lnTo>
                    <a:pt x="2081229" y="575954"/>
                  </a:lnTo>
                  <a:lnTo>
                    <a:pt x="2091920" y="561641"/>
                  </a:lnTo>
                  <a:lnTo>
                    <a:pt x="2100458" y="547867"/>
                  </a:lnTo>
                  <a:lnTo>
                    <a:pt x="2107562" y="534450"/>
                  </a:lnTo>
                  <a:lnTo>
                    <a:pt x="2113708" y="521272"/>
                  </a:lnTo>
                  <a:lnTo>
                    <a:pt x="2117806" y="506843"/>
                  </a:lnTo>
                  <a:lnTo>
                    <a:pt x="2120537" y="491578"/>
                  </a:lnTo>
                  <a:lnTo>
                    <a:pt x="2122359" y="475758"/>
                  </a:lnTo>
                  <a:lnTo>
                    <a:pt x="2122162" y="458155"/>
                  </a:lnTo>
                  <a:lnTo>
                    <a:pt x="2120620" y="439364"/>
                  </a:lnTo>
                  <a:lnTo>
                    <a:pt x="2118180" y="419782"/>
                  </a:lnTo>
                  <a:lnTo>
                    <a:pt x="2112321" y="401082"/>
                  </a:lnTo>
                  <a:lnTo>
                    <a:pt x="2104181" y="382972"/>
                  </a:lnTo>
                  <a:lnTo>
                    <a:pt x="2094521" y="365253"/>
                  </a:lnTo>
                  <a:lnTo>
                    <a:pt x="2085259" y="350619"/>
                  </a:lnTo>
                  <a:lnTo>
                    <a:pt x="2067442" y="326832"/>
                  </a:lnTo>
                  <a:lnTo>
                    <a:pt x="2050115" y="306853"/>
                  </a:lnTo>
                  <a:lnTo>
                    <a:pt x="2033008" y="288566"/>
                  </a:lnTo>
                  <a:lnTo>
                    <a:pt x="1999029" y="253830"/>
                  </a:lnTo>
                  <a:lnTo>
                    <a:pt x="1977847" y="235367"/>
                  </a:lnTo>
                  <a:lnTo>
                    <a:pt x="1944914" y="213050"/>
                  </a:lnTo>
                  <a:lnTo>
                    <a:pt x="1900190" y="183428"/>
                  </a:lnTo>
                  <a:lnTo>
                    <a:pt x="1860128" y="163519"/>
                  </a:lnTo>
                  <a:lnTo>
                    <a:pt x="1798525" y="142738"/>
                  </a:lnTo>
                  <a:lnTo>
                    <a:pt x="1748788" y="122300"/>
                  </a:lnTo>
                  <a:lnTo>
                    <a:pt x="1698302" y="106679"/>
                  </a:lnTo>
                  <a:lnTo>
                    <a:pt x="1647596" y="91703"/>
                  </a:lnTo>
                  <a:lnTo>
                    <a:pt x="1595412" y="71430"/>
                  </a:lnTo>
                  <a:lnTo>
                    <a:pt x="1537303" y="55859"/>
                  </a:lnTo>
                  <a:lnTo>
                    <a:pt x="1482300" y="42308"/>
                  </a:lnTo>
                  <a:lnTo>
                    <a:pt x="1421944" y="30767"/>
                  </a:lnTo>
                  <a:lnTo>
                    <a:pt x="1359376" y="25309"/>
                  </a:lnTo>
                  <a:lnTo>
                    <a:pt x="1296152" y="16793"/>
                  </a:lnTo>
                  <a:lnTo>
                    <a:pt x="1232734" y="12232"/>
                  </a:lnTo>
                  <a:lnTo>
                    <a:pt x="1170669" y="3982"/>
                  </a:lnTo>
                  <a:lnTo>
                    <a:pt x="1114493" y="910"/>
                  </a:lnTo>
                  <a:lnTo>
                    <a:pt x="1053791" y="0"/>
                  </a:lnTo>
                  <a:lnTo>
                    <a:pt x="989708" y="1141"/>
                  </a:lnTo>
                  <a:lnTo>
                    <a:pt x="919137" y="8378"/>
                  </a:lnTo>
                  <a:lnTo>
                    <a:pt x="852914" y="12561"/>
                  </a:lnTo>
                  <a:lnTo>
                    <a:pt x="788608" y="22110"/>
                  </a:lnTo>
                  <a:lnTo>
                    <a:pt x="536520" y="67365"/>
                  </a:lnTo>
                  <a:lnTo>
                    <a:pt x="490583" y="79586"/>
                  </a:lnTo>
                  <a:lnTo>
                    <a:pt x="425055" y="98571"/>
                  </a:lnTo>
                  <a:lnTo>
                    <a:pt x="360954" y="116895"/>
                  </a:lnTo>
                  <a:lnTo>
                    <a:pt x="301039" y="140199"/>
                  </a:lnTo>
                  <a:lnTo>
                    <a:pt x="265041" y="156642"/>
                  </a:lnTo>
                  <a:lnTo>
                    <a:pt x="230226" y="173357"/>
                  </a:lnTo>
                  <a:lnTo>
                    <a:pt x="195938" y="193957"/>
                  </a:lnTo>
                  <a:lnTo>
                    <a:pt x="134677" y="234933"/>
                  </a:lnTo>
                  <a:lnTo>
                    <a:pt x="107846" y="256602"/>
                  </a:lnTo>
                  <a:lnTo>
                    <a:pt x="83221" y="280343"/>
                  </a:lnTo>
                  <a:lnTo>
                    <a:pt x="72704" y="292601"/>
                  </a:lnTo>
                  <a:lnTo>
                    <a:pt x="53491" y="316099"/>
                  </a:lnTo>
                  <a:lnTo>
                    <a:pt x="35545" y="335949"/>
                  </a:lnTo>
                  <a:lnTo>
                    <a:pt x="21925" y="357942"/>
                  </a:lnTo>
                  <a:lnTo>
                    <a:pt x="16317" y="369734"/>
                  </a:lnTo>
                  <a:lnTo>
                    <a:pt x="11167" y="381828"/>
                  </a:lnTo>
                  <a:lnTo>
                    <a:pt x="6323" y="394124"/>
                  </a:lnTo>
                  <a:lnTo>
                    <a:pt x="1683" y="406555"/>
                  </a:lnTo>
                  <a:lnTo>
                    <a:pt x="0" y="421898"/>
                  </a:lnTo>
                  <a:lnTo>
                    <a:pt x="289" y="439182"/>
                  </a:lnTo>
                  <a:lnTo>
                    <a:pt x="1894" y="457760"/>
                  </a:lnTo>
                  <a:lnTo>
                    <a:pt x="4374" y="474379"/>
                  </a:lnTo>
                  <a:lnTo>
                    <a:pt x="7439" y="489691"/>
                  </a:lnTo>
                  <a:lnTo>
                    <a:pt x="10893" y="504133"/>
                  </a:lnTo>
                  <a:lnTo>
                    <a:pt x="18840" y="520816"/>
                  </a:lnTo>
                  <a:lnTo>
                    <a:pt x="29783" y="538994"/>
                  </a:lnTo>
                  <a:lnTo>
                    <a:pt x="42722" y="558168"/>
                  </a:lnTo>
                  <a:lnTo>
                    <a:pt x="55582" y="573773"/>
                  </a:lnTo>
                  <a:lnTo>
                    <a:pt x="68389" y="586999"/>
                  </a:lnTo>
                  <a:lnTo>
                    <a:pt x="95318" y="609220"/>
                  </a:lnTo>
                  <a:lnTo>
                    <a:pt x="126101" y="628503"/>
                  </a:lnTo>
                  <a:lnTo>
                    <a:pt x="162361" y="646481"/>
                  </a:lnTo>
                  <a:lnTo>
                    <a:pt x="203406" y="663878"/>
                  </a:lnTo>
                  <a:lnTo>
                    <a:pt x="249870" y="681018"/>
                  </a:lnTo>
                  <a:lnTo>
                    <a:pt x="294980" y="694280"/>
                  </a:lnTo>
                  <a:lnTo>
                    <a:pt x="339959" y="704878"/>
                  </a:lnTo>
                  <a:lnTo>
                    <a:pt x="476560" y="731833"/>
                  </a:lnTo>
                  <a:lnTo>
                    <a:pt x="530810" y="744639"/>
                  </a:lnTo>
                  <a:lnTo>
                    <a:pt x="589302" y="7616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327900" y="3467102"/>
              <a:ext cx="2450985" cy="3007964"/>
            </a:xfrm>
            <a:custGeom>
              <a:avLst/>
              <a:gdLst/>
              <a:ahLst/>
              <a:cxnLst/>
              <a:rect l="0" t="0" r="0" b="0"/>
              <a:pathLst>
                <a:path w="2450985" h="3007964">
                  <a:moveTo>
                    <a:pt x="0" y="25398"/>
                  </a:moveTo>
                  <a:lnTo>
                    <a:pt x="13484" y="11913"/>
                  </a:lnTo>
                  <a:lnTo>
                    <a:pt x="23100" y="7942"/>
                  </a:lnTo>
                  <a:lnTo>
                    <a:pt x="65013" y="2351"/>
                  </a:lnTo>
                  <a:lnTo>
                    <a:pt x="122901" y="695"/>
                  </a:lnTo>
                  <a:lnTo>
                    <a:pt x="391873" y="0"/>
                  </a:lnTo>
                  <a:lnTo>
                    <a:pt x="481802" y="10050"/>
                  </a:lnTo>
                  <a:lnTo>
                    <a:pt x="556917" y="18917"/>
                  </a:lnTo>
                  <a:lnTo>
                    <a:pt x="629558" y="24117"/>
                  </a:lnTo>
                  <a:lnTo>
                    <a:pt x="698261" y="25145"/>
                  </a:lnTo>
                  <a:lnTo>
                    <a:pt x="772928" y="25348"/>
                  </a:lnTo>
                  <a:lnTo>
                    <a:pt x="862809" y="35443"/>
                  </a:lnTo>
                  <a:lnTo>
                    <a:pt x="931177" y="37573"/>
                  </a:lnTo>
                  <a:lnTo>
                    <a:pt x="999035" y="48133"/>
                  </a:lnTo>
                  <a:lnTo>
                    <a:pt x="1070556" y="60045"/>
                  </a:lnTo>
                  <a:lnTo>
                    <a:pt x="1145466" y="69558"/>
                  </a:lnTo>
                  <a:lnTo>
                    <a:pt x="1214617" y="85025"/>
                  </a:lnTo>
                  <a:lnTo>
                    <a:pt x="1317947" y="110096"/>
                  </a:lnTo>
                  <a:lnTo>
                    <a:pt x="1394345" y="130767"/>
                  </a:lnTo>
                  <a:lnTo>
                    <a:pt x="1464209" y="154867"/>
                  </a:lnTo>
                  <a:lnTo>
                    <a:pt x="1522120" y="175550"/>
                  </a:lnTo>
                  <a:lnTo>
                    <a:pt x="1594759" y="207823"/>
                  </a:lnTo>
                  <a:lnTo>
                    <a:pt x="1680474" y="249816"/>
                  </a:lnTo>
                  <a:lnTo>
                    <a:pt x="1749745" y="292369"/>
                  </a:lnTo>
                  <a:lnTo>
                    <a:pt x="1822383" y="333178"/>
                  </a:lnTo>
                  <a:lnTo>
                    <a:pt x="1885074" y="381586"/>
                  </a:lnTo>
                  <a:lnTo>
                    <a:pt x="1985542" y="457249"/>
                  </a:lnTo>
                  <a:lnTo>
                    <a:pt x="2056299" y="520704"/>
                  </a:lnTo>
                  <a:lnTo>
                    <a:pt x="2119344" y="592926"/>
                  </a:lnTo>
                  <a:lnTo>
                    <a:pt x="2184153" y="682888"/>
                  </a:lnTo>
                  <a:lnTo>
                    <a:pt x="2230377" y="766405"/>
                  </a:lnTo>
                  <a:lnTo>
                    <a:pt x="2273222" y="844632"/>
                  </a:lnTo>
                  <a:lnTo>
                    <a:pt x="2315622" y="927422"/>
                  </a:lnTo>
                  <a:lnTo>
                    <a:pt x="2357965" y="1018880"/>
                  </a:lnTo>
                  <a:lnTo>
                    <a:pt x="2386485" y="1104720"/>
                  </a:lnTo>
                  <a:lnTo>
                    <a:pt x="2407208" y="1189541"/>
                  </a:lnTo>
                  <a:lnTo>
                    <a:pt x="2418979" y="1274228"/>
                  </a:lnTo>
                  <a:lnTo>
                    <a:pt x="2434866" y="1362660"/>
                  </a:lnTo>
                  <a:lnTo>
                    <a:pt x="2446663" y="1456498"/>
                  </a:lnTo>
                  <a:lnTo>
                    <a:pt x="2450223" y="1533817"/>
                  </a:lnTo>
                  <a:lnTo>
                    <a:pt x="2450984" y="1622396"/>
                  </a:lnTo>
                  <a:lnTo>
                    <a:pt x="2447314" y="1699074"/>
                  </a:lnTo>
                  <a:lnTo>
                    <a:pt x="2438162" y="1784694"/>
                  </a:lnTo>
                  <a:lnTo>
                    <a:pt x="2416840" y="1876510"/>
                  </a:lnTo>
                  <a:lnTo>
                    <a:pt x="2391798" y="1968337"/>
                  </a:lnTo>
                  <a:lnTo>
                    <a:pt x="2365019" y="2057494"/>
                  </a:lnTo>
                  <a:lnTo>
                    <a:pt x="2320782" y="2145005"/>
                  </a:lnTo>
                  <a:lnTo>
                    <a:pt x="2301637" y="2184015"/>
                  </a:lnTo>
                  <a:lnTo>
                    <a:pt x="2235743" y="2273275"/>
                  </a:lnTo>
                  <a:lnTo>
                    <a:pt x="2175964" y="2351261"/>
                  </a:lnTo>
                  <a:lnTo>
                    <a:pt x="2155251" y="2368155"/>
                  </a:lnTo>
                  <a:lnTo>
                    <a:pt x="2123551" y="2389363"/>
                  </a:lnTo>
                  <a:lnTo>
                    <a:pt x="2077504" y="2428752"/>
                  </a:lnTo>
                  <a:lnTo>
                    <a:pt x="2030954" y="2450029"/>
                  </a:lnTo>
                  <a:lnTo>
                    <a:pt x="1955708" y="2476404"/>
                  </a:lnTo>
                  <a:lnTo>
                    <a:pt x="1886643" y="2497652"/>
                  </a:lnTo>
                  <a:lnTo>
                    <a:pt x="1813639" y="2508949"/>
                  </a:lnTo>
                  <a:lnTo>
                    <a:pt x="1758091" y="2512087"/>
                  </a:lnTo>
                  <a:lnTo>
                    <a:pt x="1700477" y="2513482"/>
                  </a:lnTo>
                  <a:lnTo>
                    <a:pt x="1603231" y="2514377"/>
                  </a:lnTo>
                  <a:lnTo>
                    <a:pt x="1512256" y="2504516"/>
                  </a:lnTo>
                  <a:lnTo>
                    <a:pt x="1443755" y="2502415"/>
                  </a:lnTo>
                  <a:lnTo>
                    <a:pt x="1113903" y="2501898"/>
                  </a:lnTo>
                  <a:lnTo>
                    <a:pt x="1045739" y="2512037"/>
                  </a:lnTo>
                  <a:lnTo>
                    <a:pt x="977921" y="2527628"/>
                  </a:lnTo>
                  <a:lnTo>
                    <a:pt x="859367" y="2556950"/>
                  </a:lnTo>
                  <a:lnTo>
                    <a:pt x="815309" y="2576379"/>
                  </a:lnTo>
                  <a:lnTo>
                    <a:pt x="749630" y="2616529"/>
                  </a:lnTo>
                  <a:lnTo>
                    <a:pt x="711297" y="2645459"/>
                  </a:lnTo>
                  <a:lnTo>
                    <a:pt x="657852" y="2696878"/>
                  </a:lnTo>
                  <a:lnTo>
                    <a:pt x="632676" y="2731825"/>
                  </a:lnTo>
                  <a:lnTo>
                    <a:pt x="607050" y="2777797"/>
                  </a:lnTo>
                  <a:lnTo>
                    <a:pt x="592944" y="2798086"/>
                  </a:lnTo>
                  <a:lnTo>
                    <a:pt x="544562" y="2879284"/>
                  </a:lnTo>
                  <a:lnTo>
                    <a:pt x="512295" y="2932984"/>
                  </a:lnTo>
                  <a:lnTo>
                    <a:pt x="500031" y="2957369"/>
                  </a:lnTo>
                  <a:lnTo>
                    <a:pt x="485173" y="2977615"/>
                  </a:lnTo>
                  <a:lnTo>
                    <a:pt x="454199" y="3004879"/>
                  </a:lnTo>
                  <a:lnTo>
                    <a:pt x="443910" y="3007963"/>
                  </a:lnTo>
                  <a:lnTo>
                    <a:pt x="434229" y="3007197"/>
                  </a:lnTo>
                  <a:lnTo>
                    <a:pt x="424953" y="3003863"/>
                  </a:lnTo>
                  <a:lnTo>
                    <a:pt x="418769" y="2995997"/>
                  </a:lnTo>
                  <a:lnTo>
                    <a:pt x="414645" y="2985109"/>
                  </a:lnTo>
                  <a:lnTo>
                    <a:pt x="411897" y="2972205"/>
                  </a:lnTo>
                  <a:lnTo>
                    <a:pt x="412605" y="2946579"/>
                  </a:lnTo>
                  <a:lnTo>
                    <a:pt x="414770" y="2933818"/>
                  </a:lnTo>
                  <a:lnTo>
                    <a:pt x="424701" y="2912114"/>
                  </a:lnTo>
                  <a:lnTo>
                    <a:pt x="431300" y="2902375"/>
                  </a:lnTo>
                  <a:lnTo>
                    <a:pt x="435700" y="2901527"/>
                  </a:lnTo>
                  <a:lnTo>
                    <a:pt x="438633" y="2906606"/>
                  </a:lnTo>
                  <a:lnTo>
                    <a:pt x="441892" y="2927301"/>
                  </a:lnTo>
                  <a:lnTo>
                    <a:pt x="443341" y="2955314"/>
                  </a:lnTo>
                  <a:lnTo>
                    <a:pt x="446549" y="2967864"/>
                  </a:lnTo>
                  <a:lnTo>
                    <a:pt x="457640" y="2989334"/>
                  </a:lnTo>
                  <a:lnTo>
                    <a:pt x="467371" y="2996189"/>
                  </a:lnTo>
                  <a:lnTo>
                    <a:pt x="493235" y="3003805"/>
                  </a:lnTo>
                  <a:lnTo>
                    <a:pt x="506623" y="3003013"/>
                  </a:lnTo>
                  <a:lnTo>
                    <a:pt x="558527" y="2985228"/>
                  </a:lnTo>
                  <a:lnTo>
                    <a:pt x="622300" y="29590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6100" y="7505700"/>
            <a:ext cx="4051301" cy="711201"/>
            <a:chOff x="546100" y="7505700"/>
            <a:chExt cx="4051301" cy="711201"/>
          </a:xfrm>
        </p:grpSpPr>
        <p:sp>
          <p:nvSpPr>
            <p:cNvPr id="35" name="Freeform 34"/>
            <p:cNvSpPr/>
            <p:nvPr/>
          </p:nvSpPr>
          <p:spPr>
            <a:xfrm>
              <a:off x="546100" y="7570965"/>
              <a:ext cx="190501" cy="10936"/>
            </a:xfrm>
            <a:custGeom>
              <a:avLst/>
              <a:gdLst/>
              <a:ahLst/>
              <a:cxnLst/>
              <a:rect l="0" t="0" r="0" b="0"/>
              <a:pathLst>
                <a:path w="190501" h="10936">
                  <a:moveTo>
                    <a:pt x="0" y="10935"/>
                  </a:moveTo>
                  <a:lnTo>
                    <a:pt x="20225" y="4193"/>
                  </a:lnTo>
                  <a:lnTo>
                    <a:pt x="31828" y="2206"/>
                  </a:lnTo>
                  <a:lnTo>
                    <a:pt x="45207" y="882"/>
                  </a:lnTo>
                  <a:lnTo>
                    <a:pt x="59771" y="0"/>
                  </a:lnTo>
                  <a:lnTo>
                    <a:pt x="75125" y="823"/>
                  </a:lnTo>
                  <a:lnTo>
                    <a:pt x="91006" y="2782"/>
                  </a:lnTo>
                  <a:lnTo>
                    <a:pt x="107237" y="5499"/>
                  </a:lnTo>
                  <a:lnTo>
                    <a:pt x="123702" y="7311"/>
                  </a:lnTo>
                  <a:lnTo>
                    <a:pt x="140323" y="8519"/>
                  </a:lnTo>
                  <a:lnTo>
                    <a:pt x="190500" y="109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01700" y="7505700"/>
              <a:ext cx="149123" cy="228601"/>
            </a:xfrm>
            <a:custGeom>
              <a:avLst/>
              <a:gdLst/>
              <a:ahLst/>
              <a:cxnLst/>
              <a:rect l="0" t="0" r="0" b="0"/>
              <a:pathLst>
                <a:path w="149123" h="228601">
                  <a:moveTo>
                    <a:pt x="0" y="0"/>
                  </a:moveTo>
                  <a:lnTo>
                    <a:pt x="26967" y="0"/>
                  </a:lnTo>
                  <a:lnTo>
                    <a:pt x="40556" y="1410"/>
                  </a:lnTo>
                  <a:lnTo>
                    <a:pt x="55259" y="3762"/>
                  </a:lnTo>
                  <a:lnTo>
                    <a:pt x="70706" y="6741"/>
                  </a:lnTo>
                  <a:lnTo>
                    <a:pt x="83826" y="11550"/>
                  </a:lnTo>
                  <a:lnTo>
                    <a:pt x="95395" y="17577"/>
                  </a:lnTo>
                  <a:lnTo>
                    <a:pt x="105930" y="24418"/>
                  </a:lnTo>
                  <a:lnTo>
                    <a:pt x="111542" y="33211"/>
                  </a:lnTo>
                  <a:lnTo>
                    <a:pt x="113872" y="43308"/>
                  </a:lnTo>
                  <a:lnTo>
                    <a:pt x="114015" y="54271"/>
                  </a:lnTo>
                  <a:lnTo>
                    <a:pt x="109876" y="64403"/>
                  </a:lnTo>
                  <a:lnTo>
                    <a:pt x="102884" y="73979"/>
                  </a:lnTo>
                  <a:lnTo>
                    <a:pt x="93989" y="83186"/>
                  </a:lnTo>
                  <a:lnTo>
                    <a:pt x="83826" y="92146"/>
                  </a:lnTo>
                  <a:lnTo>
                    <a:pt x="72817" y="100941"/>
                  </a:lnTo>
                  <a:lnTo>
                    <a:pt x="61245" y="109628"/>
                  </a:lnTo>
                  <a:lnTo>
                    <a:pt x="49296" y="116830"/>
                  </a:lnTo>
                  <a:lnTo>
                    <a:pt x="37097" y="123042"/>
                  </a:lnTo>
                  <a:lnTo>
                    <a:pt x="24731" y="128594"/>
                  </a:lnTo>
                  <a:lnTo>
                    <a:pt x="22132" y="130885"/>
                  </a:lnTo>
                  <a:lnTo>
                    <a:pt x="26043" y="131001"/>
                  </a:lnTo>
                  <a:lnTo>
                    <a:pt x="34295" y="129667"/>
                  </a:lnTo>
                  <a:lnTo>
                    <a:pt x="45441" y="130189"/>
                  </a:lnTo>
                  <a:lnTo>
                    <a:pt x="58516" y="131948"/>
                  </a:lnTo>
                  <a:lnTo>
                    <a:pt x="72877" y="134532"/>
                  </a:lnTo>
                  <a:lnTo>
                    <a:pt x="86685" y="137666"/>
                  </a:lnTo>
                  <a:lnTo>
                    <a:pt x="100123" y="141166"/>
                  </a:lnTo>
                  <a:lnTo>
                    <a:pt x="113315" y="144910"/>
                  </a:lnTo>
                  <a:lnTo>
                    <a:pt x="124932" y="151640"/>
                  </a:lnTo>
                  <a:lnTo>
                    <a:pt x="135499" y="160359"/>
                  </a:lnTo>
                  <a:lnTo>
                    <a:pt x="145366" y="170406"/>
                  </a:lnTo>
                  <a:lnTo>
                    <a:pt x="149122" y="179927"/>
                  </a:lnTo>
                  <a:lnTo>
                    <a:pt x="148803" y="189095"/>
                  </a:lnTo>
                  <a:lnTo>
                    <a:pt x="145769" y="198030"/>
                  </a:lnTo>
                  <a:lnTo>
                    <a:pt x="139512" y="205398"/>
                  </a:lnTo>
                  <a:lnTo>
                    <a:pt x="131108" y="211721"/>
                  </a:lnTo>
                  <a:lnTo>
                    <a:pt x="121272" y="217347"/>
                  </a:lnTo>
                  <a:lnTo>
                    <a:pt x="107659" y="221098"/>
                  </a:lnTo>
                  <a:lnTo>
                    <a:pt x="91528" y="223598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06500" y="7560030"/>
              <a:ext cx="203201" cy="199671"/>
            </a:xfrm>
            <a:custGeom>
              <a:avLst/>
              <a:gdLst/>
              <a:ahLst/>
              <a:cxnLst/>
              <a:rect l="0" t="0" r="0" b="0"/>
              <a:pathLst>
                <a:path w="203201" h="199671">
                  <a:moveTo>
                    <a:pt x="0" y="21870"/>
                  </a:moveTo>
                  <a:lnTo>
                    <a:pt x="13483" y="8385"/>
                  </a:lnTo>
                  <a:lnTo>
                    <a:pt x="23100" y="4413"/>
                  </a:lnTo>
                  <a:lnTo>
                    <a:pt x="35155" y="1765"/>
                  </a:lnTo>
                  <a:lnTo>
                    <a:pt x="48837" y="0"/>
                  </a:lnTo>
                  <a:lnTo>
                    <a:pt x="60780" y="1645"/>
                  </a:lnTo>
                  <a:lnTo>
                    <a:pt x="71564" y="5564"/>
                  </a:lnTo>
                  <a:lnTo>
                    <a:pt x="81576" y="11000"/>
                  </a:lnTo>
                  <a:lnTo>
                    <a:pt x="91073" y="17445"/>
                  </a:lnTo>
                  <a:lnTo>
                    <a:pt x="100226" y="24564"/>
                  </a:lnTo>
                  <a:lnTo>
                    <a:pt x="109151" y="32132"/>
                  </a:lnTo>
                  <a:lnTo>
                    <a:pt x="117922" y="41412"/>
                  </a:lnTo>
                  <a:lnTo>
                    <a:pt x="126593" y="51830"/>
                  </a:lnTo>
                  <a:lnTo>
                    <a:pt x="135195" y="63010"/>
                  </a:lnTo>
                  <a:lnTo>
                    <a:pt x="139519" y="76108"/>
                  </a:lnTo>
                  <a:lnTo>
                    <a:pt x="140990" y="90484"/>
                  </a:lnTo>
                  <a:lnTo>
                    <a:pt x="140560" y="105712"/>
                  </a:lnTo>
                  <a:lnTo>
                    <a:pt x="137451" y="120098"/>
                  </a:lnTo>
                  <a:lnTo>
                    <a:pt x="132556" y="133922"/>
                  </a:lnTo>
                  <a:lnTo>
                    <a:pt x="126470" y="147371"/>
                  </a:lnTo>
                  <a:lnTo>
                    <a:pt x="118180" y="157748"/>
                  </a:lnTo>
                  <a:lnTo>
                    <a:pt x="108420" y="166078"/>
                  </a:lnTo>
                  <a:lnTo>
                    <a:pt x="97680" y="173042"/>
                  </a:lnTo>
                  <a:lnTo>
                    <a:pt x="84875" y="177684"/>
                  </a:lnTo>
                  <a:lnTo>
                    <a:pt x="70694" y="180779"/>
                  </a:lnTo>
                  <a:lnTo>
                    <a:pt x="55596" y="182843"/>
                  </a:lnTo>
                  <a:lnTo>
                    <a:pt x="41297" y="181396"/>
                  </a:lnTo>
                  <a:lnTo>
                    <a:pt x="27531" y="177609"/>
                  </a:lnTo>
                  <a:lnTo>
                    <a:pt x="14121" y="172263"/>
                  </a:lnTo>
                  <a:lnTo>
                    <a:pt x="6591" y="164465"/>
                  </a:lnTo>
                  <a:lnTo>
                    <a:pt x="2983" y="155033"/>
                  </a:lnTo>
                  <a:lnTo>
                    <a:pt x="1989" y="144512"/>
                  </a:lnTo>
                  <a:lnTo>
                    <a:pt x="6970" y="137497"/>
                  </a:lnTo>
                  <a:lnTo>
                    <a:pt x="15935" y="132822"/>
                  </a:lnTo>
                  <a:lnTo>
                    <a:pt x="27557" y="129704"/>
                  </a:lnTo>
                  <a:lnTo>
                    <a:pt x="40949" y="129037"/>
                  </a:lnTo>
                  <a:lnTo>
                    <a:pt x="55521" y="130003"/>
                  </a:lnTo>
                  <a:lnTo>
                    <a:pt x="70881" y="132059"/>
                  </a:lnTo>
                  <a:lnTo>
                    <a:pt x="85354" y="134840"/>
                  </a:lnTo>
                  <a:lnTo>
                    <a:pt x="99236" y="138106"/>
                  </a:lnTo>
                  <a:lnTo>
                    <a:pt x="112724" y="141694"/>
                  </a:lnTo>
                  <a:lnTo>
                    <a:pt x="125949" y="146908"/>
                  </a:lnTo>
                  <a:lnTo>
                    <a:pt x="138999" y="153206"/>
                  </a:lnTo>
                  <a:lnTo>
                    <a:pt x="151933" y="160227"/>
                  </a:lnTo>
                  <a:lnTo>
                    <a:pt x="163377" y="167730"/>
                  </a:lnTo>
                  <a:lnTo>
                    <a:pt x="173829" y="175555"/>
                  </a:lnTo>
                  <a:lnTo>
                    <a:pt x="203200" y="1996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625600" y="7569200"/>
              <a:ext cx="168271" cy="152401"/>
            </a:xfrm>
            <a:custGeom>
              <a:avLst/>
              <a:gdLst/>
              <a:ahLst/>
              <a:cxnLst/>
              <a:rect l="0" t="0" r="0" b="0"/>
              <a:pathLst>
                <a:path w="168271" h="152401">
                  <a:moveTo>
                    <a:pt x="0" y="0"/>
                  </a:moveTo>
                  <a:lnTo>
                    <a:pt x="26967" y="6741"/>
                  </a:lnTo>
                  <a:lnTo>
                    <a:pt x="39145" y="11550"/>
                  </a:lnTo>
                  <a:lnTo>
                    <a:pt x="51496" y="17577"/>
                  </a:lnTo>
                  <a:lnTo>
                    <a:pt x="63964" y="24418"/>
                  </a:lnTo>
                  <a:lnTo>
                    <a:pt x="108479" y="47529"/>
                  </a:lnTo>
                  <a:lnTo>
                    <a:pt x="124530" y="54264"/>
                  </a:lnTo>
                  <a:lnTo>
                    <a:pt x="140876" y="60165"/>
                  </a:lnTo>
                  <a:lnTo>
                    <a:pt x="157417" y="65509"/>
                  </a:lnTo>
                  <a:lnTo>
                    <a:pt x="165622" y="71895"/>
                  </a:lnTo>
                  <a:lnTo>
                    <a:pt x="168270" y="78975"/>
                  </a:lnTo>
                  <a:lnTo>
                    <a:pt x="167213" y="86516"/>
                  </a:lnTo>
                  <a:lnTo>
                    <a:pt x="162275" y="92955"/>
                  </a:lnTo>
                  <a:lnTo>
                    <a:pt x="154750" y="98659"/>
                  </a:lnTo>
                  <a:lnTo>
                    <a:pt x="145500" y="103872"/>
                  </a:lnTo>
                  <a:lnTo>
                    <a:pt x="135100" y="110170"/>
                  </a:lnTo>
                  <a:lnTo>
                    <a:pt x="112255" y="124694"/>
                  </a:lnTo>
                  <a:lnTo>
                    <a:pt x="100237" y="131107"/>
                  </a:lnTo>
                  <a:lnTo>
                    <a:pt x="87991" y="136793"/>
                  </a:lnTo>
                  <a:lnTo>
                    <a:pt x="508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879600" y="7569200"/>
              <a:ext cx="190244" cy="304801"/>
            </a:xfrm>
            <a:custGeom>
              <a:avLst/>
              <a:gdLst/>
              <a:ahLst/>
              <a:cxnLst/>
              <a:rect l="0" t="0" r="0" b="0"/>
              <a:pathLst>
                <a:path w="190244" h="304801">
                  <a:moveTo>
                    <a:pt x="38100" y="0"/>
                  </a:moveTo>
                  <a:lnTo>
                    <a:pt x="108806" y="0"/>
                  </a:lnTo>
                  <a:lnTo>
                    <a:pt x="123337" y="1410"/>
                  </a:lnTo>
                  <a:lnTo>
                    <a:pt x="137258" y="3762"/>
                  </a:lnTo>
                  <a:lnTo>
                    <a:pt x="150772" y="6741"/>
                  </a:lnTo>
                  <a:lnTo>
                    <a:pt x="159781" y="14371"/>
                  </a:lnTo>
                  <a:lnTo>
                    <a:pt x="165787" y="25103"/>
                  </a:lnTo>
                  <a:lnTo>
                    <a:pt x="169791" y="37902"/>
                  </a:lnTo>
                  <a:lnTo>
                    <a:pt x="169638" y="49257"/>
                  </a:lnTo>
                  <a:lnTo>
                    <a:pt x="166714" y="59649"/>
                  </a:lnTo>
                  <a:lnTo>
                    <a:pt x="161943" y="69399"/>
                  </a:lnTo>
                  <a:lnTo>
                    <a:pt x="154528" y="77310"/>
                  </a:lnTo>
                  <a:lnTo>
                    <a:pt x="145352" y="83996"/>
                  </a:lnTo>
                  <a:lnTo>
                    <a:pt x="135001" y="89864"/>
                  </a:lnTo>
                  <a:lnTo>
                    <a:pt x="123867" y="95187"/>
                  </a:lnTo>
                  <a:lnTo>
                    <a:pt x="112211" y="100146"/>
                  </a:lnTo>
                  <a:lnTo>
                    <a:pt x="100208" y="104864"/>
                  </a:lnTo>
                  <a:lnTo>
                    <a:pt x="75581" y="113869"/>
                  </a:lnTo>
                  <a:lnTo>
                    <a:pt x="63087" y="118246"/>
                  </a:lnTo>
                  <a:lnTo>
                    <a:pt x="60402" y="121163"/>
                  </a:lnTo>
                  <a:lnTo>
                    <a:pt x="64257" y="123108"/>
                  </a:lnTo>
                  <a:lnTo>
                    <a:pt x="72471" y="124406"/>
                  </a:lnTo>
                  <a:lnTo>
                    <a:pt x="82181" y="126682"/>
                  </a:lnTo>
                  <a:lnTo>
                    <a:pt x="92887" y="129609"/>
                  </a:lnTo>
                  <a:lnTo>
                    <a:pt x="104258" y="132973"/>
                  </a:lnTo>
                  <a:lnTo>
                    <a:pt x="131944" y="140472"/>
                  </a:lnTo>
                  <a:lnTo>
                    <a:pt x="147229" y="144448"/>
                  </a:lnTo>
                  <a:lnTo>
                    <a:pt x="160241" y="151332"/>
                  </a:lnTo>
                  <a:lnTo>
                    <a:pt x="171739" y="160154"/>
                  </a:lnTo>
                  <a:lnTo>
                    <a:pt x="182226" y="170270"/>
                  </a:lnTo>
                  <a:lnTo>
                    <a:pt x="187806" y="181246"/>
                  </a:lnTo>
                  <a:lnTo>
                    <a:pt x="190115" y="192797"/>
                  </a:lnTo>
                  <a:lnTo>
                    <a:pt x="190243" y="204731"/>
                  </a:lnTo>
                  <a:lnTo>
                    <a:pt x="187506" y="215510"/>
                  </a:lnTo>
                  <a:lnTo>
                    <a:pt x="182860" y="225518"/>
                  </a:lnTo>
                  <a:lnTo>
                    <a:pt x="176940" y="235012"/>
                  </a:lnTo>
                  <a:lnTo>
                    <a:pt x="170171" y="244163"/>
                  </a:lnTo>
                  <a:lnTo>
                    <a:pt x="162836" y="253086"/>
                  </a:lnTo>
                  <a:lnTo>
                    <a:pt x="155124" y="261857"/>
                  </a:lnTo>
                  <a:lnTo>
                    <a:pt x="145749" y="269116"/>
                  </a:lnTo>
                  <a:lnTo>
                    <a:pt x="135266" y="275366"/>
                  </a:lnTo>
                  <a:lnTo>
                    <a:pt x="124044" y="280944"/>
                  </a:lnTo>
                  <a:lnTo>
                    <a:pt x="112329" y="286074"/>
                  </a:lnTo>
                  <a:lnTo>
                    <a:pt x="100286" y="290904"/>
                  </a:lnTo>
                  <a:lnTo>
                    <a:pt x="75616" y="300035"/>
                  </a:lnTo>
                  <a:lnTo>
                    <a:pt x="63110" y="304445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701800" y="75057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11288" y="8937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152305" y="7650341"/>
              <a:ext cx="171796" cy="227087"/>
            </a:xfrm>
            <a:custGeom>
              <a:avLst/>
              <a:gdLst/>
              <a:ahLst/>
              <a:cxnLst/>
              <a:rect l="0" t="0" r="0" b="0"/>
              <a:pathLst>
                <a:path w="171796" h="227087">
                  <a:moveTo>
                    <a:pt x="32095" y="33159"/>
                  </a:moveTo>
                  <a:lnTo>
                    <a:pt x="45579" y="12933"/>
                  </a:lnTo>
                  <a:lnTo>
                    <a:pt x="55195" y="6975"/>
                  </a:lnTo>
                  <a:lnTo>
                    <a:pt x="67250" y="3002"/>
                  </a:lnTo>
                  <a:lnTo>
                    <a:pt x="80932" y="354"/>
                  </a:lnTo>
                  <a:lnTo>
                    <a:pt x="94286" y="0"/>
                  </a:lnTo>
                  <a:lnTo>
                    <a:pt x="107422" y="1175"/>
                  </a:lnTo>
                  <a:lnTo>
                    <a:pt x="120413" y="3370"/>
                  </a:lnTo>
                  <a:lnTo>
                    <a:pt x="131896" y="10477"/>
                  </a:lnTo>
                  <a:lnTo>
                    <a:pt x="142373" y="20859"/>
                  </a:lnTo>
                  <a:lnTo>
                    <a:pt x="152180" y="33426"/>
                  </a:lnTo>
                  <a:lnTo>
                    <a:pt x="157307" y="46037"/>
                  </a:lnTo>
                  <a:lnTo>
                    <a:pt x="159314" y="58677"/>
                  </a:lnTo>
                  <a:lnTo>
                    <a:pt x="159241" y="71338"/>
                  </a:lnTo>
                  <a:lnTo>
                    <a:pt x="157781" y="85422"/>
                  </a:lnTo>
                  <a:lnTo>
                    <a:pt x="155396" y="100457"/>
                  </a:lnTo>
                  <a:lnTo>
                    <a:pt x="152396" y="116124"/>
                  </a:lnTo>
                  <a:lnTo>
                    <a:pt x="147573" y="132213"/>
                  </a:lnTo>
                  <a:lnTo>
                    <a:pt x="141536" y="148584"/>
                  </a:lnTo>
                  <a:lnTo>
                    <a:pt x="134689" y="165142"/>
                  </a:lnTo>
                  <a:lnTo>
                    <a:pt x="127302" y="179003"/>
                  </a:lnTo>
                  <a:lnTo>
                    <a:pt x="119555" y="191066"/>
                  </a:lnTo>
                  <a:lnTo>
                    <a:pt x="111568" y="201930"/>
                  </a:lnTo>
                  <a:lnTo>
                    <a:pt x="102010" y="210584"/>
                  </a:lnTo>
                  <a:lnTo>
                    <a:pt x="91405" y="217764"/>
                  </a:lnTo>
                  <a:lnTo>
                    <a:pt x="80102" y="223962"/>
                  </a:lnTo>
                  <a:lnTo>
                    <a:pt x="68333" y="226683"/>
                  </a:lnTo>
                  <a:lnTo>
                    <a:pt x="56253" y="227086"/>
                  </a:lnTo>
                  <a:lnTo>
                    <a:pt x="43967" y="225944"/>
                  </a:lnTo>
                  <a:lnTo>
                    <a:pt x="31543" y="222360"/>
                  </a:lnTo>
                  <a:lnTo>
                    <a:pt x="19027" y="217148"/>
                  </a:lnTo>
                  <a:lnTo>
                    <a:pt x="6449" y="210852"/>
                  </a:lnTo>
                  <a:lnTo>
                    <a:pt x="887" y="202420"/>
                  </a:lnTo>
                  <a:lnTo>
                    <a:pt x="0" y="192567"/>
                  </a:lnTo>
                  <a:lnTo>
                    <a:pt x="2232" y="181764"/>
                  </a:lnTo>
                  <a:lnTo>
                    <a:pt x="9364" y="174562"/>
                  </a:lnTo>
                  <a:lnTo>
                    <a:pt x="19763" y="169761"/>
                  </a:lnTo>
                  <a:lnTo>
                    <a:pt x="32340" y="166560"/>
                  </a:lnTo>
                  <a:lnTo>
                    <a:pt x="44958" y="165837"/>
                  </a:lnTo>
                  <a:lnTo>
                    <a:pt x="57604" y="166767"/>
                  </a:lnTo>
                  <a:lnTo>
                    <a:pt x="70267" y="168798"/>
                  </a:lnTo>
                  <a:lnTo>
                    <a:pt x="82943" y="171562"/>
                  </a:lnTo>
                  <a:lnTo>
                    <a:pt x="95627" y="174817"/>
                  </a:lnTo>
                  <a:lnTo>
                    <a:pt x="108316" y="178397"/>
                  </a:lnTo>
                  <a:lnTo>
                    <a:pt x="119598" y="183607"/>
                  </a:lnTo>
                  <a:lnTo>
                    <a:pt x="129941" y="189902"/>
                  </a:lnTo>
                  <a:lnTo>
                    <a:pt x="171795" y="2236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451100" y="7645400"/>
              <a:ext cx="165101" cy="238489"/>
            </a:xfrm>
            <a:custGeom>
              <a:avLst/>
              <a:gdLst/>
              <a:ahLst/>
              <a:cxnLst/>
              <a:rect l="0" t="0" r="0" b="0"/>
              <a:pathLst>
                <a:path w="165101" h="238489">
                  <a:moveTo>
                    <a:pt x="0" y="0"/>
                  </a:moveTo>
                  <a:lnTo>
                    <a:pt x="0" y="176336"/>
                  </a:lnTo>
                  <a:lnTo>
                    <a:pt x="1411" y="193757"/>
                  </a:lnTo>
                  <a:lnTo>
                    <a:pt x="3762" y="209605"/>
                  </a:lnTo>
                  <a:lnTo>
                    <a:pt x="6742" y="224403"/>
                  </a:lnTo>
                  <a:lnTo>
                    <a:pt x="14372" y="232857"/>
                  </a:lnTo>
                  <a:lnTo>
                    <a:pt x="25103" y="237083"/>
                  </a:lnTo>
                  <a:lnTo>
                    <a:pt x="37902" y="238488"/>
                  </a:lnTo>
                  <a:lnTo>
                    <a:pt x="50668" y="238014"/>
                  </a:lnTo>
                  <a:lnTo>
                    <a:pt x="63412" y="236287"/>
                  </a:lnTo>
                  <a:lnTo>
                    <a:pt x="76141" y="233725"/>
                  </a:lnTo>
                  <a:lnTo>
                    <a:pt x="90272" y="232016"/>
                  </a:lnTo>
                  <a:lnTo>
                    <a:pt x="105336" y="230878"/>
                  </a:lnTo>
                  <a:lnTo>
                    <a:pt x="1651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387600" y="7726983"/>
              <a:ext cx="127001" cy="7318"/>
            </a:xfrm>
            <a:custGeom>
              <a:avLst/>
              <a:gdLst/>
              <a:ahLst/>
              <a:cxnLst/>
              <a:rect l="0" t="0" r="0" b="0"/>
              <a:pathLst>
                <a:path w="127001" h="7318">
                  <a:moveTo>
                    <a:pt x="0" y="7317"/>
                  </a:moveTo>
                  <a:lnTo>
                    <a:pt x="20225" y="575"/>
                  </a:lnTo>
                  <a:lnTo>
                    <a:pt x="33239" y="0"/>
                  </a:lnTo>
                  <a:lnTo>
                    <a:pt x="48970" y="1028"/>
                  </a:lnTo>
                  <a:lnTo>
                    <a:pt x="127000" y="73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870200" y="772160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0" y="0"/>
                  </a:moveTo>
                  <a:lnTo>
                    <a:pt x="6742" y="26968"/>
                  </a:lnTo>
                  <a:lnTo>
                    <a:pt x="8727" y="40556"/>
                  </a:lnTo>
                  <a:lnTo>
                    <a:pt x="10051" y="55260"/>
                  </a:lnTo>
                  <a:lnTo>
                    <a:pt x="10934" y="70706"/>
                  </a:lnTo>
                  <a:lnTo>
                    <a:pt x="11915" y="102921"/>
                  </a:lnTo>
                  <a:lnTo>
                    <a:pt x="127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781300" y="77978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131591" y="12700"/>
                  </a:lnTo>
                  <a:lnTo>
                    <a:pt x="146994" y="11289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081834" y="7734300"/>
              <a:ext cx="166827" cy="248040"/>
            </a:xfrm>
            <a:custGeom>
              <a:avLst/>
              <a:gdLst/>
              <a:ahLst/>
              <a:cxnLst/>
              <a:rect l="0" t="0" r="0" b="0"/>
              <a:pathLst>
                <a:path w="166827" h="248040">
                  <a:moveTo>
                    <a:pt x="55066" y="0"/>
                  </a:moveTo>
                  <a:lnTo>
                    <a:pt x="41582" y="26968"/>
                  </a:lnTo>
                  <a:lnTo>
                    <a:pt x="34787" y="39144"/>
                  </a:lnTo>
                  <a:lnTo>
                    <a:pt x="27435" y="51496"/>
                  </a:lnTo>
                  <a:lnTo>
                    <a:pt x="19712" y="63964"/>
                  </a:lnTo>
                  <a:lnTo>
                    <a:pt x="13152" y="77920"/>
                  </a:lnTo>
                  <a:lnTo>
                    <a:pt x="7368" y="92869"/>
                  </a:lnTo>
                  <a:lnTo>
                    <a:pt x="2100" y="108479"/>
                  </a:lnTo>
                  <a:lnTo>
                    <a:pt x="0" y="124531"/>
                  </a:lnTo>
                  <a:lnTo>
                    <a:pt x="11" y="140875"/>
                  </a:lnTo>
                  <a:lnTo>
                    <a:pt x="1429" y="157417"/>
                  </a:lnTo>
                  <a:lnTo>
                    <a:pt x="5197" y="172678"/>
                  </a:lnTo>
                  <a:lnTo>
                    <a:pt x="10531" y="187085"/>
                  </a:lnTo>
                  <a:lnTo>
                    <a:pt x="16909" y="200923"/>
                  </a:lnTo>
                  <a:lnTo>
                    <a:pt x="25394" y="212971"/>
                  </a:lnTo>
                  <a:lnTo>
                    <a:pt x="35285" y="223825"/>
                  </a:lnTo>
                  <a:lnTo>
                    <a:pt x="46112" y="233883"/>
                  </a:lnTo>
                  <a:lnTo>
                    <a:pt x="60385" y="240589"/>
                  </a:lnTo>
                  <a:lnTo>
                    <a:pt x="76956" y="245059"/>
                  </a:lnTo>
                  <a:lnTo>
                    <a:pt x="95059" y="248039"/>
                  </a:lnTo>
                  <a:lnTo>
                    <a:pt x="109950" y="247204"/>
                  </a:lnTo>
                  <a:lnTo>
                    <a:pt x="122700" y="243825"/>
                  </a:lnTo>
                  <a:lnTo>
                    <a:pt x="134022" y="238750"/>
                  </a:lnTo>
                  <a:lnTo>
                    <a:pt x="144392" y="231133"/>
                  </a:lnTo>
                  <a:lnTo>
                    <a:pt x="154127" y="221822"/>
                  </a:lnTo>
                  <a:lnTo>
                    <a:pt x="163440" y="211381"/>
                  </a:lnTo>
                  <a:lnTo>
                    <a:pt x="166826" y="198776"/>
                  </a:lnTo>
                  <a:lnTo>
                    <a:pt x="166262" y="184729"/>
                  </a:lnTo>
                  <a:lnTo>
                    <a:pt x="163063" y="169719"/>
                  </a:lnTo>
                  <a:lnTo>
                    <a:pt x="158108" y="156890"/>
                  </a:lnTo>
                  <a:lnTo>
                    <a:pt x="151983" y="145515"/>
                  </a:lnTo>
                  <a:lnTo>
                    <a:pt x="145077" y="135110"/>
                  </a:lnTo>
                  <a:lnTo>
                    <a:pt x="136240" y="129585"/>
                  </a:lnTo>
                  <a:lnTo>
                    <a:pt x="126115" y="127312"/>
                  </a:lnTo>
                  <a:lnTo>
                    <a:pt x="115132" y="127207"/>
                  </a:lnTo>
                  <a:lnTo>
                    <a:pt x="104987" y="129961"/>
                  </a:lnTo>
                  <a:lnTo>
                    <a:pt x="95402" y="134618"/>
                  </a:lnTo>
                  <a:lnTo>
                    <a:pt x="86190" y="140545"/>
                  </a:lnTo>
                  <a:lnTo>
                    <a:pt x="78638" y="148730"/>
                  </a:lnTo>
                  <a:lnTo>
                    <a:pt x="72191" y="158419"/>
                  </a:lnTo>
                  <a:lnTo>
                    <a:pt x="66483" y="169112"/>
                  </a:lnTo>
                  <a:lnTo>
                    <a:pt x="64088" y="180475"/>
                  </a:lnTo>
                  <a:lnTo>
                    <a:pt x="63903" y="192283"/>
                  </a:lnTo>
                  <a:lnTo>
                    <a:pt x="67766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342388" y="7759700"/>
              <a:ext cx="226313" cy="164031"/>
            </a:xfrm>
            <a:custGeom>
              <a:avLst/>
              <a:gdLst/>
              <a:ahLst/>
              <a:cxnLst/>
              <a:rect l="0" t="0" r="0" b="0"/>
              <a:pathLst>
                <a:path w="226313" h="164031">
                  <a:moveTo>
                    <a:pt x="23112" y="0"/>
                  </a:moveTo>
                  <a:lnTo>
                    <a:pt x="5435" y="53030"/>
                  </a:lnTo>
                  <a:lnTo>
                    <a:pt x="2860" y="66397"/>
                  </a:lnTo>
                  <a:lnTo>
                    <a:pt x="1144" y="80953"/>
                  </a:lnTo>
                  <a:lnTo>
                    <a:pt x="0" y="96302"/>
                  </a:lnTo>
                  <a:lnTo>
                    <a:pt x="2059" y="109357"/>
                  </a:lnTo>
                  <a:lnTo>
                    <a:pt x="6255" y="120882"/>
                  </a:lnTo>
                  <a:lnTo>
                    <a:pt x="11873" y="131388"/>
                  </a:lnTo>
                  <a:lnTo>
                    <a:pt x="19853" y="139803"/>
                  </a:lnTo>
                  <a:lnTo>
                    <a:pt x="29406" y="146824"/>
                  </a:lnTo>
                  <a:lnTo>
                    <a:pt x="40008" y="152916"/>
                  </a:lnTo>
                  <a:lnTo>
                    <a:pt x="52720" y="156977"/>
                  </a:lnTo>
                  <a:lnTo>
                    <a:pt x="66839" y="159684"/>
                  </a:lnTo>
                  <a:lnTo>
                    <a:pt x="81897" y="161490"/>
                  </a:lnTo>
                  <a:lnTo>
                    <a:pt x="97579" y="162693"/>
                  </a:lnTo>
                  <a:lnTo>
                    <a:pt x="113679" y="163495"/>
                  </a:lnTo>
                  <a:lnTo>
                    <a:pt x="130057" y="164030"/>
                  </a:lnTo>
                  <a:lnTo>
                    <a:pt x="146619" y="162975"/>
                  </a:lnTo>
                  <a:lnTo>
                    <a:pt x="226312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485183" y="7721600"/>
              <a:ext cx="7318" cy="342901"/>
            </a:xfrm>
            <a:custGeom>
              <a:avLst/>
              <a:gdLst/>
              <a:ahLst/>
              <a:cxnLst/>
              <a:rect l="0" t="0" r="0" b="0"/>
              <a:pathLst>
                <a:path w="7318" h="342901">
                  <a:moveTo>
                    <a:pt x="7317" y="0"/>
                  </a:moveTo>
                  <a:lnTo>
                    <a:pt x="574" y="20225"/>
                  </a:lnTo>
                  <a:lnTo>
                    <a:pt x="0" y="30417"/>
                  </a:lnTo>
                  <a:lnTo>
                    <a:pt x="1027" y="41445"/>
                  </a:lnTo>
                  <a:lnTo>
                    <a:pt x="3124" y="53030"/>
                  </a:lnTo>
                  <a:lnTo>
                    <a:pt x="4521" y="66397"/>
                  </a:lnTo>
                  <a:lnTo>
                    <a:pt x="5453" y="80953"/>
                  </a:lnTo>
                  <a:lnTo>
                    <a:pt x="6074" y="96302"/>
                  </a:lnTo>
                  <a:lnTo>
                    <a:pt x="6764" y="128408"/>
                  </a:lnTo>
                  <a:lnTo>
                    <a:pt x="7317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784600" y="7899400"/>
              <a:ext cx="112405" cy="190501"/>
            </a:xfrm>
            <a:custGeom>
              <a:avLst/>
              <a:gdLst/>
              <a:ahLst/>
              <a:cxnLst/>
              <a:rect l="0" t="0" r="0" b="0"/>
              <a:pathLst>
                <a:path w="112405" h="190501">
                  <a:moveTo>
                    <a:pt x="0" y="0"/>
                  </a:moveTo>
                  <a:lnTo>
                    <a:pt x="20225" y="6741"/>
                  </a:lnTo>
                  <a:lnTo>
                    <a:pt x="31828" y="10138"/>
                  </a:lnTo>
                  <a:lnTo>
                    <a:pt x="73714" y="21662"/>
                  </a:lnTo>
                  <a:lnTo>
                    <a:pt x="100495" y="29853"/>
                  </a:lnTo>
                  <a:lnTo>
                    <a:pt x="107919" y="36835"/>
                  </a:lnTo>
                  <a:lnTo>
                    <a:pt x="111457" y="45724"/>
                  </a:lnTo>
                  <a:lnTo>
                    <a:pt x="112404" y="55882"/>
                  </a:lnTo>
                  <a:lnTo>
                    <a:pt x="107391" y="66888"/>
                  </a:lnTo>
                  <a:lnTo>
                    <a:pt x="98405" y="78459"/>
                  </a:lnTo>
                  <a:lnTo>
                    <a:pt x="38934" y="138783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038600" y="7841858"/>
              <a:ext cx="166268" cy="311543"/>
            </a:xfrm>
            <a:custGeom>
              <a:avLst/>
              <a:gdLst/>
              <a:ahLst/>
              <a:cxnLst/>
              <a:rect l="0" t="0" r="0" b="0"/>
              <a:pathLst>
                <a:path w="166268" h="311543">
                  <a:moveTo>
                    <a:pt x="50800" y="6742"/>
                  </a:moveTo>
                  <a:lnTo>
                    <a:pt x="71025" y="0"/>
                  </a:lnTo>
                  <a:lnTo>
                    <a:pt x="81217" y="836"/>
                  </a:lnTo>
                  <a:lnTo>
                    <a:pt x="92244" y="4215"/>
                  </a:lnTo>
                  <a:lnTo>
                    <a:pt x="103829" y="9291"/>
                  </a:lnTo>
                  <a:lnTo>
                    <a:pt x="114375" y="15497"/>
                  </a:lnTo>
                  <a:lnTo>
                    <a:pt x="124228" y="22456"/>
                  </a:lnTo>
                  <a:lnTo>
                    <a:pt x="133618" y="29918"/>
                  </a:lnTo>
                  <a:lnTo>
                    <a:pt x="142701" y="37715"/>
                  </a:lnTo>
                  <a:lnTo>
                    <a:pt x="151578" y="45734"/>
                  </a:lnTo>
                  <a:lnTo>
                    <a:pt x="160319" y="53904"/>
                  </a:lnTo>
                  <a:lnTo>
                    <a:pt x="164734" y="63583"/>
                  </a:lnTo>
                  <a:lnTo>
                    <a:pt x="166267" y="74269"/>
                  </a:lnTo>
                  <a:lnTo>
                    <a:pt x="165878" y="85627"/>
                  </a:lnTo>
                  <a:lnTo>
                    <a:pt x="161385" y="94609"/>
                  </a:lnTo>
                  <a:lnTo>
                    <a:pt x="154156" y="102009"/>
                  </a:lnTo>
                  <a:lnTo>
                    <a:pt x="145104" y="108353"/>
                  </a:lnTo>
                  <a:lnTo>
                    <a:pt x="133425" y="113994"/>
                  </a:lnTo>
                  <a:lnTo>
                    <a:pt x="119994" y="119166"/>
                  </a:lnTo>
                  <a:lnTo>
                    <a:pt x="105396" y="124024"/>
                  </a:lnTo>
                  <a:lnTo>
                    <a:pt x="90019" y="127263"/>
                  </a:lnTo>
                  <a:lnTo>
                    <a:pt x="74124" y="129422"/>
                  </a:lnTo>
                  <a:lnTo>
                    <a:pt x="57882" y="130863"/>
                  </a:lnTo>
                  <a:lnTo>
                    <a:pt x="49877" y="134645"/>
                  </a:lnTo>
                  <a:lnTo>
                    <a:pt x="47363" y="139988"/>
                  </a:lnTo>
                  <a:lnTo>
                    <a:pt x="48508" y="146373"/>
                  </a:lnTo>
                  <a:lnTo>
                    <a:pt x="54916" y="152040"/>
                  </a:lnTo>
                  <a:lnTo>
                    <a:pt x="64833" y="157229"/>
                  </a:lnTo>
                  <a:lnTo>
                    <a:pt x="77089" y="162100"/>
                  </a:lnTo>
                  <a:lnTo>
                    <a:pt x="88081" y="168170"/>
                  </a:lnTo>
                  <a:lnTo>
                    <a:pt x="98231" y="175038"/>
                  </a:lnTo>
                  <a:lnTo>
                    <a:pt x="107821" y="182439"/>
                  </a:lnTo>
                  <a:lnTo>
                    <a:pt x="118447" y="190195"/>
                  </a:lnTo>
                  <a:lnTo>
                    <a:pt x="141543" y="206339"/>
                  </a:lnTo>
                  <a:lnTo>
                    <a:pt x="146573" y="216007"/>
                  </a:lnTo>
                  <a:lnTo>
                    <a:pt x="147104" y="226685"/>
                  </a:lnTo>
                  <a:lnTo>
                    <a:pt x="144636" y="238037"/>
                  </a:lnTo>
                  <a:lnTo>
                    <a:pt x="138757" y="248428"/>
                  </a:lnTo>
                  <a:lnTo>
                    <a:pt x="130604" y="258177"/>
                  </a:lnTo>
                  <a:lnTo>
                    <a:pt x="120936" y="267498"/>
                  </a:lnTo>
                  <a:lnTo>
                    <a:pt x="110257" y="275124"/>
                  </a:lnTo>
                  <a:lnTo>
                    <a:pt x="98905" y="281619"/>
                  </a:lnTo>
                  <a:lnTo>
                    <a:pt x="87103" y="287360"/>
                  </a:lnTo>
                  <a:lnTo>
                    <a:pt x="75002" y="292598"/>
                  </a:lnTo>
                  <a:lnTo>
                    <a:pt x="62701" y="297501"/>
                  </a:lnTo>
                  <a:lnTo>
                    <a:pt x="0" y="3115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15455" y="7953730"/>
              <a:ext cx="281946" cy="263171"/>
            </a:xfrm>
            <a:custGeom>
              <a:avLst/>
              <a:gdLst/>
              <a:ahLst/>
              <a:cxnLst/>
              <a:rect l="0" t="0" r="0" b="0"/>
              <a:pathLst>
                <a:path w="281946" h="263171">
                  <a:moveTo>
                    <a:pt x="40645" y="21870"/>
                  </a:moveTo>
                  <a:lnTo>
                    <a:pt x="54129" y="8385"/>
                  </a:lnTo>
                  <a:lnTo>
                    <a:pt x="63745" y="4413"/>
                  </a:lnTo>
                  <a:lnTo>
                    <a:pt x="75800" y="1765"/>
                  </a:lnTo>
                  <a:lnTo>
                    <a:pt x="89482" y="0"/>
                  </a:lnTo>
                  <a:lnTo>
                    <a:pt x="101425" y="1645"/>
                  </a:lnTo>
                  <a:lnTo>
                    <a:pt x="112209" y="5564"/>
                  </a:lnTo>
                  <a:lnTo>
                    <a:pt x="122221" y="11000"/>
                  </a:lnTo>
                  <a:lnTo>
                    <a:pt x="133129" y="17445"/>
                  </a:lnTo>
                  <a:lnTo>
                    <a:pt x="156537" y="32132"/>
                  </a:lnTo>
                  <a:lnTo>
                    <a:pt x="163062" y="44234"/>
                  </a:lnTo>
                  <a:lnTo>
                    <a:pt x="166000" y="59357"/>
                  </a:lnTo>
                  <a:lnTo>
                    <a:pt x="166548" y="76495"/>
                  </a:lnTo>
                  <a:lnTo>
                    <a:pt x="164092" y="90742"/>
                  </a:lnTo>
                  <a:lnTo>
                    <a:pt x="159631" y="103062"/>
                  </a:lnTo>
                  <a:lnTo>
                    <a:pt x="153836" y="114098"/>
                  </a:lnTo>
                  <a:lnTo>
                    <a:pt x="145739" y="124277"/>
                  </a:lnTo>
                  <a:lnTo>
                    <a:pt x="136107" y="133886"/>
                  </a:lnTo>
                  <a:lnTo>
                    <a:pt x="125453" y="143114"/>
                  </a:lnTo>
                  <a:lnTo>
                    <a:pt x="112706" y="152088"/>
                  </a:lnTo>
                  <a:lnTo>
                    <a:pt x="98563" y="160893"/>
                  </a:lnTo>
                  <a:lnTo>
                    <a:pt x="83490" y="169585"/>
                  </a:lnTo>
                  <a:lnTo>
                    <a:pt x="69208" y="178202"/>
                  </a:lnTo>
                  <a:lnTo>
                    <a:pt x="42051" y="195302"/>
                  </a:lnTo>
                  <a:lnTo>
                    <a:pt x="28882" y="202403"/>
                  </a:lnTo>
                  <a:lnTo>
                    <a:pt x="15869" y="208546"/>
                  </a:lnTo>
                  <a:lnTo>
                    <a:pt x="2961" y="214055"/>
                  </a:lnTo>
                  <a:lnTo>
                    <a:pt x="0" y="217726"/>
                  </a:lnTo>
                  <a:lnTo>
                    <a:pt x="3670" y="220174"/>
                  </a:lnTo>
                  <a:lnTo>
                    <a:pt x="11762" y="221806"/>
                  </a:lnTo>
                  <a:lnTo>
                    <a:pt x="82760" y="234563"/>
                  </a:lnTo>
                  <a:lnTo>
                    <a:pt x="119100" y="242459"/>
                  </a:lnTo>
                  <a:lnTo>
                    <a:pt x="136693" y="245130"/>
                  </a:lnTo>
                  <a:lnTo>
                    <a:pt x="154065" y="246909"/>
                  </a:lnTo>
                  <a:lnTo>
                    <a:pt x="171292" y="248096"/>
                  </a:lnTo>
                  <a:lnTo>
                    <a:pt x="188420" y="250298"/>
                  </a:lnTo>
                  <a:lnTo>
                    <a:pt x="205484" y="253177"/>
                  </a:lnTo>
                  <a:lnTo>
                    <a:pt x="281945" y="2631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52"/>
          <p:cNvSpPr/>
          <p:nvPr/>
        </p:nvSpPr>
        <p:spPr>
          <a:xfrm>
            <a:off x="6464300" y="3759200"/>
            <a:ext cx="101601" cy="88901"/>
          </a:xfrm>
          <a:custGeom>
            <a:avLst/>
            <a:gdLst/>
            <a:ahLst/>
            <a:cxnLst/>
            <a:rect l="0" t="0" r="0" b="0"/>
            <a:pathLst>
              <a:path w="101601" h="88901">
                <a:moveTo>
                  <a:pt x="0" y="88900"/>
                </a:moveTo>
                <a:lnTo>
                  <a:pt x="13484" y="68674"/>
                </a:lnTo>
                <a:lnTo>
                  <a:pt x="23100" y="59894"/>
                </a:lnTo>
                <a:lnTo>
                  <a:pt x="35155" y="51218"/>
                </a:lnTo>
                <a:lnTo>
                  <a:pt x="48837" y="42612"/>
                </a:lnTo>
                <a:lnTo>
                  <a:pt x="60780" y="34052"/>
                </a:lnTo>
                <a:lnTo>
                  <a:pt x="71564" y="25524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254000" y="8128000"/>
            <a:ext cx="4737101" cy="698501"/>
            <a:chOff x="254000" y="8128000"/>
            <a:chExt cx="4737101" cy="698501"/>
          </a:xfrm>
        </p:grpSpPr>
        <p:sp>
          <p:nvSpPr>
            <p:cNvPr id="54" name="Freeform 53"/>
            <p:cNvSpPr/>
            <p:nvPr/>
          </p:nvSpPr>
          <p:spPr>
            <a:xfrm>
              <a:off x="2857500" y="82169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33709" y="0"/>
                  </a:lnTo>
                  <a:lnTo>
                    <a:pt x="49284" y="1410"/>
                  </a:lnTo>
                  <a:lnTo>
                    <a:pt x="65311" y="3762"/>
                  </a:lnTo>
                  <a:lnTo>
                    <a:pt x="81641" y="6741"/>
                  </a:lnTo>
                  <a:lnTo>
                    <a:pt x="98171" y="8728"/>
                  </a:lnTo>
                  <a:lnTo>
                    <a:pt x="114836" y="10052"/>
                  </a:lnTo>
                  <a:lnTo>
                    <a:pt x="1651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131211" y="8128000"/>
              <a:ext cx="175850" cy="282989"/>
            </a:xfrm>
            <a:custGeom>
              <a:avLst/>
              <a:gdLst/>
              <a:ahLst/>
              <a:cxnLst/>
              <a:rect l="0" t="0" r="0" b="0"/>
              <a:pathLst>
                <a:path w="175850" h="282989">
                  <a:moveTo>
                    <a:pt x="43789" y="0"/>
                  </a:moveTo>
                  <a:lnTo>
                    <a:pt x="26112" y="53030"/>
                  </a:lnTo>
                  <a:lnTo>
                    <a:pt x="22126" y="66397"/>
                  </a:lnTo>
                  <a:lnTo>
                    <a:pt x="9775" y="110768"/>
                  </a:lnTo>
                  <a:lnTo>
                    <a:pt x="1390" y="138130"/>
                  </a:lnTo>
                  <a:lnTo>
                    <a:pt x="0" y="151353"/>
                  </a:lnTo>
                  <a:lnTo>
                    <a:pt x="485" y="164402"/>
                  </a:lnTo>
                  <a:lnTo>
                    <a:pt x="2220" y="177334"/>
                  </a:lnTo>
                  <a:lnTo>
                    <a:pt x="4787" y="190189"/>
                  </a:lnTo>
                  <a:lnTo>
                    <a:pt x="7910" y="202993"/>
                  </a:lnTo>
                  <a:lnTo>
                    <a:pt x="11403" y="215762"/>
                  </a:lnTo>
                  <a:lnTo>
                    <a:pt x="17965" y="227096"/>
                  </a:lnTo>
                  <a:lnTo>
                    <a:pt x="26573" y="237476"/>
                  </a:lnTo>
                  <a:lnTo>
                    <a:pt x="36545" y="247217"/>
                  </a:lnTo>
                  <a:lnTo>
                    <a:pt x="48837" y="255122"/>
                  </a:lnTo>
                  <a:lnTo>
                    <a:pt x="62676" y="261804"/>
                  </a:lnTo>
                  <a:lnTo>
                    <a:pt x="77547" y="267668"/>
                  </a:lnTo>
                  <a:lnTo>
                    <a:pt x="105359" y="277949"/>
                  </a:lnTo>
                  <a:lnTo>
                    <a:pt x="118702" y="282666"/>
                  </a:lnTo>
                  <a:lnTo>
                    <a:pt x="131831" y="282988"/>
                  </a:lnTo>
                  <a:lnTo>
                    <a:pt x="144816" y="280381"/>
                  </a:lnTo>
                  <a:lnTo>
                    <a:pt x="157707" y="275821"/>
                  </a:lnTo>
                  <a:lnTo>
                    <a:pt x="166301" y="267136"/>
                  </a:lnTo>
                  <a:lnTo>
                    <a:pt x="172030" y="255702"/>
                  </a:lnTo>
                  <a:lnTo>
                    <a:pt x="175849" y="242434"/>
                  </a:lnTo>
                  <a:lnTo>
                    <a:pt x="175573" y="230767"/>
                  </a:lnTo>
                  <a:lnTo>
                    <a:pt x="172567" y="220167"/>
                  </a:lnTo>
                  <a:lnTo>
                    <a:pt x="167741" y="210277"/>
                  </a:lnTo>
                  <a:lnTo>
                    <a:pt x="158879" y="203685"/>
                  </a:lnTo>
                  <a:lnTo>
                    <a:pt x="147327" y="199290"/>
                  </a:lnTo>
                  <a:lnTo>
                    <a:pt x="133981" y="196360"/>
                  </a:lnTo>
                  <a:lnTo>
                    <a:pt x="122261" y="197229"/>
                  </a:lnTo>
                  <a:lnTo>
                    <a:pt x="111626" y="200630"/>
                  </a:lnTo>
                  <a:lnTo>
                    <a:pt x="81889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337724" y="8216900"/>
              <a:ext cx="256377" cy="152401"/>
            </a:xfrm>
            <a:custGeom>
              <a:avLst/>
              <a:gdLst/>
              <a:ahLst/>
              <a:cxnLst/>
              <a:rect l="0" t="0" r="0" b="0"/>
              <a:pathLst>
                <a:path w="256377" h="152401">
                  <a:moveTo>
                    <a:pt x="40476" y="0"/>
                  </a:moveTo>
                  <a:lnTo>
                    <a:pt x="20250" y="13484"/>
                  </a:lnTo>
                  <a:lnTo>
                    <a:pt x="12880" y="21689"/>
                  </a:lnTo>
                  <a:lnTo>
                    <a:pt x="6557" y="31393"/>
                  </a:lnTo>
                  <a:lnTo>
                    <a:pt x="929" y="42095"/>
                  </a:lnTo>
                  <a:lnTo>
                    <a:pt x="0" y="52052"/>
                  </a:lnTo>
                  <a:lnTo>
                    <a:pt x="2203" y="61512"/>
                  </a:lnTo>
                  <a:lnTo>
                    <a:pt x="6494" y="70642"/>
                  </a:lnTo>
                  <a:lnTo>
                    <a:pt x="13588" y="78139"/>
                  </a:lnTo>
                  <a:lnTo>
                    <a:pt x="22550" y="84548"/>
                  </a:lnTo>
                  <a:lnTo>
                    <a:pt x="32759" y="90232"/>
                  </a:lnTo>
                  <a:lnTo>
                    <a:pt x="43798" y="95432"/>
                  </a:lnTo>
                  <a:lnTo>
                    <a:pt x="55390" y="100310"/>
                  </a:lnTo>
                  <a:lnTo>
                    <a:pt x="67352" y="104974"/>
                  </a:lnTo>
                  <a:lnTo>
                    <a:pt x="80971" y="109494"/>
                  </a:lnTo>
                  <a:lnTo>
                    <a:pt x="95695" y="113918"/>
                  </a:lnTo>
                  <a:lnTo>
                    <a:pt x="125695" y="122597"/>
                  </a:lnTo>
                  <a:lnTo>
                    <a:pt x="153140" y="131157"/>
                  </a:lnTo>
                  <a:lnTo>
                    <a:pt x="183211" y="139665"/>
                  </a:lnTo>
                  <a:lnTo>
                    <a:pt x="256376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492500" y="8229600"/>
              <a:ext cx="50801" cy="241301"/>
            </a:xfrm>
            <a:custGeom>
              <a:avLst/>
              <a:gdLst/>
              <a:ahLst/>
              <a:cxnLst/>
              <a:rect l="0" t="0" r="0" b="0"/>
              <a:pathLst>
                <a:path w="50801" h="241301">
                  <a:moveTo>
                    <a:pt x="50800" y="0"/>
                  </a:moveTo>
                  <a:lnTo>
                    <a:pt x="37315" y="13484"/>
                  </a:lnTo>
                  <a:lnTo>
                    <a:pt x="31932" y="21689"/>
                  </a:lnTo>
                  <a:lnTo>
                    <a:pt x="26933" y="31393"/>
                  </a:lnTo>
                  <a:lnTo>
                    <a:pt x="22188" y="42095"/>
                  </a:lnTo>
                  <a:lnTo>
                    <a:pt x="19025" y="57697"/>
                  </a:lnTo>
                  <a:lnTo>
                    <a:pt x="16917" y="76564"/>
                  </a:lnTo>
                  <a:lnTo>
                    <a:pt x="15511" y="97609"/>
                  </a:lnTo>
                  <a:lnTo>
                    <a:pt x="13163" y="115872"/>
                  </a:lnTo>
                  <a:lnTo>
                    <a:pt x="10186" y="132281"/>
                  </a:lnTo>
                  <a:lnTo>
                    <a:pt x="6791" y="147454"/>
                  </a:lnTo>
                  <a:lnTo>
                    <a:pt x="4527" y="164625"/>
                  </a:lnTo>
                  <a:lnTo>
                    <a:pt x="3018" y="183128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987800" y="84709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26968" y="0"/>
                  </a:lnTo>
                  <a:lnTo>
                    <a:pt x="39145" y="1410"/>
                  </a:lnTo>
                  <a:lnTo>
                    <a:pt x="51496" y="3762"/>
                  </a:lnTo>
                  <a:lnTo>
                    <a:pt x="1270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175445" y="8343900"/>
              <a:ext cx="170152" cy="224750"/>
            </a:xfrm>
            <a:custGeom>
              <a:avLst/>
              <a:gdLst/>
              <a:ahLst/>
              <a:cxnLst/>
              <a:rect l="0" t="0" r="0" b="0"/>
              <a:pathLst>
                <a:path w="170152" h="224750">
                  <a:moveTo>
                    <a:pt x="53655" y="0"/>
                  </a:moveTo>
                  <a:lnTo>
                    <a:pt x="40170" y="13484"/>
                  </a:lnTo>
                  <a:lnTo>
                    <a:pt x="33376" y="21689"/>
                  </a:lnTo>
                  <a:lnTo>
                    <a:pt x="26024" y="31393"/>
                  </a:lnTo>
                  <a:lnTo>
                    <a:pt x="18301" y="42095"/>
                  </a:lnTo>
                  <a:lnTo>
                    <a:pt x="11741" y="54874"/>
                  </a:lnTo>
                  <a:lnTo>
                    <a:pt x="5957" y="69039"/>
                  </a:lnTo>
                  <a:lnTo>
                    <a:pt x="690" y="84125"/>
                  </a:lnTo>
                  <a:lnTo>
                    <a:pt x="0" y="98417"/>
                  </a:lnTo>
                  <a:lnTo>
                    <a:pt x="2363" y="112178"/>
                  </a:lnTo>
                  <a:lnTo>
                    <a:pt x="6760" y="125585"/>
                  </a:lnTo>
                  <a:lnTo>
                    <a:pt x="12514" y="137345"/>
                  </a:lnTo>
                  <a:lnTo>
                    <a:pt x="19172" y="148008"/>
                  </a:lnTo>
                  <a:lnTo>
                    <a:pt x="26433" y="157938"/>
                  </a:lnTo>
                  <a:lnTo>
                    <a:pt x="35507" y="168792"/>
                  </a:lnTo>
                  <a:lnTo>
                    <a:pt x="45789" y="180261"/>
                  </a:lnTo>
                  <a:lnTo>
                    <a:pt x="56878" y="192140"/>
                  </a:lnTo>
                  <a:lnTo>
                    <a:pt x="68503" y="201472"/>
                  </a:lnTo>
                  <a:lnTo>
                    <a:pt x="80487" y="209103"/>
                  </a:lnTo>
                  <a:lnTo>
                    <a:pt x="92709" y="215602"/>
                  </a:lnTo>
                  <a:lnTo>
                    <a:pt x="106502" y="219934"/>
                  </a:lnTo>
                  <a:lnTo>
                    <a:pt x="121342" y="222823"/>
                  </a:lnTo>
                  <a:lnTo>
                    <a:pt x="136880" y="224749"/>
                  </a:lnTo>
                  <a:lnTo>
                    <a:pt x="148649" y="220388"/>
                  </a:lnTo>
                  <a:lnTo>
                    <a:pt x="157906" y="211836"/>
                  </a:lnTo>
                  <a:lnTo>
                    <a:pt x="165489" y="200490"/>
                  </a:lnTo>
                  <a:lnTo>
                    <a:pt x="169133" y="188693"/>
                  </a:lnTo>
                  <a:lnTo>
                    <a:pt x="170151" y="176596"/>
                  </a:lnTo>
                  <a:lnTo>
                    <a:pt x="169419" y="164297"/>
                  </a:lnTo>
                  <a:lnTo>
                    <a:pt x="164698" y="154687"/>
                  </a:lnTo>
                  <a:lnTo>
                    <a:pt x="157316" y="146869"/>
                  </a:lnTo>
                  <a:lnTo>
                    <a:pt x="148162" y="140246"/>
                  </a:lnTo>
                  <a:lnTo>
                    <a:pt x="136415" y="137242"/>
                  </a:lnTo>
                  <a:lnTo>
                    <a:pt x="122939" y="136650"/>
                  </a:lnTo>
                  <a:lnTo>
                    <a:pt x="108311" y="137666"/>
                  </a:lnTo>
                  <a:lnTo>
                    <a:pt x="97148" y="142578"/>
                  </a:lnTo>
                  <a:lnTo>
                    <a:pt x="88295" y="150085"/>
                  </a:lnTo>
                  <a:lnTo>
                    <a:pt x="79055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414623" y="8369300"/>
              <a:ext cx="208178" cy="108592"/>
            </a:xfrm>
            <a:custGeom>
              <a:avLst/>
              <a:gdLst/>
              <a:ahLst/>
              <a:cxnLst/>
              <a:rect l="0" t="0" r="0" b="0"/>
              <a:pathLst>
                <a:path w="208178" h="108592">
                  <a:moveTo>
                    <a:pt x="17677" y="0"/>
                  </a:moveTo>
                  <a:lnTo>
                    <a:pt x="0" y="53030"/>
                  </a:lnTo>
                  <a:lnTo>
                    <a:pt x="248" y="63575"/>
                  </a:lnTo>
                  <a:lnTo>
                    <a:pt x="3235" y="73428"/>
                  </a:lnTo>
                  <a:lnTo>
                    <a:pt x="8049" y="82818"/>
                  </a:lnTo>
                  <a:lnTo>
                    <a:pt x="16903" y="89079"/>
                  </a:lnTo>
                  <a:lnTo>
                    <a:pt x="28449" y="93252"/>
                  </a:lnTo>
                  <a:lnTo>
                    <a:pt x="41792" y="96035"/>
                  </a:lnTo>
                  <a:lnTo>
                    <a:pt x="56331" y="97890"/>
                  </a:lnTo>
                  <a:lnTo>
                    <a:pt x="71669" y="99126"/>
                  </a:lnTo>
                  <a:lnTo>
                    <a:pt x="87538" y="99951"/>
                  </a:lnTo>
                  <a:lnTo>
                    <a:pt x="102351" y="101911"/>
                  </a:lnTo>
                  <a:lnTo>
                    <a:pt x="116460" y="104630"/>
                  </a:lnTo>
                  <a:lnTo>
                    <a:pt x="130098" y="107853"/>
                  </a:lnTo>
                  <a:lnTo>
                    <a:pt x="144835" y="108591"/>
                  </a:lnTo>
                  <a:lnTo>
                    <a:pt x="160305" y="107671"/>
                  </a:lnTo>
                  <a:lnTo>
                    <a:pt x="208177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551983" y="8369300"/>
              <a:ext cx="45418" cy="241301"/>
            </a:xfrm>
            <a:custGeom>
              <a:avLst/>
              <a:gdLst/>
              <a:ahLst/>
              <a:cxnLst/>
              <a:rect l="0" t="0" r="0" b="0"/>
              <a:pathLst>
                <a:path w="45418" h="241301">
                  <a:moveTo>
                    <a:pt x="7317" y="0"/>
                  </a:moveTo>
                  <a:lnTo>
                    <a:pt x="574" y="26968"/>
                  </a:lnTo>
                  <a:lnTo>
                    <a:pt x="0" y="39144"/>
                  </a:lnTo>
                  <a:lnTo>
                    <a:pt x="1027" y="51496"/>
                  </a:lnTo>
                  <a:lnTo>
                    <a:pt x="3124" y="63964"/>
                  </a:lnTo>
                  <a:lnTo>
                    <a:pt x="5932" y="77920"/>
                  </a:lnTo>
                  <a:lnTo>
                    <a:pt x="12816" y="108479"/>
                  </a:lnTo>
                  <a:lnTo>
                    <a:pt x="45417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54000" y="8585200"/>
              <a:ext cx="4737101" cy="241301"/>
            </a:xfrm>
            <a:custGeom>
              <a:avLst/>
              <a:gdLst/>
              <a:ahLst/>
              <a:cxnLst/>
              <a:rect l="0" t="0" r="0" b="0"/>
              <a:pathLst>
                <a:path w="4737101" h="241301">
                  <a:moveTo>
                    <a:pt x="4737100" y="241300"/>
                  </a:moveTo>
                  <a:lnTo>
                    <a:pt x="4716874" y="234558"/>
                  </a:lnTo>
                  <a:lnTo>
                    <a:pt x="4691891" y="227485"/>
                  </a:lnTo>
                  <a:lnTo>
                    <a:pt x="4677328" y="223623"/>
                  </a:lnTo>
                  <a:lnTo>
                    <a:pt x="4649856" y="215569"/>
                  </a:lnTo>
                  <a:lnTo>
                    <a:pt x="4597727" y="198901"/>
                  </a:lnTo>
                  <a:lnTo>
                    <a:pt x="4582095" y="194689"/>
                  </a:lnTo>
                  <a:lnTo>
                    <a:pt x="4564619" y="190471"/>
                  </a:lnTo>
                  <a:lnTo>
                    <a:pt x="4526386" y="183431"/>
                  </a:lnTo>
                  <a:lnTo>
                    <a:pt x="4393650" y="178294"/>
                  </a:lnTo>
                  <a:lnTo>
                    <a:pt x="4248656" y="176432"/>
                  </a:lnTo>
                  <a:lnTo>
                    <a:pt x="4191149" y="169085"/>
                  </a:lnTo>
                  <a:lnTo>
                    <a:pt x="4034304" y="164038"/>
                  </a:lnTo>
                  <a:lnTo>
                    <a:pt x="3979941" y="156475"/>
                  </a:lnTo>
                  <a:lnTo>
                    <a:pt x="3849546" y="152638"/>
                  </a:lnTo>
                  <a:lnTo>
                    <a:pt x="3610559" y="152403"/>
                  </a:lnTo>
                  <a:lnTo>
                    <a:pt x="3554134" y="145659"/>
                  </a:lnTo>
                  <a:lnTo>
                    <a:pt x="3406340" y="139932"/>
                  </a:lnTo>
                  <a:lnTo>
                    <a:pt x="3267550" y="132971"/>
                  </a:lnTo>
                  <a:lnTo>
                    <a:pt x="3131455" y="125938"/>
                  </a:lnTo>
                  <a:lnTo>
                    <a:pt x="3089795" y="120413"/>
                  </a:lnTo>
                  <a:lnTo>
                    <a:pt x="2956544" y="114836"/>
                  </a:lnTo>
                  <a:lnTo>
                    <a:pt x="2184229" y="114300"/>
                  </a:lnTo>
                  <a:lnTo>
                    <a:pt x="2114891" y="107558"/>
                  </a:lnTo>
                  <a:lnTo>
                    <a:pt x="1983056" y="102384"/>
                  </a:lnTo>
                  <a:lnTo>
                    <a:pt x="1879966" y="95012"/>
                  </a:lnTo>
                  <a:lnTo>
                    <a:pt x="1752648" y="89704"/>
                  </a:lnTo>
                  <a:lnTo>
                    <a:pt x="1568060" y="88947"/>
                  </a:lnTo>
                  <a:lnTo>
                    <a:pt x="1487666" y="82171"/>
                  </a:lnTo>
                  <a:lnTo>
                    <a:pt x="1359132" y="76985"/>
                  </a:lnTo>
                  <a:lnTo>
                    <a:pt x="1264087" y="69613"/>
                  </a:lnTo>
                  <a:lnTo>
                    <a:pt x="1117081" y="64036"/>
                  </a:lnTo>
                  <a:lnTo>
                    <a:pt x="907905" y="63513"/>
                  </a:lnTo>
                  <a:lnTo>
                    <a:pt x="836275" y="56762"/>
                  </a:lnTo>
                  <a:lnTo>
                    <a:pt x="690677" y="51148"/>
                  </a:lnTo>
                  <a:lnTo>
                    <a:pt x="587960" y="44104"/>
                  </a:lnTo>
                  <a:lnTo>
                    <a:pt x="461901" y="37040"/>
                  </a:lnTo>
                  <a:lnTo>
                    <a:pt x="427774" y="31514"/>
                  </a:lnTo>
                  <a:lnTo>
                    <a:pt x="359874" y="25196"/>
                  </a:lnTo>
                  <a:lnTo>
                    <a:pt x="325984" y="19194"/>
                  </a:lnTo>
                  <a:lnTo>
                    <a:pt x="189015" y="13269"/>
                  </a:lnTo>
                  <a:lnTo>
                    <a:pt x="127343" y="6126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7899400"/>
            <a:ext cx="850901" cy="304801"/>
            <a:chOff x="533400" y="7899400"/>
            <a:chExt cx="850901" cy="304801"/>
          </a:xfrm>
        </p:grpSpPr>
        <p:sp>
          <p:nvSpPr>
            <p:cNvPr id="64" name="Freeform 63"/>
            <p:cNvSpPr/>
            <p:nvPr/>
          </p:nvSpPr>
          <p:spPr>
            <a:xfrm>
              <a:off x="533400" y="79502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0"/>
                  </a:moveTo>
                  <a:lnTo>
                    <a:pt x="53029" y="17676"/>
                  </a:lnTo>
                  <a:lnTo>
                    <a:pt x="66397" y="21662"/>
                  </a:lnTo>
                  <a:lnTo>
                    <a:pt x="80954" y="25730"/>
                  </a:lnTo>
                  <a:lnTo>
                    <a:pt x="1397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76300" y="7899400"/>
              <a:ext cx="190047" cy="239577"/>
            </a:xfrm>
            <a:custGeom>
              <a:avLst/>
              <a:gdLst/>
              <a:ahLst/>
              <a:cxnLst/>
              <a:rect l="0" t="0" r="0" b="0"/>
              <a:pathLst>
                <a:path w="190047" h="239577">
                  <a:moveTo>
                    <a:pt x="0" y="0"/>
                  </a:moveTo>
                  <a:lnTo>
                    <a:pt x="6742" y="20225"/>
                  </a:lnTo>
                  <a:lnTo>
                    <a:pt x="7316" y="31828"/>
                  </a:lnTo>
                  <a:lnTo>
                    <a:pt x="6289" y="45208"/>
                  </a:lnTo>
                  <a:lnTo>
                    <a:pt x="4192" y="59772"/>
                  </a:lnTo>
                  <a:lnTo>
                    <a:pt x="2795" y="75125"/>
                  </a:lnTo>
                  <a:lnTo>
                    <a:pt x="1863" y="91006"/>
                  </a:lnTo>
                  <a:lnTo>
                    <a:pt x="1242" y="107237"/>
                  </a:lnTo>
                  <a:lnTo>
                    <a:pt x="2239" y="122291"/>
                  </a:lnTo>
                  <a:lnTo>
                    <a:pt x="4315" y="136560"/>
                  </a:lnTo>
                  <a:lnTo>
                    <a:pt x="7110" y="150307"/>
                  </a:lnTo>
                  <a:lnTo>
                    <a:pt x="11795" y="163704"/>
                  </a:lnTo>
                  <a:lnTo>
                    <a:pt x="17741" y="176869"/>
                  </a:lnTo>
                  <a:lnTo>
                    <a:pt x="24527" y="189879"/>
                  </a:lnTo>
                  <a:lnTo>
                    <a:pt x="33285" y="201375"/>
                  </a:lnTo>
                  <a:lnTo>
                    <a:pt x="43356" y="211861"/>
                  </a:lnTo>
                  <a:lnTo>
                    <a:pt x="54304" y="221674"/>
                  </a:lnTo>
                  <a:lnTo>
                    <a:pt x="67247" y="228216"/>
                  </a:lnTo>
                  <a:lnTo>
                    <a:pt x="81520" y="232578"/>
                  </a:lnTo>
                  <a:lnTo>
                    <a:pt x="96680" y="235484"/>
                  </a:lnTo>
                  <a:lnTo>
                    <a:pt x="112431" y="237423"/>
                  </a:lnTo>
                  <a:lnTo>
                    <a:pt x="128576" y="238715"/>
                  </a:lnTo>
                  <a:lnTo>
                    <a:pt x="144984" y="239576"/>
                  </a:lnTo>
                  <a:lnTo>
                    <a:pt x="158745" y="237328"/>
                  </a:lnTo>
                  <a:lnTo>
                    <a:pt x="170741" y="233008"/>
                  </a:lnTo>
                  <a:lnTo>
                    <a:pt x="181560" y="227305"/>
                  </a:lnTo>
                  <a:lnTo>
                    <a:pt x="187362" y="217859"/>
                  </a:lnTo>
                  <a:lnTo>
                    <a:pt x="189819" y="205917"/>
                  </a:lnTo>
                  <a:lnTo>
                    <a:pt x="190046" y="192311"/>
                  </a:lnTo>
                  <a:lnTo>
                    <a:pt x="187375" y="180419"/>
                  </a:lnTo>
                  <a:lnTo>
                    <a:pt x="182772" y="169667"/>
                  </a:lnTo>
                  <a:lnTo>
                    <a:pt x="176881" y="159678"/>
                  </a:lnTo>
                  <a:lnTo>
                    <a:pt x="168721" y="151607"/>
                  </a:lnTo>
                  <a:lnTo>
                    <a:pt x="159047" y="144816"/>
                  </a:lnTo>
                  <a:lnTo>
                    <a:pt x="148364" y="138877"/>
                  </a:lnTo>
                  <a:lnTo>
                    <a:pt x="135598" y="136329"/>
                  </a:lnTo>
                  <a:lnTo>
                    <a:pt x="121443" y="136042"/>
                  </a:lnTo>
                  <a:lnTo>
                    <a:pt x="106362" y="137261"/>
                  </a:lnTo>
                  <a:lnTo>
                    <a:pt x="94897" y="142307"/>
                  </a:lnTo>
                  <a:lnTo>
                    <a:pt x="85842" y="149904"/>
                  </a:lnTo>
                  <a:lnTo>
                    <a:pt x="5080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119888" y="7924800"/>
              <a:ext cx="264413" cy="177801"/>
            </a:xfrm>
            <a:custGeom>
              <a:avLst/>
              <a:gdLst/>
              <a:ahLst/>
              <a:cxnLst/>
              <a:rect l="0" t="0" r="0" b="0"/>
              <a:pathLst>
                <a:path w="264413" h="177801">
                  <a:moveTo>
                    <a:pt x="23112" y="0"/>
                  </a:moveTo>
                  <a:lnTo>
                    <a:pt x="5435" y="53030"/>
                  </a:lnTo>
                  <a:lnTo>
                    <a:pt x="2860" y="66397"/>
                  </a:lnTo>
                  <a:lnTo>
                    <a:pt x="1144" y="80953"/>
                  </a:lnTo>
                  <a:lnTo>
                    <a:pt x="0" y="96302"/>
                  </a:lnTo>
                  <a:lnTo>
                    <a:pt x="3470" y="107946"/>
                  </a:lnTo>
                  <a:lnTo>
                    <a:pt x="10017" y="117119"/>
                  </a:lnTo>
                  <a:lnTo>
                    <a:pt x="18615" y="124646"/>
                  </a:lnTo>
                  <a:lnTo>
                    <a:pt x="29992" y="132486"/>
                  </a:lnTo>
                  <a:lnTo>
                    <a:pt x="43221" y="140534"/>
                  </a:lnTo>
                  <a:lnTo>
                    <a:pt x="57684" y="148723"/>
                  </a:lnTo>
                  <a:lnTo>
                    <a:pt x="71560" y="155593"/>
                  </a:lnTo>
                  <a:lnTo>
                    <a:pt x="85044" y="161584"/>
                  </a:lnTo>
                  <a:lnTo>
                    <a:pt x="98266" y="166989"/>
                  </a:lnTo>
                  <a:lnTo>
                    <a:pt x="112726" y="170593"/>
                  </a:lnTo>
                  <a:lnTo>
                    <a:pt x="128010" y="172995"/>
                  </a:lnTo>
                  <a:lnTo>
                    <a:pt x="143844" y="174597"/>
                  </a:lnTo>
                  <a:lnTo>
                    <a:pt x="160044" y="175664"/>
                  </a:lnTo>
                  <a:lnTo>
                    <a:pt x="176489" y="176376"/>
                  </a:lnTo>
                  <a:lnTo>
                    <a:pt x="264412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288083" y="7924800"/>
              <a:ext cx="7318" cy="279401"/>
            </a:xfrm>
            <a:custGeom>
              <a:avLst/>
              <a:gdLst/>
              <a:ahLst/>
              <a:cxnLst/>
              <a:rect l="0" t="0" r="0" b="0"/>
              <a:pathLst>
                <a:path w="7318" h="279401">
                  <a:moveTo>
                    <a:pt x="7317" y="0"/>
                  </a:moveTo>
                  <a:lnTo>
                    <a:pt x="574" y="20225"/>
                  </a:lnTo>
                  <a:lnTo>
                    <a:pt x="0" y="31828"/>
                  </a:lnTo>
                  <a:lnTo>
                    <a:pt x="1027" y="45208"/>
                  </a:lnTo>
                  <a:lnTo>
                    <a:pt x="3124" y="59772"/>
                  </a:lnTo>
                  <a:lnTo>
                    <a:pt x="4521" y="75125"/>
                  </a:lnTo>
                  <a:lnTo>
                    <a:pt x="5453" y="91006"/>
                  </a:lnTo>
                  <a:lnTo>
                    <a:pt x="6074" y="107237"/>
                  </a:lnTo>
                  <a:lnTo>
                    <a:pt x="6948" y="163791"/>
                  </a:lnTo>
                  <a:lnTo>
                    <a:pt x="7317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946400" y="7759700"/>
            <a:ext cx="609601" cy="685801"/>
            <a:chOff x="2946400" y="7759700"/>
            <a:chExt cx="609601" cy="685801"/>
          </a:xfrm>
        </p:grpSpPr>
        <p:sp>
          <p:nvSpPr>
            <p:cNvPr id="69" name="Freeform 68"/>
            <p:cNvSpPr/>
            <p:nvPr/>
          </p:nvSpPr>
          <p:spPr>
            <a:xfrm>
              <a:off x="2959100" y="7759700"/>
              <a:ext cx="482601" cy="685801"/>
            </a:xfrm>
            <a:custGeom>
              <a:avLst/>
              <a:gdLst/>
              <a:ahLst/>
              <a:cxnLst/>
              <a:rect l="0" t="0" r="0" b="0"/>
              <a:pathLst>
                <a:path w="482601" h="685801">
                  <a:moveTo>
                    <a:pt x="482600" y="0"/>
                  </a:moveTo>
                  <a:lnTo>
                    <a:pt x="469115" y="26968"/>
                  </a:lnTo>
                  <a:lnTo>
                    <a:pt x="462321" y="41967"/>
                  </a:lnTo>
                  <a:lnTo>
                    <a:pt x="447246" y="77448"/>
                  </a:lnTo>
                  <a:lnTo>
                    <a:pt x="437864" y="93965"/>
                  </a:lnTo>
                  <a:lnTo>
                    <a:pt x="427376" y="109210"/>
                  </a:lnTo>
                  <a:lnTo>
                    <a:pt x="416150" y="123607"/>
                  </a:lnTo>
                  <a:lnTo>
                    <a:pt x="404433" y="137438"/>
                  </a:lnTo>
                  <a:lnTo>
                    <a:pt x="392389" y="150891"/>
                  </a:lnTo>
                  <a:lnTo>
                    <a:pt x="380126" y="164094"/>
                  </a:lnTo>
                  <a:lnTo>
                    <a:pt x="369128" y="178541"/>
                  </a:lnTo>
                  <a:lnTo>
                    <a:pt x="358974" y="193816"/>
                  </a:lnTo>
                  <a:lnTo>
                    <a:pt x="349382" y="209643"/>
                  </a:lnTo>
                  <a:lnTo>
                    <a:pt x="338755" y="225840"/>
                  </a:lnTo>
                  <a:lnTo>
                    <a:pt x="315657" y="258888"/>
                  </a:lnTo>
                  <a:lnTo>
                    <a:pt x="253757" y="342986"/>
                  </a:lnTo>
                  <a:lnTo>
                    <a:pt x="115708" y="527756"/>
                  </a:lnTo>
                  <a:lnTo>
                    <a:pt x="95640" y="556291"/>
                  </a:lnTo>
                  <a:lnTo>
                    <a:pt x="68476" y="596156"/>
                  </a:lnTo>
                  <a:lnTo>
                    <a:pt x="58350" y="609104"/>
                  </a:lnTo>
                  <a:lnTo>
                    <a:pt x="47367" y="621969"/>
                  </a:lnTo>
                  <a:lnTo>
                    <a:pt x="0" y="685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946400" y="7785100"/>
              <a:ext cx="609601" cy="647701"/>
            </a:xfrm>
            <a:custGeom>
              <a:avLst/>
              <a:gdLst/>
              <a:ahLst/>
              <a:cxnLst/>
              <a:rect l="0" t="0" r="0" b="0"/>
              <a:pathLst>
                <a:path w="609601" h="647701">
                  <a:moveTo>
                    <a:pt x="0" y="0"/>
                  </a:moveTo>
                  <a:lnTo>
                    <a:pt x="13483" y="26968"/>
                  </a:lnTo>
                  <a:lnTo>
                    <a:pt x="20278" y="39144"/>
                  </a:lnTo>
                  <a:lnTo>
                    <a:pt x="27630" y="51496"/>
                  </a:lnTo>
                  <a:lnTo>
                    <a:pt x="43324" y="76509"/>
                  </a:lnTo>
                  <a:lnTo>
                    <a:pt x="59707" y="101737"/>
                  </a:lnTo>
                  <a:lnTo>
                    <a:pt x="69438" y="115803"/>
                  </a:lnTo>
                  <a:lnTo>
                    <a:pt x="91539" y="146482"/>
                  </a:lnTo>
                  <a:lnTo>
                    <a:pt x="103359" y="161155"/>
                  </a:lnTo>
                  <a:lnTo>
                    <a:pt x="115472" y="175169"/>
                  </a:lnTo>
                  <a:lnTo>
                    <a:pt x="127782" y="188746"/>
                  </a:lnTo>
                  <a:lnTo>
                    <a:pt x="156510" y="218883"/>
                  </a:lnTo>
                  <a:lnTo>
                    <a:pt x="321804" y="385285"/>
                  </a:lnTo>
                  <a:lnTo>
                    <a:pt x="337303" y="402201"/>
                  </a:lnTo>
                  <a:lnTo>
                    <a:pt x="351868" y="419122"/>
                  </a:lnTo>
                  <a:lnTo>
                    <a:pt x="365812" y="436048"/>
                  </a:lnTo>
                  <a:lnTo>
                    <a:pt x="380752" y="451565"/>
                  </a:lnTo>
                  <a:lnTo>
                    <a:pt x="396357" y="466143"/>
                  </a:lnTo>
                  <a:lnTo>
                    <a:pt x="412404" y="480095"/>
                  </a:lnTo>
                  <a:lnTo>
                    <a:pt x="427336" y="493630"/>
                  </a:lnTo>
                  <a:lnTo>
                    <a:pt x="455216" y="519958"/>
                  </a:lnTo>
                  <a:lnTo>
                    <a:pt x="468577" y="531494"/>
                  </a:lnTo>
                  <a:lnTo>
                    <a:pt x="481718" y="542007"/>
                  </a:lnTo>
                  <a:lnTo>
                    <a:pt x="494712" y="551838"/>
                  </a:lnTo>
                  <a:lnTo>
                    <a:pt x="506197" y="561214"/>
                  </a:lnTo>
                  <a:lnTo>
                    <a:pt x="516675" y="570287"/>
                  </a:lnTo>
                  <a:lnTo>
                    <a:pt x="526483" y="579158"/>
                  </a:lnTo>
                  <a:lnTo>
                    <a:pt x="544907" y="596541"/>
                  </a:lnTo>
                  <a:lnTo>
                    <a:pt x="563914" y="613674"/>
                  </a:lnTo>
                  <a:lnTo>
                    <a:pt x="574909" y="622193"/>
                  </a:lnTo>
                  <a:lnTo>
                    <a:pt x="609600" y="647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2300" y="8798094"/>
            <a:ext cx="2683712" cy="555943"/>
            <a:chOff x="622300" y="8798094"/>
            <a:chExt cx="2683712" cy="555943"/>
          </a:xfrm>
        </p:grpSpPr>
        <p:sp>
          <p:nvSpPr>
            <p:cNvPr id="72" name="Freeform 71"/>
            <p:cNvSpPr/>
            <p:nvPr/>
          </p:nvSpPr>
          <p:spPr>
            <a:xfrm>
              <a:off x="622300" y="89662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20225" y="5958"/>
                  </a:lnTo>
                  <a:lnTo>
                    <a:pt x="31828" y="3971"/>
                  </a:lnTo>
                  <a:lnTo>
                    <a:pt x="45207" y="2647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48731" y="8798094"/>
              <a:ext cx="181570" cy="307807"/>
            </a:xfrm>
            <a:custGeom>
              <a:avLst/>
              <a:gdLst/>
              <a:ahLst/>
              <a:cxnLst/>
              <a:rect l="0" t="0" r="0" b="0"/>
              <a:pathLst>
                <a:path w="181570" h="307807">
                  <a:moveTo>
                    <a:pt x="143469" y="91906"/>
                  </a:moveTo>
                  <a:lnTo>
                    <a:pt x="136726" y="64937"/>
                  </a:lnTo>
                  <a:lnTo>
                    <a:pt x="131918" y="52761"/>
                  </a:lnTo>
                  <a:lnTo>
                    <a:pt x="125891" y="40409"/>
                  </a:lnTo>
                  <a:lnTo>
                    <a:pt x="119050" y="27941"/>
                  </a:lnTo>
                  <a:lnTo>
                    <a:pt x="110256" y="18218"/>
                  </a:lnTo>
                  <a:lnTo>
                    <a:pt x="100160" y="10325"/>
                  </a:lnTo>
                  <a:lnTo>
                    <a:pt x="89196" y="3652"/>
                  </a:lnTo>
                  <a:lnTo>
                    <a:pt x="77654" y="614"/>
                  </a:lnTo>
                  <a:lnTo>
                    <a:pt x="65725" y="0"/>
                  </a:lnTo>
                  <a:lnTo>
                    <a:pt x="53540" y="1002"/>
                  </a:lnTo>
                  <a:lnTo>
                    <a:pt x="42594" y="5903"/>
                  </a:lnTo>
                  <a:lnTo>
                    <a:pt x="32474" y="13404"/>
                  </a:lnTo>
                  <a:lnTo>
                    <a:pt x="22906" y="22638"/>
                  </a:lnTo>
                  <a:lnTo>
                    <a:pt x="15115" y="33027"/>
                  </a:lnTo>
                  <a:lnTo>
                    <a:pt x="8511" y="44187"/>
                  </a:lnTo>
                  <a:lnTo>
                    <a:pt x="2697" y="55860"/>
                  </a:lnTo>
                  <a:lnTo>
                    <a:pt x="232" y="67875"/>
                  </a:lnTo>
                  <a:lnTo>
                    <a:pt x="0" y="80119"/>
                  </a:lnTo>
                  <a:lnTo>
                    <a:pt x="1256" y="92514"/>
                  </a:lnTo>
                  <a:lnTo>
                    <a:pt x="4916" y="103600"/>
                  </a:lnTo>
                  <a:lnTo>
                    <a:pt x="10178" y="113813"/>
                  </a:lnTo>
                  <a:lnTo>
                    <a:pt x="16508" y="123444"/>
                  </a:lnTo>
                  <a:lnTo>
                    <a:pt x="26373" y="129864"/>
                  </a:lnTo>
                  <a:lnTo>
                    <a:pt x="38593" y="134145"/>
                  </a:lnTo>
                  <a:lnTo>
                    <a:pt x="52385" y="136998"/>
                  </a:lnTo>
                  <a:lnTo>
                    <a:pt x="65813" y="137490"/>
                  </a:lnTo>
                  <a:lnTo>
                    <a:pt x="78998" y="136406"/>
                  </a:lnTo>
                  <a:lnTo>
                    <a:pt x="92022" y="134273"/>
                  </a:lnTo>
                  <a:lnTo>
                    <a:pt x="104937" y="130028"/>
                  </a:lnTo>
                  <a:lnTo>
                    <a:pt x="117781" y="124376"/>
                  </a:lnTo>
                  <a:lnTo>
                    <a:pt x="130577" y="117786"/>
                  </a:lnTo>
                  <a:lnTo>
                    <a:pt x="139107" y="119037"/>
                  </a:lnTo>
                  <a:lnTo>
                    <a:pt x="144794" y="125515"/>
                  </a:lnTo>
                  <a:lnTo>
                    <a:pt x="148586" y="135479"/>
                  </a:lnTo>
                  <a:lnTo>
                    <a:pt x="151113" y="149176"/>
                  </a:lnTo>
                  <a:lnTo>
                    <a:pt x="152798" y="165364"/>
                  </a:lnTo>
                  <a:lnTo>
                    <a:pt x="153922" y="183211"/>
                  </a:lnTo>
                  <a:lnTo>
                    <a:pt x="156082" y="200754"/>
                  </a:lnTo>
                  <a:lnTo>
                    <a:pt x="158933" y="218093"/>
                  </a:lnTo>
                  <a:lnTo>
                    <a:pt x="162245" y="235298"/>
                  </a:lnTo>
                  <a:lnTo>
                    <a:pt x="165864" y="251000"/>
                  </a:lnTo>
                  <a:lnTo>
                    <a:pt x="169688" y="265702"/>
                  </a:lnTo>
                  <a:lnTo>
                    <a:pt x="181569" y="30780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232054" y="8826500"/>
              <a:ext cx="193091" cy="375599"/>
            </a:xfrm>
            <a:custGeom>
              <a:avLst/>
              <a:gdLst/>
              <a:ahLst/>
              <a:cxnLst/>
              <a:rect l="0" t="0" r="0" b="0"/>
              <a:pathLst>
                <a:path w="193091" h="375599">
                  <a:moveTo>
                    <a:pt x="12546" y="0"/>
                  </a:moveTo>
                  <a:lnTo>
                    <a:pt x="5803" y="20225"/>
                  </a:lnTo>
                  <a:lnTo>
                    <a:pt x="3818" y="33239"/>
                  </a:lnTo>
                  <a:lnTo>
                    <a:pt x="2493" y="48970"/>
                  </a:lnTo>
                  <a:lnTo>
                    <a:pt x="1611" y="66513"/>
                  </a:lnTo>
                  <a:lnTo>
                    <a:pt x="630" y="104821"/>
                  </a:lnTo>
                  <a:lnTo>
                    <a:pt x="0" y="180161"/>
                  </a:lnTo>
                  <a:lnTo>
                    <a:pt x="1360" y="197718"/>
                  </a:lnTo>
                  <a:lnTo>
                    <a:pt x="3677" y="215067"/>
                  </a:lnTo>
                  <a:lnTo>
                    <a:pt x="6633" y="232278"/>
                  </a:lnTo>
                  <a:lnTo>
                    <a:pt x="11426" y="249396"/>
                  </a:lnTo>
                  <a:lnTo>
                    <a:pt x="17444" y="266453"/>
                  </a:lnTo>
                  <a:lnTo>
                    <a:pt x="24278" y="283468"/>
                  </a:lnTo>
                  <a:lnTo>
                    <a:pt x="31656" y="299046"/>
                  </a:lnTo>
                  <a:lnTo>
                    <a:pt x="39397" y="313664"/>
                  </a:lnTo>
                  <a:lnTo>
                    <a:pt x="47380" y="327642"/>
                  </a:lnTo>
                  <a:lnTo>
                    <a:pt x="56935" y="339783"/>
                  </a:lnTo>
                  <a:lnTo>
                    <a:pt x="67539" y="350700"/>
                  </a:lnTo>
                  <a:lnTo>
                    <a:pt x="78841" y="360800"/>
                  </a:lnTo>
                  <a:lnTo>
                    <a:pt x="92020" y="367533"/>
                  </a:lnTo>
                  <a:lnTo>
                    <a:pt x="106451" y="372022"/>
                  </a:lnTo>
                  <a:lnTo>
                    <a:pt x="121716" y="375015"/>
                  </a:lnTo>
                  <a:lnTo>
                    <a:pt x="136126" y="375598"/>
                  </a:lnTo>
                  <a:lnTo>
                    <a:pt x="149966" y="374577"/>
                  </a:lnTo>
                  <a:lnTo>
                    <a:pt x="163426" y="372485"/>
                  </a:lnTo>
                  <a:lnTo>
                    <a:pt x="173810" y="366856"/>
                  </a:lnTo>
                  <a:lnTo>
                    <a:pt x="182144" y="358871"/>
                  </a:lnTo>
                  <a:lnTo>
                    <a:pt x="189111" y="349313"/>
                  </a:lnTo>
                  <a:lnTo>
                    <a:pt x="192345" y="338709"/>
                  </a:lnTo>
                  <a:lnTo>
                    <a:pt x="193090" y="327406"/>
                  </a:lnTo>
                  <a:lnTo>
                    <a:pt x="192175" y="315637"/>
                  </a:lnTo>
                  <a:lnTo>
                    <a:pt x="190154" y="303558"/>
                  </a:lnTo>
                  <a:lnTo>
                    <a:pt x="187396" y="291272"/>
                  </a:lnTo>
                  <a:lnTo>
                    <a:pt x="184145" y="278848"/>
                  </a:lnTo>
                  <a:lnTo>
                    <a:pt x="176334" y="267743"/>
                  </a:lnTo>
                  <a:lnTo>
                    <a:pt x="165483" y="257517"/>
                  </a:lnTo>
                  <a:lnTo>
                    <a:pt x="152604" y="247878"/>
                  </a:lnTo>
                  <a:lnTo>
                    <a:pt x="138373" y="241451"/>
                  </a:lnTo>
                  <a:lnTo>
                    <a:pt x="123242" y="237167"/>
                  </a:lnTo>
                  <a:lnTo>
                    <a:pt x="107510" y="234312"/>
                  </a:lnTo>
                  <a:lnTo>
                    <a:pt x="94199" y="235229"/>
                  </a:lnTo>
                  <a:lnTo>
                    <a:pt x="82504" y="238664"/>
                  </a:lnTo>
                  <a:lnTo>
                    <a:pt x="71884" y="243776"/>
                  </a:lnTo>
                  <a:lnTo>
                    <a:pt x="61982" y="251417"/>
                  </a:lnTo>
                  <a:lnTo>
                    <a:pt x="52559" y="260744"/>
                  </a:lnTo>
                  <a:lnTo>
                    <a:pt x="25246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587500" y="8959458"/>
              <a:ext cx="184343" cy="197243"/>
            </a:xfrm>
            <a:custGeom>
              <a:avLst/>
              <a:gdLst/>
              <a:ahLst/>
              <a:cxnLst/>
              <a:rect l="0" t="0" r="0" b="0"/>
              <a:pathLst>
                <a:path w="184343" h="197243">
                  <a:moveTo>
                    <a:pt x="0" y="6742"/>
                  </a:moveTo>
                  <a:lnTo>
                    <a:pt x="20225" y="0"/>
                  </a:lnTo>
                  <a:lnTo>
                    <a:pt x="31828" y="836"/>
                  </a:lnTo>
                  <a:lnTo>
                    <a:pt x="45207" y="4215"/>
                  </a:lnTo>
                  <a:lnTo>
                    <a:pt x="177703" y="49031"/>
                  </a:lnTo>
                  <a:lnTo>
                    <a:pt x="183379" y="54691"/>
                  </a:lnTo>
                  <a:lnTo>
                    <a:pt x="184342" y="61285"/>
                  </a:lnTo>
                  <a:lnTo>
                    <a:pt x="182161" y="68504"/>
                  </a:lnTo>
                  <a:lnTo>
                    <a:pt x="177885" y="76139"/>
                  </a:lnTo>
                  <a:lnTo>
                    <a:pt x="172212" y="84051"/>
                  </a:lnTo>
                  <a:lnTo>
                    <a:pt x="165608" y="92148"/>
                  </a:lnTo>
                  <a:lnTo>
                    <a:pt x="158383" y="100368"/>
                  </a:lnTo>
                  <a:lnTo>
                    <a:pt x="150744" y="108670"/>
                  </a:lnTo>
                  <a:lnTo>
                    <a:pt x="142829" y="117027"/>
                  </a:lnTo>
                  <a:lnTo>
                    <a:pt x="133319" y="125421"/>
                  </a:lnTo>
                  <a:lnTo>
                    <a:pt x="122746" y="133838"/>
                  </a:lnTo>
                  <a:lnTo>
                    <a:pt x="111464" y="142273"/>
                  </a:lnTo>
                  <a:lnTo>
                    <a:pt x="101120" y="150718"/>
                  </a:lnTo>
                  <a:lnTo>
                    <a:pt x="91402" y="159170"/>
                  </a:lnTo>
                  <a:lnTo>
                    <a:pt x="50800" y="1972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905000" y="9022383"/>
              <a:ext cx="177801" cy="7318"/>
            </a:xfrm>
            <a:custGeom>
              <a:avLst/>
              <a:gdLst/>
              <a:ahLst/>
              <a:cxnLst/>
              <a:rect l="0" t="0" r="0" b="0"/>
              <a:pathLst>
                <a:path w="177801" h="7318">
                  <a:moveTo>
                    <a:pt x="0" y="7317"/>
                  </a:moveTo>
                  <a:lnTo>
                    <a:pt x="20225" y="575"/>
                  </a:lnTo>
                  <a:lnTo>
                    <a:pt x="30417" y="0"/>
                  </a:lnTo>
                  <a:lnTo>
                    <a:pt x="41444" y="1028"/>
                  </a:lnTo>
                  <a:lnTo>
                    <a:pt x="53029" y="3124"/>
                  </a:lnTo>
                  <a:lnTo>
                    <a:pt x="67808" y="4521"/>
                  </a:lnTo>
                  <a:lnTo>
                    <a:pt x="84716" y="5453"/>
                  </a:lnTo>
                  <a:lnTo>
                    <a:pt x="177800" y="73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159000" y="9035083"/>
              <a:ext cx="207195" cy="315872"/>
            </a:xfrm>
            <a:custGeom>
              <a:avLst/>
              <a:gdLst/>
              <a:ahLst/>
              <a:cxnLst/>
              <a:rect l="0" t="0" r="0" b="0"/>
              <a:pathLst>
                <a:path w="207195" h="315872">
                  <a:moveTo>
                    <a:pt x="25400" y="7317"/>
                  </a:moveTo>
                  <a:lnTo>
                    <a:pt x="45625" y="575"/>
                  </a:lnTo>
                  <a:lnTo>
                    <a:pt x="55817" y="0"/>
                  </a:lnTo>
                  <a:lnTo>
                    <a:pt x="66844" y="1028"/>
                  </a:lnTo>
                  <a:lnTo>
                    <a:pt x="78429" y="3124"/>
                  </a:lnTo>
                  <a:lnTo>
                    <a:pt x="88975" y="7344"/>
                  </a:lnTo>
                  <a:lnTo>
                    <a:pt x="98828" y="12979"/>
                  </a:lnTo>
                  <a:lnTo>
                    <a:pt x="108218" y="19558"/>
                  </a:lnTo>
                  <a:lnTo>
                    <a:pt x="115890" y="28177"/>
                  </a:lnTo>
                  <a:lnTo>
                    <a:pt x="122415" y="38157"/>
                  </a:lnTo>
                  <a:lnTo>
                    <a:pt x="128177" y="49043"/>
                  </a:lnTo>
                  <a:lnTo>
                    <a:pt x="132018" y="61946"/>
                  </a:lnTo>
                  <a:lnTo>
                    <a:pt x="134578" y="76191"/>
                  </a:lnTo>
                  <a:lnTo>
                    <a:pt x="136285" y="91333"/>
                  </a:lnTo>
                  <a:lnTo>
                    <a:pt x="134601" y="104250"/>
                  </a:lnTo>
                  <a:lnTo>
                    <a:pt x="130656" y="115684"/>
                  </a:lnTo>
                  <a:lnTo>
                    <a:pt x="125204" y="126128"/>
                  </a:lnTo>
                  <a:lnTo>
                    <a:pt x="115925" y="131679"/>
                  </a:lnTo>
                  <a:lnTo>
                    <a:pt x="104094" y="133970"/>
                  </a:lnTo>
                  <a:lnTo>
                    <a:pt x="90563" y="134086"/>
                  </a:lnTo>
                  <a:lnTo>
                    <a:pt x="87186" y="134162"/>
                  </a:lnTo>
                  <a:lnTo>
                    <a:pt x="98486" y="134248"/>
                  </a:lnTo>
                  <a:lnTo>
                    <a:pt x="107991" y="135682"/>
                  </a:lnTo>
                  <a:lnTo>
                    <a:pt x="118560" y="138049"/>
                  </a:lnTo>
                  <a:lnTo>
                    <a:pt x="129840" y="141038"/>
                  </a:lnTo>
                  <a:lnTo>
                    <a:pt x="140182" y="147265"/>
                  </a:lnTo>
                  <a:lnTo>
                    <a:pt x="149899" y="155649"/>
                  </a:lnTo>
                  <a:lnTo>
                    <a:pt x="168222" y="174842"/>
                  </a:lnTo>
                  <a:lnTo>
                    <a:pt x="185772" y="192780"/>
                  </a:lnTo>
                  <a:lnTo>
                    <a:pt x="192992" y="202925"/>
                  </a:lnTo>
                  <a:lnTo>
                    <a:pt x="199217" y="213922"/>
                  </a:lnTo>
                  <a:lnTo>
                    <a:pt x="204778" y="225487"/>
                  </a:lnTo>
                  <a:lnTo>
                    <a:pt x="207074" y="237430"/>
                  </a:lnTo>
                  <a:lnTo>
                    <a:pt x="207194" y="249626"/>
                  </a:lnTo>
                  <a:lnTo>
                    <a:pt x="205862" y="261989"/>
                  </a:lnTo>
                  <a:lnTo>
                    <a:pt x="202152" y="273054"/>
                  </a:lnTo>
                  <a:lnTo>
                    <a:pt x="196857" y="283253"/>
                  </a:lnTo>
                  <a:lnTo>
                    <a:pt x="190505" y="292874"/>
                  </a:lnTo>
                  <a:lnTo>
                    <a:pt x="182036" y="300699"/>
                  </a:lnTo>
                  <a:lnTo>
                    <a:pt x="172157" y="307327"/>
                  </a:lnTo>
                  <a:lnTo>
                    <a:pt x="161338" y="313157"/>
                  </a:lnTo>
                  <a:lnTo>
                    <a:pt x="148481" y="315633"/>
                  </a:lnTo>
                  <a:lnTo>
                    <a:pt x="134265" y="315871"/>
                  </a:lnTo>
                  <a:lnTo>
                    <a:pt x="119143" y="314620"/>
                  </a:lnTo>
                  <a:lnTo>
                    <a:pt x="104829" y="310963"/>
                  </a:lnTo>
                  <a:lnTo>
                    <a:pt x="91052" y="305703"/>
                  </a:lnTo>
                  <a:lnTo>
                    <a:pt x="77635" y="299374"/>
                  </a:lnTo>
                  <a:lnTo>
                    <a:pt x="64456" y="293744"/>
                  </a:lnTo>
                  <a:lnTo>
                    <a:pt x="51437" y="288579"/>
                  </a:lnTo>
                  <a:lnTo>
                    <a:pt x="0" y="2486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463800" y="9084030"/>
              <a:ext cx="215901" cy="270007"/>
            </a:xfrm>
            <a:custGeom>
              <a:avLst/>
              <a:gdLst/>
              <a:ahLst/>
              <a:cxnLst/>
              <a:rect l="0" t="0" r="0" b="0"/>
              <a:pathLst>
                <a:path w="215901" h="270007">
                  <a:moveTo>
                    <a:pt x="0" y="21870"/>
                  </a:moveTo>
                  <a:lnTo>
                    <a:pt x="13484" y="8385"/>
                  </a:lnTo>
                  <a:lnTo>
                    <a:pt x="23100" y="4413"/>
                  </a:lnTo>
                  <a:lnTo>
                    <a:pt x="35155" y="1765"/>
                  </a:lnTo>
                  <a:lnTo>
                    <a:pt x="48837" y="0"/>
                  </a:lnTo>
                  <a:lnTo>
                    <a:pt x="62191" y="1645"/>
                  </a:lnTo>
                  <a:lnTo>
                    <a:pt x="75327" y="5564"/>
                  </a:lnTo>
                  <a:lnTo>
                    <a:pt x="88318" y="11000"/>
                  </a:lnTo>
                  <a:lnTo>
                    <a:pt x="99801" y="18857"/>
                  </a:lnTo>
                  <a:lnTo>
                    <a:pt x="110278" y="28327"/>
                  </a:lnTo>
                  <a:lnTo>
                    <a:pt x="120085" y="38875"/>
                  </a:lnTo>
                  <a:lnTo>
                    <a:pt x="128034" y="51551"/>
                  </a:lnTo>
                  <a:lnTo>
                    <a:pt x="134745" y="65646"/>
                  </a:lnTo>
                  <a:lnTo>
                    <a:pt x="140630" y="80687"/>
                  </a:lnTo>
                  <a:lnTo>
                    <a:pt x="144553" y="97770"/>
                  </a:lnTo>
                  <a:lnTo>
                    <a:pt x="147168" y="116214"/>
                  </a:lnTo>
                  <a:lnTo>
                    <a:pt x="148912" y="135566"/>
                  </a:lnTo>
                  <a:lnTo>
                    <a:pt x="148663" y="152700"/>
                  </a:lnTo>
                  <a:lnTo>
                    <a:pt x="147087" y="168357"/>
                  </a:lnTo>
                  <a:lnTo>
                    <a:pt x="144624" y="183028"/>
                  </a:lnTo>
                  <a:lnTo>
                    <a:pt x="140161" y="197042"/>
                  </a:lnTo>
                  <a:lnTo>
                    <a:pt x="134362" y="210618"/>
                  </a:lnTo>
                  <a:lnTo>
                    <a:pt x="127675" y="223901"/>
                  </a:lnTo>
                  <a:lnTo>
                    <a:pt x="120394" y="235580"/>
                  </a:lnTo>
                  <a:lnTo>
                    <a:pt x="112718" y="246188"/>
                  </a:lnTo>
                  <a:lnTo>
                    <a:pt x="104779" y="256082"/>
                  </a:lnTo>
                  <a:lnTo>
                    <a:pt x="93841" y="262677"/>
                  </a:lnTo>
                  <a:lnTo>
                    <a:pt x="80905" y="267075"/>
                  </a:lnTo>
                  <a:lnTo>
                    <a:pt x="66637" y="270006"/>
                  </a:lnTo>
                  <a:lnTo>
                    <a:pt x="54302" y="267727"/>
                  </a:lnTo>
                  <a:lnTo>
                    <a:pt x="43257" y="261975"/>
                  </a:lnTo>
                  <a:lnTo>
                    <a:pt x="33071" y="253906"/>
                  </a:lnTo>
                  <a:lnTo>
                    <a:pt x="27692" y="244294"/>
                  </a:lnTo>
                  <a:lnTo>
                    <a:pt x="25517" y="233653"/>
                  </a:lnTo>
                  <a:lnTo>
                    <a:pt x="25477" y="222325"/>
                  </a:lnTo>
                  <a:lnTo>
                    <a:pt x="28274" y="211951"/>
                  </a:lnTo>
                  <a:lnTo>
                    <a:pt x="32960" y="202213"/>
                  </a:lnTo>
                  <a:lnTo>
                    <a:pt x="38907" y="192899"/>
                  </a:lnTo>
                  <a:lnTo>
                    <a:pt x="48515" y="186689"/>
                  </a:lnTo>
                  <a:lnTo>
                    <a:pt x="60566" y="182549"/>
                  </a:lnTo>
                  <a:lnTo>
                    <a:pt x="74244" y="179789"/>
                  </a:lnTo>
                  <a:lnTo>
                    <a:pt x="87596" y="179361"/>
                  </a:lnTo>
                  <a:lnTo>
                    <a:pt x="100730" y="180486"/>
                  </a:lnTo>
                  <a:lnTo>
                    <a:pt x="113720" y="182647"/>
                  </a:lnTo>
                  <a:lnTo>
                    <a:pt x="125202" y="186910"/>
                  </a:lnTo>
                  <a:lnTo>
                    <a:pt x="135679" y="192575"/>
                  </a:lnTo>
                  <a:lnTo>
                    <a:pt x="145486" y="199173"/>
                  </a:lnTo>
                  <a:lnTo>
                    <a:pt x="154846" y="206394"/>
                  </a:lnTo>
                  <a:lnTo>
                    <a:pt x="163908" y="214030"/>
                  </a:lnTo>
                  <a:lnTo>
                    <a:pt x="172772" y="221943"/>
                  </a:lnTo>
                  <a:lnTo>
                    <a:pt x="190147" y="238262"/>
                  </a:lnTo>
                  <a:lnTo>
                    <a:pt x="215900" y="2631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755900" y="9029700"/>
              <a:ext cx="165101" cy="304801"/>
            </a:xfrm>
            <a:custGeom>
              <a:avLst/>
              <a:gdLst/>
              <a:ahLst/>
              <a:cxnLst/>
              <a:rect l="0" t="0" r="0" b="0"/>
              <a:pathLst>
                <a:path w="165101" h="304801">
                  <a:moveTo>
                    <a:pt x="0" y="0"/>
                  </a:moveTo>
                  <a:lnTo>
                    <a:pt x="0" y="245041"/>
                  </a:lnTo>
                  <a:lnTo>
                    <a:pt x="4233" y="257905"/>
                  </a:lnTo>
                  <a:lnTo>
                    <a:pt x="11288" y="267892"/>
                  </a:lnTo>
                  <a:lnTo>
                    <a:pt x="20225" y="275961"/>
                  </a:lnTo>
                  <a:lnTo>
                    <a:pt x="31828" y="281340"/>
                  </a:lnTo>
                  <a:lnTo>
                    <a:pt x="45207" y="284927"/>
                  </a:lnTo>
                  <a:lnTo>
                    <a:pt x="59771" y="287318"/>
                  </a:lnTo>
                  <a:lnTo>
                    <a:pt x="75125" y="288911"/>
                  </a:lnTo>
                  <a:lnTo>
                    <a:pt x="91006" y="289975"/>
                  </a:lnTo>
                  <a:lnTo>
                    <a:pt x="1651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692400" y="9114959"/>
              <a:ext cx="177801" cy="16342"/>
            </a:xfrm>
            <a:custGeom>
              <a:avLst/>
              <a:gdLst/>
              <a:ahLst/>
              <a:cxnLst/>
              <a:rect l="0" t="0" r="0" b="0"/>
              <a:pathLst>
                <a:path w="177801" h="16342">
                  <a:moveTo>
                    <a:pt x="0" y="16341"/>
                  </a:moveTo>
                  <a:lnTo>
                    <a:pt x="13484" y="2856"/>
                  </a:lnTo>
                  <a:lnTo>
                    <a:pt x="23100" y="296"/>
                  </a:lnTo>
                  <a:lnTo>
                    <a:pt x="35155" y="0"/>
                  </a:lnTo>
                  <a:lnTo>
                    <a:pt x="48837" y="1214"/>
                  </a:lnTo>
                  <a:lnTo>
                    <a:pt x="63602" y="2022"/>
                  </a:lnTo>
                  <a:lnTo>
                    <a:pt x="95060" y="2921"/>
                  </a:lnTo>
                  <a:lnTo>
                    <a:pt x="177800" y="36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124200" y="9080500"/>
              <a:ext cx="181812" cy="165101"/>
            </a:xfrm>
            <a:custGeom>
              <a:avLst/>
              <a:gdLst/>
              <a:ahLst/>
              <a:cxnLst/>
              <a:rect l="0" t="0" r="0" b="0"/>
              <a:pathLst>
                <a:path w="181812" h="165101">
                  <a:moveTo>
                    <a:pt x="0" y="0"/>
                  </a:moveTo>
                  <a:lnTo>
                    <a:pt x="26967" y="0"/>
                  </a:lnTo>
                  <a:lnTo>
                    <a:pt x="37734" y="2822"/>
                  </a:lnTo>
                  <a:lnTo>
                    <a:pt x="47733" y="7525"/>
                  </a:lnTo>
                  <a:lnTo>
                    <a:pt x="67781" y="20278"/>
                  </a:lnTo>
                  <a:lnTo>
                    <a:pt x="90802" y="35352"/>
                  </a:lnTo>
                  <a:lnTo>
                    <a:pt x="102868" y="41912"/>
                  </a:lnTo>
                  <a:lnTo>
                    <a:pt x="115145" y="47697"/>
                  </a:lnTo>
                  <a:lnTo>
                    <a:pt x="127563" y="52964"/>
                  </a:lnTo>
                  <a:lnTo>
                    <a:pt x="141487" y="56476"/>
                  </a:lnTo>
                  <a:lnTo>
                    <a:pt x="156413" y="58817"/>
                  </a:lnTo>
                  <a:lnTo>
                    <a:pt x="172008" y="60378"/>
                  </a:lnTo>
                  <a:lnTo>
                    <a:pt x="179583" y="64241"/>
                  </a:lnTo>
                  <a:lnTo>
                    <a:pt x="181811" y="69638"/>
                  </a:lnTo>
                  <a:lnTo>
                    <a:pt x="180474" y="76058"/>
                  </a:lnTo>
                  <a:lnTo>
                    <a:pt x="175349" y="83161"/>
                  </a:lnTo>
                  <a:lnTo>
                    <a:pt x="167699" y="90719"/>
                  </a:lnTo>
                  <a:lnTo>
                    <a:pt x="158366" y="98579"/>
                  </a:lnTo>
                  <a:lnTo>
                    <a:pt x="147911" y="106641"/>
                  </a:lnTo>
                  <a:lnTo>
                    <a:pt x="136707" y="114838"/>
                  </a:lnTo>
                  <a:lnTo>
                    <a:pt x="125004" y="123125"/>
                  </a:lnTo>
                  <a:lnTo>
                    <a:pt x="114381" y="131472"/>
                  </a:lnTo>
                  <a:lnTo>
                    <a:pt x="104476" y="139859"/>
                  </a:lnTo>
                  <a:lnTo>
                    <a:pt x="762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492500" y="8978900"/>
            <a:ext cx="800101" cy="368301"/>
            <a:chOff x="3492500" y="8978900"/>
            <a:chExt cx="800101" cy="368301"/>
          </a:xfrm>
        </p:grpSpPr>
        <p:sp>
          <p:nvSpPr>
            <p:cNvPr id="83" name="Freeform 82"/>
            <p:cNvSpPr/>
            <p:nvPr/>
          </p:nvSpPr>
          <p:spPr>
            <a:xfrm>
              <a:off x="3492500" y="897890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50800"/>
                  </a:moveTo>
                  <a:lnTo>
                    <a:pt x="114593" y="12602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784600" y="8991600"/>
              <a:ext cx="143064" cy="286578"/>
            </a:xfrm>
            <a:custGeom>
              <a:avLst/>
              <a:gdLst/>
              <a:ahLst/>
              <a:cxnLst/>
              <a:rect l="0" t="0" r="0" b="0"/>
              <a:pathLst>
                <a:path w="143064" h="286578">
                  <a:moveTo>
                    <a:pt x="25400" y="0"/>
                  </a:moveTo>
                  <a:lnTo>
                    <a:pt x="52368" y="0"/>
                  </a:lnTo>
                  <a:lnTo>
                    <a:pt x="64545" y="2822"/>
                  </a:lnTo>
                  <a:lnTo>
                    <a:pt x="76896" y="7525"/>
                  </a:lnTo>
                  <a:lnTo>
                    <a:pt x="89364" y="13484"/>
                  </a:lnTo>
                  <a:lnTo>
                    <a:pt x="100498" y="20278"/>
                  </a:lnTo>
                  <a:lnTo>
                    <a:pt x="110743" y="27629"/>
                  </a:lnTo>
                  <a:lnTo>
                    <a:pt x="120395" y="35352"/>
                  </a:lnTo>
                  <a:lnTo>
                    <a:pt x="125419" y="46146"/>
                  </a:lnTo>
                  <a:lnTo>
                    <a:pt x="127357" y="58986"/>
                  </a:lnTo>
                  <a:lnTo>
                    <a:pt x="127238" y="73190"/>
                  </a:lnTo>
                  <a:lnTo>
                    <a:pt x="122925" y="85483"/>
                  </a:lnTo>
                  <a:lnTo>
                    <a:pt x="115816" y="96499"/>
                  </a:lnTo>
                  <a:lnTo>
                    <a:pt x="106844" y="106666"/>
                  </a:lnTo>
                  <a:lnTo>
                    <a:pt x="95218" y="113444"/>
                  </a:lnTo>
                  <a:lnTo>
                    <a:pt x="81823" y="117962"/>
                  </a:lnTo>
                  <a:lnTo>
                    <a:pt x="67248" y="120975"/>
                  </a:lnTo>
                  <a:lnTo>
                    <a:pt x="61765" y="124394"/>
                  </a:lnTo>
                  <a:lnTo>
                    <a:pt x="62343" y="128085"/>
                  </a:lnTo>
                  <a:lnTo>
                    <a:pt x="66962" y="131957"/>
                  </a:lnTo>
                  <a:lnTo>
                    <a:pt x="72863" y="137359"/>
                  </a:lnTo>
                  <a:lnTo>
                    <a:pt x="86947" y="150890"/>
                  </a:lnTo>
                  <a:lnTo>
                    <a:pt x="96064" y="157037"/>
                  </a:lnTo>
                  <a:lnTo>
                    <a:pt x="106376" y="162547"/>
                  </a:lnTo>
                  <a:lnTo>
                    <a:pt x="117484" y="167631"/>
                  </a:lnTo>
                  <a:lnTo>
                    <a:pt x="126300" y="175254"/>
                  </a:lnTo>
                  <a:lnTo>
                    <a:pt x="133589" y="184569"/>
                  </a:lnTo>
                  <a:lnTo>
                    <a:pt x="139859" y="195012"/>
                  </a:lnTo>
                  <a:lnTo>
                    <a:pt x="142628" y="207619"/>
                  </a:lnTo>
                  <a:lnTo>
                    <a:pt x="143063" y="221668"/>
                  </a:lnTo>
                  <a:lnTo>
                    <a:pt x="141942" y="236679"/>
                  </a:lnTo>
                  <a:lnTo>
                    <a:pt x="138372" y="249508"/>
                  </a:lnTo>
                  <a:lnTo>
                    <a:pt x="133170" y="260883"/>
                  </a:lnTo>
                  <a:lnTo>
                    <a:pt x="126880" y="271288"/>
                  </a:lnTo>
                  <a:lnTo>
                    <a:pt x="115631" y="278225"/>
                  </a:lnTo>
                  <a:lnTo>
                    <a:pt x="101076" y="282850"/>
                  </a:lnTo>
                  <a:lnTo>
                    <a:pt x="84317" y="285933"/>
                  </a:lnTo>
                  <a:lnTo>
                    <a:pt x="68911" y="286577"/>
                  </a:lnTo>
                  <a:lnTo>
                    <a:pt x="54407" y="285596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024957" y="9113636"/>
              <a:ext cx="267644" cy="233565"/>
            </a:xfrm>
            <a:custGeom>
              <a:avLst/>
              <a:gdLst/>
              <a:ahLst/>
              <a:cxnLst/>
              <a:rect l="0" t="0" r="0" b="0"/>
              <a:pathLst>
                <a:path w="267644" h="233565">
                  <a:moveTo>
                    <a:pt x="13643" y="30364"/>
                  </a:moveTo>
                  <a:lnTo>
                    <a:pt x="27127" y="16879"/>
                  </a:lnTo>
                  <a:lnTo>
                    <a:pt x="36743" y="11496"/>
                  </a:lnTo>
                  <a:lnTo>
                    <a:pt x="48798" y="6497"/>
                  </a:lnTo>
                  <a:lnTo>
                    <a:pt x="62480" y="1752"/>
                  </a:lnTo>
                  <a:lnTo>
                    <a:pt x="75834" y="0"/>
                  </a:lnTo>
                  <a:lnTo>
                    <a:pt x="88970" y="244"/>
                  </a:lnTo>
                  <a:lnTo>
                    <a:pt x="101961" y="1817"/>
                  </a:lnTo>
                  <a:lnTo>
                    <a:pt x="114855" y="5688"/>
                  </a:lnTo>
                  <a:lnTo>
                    <a:pt x="127684" y="11091"/>
                  </a:lnTo>
                  <a:lnTo>
                    <a:pt x="140470" y="17515"/>
                  </a:lnTo>
                  <a:lnTo>
                    <a:pt x="148994" y="28854"/>
                  </a:lnTo>
                  <a:lnTo>
                    <a:pt x="154677" y="43468"/>
                  </a:lnTo>
                  <a:lnTo>
                    <a:pt x="158465" y="60266"/>
                  </a:lnTo>
                  <a:lnTo>
                    <a:pt x="158169" y="75699"/>
                  </a:lnTo>
                  <a:lnTo>
                    <a:pt x="155149" y="90220"/>
                  </a:lnTo>
                  <a:lnTo>
                    <a:pt x="150314" y="104135"/>
                  </a:lnTo>
                  <a:lnTo>
                    <a:pt x="144267" y="117644"/>
                  </a:lnTo>
                  <a:lnTo>
                    <a:pt x="137415" y="130884"/>
                  </a:lnTo>
                  <a:lnTo>
                    <a:pt x="130024" y="143943"/>
                  </a:lnTo>
                  <a:lnTo>
                    <a:pt x="120863" y="156884"/>
                  </a:lnTo>
                  <a:lnTo>
                    <a:pt x="110523" y="169744"/>
                  </a:lnTo>
                  <a:lnTo>
                    <a:pt x="99396" y="182550"/>
                  </a:lnTo>
                  <a:lnTo>
                    <a:pt x="87745" y="192499"/>
                  </a:lnTo>
                  <a:lnTo>
                    <a:pt x="75744" y="200543"/>
                  </a:lnTo>
                  <a:lnTo>
                    <a:pt x="63510" y="207316"/>
                  </a:lnTo>
                  <a:lnTo>
                    <a:pt x="51121" y="213243"/>
                  </a:lnTo>
                  <a:lnTo>
                    <a:pt x="38628" y="218605"/>
                  </a:lnTo>
                  <a:lnTo>
                    <a:pt x="26066" y="223591"/>
                  </a:lnTo>
                  <a:lnTo>
                    <a:pt x="16281" y="222682"/>
                  </a:lnTo>
                  <a:lnTo>
                    <a:pt x="8346" y="217843"/>
                  </a:lnTo>
                  <a:lnTo>
                    <a:pt x="1645" y="210383"/>
                  </a:lnTo>
                  <a:lnTo>
                    <a:pt x="0" y="202588"/>
                  </a:lnTo>
                  <a:lnTo>
                    <a:pt x="1725" y="194568"/>
                  </a:lnTo>
                  <a:lnTo>
                    <a:pt x="5697" y="186400"/>
                  </a:lnTo>
                  <a:lnTo>
                    <a:pt x="13990" y="180954"/>
                  </a:lnTo>
                  <a:lnTo>
                    <a:pt x="25163" y="177324"/>
                  </a:lnTo>
                  <a:lnTo>
                    <a:pt x="38257" y="174904"/>
                  </a:lnTo>
                  <a:lnTo>
                    <a:pt x="51219" y="174702"/>
                  </a:lnTo>
                  <a:lnTo>
                    <a:pt x="64093" y="175978"/>
                  </a:lnTo>
                  <a:lnTo>
                    <a:pt x="76910" y="178240"/>
                  </a:lnTo>
                  <a:lnTo>
                    <a:pt x="89687" y="181159"/>
                  </a:lnTo>
                  <a:lnTo>
                    <a:pt x="102439" y="184515"/>
                  </a:lnTo>
                  <a:lnTo>
                    <a:pt x="115174" y="188165"/>
                  </a:lnTo>
                  <a:lnTo>
                    <a:pt x="130719" y="192009"/>
                  </a:lnTo>
                  <a:lnTo>
                    <a:pt x="166806" y="200043"/>
                  </a:lnTo>
                  <a:lnTo>
                    <a:pt x="184896" y="205572"/>
                  </a:lnTo>
                  <a:lnTo>
                    <a:pt x="202600" y="212080"/>
                  </a:lnTo>
                  <a:lnTo>
                    <a:pt x="267643" y="2335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159000" y="9461545"/>
            <a:ext cx="2324101" cy="485076"/>
            <a:chOff x="2159000" y="9461545"/>
            <a:chExt cx="2324101" cy="485076"/>
          </a:xfrm>
        </p:grpSpPr>
        <p:sp>
          <p:nvSpPr>
            <p:cNvPr id="87" name="Freeform 86"/>
            <p:cNvSpPr/>
            <p:nvPr/>
          </p:nvSpPr>
          <p:spPr>
            <a:xfrm>
              <a:off x="2159000" y="9564865"/>
              <a:ext cx="838201" cy="61736"/>
            </a:xfrm>
            <a:custGeom>
              <a:avLst/>
              <a:gdLst/>
              <a:ahLst/>
              <a:cxnLst/>
              <a:rect l="0" t="0" r="0" b="0"/>
              <a:pathLst>
                <a:path w="838201" h="61736">
                  <a:moveTo>
                    <a:pt x="0" y="10935"/>
                  </a:moveTo>
                  <a:lnTo>
                    <a:pt x="26967" y="4193"/>
                  </a:lnTo>
                  <a:lnTo>
                    <a:pt x="41967" y="2206"/>
                  </a:lnTo>
                  <a:lnTo>
                    <a:pt x="59022" y="882"/>
                  </a:lnTo>
                  <a:lnTo>
                    <a:pt x="77448" y="0"/>
                  </a:lnTo>
                  <a:lnTo>
                    <a:pt x="93965" y="823"/>
                  </a:lnTo>
                  <a:lnTo>
                    <a:pt x="109210" y="2782"/>
                  </a:lnTo>
                  <a:lnTo>
                    <a:pt x="123606" y="5499"/>
                  </a:lnTo>
                  <a:lnTo>
                    <a:pt x="138849" y="7311"/>
                  </a:lnTo>
                  <a:lnTo>
                    <a:pt x="154654" y="8519"/>
                  </a:lnTo>
                  <a:lnTo>
                    <a:pt x="170836" y="9324"/>
                  </a:lnTo>
                  <a:lnTo>
                    <a:pt x="185857" y="11272"/>
                  </a:lnTo>
                  <a:lnTo>
                    <a:pt x="200105" y="13982"/>
                  </a:lnTo>
                  <a:lnTo>
                    <a:pt x="213836" y="17199"/>
                  </a:lnTo>
                  <a:lnTo>
                    <a:pt x="228635" y="19345"/>
                  </a:lnTo>
                  <a:lnTo>
                    <a:pt x="244145" y="20774"/>
                  </a:lnTo>
                  <a:lnTo>
                    <a:pt x="260130" y="21728"/>
                  </a:lnTo>
                  <a:lnTo>
                    <a:pt x="276431" y="23775"/>
                  </a:lnTo>
                  <a:lnTo>
                    <a:pt x="292943" y="26550"/>
                  </a:lnTo>
                  <a:lnTo>
                    <a:pt x="309595" y="29812"/>
                  </a:lnTo>
                  <a:lnTo>
                    <a:pt x="326341" y="31986"/>
                  </a:lnTo>
                  <a:lnTo>
                    <a:pt x="343149" y="33435"/>
                  </a:lnTo>
                  <a:lnTo>
                    <a:pt x="359999" y="34401"/>
                  </a:lnTo>
                  <a:lnTo>
                    <a:pt x="405062" y="35476"/>
                  </a:lnTo>
                  <a:lnTo>
                    <a:pt x="494251" y="36165"/>
                  </a:lnTo>
                  <a:lnTo>
                    <a:pt x="511534" y="37633"/>
                  </a:lnTo>
                  <a:lnTo>
                    <a:pt x="527289" y="40022"/>
                  </a:lnTo>
                  <a:lnTo>
                    <a:pt x="542026" y="43026"/>
                  </a:lnTo>
                  <a:lnTo>
                    <a:pt x="557495" y="45029"/>
                  </a:lnTo>
                  <a:lnTo>
                    <a:pt x="573452" y="46364"/>
                  </a:lnTo>
                  <a:lnTo>
                    <a:pt x="589734" y="47254"/>
                  </a:lnTo>
                  <a:lnTo>
                    <a:pt x="609056" y="49259"/>
                  </a:lnTo>
                  <a:lnTo>
                    <a:pt x="653102" y="55249"/>
                  </a:lnTo>
                  <a:lnTo>
                    <a:pt x="675290" y="57411"/>
                  </a:lnTo>
                  <a:lnTo>
                    <a:pt x="697138" y="58853"/>
                  </a:lnTo>
                  <a:lnTo>
                    <a:pt x="738817" y="60453"/>
                  </a:lnTo>
                  <a:lnTo>
                    <a:pt x="838200" y="617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362200" y="97536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11288" y="17874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489200" y="9724559"/>
              <a:ext cx="118212" cy="199547"/>
            </a:xfrm>
            <a:custGeom>
              <a:avLst/>
              <a:gdLst/>
              <a:ahLst/>
              <a:cxnLst/>
              <a:rect l="0" t="0" r="0" b="0"/>
              <a:pathLst>
                <a:path w="118212" h="199547">
                  <a:moveTo>
                    <a:pt x="12700" y="16341"/>
                  </a:moveTo>
                  <a:lnTo>
                    <a:pt x="26184" y="2856"/>
                  </a:lnTo>
                  <a:lnTo>
                    <a:pt x="35800" y="296"/>
                  </a:lnTo>
                  <a:lnTo>
                    <a:pt x="47855" y="0"/>
                  </a:lnTo>
                  <a:lnTo>
                    <a:pt x="61537" y="1214"/>
                  </a:lnTo>
                  <a:lnTo>
                    <a:pt x="72069" y="6256"/>
                  </a:lnTo>
                  <a:lnTo>
                    <a:pt x="80501" y="13851"/>
                  </a:lnTo>
                  <a:lnTo>
                    <a:pt x="87534" y="23147"/>
                  </a:lnTo>
                  <a:lnTo>
                    <a:pt x="87989" y="32167"/>
                  </a:lnTo>
                  <a:lnTo>
                    <a:pt x="84059" y="41003"/>
                  </a:lnTo>
                  <a:lnTo>
                    <a:pt x="77206" y="49715"/>
                  </a:lnTo>
                  <a:lnTo>
                    <a:pt x="66993" y="54113"/>
                  </a:lnTo>
                  <a:lnTo>
                    <a:pt x="54540" y="55633"/>
                  </a:lnTo>
                  <a:lnTo>
                    <a:pt x="40593" y="55236"/>
                  </a:lnTo>
                  <a:lnTo>
                    <a:pt x="35528" y="57793"/>
                  </a:lnTo>
                  <a:lnTo>
                    <a:pt x="36385" y="62320"/>
                  </a:lnTo>
                  <a:lnTo>
                    <a:pt x="41190" y="68161"/>
                  </a:lnTo>
                  <a:lnTo>
                    <a:pt x="48627" y="74876"/>
                  </a:lnTo>
                  <a:lnTo>
                    <a:pt x="57817" y="82175"/>
                  </a:lnTo>
                  <a:lnTo>
                    <a:pt x="68178" y="89863"/>
                  </a:lnTo>
                  <a:lnTo>
                    <a:pt x="77908" y="97811"/>
                  </a:lnTo>
                  <a:lnTo>
                    <a:pt x="87216" y="105932"/>
                  </a:lnTo>
                  <a:lnTo>
                    <a:pt x="96244" y="114169"/>
                  </a:lnTo>
                  <a:lnTo>
                    <a:pt x="103673" y="123892"/>
                  </a:lnTo>
                  <a:lnTo>
                    <a:pt x="110038" y="134608"/>
                  </a:lnTo>
                  <a:lnTo>
                    <a:pt x="115692" y="145986"/>
                  </a:lnTo>
                  <a:lnTo>
                    <a:pt x="118050" y="157804"/>
                  </a:lnTo>
                  <a:lnTo>
                    <a:pt x="118211" y="169916"/>
                  </a:lnTo>
                  <a:lnTo>
                    <a:pt x="116907" y="182224"/>
                  </a:lnTo>
                  <a:lnTo>
                    <a:pt x="108982" y="190430"/>
                  </a:lnTo>
                  <a:lnTo>
                    <a:pt x="96644" y="195899"/>
                  </a:lnTo>
                  <a:lnTo>
                    <a:pt x="81362" y="199546"/>
                  </a:lnTo>
                  <a:lnTo>
                    <a:pt x="66941" y="199156"/>
                  </a:lnTo>
                  <a:lnTo>
                    <a:pt x="53094" y="196072"/>
                  </a:lnTo>
                  <a:lnTo>
                    <a:pt x="0" y="1814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679700" y="9769830"/>
              <a:ext cx="254001" cy="176791"/>
            </a:xfrm>
            <a:custGeom>
              <a:avLst/>
              <a:gdLst/>
              <a:ahLst/>
              <a:cxnLst/>
              <a:rect l="0" t="0" r="0" b="0"/>
              <a:pathLst>
                <a:path w="254001" h="176791">
                  <a:moveTo>
                    <a:pt x="0" y="21870"/>
                  </a:moveTo>
                  <a:lnTo>
                    <a:pt x="13484" y="8385"/>
                  </a:lnTo>
                  <a:lnTo>
                    <a:pt x="24511" y="4413"/>
                  </a:lnTo>
                  <a:lnTo>
                    <a:pt x="38918" y="1765"/>
                  </a:lnTo>
                  <a:lnTo>
                    <a:pt x="55579" y="0"/>
                  </a:lnTo>
                  <a:lnTo>
                    <a:pt x="70919" y="234"/>
                  </a:lnTo>
                  <a:lnTo>
                    <a:pt x="85379" y="1802"/>
                  </a:lnTo>
                  <a:lnTo>
                    <a:pt x="99253" y="4257"/>
                  </a:lnTo>
                  <a:lnTo>
                    <a:pt x="111324" y="8717"/>
                  </a:lnTo>
                  <a:lnTo>
                    <a:pt x="122193" y="14512"/>
                  </a:lnTo>
                  <a:lnTo>
                    <a:pt x="132262" y="21198"/>
                  </a:lnTo>
                  <a:lnTo>
                    <a:pt x="141797" y="29888"/>
                  </a:lnTo>
                  <a:lnTo>
                    <a:pt x="150976" y="39916"/>
                  </a:lnTo>
                  <a:lnTo>
                    <a:pt x="159917" y="50834"/>
                  </a:lnTo>
                  <a:lnTo>
                    <a:pt x="165878" y="65168"/>
                  </a:lnTo>
                  <a:lnTo>
                    <a:pt x="169852" y="81780"/>
                  </a:lnTo>
                  <a:lnTo>
                    <a:pt x="172501" y="99910"/>
                  </a:lnTo>
                  <a:lnTo>
                    <a:pt x="171445" y="116230"/>
                  </a:lnTo>
                  <a:lnTo>
                    <a:pt x="167919" y="131343"/>
                  </a:lnTo>
                  <a:lnTo>
                    <a:pt x="162746" y="145652"/>
                  </a:lnTo>
                  <a:lnTo>
                    <a:pt x="155063" y="156602"/>
                  </a:lnTo>
                  <a:lnTo>
                    <a:pt x="145709" y="165313"/>
                  </a:lnTo>
                  <a:lnTo>
                    <a:pt x="135239" y="172532"/>
                  </a:lnTo>
                  <a:lnTo>
                    <a:pt x="122615" y="175934"/>
                  </a:lnTo>
                  <a:lnTo>
                    <a:pt x="108554" y="176790"/>
                  </a:lnTo>
                  <a:lnTo>
                    <a:pt x="93536" y="175950"/>
                  </a:lnTo>
                  <a:lnTo>
                    <a:pt x="80702" y="172567"/>
                  </a:lnTo>
                  <a:lnTo>
                    <a:pt x="69323" y="167490"/>
                  </a:lnTo>
                  <a:lnTo>
                    <a:pt x="58915" y="161283"/>
                  </a:lnTo>
                  <a:lnTo>
                    <a:pt x="54799" y="154323"/>
                  </a:lnTo>
                  <a:lnTo>
                    <a:pt x="54877" y="146861"/>
                  </a:lnTo>
                  <a:lnTo>
                    <a:pt x="57751" y="139064"/>
                  </a:lnTo>
                  <a:lnTo>
                    <a:pt x="66723" y="133866"/>
                  </a:lnTo>
                  <a:lnTo>
                    <a:pt x="79760" y="130400"/>
                  </a:lnTo>
                  <a:lnTo>
                    <a:pt x="95506" y="128090"/>
                  </a:lnTo>
                  <a:lnTo>
                    <a:pt x="111648" y="127961"/>
                  </a:lnTo>
                  <a:lnTo>
                    <a:pt x="128054" y="129286"/>
                  </a:lnTo>
                  <a:lnTo>
                    <a:pt x="144636" y="131581"/>
                  </a:lnTo>
                  <a:lnTo>
                    <a:pt x="159924" y="134522"/>
                  </a:lnTo>
                  <a:lnTo>
                    <a:pt x="174349" y="137893"/>
                  </a:lnTo>
                  <a:lnTo>
                    <a:pt x="188199" y="141551"/>
                  </a:lnTo>
                  <a:lnTo>
                    <a:pt x="214877" y="149380"/>
                  </a:lnTo>
                  <a:lnTo>
                    <a:pt x="254000" y="1615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568700" y="9461545"/>
              <a:ext cx="914401" cy="50756"/>
            </a:xfrm>
            <a:custGeom>
              <a:avLst/>
              <a:gdLst/>
              <a:ahLst/>
              <a:cxnLst/>
              <a:rect l="0" t="0" r="0" b="0"/>
              <a:pathLst>
                <a:path w="914401" h="50756">
                  <a:moveTo>
                    <a:pt x="0" y="12655"/>
                  </a:moveTo>
                  <a:lnTo>
                    <a:pt x="26968" y="5913"/>
                  </a:lnTo>
                  <a:lnTo>
                    <a:pt x="40556" y="3926"/>
                  </a:lnTo>
                  <a:lnTo>
                    <a:pt x="55259" y="2602"/>
                  </a:lnTo>
                  <a:lnTo>
                    <a:pt x="70706" y="1720"/>
                  </a:lnTo>
                  <a:lnTo>
                    <a:pt x="102921" y="739"/>
                  </a:lnTo>
                  <a:lnTo>
                    <a:pt x="212624" y="58"/>
                  </a:lnTo>
                  <a:lnTo>
                    <a:pt x="253014" y="0"/>
                  </a:lnTo>
                  <a:lnTo>
                    <a:pt x="271687" y="1396"/>
                  </a:lnTo>
                  <a:lnTo>
                    <a:pt x="289780" y="3738"/>
                  </a:lnTo>
                  <a:lnTo>
                    <a:pt x="307487" y="6710"/>
                  </a:lnTo>
                  <a:lnTo>
                    <a:pt x="324935" y="8692"/>
                  </a:lnTo>
                  <a:lnTo>
                    <a:pt x="342212" y="10013"/>
                  </a:lnTo>
                  <a:lnTo>
                    <a:pt x="359374" y="10893"/>
                  </a:lnTo>
                  <a:lnTo>
                    <a:pt x="397259" y="11872"/>
                  </a:lnTo>
                  <a:lnTo>
                    <a:pt x="472327" y="12499"/>
                  </a:lnTo>
                  <a:lnTo>
                    <a:pt x="489863" y="13962"/>
                  </a:lnTo>
                  <a:lnTo>
                    <a:pt x="507197" y="16348"/>
                  </a:lnTo>
                  <a:lnTo>
                    <a:pt x="524398" y="19350"/>
                  </a:lnTo>
                  <a:lnTo>
                    <a:pt x="541509" y="21352"/>
                  </a:lnTo>
                  <a:lnTo>
                    <a:pt x="558562" y="22686"/>
                  </a:lnTo>
                  <a:lnTo>
                    <a:pt x="575574" y="23576"/>
                  </a:lnTo>
                  <a:lnTo>
                    <a:pt x="592561" y="25579"/>
                  </a:lnTo>
                  <a:lnTo>
                    <a:pt x="609529" y="28327"/>
                  </a:lnTo>
                  <a:lnTo>
                    <a:pt x="626486" y="31570"/>
                  </a:lnTo>
                  <a:lnTo>
                    <a:pt x="643435" y="33732"/>
                  </a:lnTo>
                  <a:lnTo>
                    <a:pt x="660379" y="35173"/>
                  </a:lnTo>
                  <a:lnTo>
                    <a:pt x="677319" y="36133"/>
                  </a:lnTo>
                  <a:lnTo>
                    <a:pt x="694257" y="38185"/>
                  </a:lnTo>
                  <a:lnTo>
                    <a:pt x="711193" y="40964"/>
                  </a:lnTo>
                  <a:lnTo>
                    <a:pt x="728129" y="44227"/>
                  </a:lnTo>
                  <a:lnTo>
                    <a:pt x="747886" y="46403"/>
                  </a:lnTo>
                  <a:lnTo>
                    <a:pt x="769523" y="47854"/>
                  </a:lnTo>
                  <a:lnTo>
                    <a:pt x="814732" y="49465"/>
                  </a:lnTo>
                  <a:lnTo>
                    <a:pt x="914400" y="507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708400" y="96774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20225" y="5958"/>
                  </a:lnTo>
                  <a:lnTo>
                    <a:pt x="31828" y="3971"/>
                  </a:lnTo>
                  <a:lnTo>
                    <a:pt x="45208" y="2647"/>
                  </a:lnTo>
                  <a:lnTo>
                    <a:pt x="59771" y="1765"/>
                  </a:lnTo>
                  <a:lnTo>
                    <a:pt x="91006" y="784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898900" y="9619283"/>
              <a:ext cx="146662" cy="293966"/>
            </a:xfrm>
            <a:custGeom>
              <a:avLst/>
              <a:gdLst/>
              <a:ahLst/>
              <a:cxnLst/>
              <a:rect l="0" t="0" r="0" b="0"/>
              <a:pathLst>
                <a:path w="146662" h="293966">
                  <a:moveTo>
                    <a:pt x="12700" y="7317"/>
                  </a:moveTo>
                  <a:lnTo>
                    <a:pt x="32925" y="575"/>
                  </a:lnTo>
                  <a:lnTo>
                    <a:pt x="43117" y="0"/>
                  </a:lnTo>
                  <a:lnTo>
                    <a:pt x="54144" y="1028"/>
                  </a:lnTo>
                  <a:lnTo>
                    <a:pt x="65729" y="3124"/>
                  </a:lnTo>
                  <a:lnTo>
                    <a:pt x="77686" y="5933"/>
                  </a:lnTo>
                  <a:lnTo>
                    <a:pt x="89891" y="9216"/>
                  </a:lnTo>
                  <a:lnTo>
                    <a:pt x="102260" y="12816"/>
                  </a:lnTo>
                  <a:lnTo>
                    <a:pt x="113329" y="18038"/>
                  </a:lnTo>
                  <a:lnTo>
                    <a:pt x="123530" y="24342"/>
                  </a:lnTo>
                  <a:lnTo>
                    <a:pt x="133153" y="31367"/>
                  </a:lnTo>
                  <a:lnTo>
                    <a:pt x="138158" y="40283"/>
                  </a:lnTo>
                  <a:lnTo>
                    <a:pt x="140082" y="50461"/>
                  </a:lnTo>
                  <a:lnTo>
                    <a:pt x="139955" y="61479"/>
                  </a:lnTo>
                  <a:lnTo>
                    <a:pt x="137048" y="71647"/>
                  </a:lnTo>
                  <a:lnTo>
                    <a:pt x="132287" y="81248"/>
                  </a:lnTo>
                  <a:lnTo>
                    <a:pt x="126291" y="90471"/>
                  </a:lnTo>
                  <a:lnTo>
                    <a:pt x="116649" y="98030"/>
                  </a:lnTo>
                  <a:lnTo>
                    <a:pt x="104578" y="104481"/>
                  </a:lnTo>
                  <a:lnTo>
                    <a:pt x="90885" y="110193"/>
                  </a:lnTo>
                  <a:lnTo>
                    <a:pt x="76112" y="114001"/>
                  </a:lnTo>
                  <a:lnTo>
                    <a:pt x="60619" y="116539"/>
                  </a:lnTo>
                  <a:lnTo>
                    <a:pt x="44646" y="118231"/>
                  </a:lnTo>
                  <a:lnTo>
                    <a:pt x="36819" y="122182"/>
                  </a:lnTo>
                  <a:lnTo>
                    <a:pt x="34424" y="127638"/>
                  </a:lnTo>
                  <a:lnTo>
                    <a:pt x="35649" y="134097"/>
                  </a:lnTo>
                  <a:lnTo>
                    <a:pt x="42110" y="141226"/>
                  </a:lnTo>
                  <a:lnTo>
                    <a:pt x="52062" y="148800"/>
                  </a:lnTo>
                  <a:lnTo>
                    <a:pt x="101849" y="181235"/>
                  </a:lnTo>
                  <a:lnTo>
                    <a:pt x="113055" y="189584"/>
                  </a:lnTo>
                  <a:lnTo>
                    <a:pt x="123347" y="197973"/>
                  </a:lnTo>
                  <a:lnTo>
                    <a:pt x="133031" y="206387"/>
                  </a:lnTo>
                  <a:lnTo>
                    <a:pt x="139487" y="217642"/>
                  </a:lnTo>
                  <a:lnTo>
                    <a:pt x="143791" y="230789"/>
                  </a:lnTo>
                  <a:lnTo>
                    <a:pt x="146661" y="245198"/>
                  </a:lnTo>
                  <a:lnTo>
                    <a:pt x="144340" y="257627"/>
                  </a:lnTo>
                  <a:lnTo>
                    <a:pt x="138560" y="268735"/>
                  </a:lnTo>
                  <a:lnTo>
                    <a:pt x="130473" y="278962"/>
                  </a:lnTo>
                  <a:lnTo>
                    <a:pt x="119438" y="285780"/>
                  </a:lnTo>
                  <a:lnTo>
                    <a:pt x="106436" y="290326"/>
                  </a:lnTo>
                  <a:lnTo>
                    <a:pt x="92124" y="293356"/>
                  </a:lnTo>
                  <a:lnTo>
                    <a:pt x="78349" y="293965"/>
                  </a:lnTo>
                  <a:lnTo>
                    <a:pt x="64933" y="292960"/>
                  </a:lnTo>
                  <a:lnTo>
                    <a:pt x="0" y="2740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152900" y="9714213"/>
              <a:ext cx="241301" cy="229888"/>
            </a:xfrm>
            <a:custGeom>
              <a:avLst/>
              <a:gdLst/>
              <a:ahLst/>
              <a:cxnLst/>
              <a:rect l="0" t="0" r="0" b="0"/>
              <a:pathLst>
                <a:path w="241301" h="229888">
                  <a:moveTo>
                    <a:pt x="0" y="52087"/>
                  </a:moveTo>
                  <a:lnTo>
                    <a:pt x="13484" y="31861"/>
                  </a:lnTo>
                  <a:lnTo>
                    <a:pt x="21689" y="23081"/>
                  </a:lnTo>
                  <a:lnTo>
                    <a:pt x="31392" y="14405"/>
                  </a:lnTo>
                  <a:lnTo>
                    <a:pt x="42095" y="5799"/>
                  </a:lnTo>
                  <a:lnTo>
                    <a:pt x="54874" y="1473"/>
                  </a:lnTo>
                  <a:lnTo>
                    <a:pt x="69038" y="0"/>
                  </a:lnTo>
                  <a:lnTo>
                    <a:pt x="84125" y="428"/>
                  </a:lnTo>
                  <a:lnTo>
                    <a:pt x="97006" y="3537"/>
                  </a:lnTo>
                  <a:lnTo>
                    <a:pt x="108415" y="8431"/>
                  </a:lnTo>
                  <a:lnTo>
                    <a:pt x="118843" y="14516"/>
                  </a:lnTo>
                  <a:lnTo>
                    <a:pt x="128617" y="22806"/>
                  </a:lnTo>
                  <a:lnTo>
                    <a:pt x="137956" y="32567"/>
                  </a:lnTo>
                  <a:lnTo>
                    <a:pt x="147004" y="43306"/>
                  </a:lnTo>
                  <a:lnTo>
                    <a:pt x="151625" y="56111"/>
                  </a:lnTo>
                  <a:lnTo>
                    <a:pt x="153294" y="70292"/>
                  </a:lnTo>
                  <a:lnTo>
                    <a:pt x="152996" y="85390"/>
                  </a:lnTo>
                  <a:lnTo>
                    <a:pt x="149975" y="99689"/>
                  </a:lnTo>
                  <a:lnTo>
                    <a:pt x="145139" y="113455"/>
                  </a:lnTo>
                  <a:lnTo>
                    <a:pt x="139092" y="126866"/>
                  </a:lnTo>
                  <a:lnTo>
                    <a:pt x="132239" y="140039"/>
                  </a:lnTo>
                  <a:lnTo>
                    <a:pt x="124848" y="153055"/>
                  </a:lnTo>
                  <a:lnTo>
                    <a:pt x="117099" y="165966"/>
                  </a:lnTo>
                  <a:lnTo>
                    <a:pt x="107699" y="177394"/>
                  </a:lnTo>
                  <a:lnTo>
                    <a:pt x="97199" y="187836"/>
                  </a:lnTo>
                  <a:lnTo>
                    <a:pt x="85966" y="197619"/>
                  </a:lnTo>
                  <a:lnTo>
                    <a:pt x="72833" y="205553"/>
                  </a:lnTo>
                  <a:lnTo>
                    <a:pt x="58433" y="212253"/>
                  </a:lnTo>
                  <a:lnTo>
                    <a:pt x="43188" y="218131"/>
                  </a:lnTo>
                  <a:lnTo>
                    <a:pt x="30203" y="219227"/>
                  </a:lnTo>
                  <a:lnTo>
                    <a:pt x="18724" y="217136"/>
                  </a:lnTo>
                  <a:lnTo>
                    <a:pt x="8249" y="212919"/>
                  </a:lnTo>
                  <a:lnTo>
                    <a:pt x="2677" y="204464"/>
                  </a:lnTo>
                  <a:lnTo>
                    <a:pt x="374" y="193183"/>
                  </a:lnTo>
                  <a:lnTo>
                    <a:pt x="249" y="180017"/>
                  </a:lnTo>
                  <a:lnTo>
                    <a:pt x="2988" y="168418"/>
                  </a:lnTo>
                  <a:lnTo>
                    <a:pt x="7636" y="157863"/>
                  </a:lnTo>
                  <a:lnTo>
                    <a:pt x="13557" y="148005"/>
                  </a:lnTo>
                  <a:lnTo>
                    <a:pt x="21738" y="142843"/>
                  </a:lnTo>
                  <a:lnTo>
                    <a:pt x="31425" y="140813"/>
                  </a:lnTo>
                  <a:lnTo>
                    <a:pt x="42117" y="140871"/>
                  </a:lnTo>
                  <a:lnTo>
                    <a:pt x="53478" y="143731"/>
                  </a:lnTo>
                  <a:lnTo>
                    <a:pt x="65285" y="148461"/>
                  </a:lnTo>
                  <a:lnTo>
                    <a:pt x="121394" y="176329"/>
                  </a:lnTo>
                  <a:lnTo>
                    <a:pt x="138785" y="184304"/>
                  </a:lnTo>
                  <a:lnTo>
                    <a:pt x="241300" y="2298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96900" y="9207500"/>
            <a:ext cx="927101" cy="520701"/>
            <a:chOff x="596900" y="9207500"/>
            <a:chExt cx="927101" cy="520701"/>
          </a:xfrm>
        </p:grpSpPr>
        <p:sp>
          <p:nvSpPr>
            <p:cNvPr id="96" name="Freeform 95"/>
            <p:cNvSpPr/>
            <p:nvPr/>
          </p:nvSpPr>
          <p:spPr>
            <a:xfrm>
              <a:off x="596900" y="9207500"/>
              <a:ext cx="927101" cy="63501"/>
            </a:xfrm>
            <a:custGeom>
              <a:avLst/>
              <a:gdLst/>
              <a:ahLst/>
              <a:cxnLst/>
              <a:rect l="0" t="0" r="0" b="0"/>
              <a:pathLst>
                <a:path w="927101" h="63501">
                  <a:moveTo>
                    <a:pt x="0" y="0"/>
                  </a:moveTo>
                  <a:lnTo>
                    <a:pt x="321386" y="0"/>
                  </a:lnTo>
                  <a:lnTo>
                    <a:pt x="338435" y="1410"/>
                  </a:lnTo>
                  <a:lnTo>
                    <a:pt x="355446" y="3762"/>
                  </a:lnTo>
                  <a:lnTo>
                    <a:pt x="372430" y="6741"/>
                  </a:lnTo>
                  <a:lnTo>
                    <a:pt x="389398" y="8728"/>
                  </a:lnTo>
                  <a:lnTo>
                    <a:pt x="406354" y="10052"/>
                  </a:lnTo>
                  <a:lnTo>
                    <a:pt x="423302" y="10934"/>
                  </a:lnTo>
                  <a:lnTo>
                    <a:pt x="441657" y="12934"/>
                  </a:lnTo>
                  <a:lnTo>
                    <a:pt x="460949" y="15678"/>
                  </a:lnTo>
                  <a:lnTo>
                    <a:pt x="480866" y="18919"/>
                  </a:lnTo>
                  <a:lnTo>
                    <a:pt x="499788" y="21079"/>
                  </a:lnTo>
                  <a:lnTo>
                    <a:pt x="518047" y="22519"/>
                  </a:lnTo>
                  <a:lnTo>
                    <a:pt x="535865" y="23479"/>
                  </a:lnTo>
                  <a:lnTo>
                    <a:pt x="553388" y="25530"/>
                  </a:lnTo>
                  <a:lnTo>
                    <a:pt x="570714" y="28309"/>
                  </a:lnTo>
                  <a:lnTo>
                    <a:pt x="587909" y="31573"/>
                  </a:lnTo>
                  <a:lnTo>
                    <a:pt x="609250" y="33749"/>
                  </a:lnTo>
                  <a:lnTo>
                    <a:pt x="633356" y="35199"/>
                  </a:lnTo>
                  <a:lnTo>
                    <a:pt x="659304" y="36166"/>
                  </a:lnTo>
                  <a:lnTo>
                    <a:pt x="685069" y="38221"/>
                  </a:lnTo>
                  <a:lnTo>
                    <a:pt x="710712" y="41003"/>
                  </a:lnTo>
                  <a:lnTo>
                    <a:pt x="736275" y="44269"/>
                  </a:lnTo>
                  <a:lnTo>
                    <a:pt x="760372" y="46446"/>
                  </a:lnTo>
                  <a:lnTo>
                    <a:pt x="783492" y="47897"/>
                  </a:lnTo>
                  <a:lnTo>
                    <a:pt x="805961" y="48864"/>
                  </a:lnTo>
                  <a:lnTo>
                    <a:pt x="825174" y="50920"/>
                  </a:lnTo>
                  <a:lnTo>
                    <a:pt x="842216" y="53702"/>
                  </a:lnTo>
                  <a:lnTo>
                    <a:pt x="92710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50900" y="94107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26967" y="11915"/>
                  </a:lnTo>
                  <a:lnTo>
                    <a:pt x="41967" y="7943"/>
                  </a:lnTo>
                  <a:lnTo>
                    <a:pt x="59022" y="5295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066800" y="9359900"/>
              <a:ext cx="140594" cy="261486"/>
            </a:xfrm>
            <a:custGeom>
              <a:avLst/>
              <a:gdLst/>
              <a:ahLst/>
              <a:cxnLst/>
              <a:rect l="0" t="0" r="0" b="0"/>
              <a:pathLst>
                <a:path w="140594" h="261486">
                  <a:moveTo>
                    <a:pt x="25400" y="0"/>
                  </a:moveTo>
                  <a:lnTo>
                    <a:pt x="59109" y="0"/>
                  </a:lnTo>
                  <a:lnTo>
                    <a:pt x="71862" y="2822"/>
                  </a:lnTo>
                  <a:lnTo>
                    <a:pt x="83185" y="7525"/>
                  </a:lnTo>
                  <a:lnTo>
                    <a:pt x="93557" y="13484"/>
                  </a:lnTo>
                  <a:lnTo>
                    <a:pt x="101882" y="21689"/>
                  </a:lnTo>
                  <a:lnTo>
                    <a:pt x="108844" y="31393"/>
                  </a:lnTo>
                  <a:lnTo>
                    <a:pt x="114895" y="42095"/>
                  </a:lnTo>
                  <a:lnTo>
                    <a:pt x="116108" y="52052"/>
                  </a:lnTo>
                  <a:lnTo>
                    <a:pt x="114094" y="61512"/>
                  </a:lnTo>
                  <a:lnTo>
                    <a:pt x="109929" y="70642"/>
                  </a:lnTo>
                  <a:lnTo>
                    <a:pt x="101508" y="78139"/>
                  </a:lnTo>
                  <a:lnTo>
                    <a:pt x="90250" y="84548"/>
                  </a:lnTo>
                  <a:lnTo>
                    <a:pt x="77100" y="90232"/>
                  </a:lnTo>
                  <a:lnTo>
                    <a:pt x="72566" y="98254"/>
                  </a:lnTo>
                  <a:lnTo>
                    <a:pt x="73777" y="107836"/>
                  </a:lnTo>
                  <a:lnTo>
                    <a:pt x="78818" y="118457"/>
                  </a:lnTo>
                  <a:lnTo>
                    <a:pt x="86412" y="128360"/>
                  </a:lnTo>
                  <a:lnTo>
                    <a:pt x="95708" y="137784"/>
                  </a:lnTo>
                  <a:lnTo>
                    <a:pt x="106138" y="146889"/>
                  </a:lnTo>
                  <a:lnTo>
                    <a:pt x="115914" y="157193"/>
                  </a:lnTo>
                  <a:lnTo>
                    <a:pt x="125254" y="168295"/>
                  </a:lnTo>
                  <a:lnTo>
                    <a:pt x="134302" y="179930"/>
                  </a:lnTo>
                  <a:lnTo>
                    <a:pt x="138924" y="191920"/>
                  </a:lnTo>
                  <a:lnTo>
                    <a:pt x="140593" y="204146"/>
                  </a:lnTo>
                  <a:lnTo>
                    <a:pt x="140295" y="216530"/>
                  </a:lnTo>
                  <a:lnTo>
                    <a:pt x="137275" y="227609"/>
                  </a:lnTo>
                  <a:lnTo>
                    <a:pt x="132438" y="237818"/>
                  </a:lnTo>
                  <a:lnTo>
                    <a:pt x="126392" y="247445"/>
                  </a:lnTo>
                  <a:lnTo>
                    <a:pt x="115306" y="253863"/>
                  </a:lnTo>
                  <a:lnTo>
                    <a:pt x="100859" y="258142"/>
                  </a:lnTo>
                  <a:lnTo>
                    <a:pt x="84173" y="260994"/>
                  </a:lnTo>
                  <a:lnTo>
                    <a:pt x="68815" y="261485"/>
                  </a:lnTo>
                  <a:lnTo>
                    <a:pt x="54343" y="260401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270000" y="9437865"/>
              <a:ext cx="228601" cy="290336"/>
            </a:xfrm>
            <a:custGeom>
              <a:avLst/>
              <a:gdLst/>
              <a:ahLst/>
              <a:cxnLst/>
              <a:rect l="0" t="0" r="0" b="0"/>
              <a:pathLst>
                <a:path w="228601" h="290336">
                  <a:moveTo>
                    <a:pt x="0" y="10935"/>
                  </a:moveTo>
                  <a:lnTo>
                    <a:pt x="26967" y="10935"/>
                  </a:lnTo>
                  <a:lnTo>
                    <a:pt x="39145" y="9524"/>
                  </a:lnTo>
                  <a:lnTo>
                    <a:pt x="51496" y="7172"/>
                  </a:lnTo>
                  <a:lnTo>
                    <a:pt x="63964" y="4193"/>
                  </a:lnTo>
                  <a:lnTo>
                    <a:pt x="77920" y="2206"/>
                  </a:lnTo>
                  <a:lnTo>
                    <a:pt x="92869" y="882"/>
                  </a:lnTo>
                  <a:lnTo>
                    <a:pt x="108479" y="0"/>
                  </a:lnTo>
                  <a:lnTo>
                    <a:pt x="123119" y="2233"/>
                  </a:lnTo>
                  <a:lnTo>
                    <a:pt x="137113" y="6545"/>
                  </a:lnTo>
                  <a:lnTo>
                    <a:pt x="150675" y="12241"/>
                  </a:lnTo>
                  <a:lnTo>
                    <a:pt x="162539" y="20273"/>
                  </a:lnTo>
                  <a:lnTo>
                    <a:pt x="173270" y="29860"/>
                  </a:lnTo>
                  <a:lnTo>
                    <a:pt x="183247" y="40485"/>
                  </a:lnTo>
                  <a:lnTo>
                    <a:pt x="191309" y="53213"/>
                  </a:lnTo>
                  <a:lnTo>
                    <a:pt x="198095" y="67342"/>
                  </a:lnTo>
                  <a:lnTo>
                    <a:pt x="204030" y="82406"/>
                  </a:lnTo>
                  <a:lnTo>
                    <a:pt x="206575" y="98094"/>
                  </a:lnTo>
                  <a:lnTo>
                    <a:pt x="206861" y="114196"/>
                  </a:lnTo>
                  <a:lnTo>
                    <a:pt x="205640" y="130575"/>
                  </a:lnTo>
                  <a:lnTo>
                    <a:pt x="202005" y="147139"/>
                  </a:lnTo>
                  <a:lnTo>
                    <a:pt x="196758" y="163827"/>
                  </a:lnTo>
                  <a:lnTo>
                    <a:pt x="190439" y="180595"/>
                  </a:lnTo>
                  <a:lnTo>
                    <a:pt x="181992" y="196008"/>
                  </a:lnTo>
                  <a:lnTo>
                    <a:pt x="172128" y="210517"/>
                  </a:lnTo>
                  <a:lnTo>
                    <a:pt x="161319" y="224423"/>
                  </a:lnTo>
                  <a:lnTo>
                    <a:pt x="149879" y="235105"/>
                  </a:lnTo>
                  <a:lnTo>
                    <a:pt x="138019" y="243637"/>
                  </a:lnTo>
                  <a:lnTo>
                    <a:pt x="125879" y="250736"/>
                  </a:lnTo>
                  <a:lnTo>
                    <a:pt x="112141" y="254058"/>
                  </a:lnTo>
                  <a:lnTo>
                    <a:pt x="97339" y="254861"/>
                  </a:lnTo>
                  <a:lnTo>
                    <a:pt x="81826" y="253986"/>
                  </a:lnTo>
                  <a:lnTo>
                    <a:pt x="68661" y="250580"/>
                  </a:lnTo>
                  <a:lnTo>
                    <a:pt x="57063" y="245487"/>
                  </a:lnTo>
                  <a:lnTo>
                    <a:pt x="46508" y="239269"/>
                  </a:lnTo>
                  <a:lnTo>
                    <a:pt x="40883" y="229480"/>
                  </a:lnTo>
                  <a:lnTo>
                    <a:pt x="38544" y="217310"/>
                  </a:lnTo>
                  <a:lnTo>
                    <a:pt x="38396" y="203551"/>
                  </a:lnTo>
                  <a:lnTo>
                    <a:pt x="43942" y="192968"/>
                  </a:lnTo>
                  <a:lnTo>
                    <a:pt x="53283" y="184501"/>
                  </a:lnTo>
                  <a:lnTo>
                    <a:pt x="65155" y="177445"/>
                  </a:lnTo>
                  <a:lnTo>
                    <a:pt x="77303" y="175564"/>
                  </a:lnTo>
                  <a:lnTo>
                    <a:pt x="89635" y="177132"/>
                  </a:lnTo>
                  <a:lnTo>
                    <a:pt x="102090" y="180999"/>
                  </a:lnTo>
                  <a:lnTo>
                    <a:pt x="114627" y="187811"/>
                  </a:lnTo>
                  <a:lnTo>
                    <a:pt x="127218" y="196586"/>
                  </a:lnTo>
                  <a:lnTo>
                    <a:pt x="139845" y="206669"/>
                  </a:lnTo>
                  <a:lnTo>
                    <a:pt x="152496" y="217624"/>
                  </a:lnTo>
                  <a:lnTo>
                    <a:pt x="165164" y="229161"/>
                  </a:lnTo>
                  <a:lnTo>
                    <a:pt x="189117" y="251857"/>
                  </a:lnTo>
                  <a:lnTo>
                    <a:pt x="228600" y="2903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16000" y="9004300"/>
            <a:ext cx="1778001" cy="1511301"/>
            <a:chOff x="1016000" y="9004300"/>
            <a:chExt cx="1778001" cy="1511301"/>
          </a:xfrm>
        </p:grpSpPr>
        <p:sp>
          <p:nvSpPr>
            <p:cNvPr id="101" name="Freeform 100"/>
            <p:cNvSpPr/>
            <p:nvPr/>
          </p:nvSpPr>
          <p:spPr>
            <a:xfrm>
              <a:off x="1016000" y="10045700"/>
              <a:ext cx="248166" cy="397065"/>
            </a:xfrm>
            <a:custGeom>
              <a:avLst/>
              <a:gdLst/>
              <a:ahLst/>
              <a:cxnLst/>
              <a:rect l="0" t="0" r="0" b="0"/>
              <a:pathLst>
                <a:path w="248166" h="397065">
                  <a:moveTo>
                    <a:pt x="63500" y="0"/>
                  </a:moveTo>
                  <a:lnTo>
                    <a:pt x="90467" y="6741"/>
                  </a:lnTo>
                  <a:lnTo>
                    <a:pt x="122522" y="13814"/>
                  </a:lnTo>
                  <a:lnTo>
                    <a:pt x="140948" y="17676"/>
                  </a:lnTo>
                  <a:lnTo>
                    <a:pt x="157465" y="23073"/>
                  </a:lnTo>
                  <a:lnTo>
                    <a:pt x="172710" y="29493"/>
                  </a:lnTo>
                  <a:lnTo>
                    <a:pt x="187106" y="36595"/>
                  </a:lnTo>
                  <a:lnTo>
                    <a:pt x="198115" y="45563"/>
                  </a:lnTo>
                  <a:lnTo>
                    <a:pt x="206866" y="55776"/>
                  </a:lnTo>
                  <a:lnTo>
                    <a:pt x="214110" y="66817"/>
                  </a:lnTo>
                  <a:lnTo>
                    <a:pt x="216118" y="77000"/>
                  </a:lnTo>
                  <a:lnTo>
                    <a:pt x="214634" y="86611"/>
                  </a:lnTo>
                  <a:lnTo>
                    <a:pt x="210822" y="95841"/>
                  </a:lnTo>
                  <a:lnTo>
                    <a:pt x="205459" y="104816"/>
                  </a:lnTo>
                  <a:lnTo>
                    <a:pt x="199061" y="113621"/>
                  </a:lnTo>
                  <a:lnTo>
                    <a:pt x="191974" y="122315"/>
                  </a:lnTo>
                  <a:lnTo>
                    <a:pt x="183016" y="129520"/>
                  </a:lnTo>
                  <a:lnTo>
                    <a:pt x="172810" y="135735"/>
                  </a:lnTo>
                  <a:lnTo>
                    <a:pt x="161773" y="141290"/>
                  </a:lnTo>
                  <a:lnTo>
                    <a:pt x="148771" y="144993"/>
                  </a:lnTo>
                  <a:lnTo>
                    <a:pt x="134458" y="147462"/>
                  </a:lnTo>
                  <a:lnTo>
                    <a:pt x="119272" y="149107"/>
                  </a:lnTo>
                  <a:lnTo>
                    <a:pt x="114792" y="151616"/>
                  </a:lnTo>
                  <a:lnTo>
                    <a:pt x="117450" y="154699"/>
                  </a:lnTo>
                  <a:lnTo>
                    <a:pt x="124867" y="158166"/>
                  </a:lnTo>
                  <a:lnTo>
                    <a:pt x="135455" y="161888"/>
                  </a:lnTo>
                  <a:lnTo>
                    <a:pt x="148159" y="165781"/>
                  </a:lnTo>
                  <a:lnTo>
                    <a:pt x="162273" y="169787"/>
                  </a:lnTo>
                  <a:lnTo>
                    <a:pt x="175915" y="176691"/>
                  </a:lnTo>
                  <a:lnTo>
                    <a:pt x="189243" y="185528"/>
                  </a:lnTo>
                  <a:lnTo>
                    <a:pt x="202362" y="195652"/>
                  </a:lnTo>
                  <a:lnTo>
                    <a:pt x="213930" y="206634"/>
                  </a:lnTo>
                  <a:lnTo>
                    <a:pt x="224464" y="218189"/>
                  </a:lnTo>
                  <a:lnTo>
                    <a:pt x="234309" y="230126"/>
                  </a:lnTo>
                  <a:lnTo>
                    <a:pt x="240873" y="245140"/>
                  </a:lnTo>
                  <a:lnTo>
                    <a:pt x="245248" y="262204"/>
                  </a:lnTo>
                  <a:lnTo>
                    <a:pt x="248165" y="280636"/>
                  </a:lnTo>
                  <a:lnTo>
                    <a:pt x="247288" y="298568"/>
                  </a:lnTo>
                  <a:lnTo>
                    <a:pt x="243881" y="316168"/>
                  </a:lnTo>
                  <a:lnTo>
                    <a:pt x="238787" y="333545"/>
                  </a:lnTo>
                  <a:lnTo>
                    <a:pt x="232569" y="347952"/>
                  </a:lnTo>
                  <a:lnTo>
                    <a:pt x="225601" y="360379"/>
                  </a:lnTo>
                  <a:lnTo>
                    <a:pt x="218134" y="371486"/>
                  </a:lnTo>
                  <a:lnTo>
                    <a:pt x="207511" y="380302"/>
                  </a:lnTo>
                  <a:lnTo>
                    <a:pt x="194785" y="387590"/>
                  </a:lnTo>
                  <a:lnTo>
                    <a:pt x="180657" y="393860"/>
                  </a:lnTo>
                  <a:lnTo>
                    <a:pt x="167004" y="396629"/>
                  </a:lnTo>
                  <a:lnTo>
                    <a:pt x="153669" y="397064"/>
                  </a:lnTo>
                  <a:lnTo>
                    <a:pt x="140546" y="395942"/>
                  </a:lnTo>
                  <a:lnTo>
                    <a:pt x="126153" y="393783"/>
                  </a:lnTo>
                  <a:lnTo>
                    <a:pt x="110913" y="390933"/>
                  </a:lnTo>
                  <a:lnTo>
                    <a:pt x="95108" y="387622"/>
                  </a:lnTo>
                  <a:lnTo>
                    <a:pt x="81750" y="382592"/>
                  </a:lnTo>
                  <a:lnTo>
                    <a:pt x="70022" y="376417"/>
                  </a:lnTo>
                  <a:lnTo>
                    <a:pt x="59381" y="369478"/>
                  </a:lnTo>
                  <a:lnTo>
                    <a:pt x="49465" y="362029"/>
                  </a:lnTo>
                  <a:lnTo>
                    <a:pt x="40032" y="354241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380439" y="10198100"/>
              <a:ext cx="207062" cy="254001"/>
            </a:xfrm>
            <a:custGeom>
              <a:avLst/>
              <a:gdLst/>
              <a:ahLst/>
              <a:cxnLst/>
              <a:rect l="0" t="0" r="0" b="0"/>
              <a:pathLst>
                <a:path w="207062" h="254001">
                  <a:moveTo>
                    <a:pt x="143561" y="0"/>
                  </a:moveTo>
                  <a:lnTo>
                    <a:pt x="130077" y="13484"/>
                  </a:lnTo>
                  <a:lnTo>
                    <a:pt x="120460" y="20278"/>
                  </a:lnTo>
                  <a:lnTo>
                    <a:pt x="108405" y="27629"/>
                  </a:lnTo>
                  <a:lnTo>
                    <a:pt x="94723" y="35352"/>
                  </a:lnTo>
                  <a:lnTo>
                    <a:pt x="81369" y="43324"/>
                  </a:lnTo>
                  <a:lnTo>
                    <a:pt x="55242" y="59707"/>
                  </a:lnTo>
                  <a:lnTo>
                    <a:pt x="40937" y="66616"/>
                  </a:lnTo>
                  <a:lnTo>
                    <a:pt x="25756" y="72632"/>
                  </a:lnTo>
                  <a:lnTo>
                    <a:pt x="9991" y="78054"/>
                  </a:lnTo>
                  <a:lnTo>
                    <a:pt x="2303" y="85903"/>
                  </a:lnTo>
                  <a:lnTo>
                    <a:pt x="0" y="95369"/>
                  </a:lnTo>
                  <a:lnTo>
                    <a:pt x="1287" y="105912"/>
                  </a:lnTo>
                  <a:lnTo>
                    <a:pt x="6378" y="115764"/>
                  </a:lnTo>
                  <a:lnTo>
                    <a:pt x="14006" y="125154"/>
                  </a:lnTo>
                  <a:lnTo>
                    <a:pt x="23324" y="134235"/>
                  </a:lnTo>
                  <a:lnTo>
                    <a:pt x="33769" y="143112"/>
                  </a:lnTo>
                  <a:lnTo>
                    <a:pt x="44966" y="151852"/>
                  </a:lnTo>
                  <a:lnTo>
                    <a:pt x="56664" y="160501"/>
                  </a:lnTo>
                  <a:lnTo>
                    <a:pt x="80951" y="177637"/>
                  </a:lnTo>
                  <a:lnTo>
                    <a:pt x="93354" y="186158"/>
                  </a:lnTo>
                  <a:lnTo>
                    <a:pt x="105856" y="193250"/>
                  </a:lnTo>
                  <a:lnTo>
                    <a:pt x="118424" y="199389"/>
                  </a:lnTo>
                  <a:lnTo>
                    <a:pt x="131036" y="204892"/>
                  </a:lnTo>
                  <a:lnTo>
                    <a:pt x="143678" y="211383"/>
                  </a:lnTo>
                  <a:lnTo>
                    <a:pt x="156339" y="218533"/>
                  </a:lnTo>
                  <a:lnTo>
                    <a:pt x="207061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324100" y="9004300"/>
              <a:ext cx="469901" cy="952501"/>
            </a:xfrm>
            <a:custGeom>
              <a:avLst/>
              <a:gdLst/>
              <a:ahLst/>
              <a:cxnLst/>
              <a:rect l="0" t="0" r="0" b="0"/>
              <a:pathLst>
                <a:path w="469901" h="952501">
                  <a:moveTo>
                    <a:pt x="0" y="0"/>
                  </a:moveTo>
                  <a:lnTo>
                    <a:pt x="6742" y="33710"/>
                  </a:lnTo>
                  <a:lnTo>
                    <a:pt x="13815" y="61548"/>
                  </a:lnTo>
                  <a:lnTo>
                    <a:pt x="23073" y="89444"/>
                  </a:lnTo>
                  <a:lnTo>
                    <a:pt x="29493" y="104784"/>
                  </a:lnTo>
                  <a:lnTo>
                    <a:pt x="36595" y="120656"/>
                  </a:lnTo>
                  <a:lnTo>
                    <a:pt x="44152" y="135470"/>
                  </a:lnTo>
                  <a:lnTo>
                    <a:pt x="52012" y="149580"/>
                  </a:lnTo>
                  <a:lnTo>
                    <a:pt x="60075" y="163220"/>
                  </a:lnTo>
                  <a:lnTo>
                    <a:pt x="66861" y="177958"/>
                  </a:lnTo>
                  <a:lnTo>
                    <a:pt x="72796" y="193427"/>
                  </a:lnTo>
                  <a:lnTo>
                    <a:pt x="78164" y="209384"/>
                  </a:lnTo>
                  <a:lnTo>
                    <a:pt x="85976" y="225667"/>
                  </a:lnTo>
                  <a:lnTo>
                    <a:pt x="95417" y="242167"/>
                  </a:lnTo>
                  <a:lnTo>
                    <a:pt x="105944" y="258811"/>
                  </a:lnTo>
                  <a:lnTo>
                    <a:pt x="115785" y="275552"/>
                  </a:lnTo>
                  <a:lnTo>
                    <a:pt x="125168" y="292357"/>
                  </a:lnTo>
                  <a:lnTo>
                    <a:pt x="143119" y="326080"/>
                  </a:lnTo>
                  <a:lnTo>
                    <a:pt x="160504" y="359884"/>
                  </a:lnTo>
                  <a:lnTo>
                    <a:pt x="170503" y="378211"/>
                  </a:lnTo>
                  <a:lnTo>
                    <a:pt x="203389" y="436304"/>
                  </a:lnTo>
                  <a:lnTo>
                    <a:pt x="222569" y="472372"/>
                  </a:lnTo>
                  <a:lnTo>
                    <a:pt x="233046" y="489892"/>
                  </a:lnTo>
                  <a:lnTo>
                    <a:pt x="244264" y="507217"/>
                  </a:lnTo>
                  <a:lnTo>
                    <a:pt x="255976" y="524411"/>
                  </a:lnTo>
                  <a:lnTo>
                    <a:pt x="266606" y="542929"/>
                  </a:lnTo>
                  <a:lnTo>
                    <a:pt x="276515" y="562331"/>
                  </a:lnTo>
                  <a:lnTo>
                    <a:pt x="285943" y="582321"/>
                  </a:lnTo>
                  <a:lnTo>
                    <a:pt x="295051" y="599880"/>
                  </a:lnTo>
                  <a:lnTo>
                    <a:pt x="303945" y="615820"/>
                  </a:lnTo>
                  <a:lnTo>
                    <a:pt x="312696" y="630680"/>
                  </a:lnTo>
                  <a:lnTo>
                    <a:pt x="321353" y="646231"/>
                  </a:lnTo>
                  <a:lnTo>
                    <a:pt x="338497" y="678562"/>
                  </a:lnTo>
                  <a:lnTo>
                    <a:pt x="364016" y="728497"/>
                  </a:lnTo>
                  <a:lnTo>
                    <a:pt x="371088" y="743898"/>
                  </a:lnTo>
                  <a:lnTo>
                    <a:pt x="382709" y="772299"/>
                  </a:lnTo>
                  <a:lnTo>
                    <a:pt x="396341" y="799033"/>
                  </a:lnTo>
                  <a:lnTo>
                    <a:pt x="410396" y="825025"/>
                  </a:lnTo>
                  <a:lnTo>
                    <a:pt x="421346" y="850689"/>
                  </a:lnTo>
                  <a:lnTo>
                    <a:pt x="434679" y="876206"/>
                  </a:lnTo>
                  <a:lnTo>
                    <a:pt x="448602" y="901658"/>
                  </a:lnTo>
                  <a:lnTo>
                    <a:pt x="454290" y="914372"/>
                  </a:lnTo>
                  <a:lnTo>
                    <a:pt x="469900" y="952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729861" y="10109200"/>
              <a:ext cx="225940" cy="303462"/>
            </a:xfrm>
            <a:custGeom>
              <a:avLst/>
              <a:gdLst/>
              <a:ahLst/>
              <a:cxnLst/>
              <a:rect l="0" t="0" r="0" b="0"/>
              <a:pathLst>
                <a:path w="225940" h="303462">
                  <a:moveTo>
                    <a:pt x="86239" y="0"/>
                  </a:moveTo>
                  <a:lnTo>
                    <a:pt x="79496" y="20225"/>
                  </a:lnTo>
                  <a:lnTo>
                    <a:pt x="76099" y="31828"/>
                  </a:lnTo>
                  <a:lnTo>
                    <a:pt x="64576" y="73714"/>
                  </a:lnTo>
                  <a:lnTo>
                    <a:pt x="56385" y="100495"/>
                  </a:lnTo>
                  <a:lnTo>
                    <a:pt x="50814" y="113563"/>
                  </a:lnTo>
                  <a:lnTo>
                    <a:pt x="44277" y="126508"/>
                  </a:lnTo>
                  <a:lnTo>
                    <a:pt x="37098" y="139372"/>
                  </a:lnTo>
                  <a:lnTo>
                    <a:pt x="30900" y="152181"/>
                  </a:lnTo>
                  <a:lnTo>
                    <a:pt x="25358" y="164954"/>
                  </a:lnTo>
                  <a:lnTo>
                    <a:pt x="20251" y="177703"/>
                  </a:lnTo>
                  <a:lnTo>
                    <a:pt x="10814" y="203156"/>
                  </a:lnTo>
                  <a:lnTo>
                    <a:pt x="6322" y="215871"/>
                  </a:lnTo>
                  <a:lnTo>
                    <a:pt x="3328" y="229992"/>
                  </a:lnTo>
                  <a:lnTo>
                    <a:pt x="1331" y="245050"/>
                  </a:lnTo>
                  <a:lnTo>
                    <a:pt x="0" y="260733"/>
                  </a:lnTo>
                  <a:lnTo>
                    <a:pt x="3346" y="272600"/>
                  </a:lnTo>
                  <a:lnTo>
                    <a:pt x="9810" y="281922"/>
                  </a:lnTo>
                  <a:lnTo>
                    <a:pt x="18353" y="289548"/>
                  </a:lnTo>
                  <a:lnTo>
                    <a:pt x="29693" y="294632"/>
                  </a:lnTo>
                  <a:lnTo>
                    <a:pt x="42897" y="298021"/>
                  </a:lnTo>
                  <a:lnTo>
                    <a:pt x="57344" y="300280"/>
                  </a:lnTo>
                  <a:lnTo>
                    <a:pt x="72620" y="301787"/>
                  </a:lnTo>
                  <a:lnTo>
                    <a:pt x="88448" y="302791"/>
                  </a:lnTo>
                  <a:lnTo>
                    <a:pt x="104645" y="303461"/>
                  </a:lnTo>
                  <a:lnTo>
                    <a:pt x="119676" y="302496"/>
                  </a:lnTo>
                  <a:lnTo>
                    <a:pt x="133930" y="300442"/>
                  </a:lnTo>
                  <a:lnTo>
                    <a:pt x="147666" y="297661"/>
                  </a:lnTo>
                  <a:lnTo>
                    <a:pt x="161057" y="294396"/>
                  </a:lnTo>
                  <a:lnTo>
                    <a:pt x="174218" y="290808"/>
                  </a:lnTo>
                  <a:lnTo>
                    <a:pt x="225939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739900" y="10203483"/>
              <a:ext cx="139701" cy="7318"/>
            </a:xfrm>
            <a:custGeom>
              <a:avLst/>
              <a:gdLst/>
              <a:ahLst/>
              <a:cxnLst/>
              <a:rect l="0" t="0" r="0" b="0"/>
              <a:pathLst>
                <a:path w="139701" h="7318">
                  <a:moveTo>
                    <a:pt x="0" y="7317"/>
                  </a:moveTo>
                  <a:lnTo>
                    <a:pt x="20225" y="575"/>
                  </a:lnTo>
                  <a:lnTo>
                    <a:pt x="30417" y="0"/>
                  </a:lnTo>
                  <a:lnTo>
                    <a:pt x="41444" y="1028"/>
                  </a:lnTo>
                  <a:lnTo>
                    <a:pt x="53029" y="3124"/>
                  </a:lnTo>
                  <a:lnTo>
                    <a:pt x="66397" y="4521"/>
                  </a:lnTo>
                  <a:lnTo>
                    <a:pt x="80953" y="5453"/>
                  </a:lnTo>
                  <a:lnTo>
                    <a:pt x="139700" y="73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025026" y="10147300"/>
              <a:ext cx="222875" cy="241301"/>
            </a:xfrm>
            <a:custGeom>
              <a:avLst/>
              <a:gdLst/>
              <a:ahLst/>
              <a:cxnLst/>
              <a:rect l="0" t="0" r="0" b="0"/>
              <a:pathLst>
                <a:path w="222875" h="241301">
                  <a:moveTo>
                    <a:pt x="108574" y="0"/>
                  </a:moveTo>
                  <a:lnTo>
                    <a:pt x="73220" y="35352"/>
                  </a:lnTo>
                  <a:lnTo>
                    <a:pt x="63838" y="43324"/>
                  </a:lnTo>
                  <a:lnTo>
                    <a:pt x="53350" y="51460"/>
                  </a:lnTo>
                  <a:lnTo>
                    <a:pt x="42124" y="59707"/>
                  </a:lnTo>
                  <a:lnTo>
                    <a:pt x="18363" y="76395"/>
                  </a:lnTo>
                  <a:lnTo>
                    <a:pt x="6100" y="84797"/>
                  </a:lnTo>
                  <a:lnTo>
                    <a:pt x="747" y="93220"/>
                  </a:lnTo>
                  <a:lnTo>
                    <a:pt x="0" y="101658"/>
                  </a:lnTo>
                  <a:lnTo>
                    <a:pt x="2324" y="110104"/>
                  </a:lnTo>
                  <a:lnTo>
                    <a:pt x="8108" y="117147"/>
                  </a:lnTo>
                  <a:lnTo>
                    <a:pt x="16196" y="123254"/>
                  </a:lnTo>
                  <a:lnTo>
                    <a:pt x="25822" y="128736"/>
                  </a:lnTo>
                  <a:lnTo>
                    <a:pt x="51569" y="142353"/>
                  </a:lnTo>
                  <a:lnTo>
                    <a:pt x="66337" y="149935"/>
                  </a:lnTo>
                  <a:lnTo>
                    <a:pt x="80416" y="157812"/>
                  </a:lnTo>
                  <a:lnTo>
                    <a:pt x="94035" y="165885"/>
                  </a:lnTo>
                  <a:lnTo>
                    <a:pt x="120456" y="182382"/>
                  </a:lnTo>
                  <a:lnTo>
                    <a:pt x="171912" y="215968"/>
                  </a:lnTo>
                  <a:lnTo>
                    <a:pt x="222874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400300" y="10134600"/>
              <a:ext cx="38101" cy="381001"/>
            </a:xfrm>
            <a:custGeom>
              <a:avLst/>
              <a:gdLst/>
              <a:ahLst/>
              <a:cxnLst/>
              <a:rect l="0" t="0" r="0" b="0"/>
              <a:pathLst>
                <a:path w="38101" h="381001">
                  <a:moveTo>
                    <a:pt x="0" y="0"/>
                  </a:moveTo>
                  <a:lnTo>
                    <a:pt x="0" y="77448"/>
                  </a:lnTo>
                  <a:lnTo>
                    <a:pt x="1411" y="95377"/>
                  </a:lnTo>
                  <a:lnTo>
                    <a:pt x="3762" y="112973"/>
                  </a:lnTo>
                  <a:lnTo>
                    <a:pt x="6742" y="130349"/>
                  </a:lnTo>
                  <a:lnTo>
                    <a:pt x="8727" y="148988"/>
                  </a:lnTo>
                  <a:lnTo>
                    <a:pt x="10051" y="168470"/>
                  </a:lnTo>
                  <a:lnTo>
                    <a:pt x="10934" y="188513"/>
                  </a:lnTo>
                  <a:lnTo>
                    <a:pt x="12934" y="206109"/>
                  </a:lnTo>
                  <a:lnTo>
                    <a:pt x="15678" y="222073"/>
                  </a:lnTo>
                  <a:lnTo>
                    <a:pt x="18918" y="236948"/>
                  </a:lnTo>
                  <a:lnTo>
                    <a:pt x="21079" y="253920"/>
                  </a:lnTo>
                  <a:lnTo>
                    <a:pt x="22519" y="272291"/>
                  </a:lnTo>
                  <a:lnTo>
                    <a:pt x="23479" y="291594"/>
                  </a:lnTo>
                  <a:lnTo>
                    <a:pt x="25530" y="308696"/>
                  </a:lnTo>
                  <a:lnTo>
                    <a:pt x="381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184900" y="8396398"/>
            <a:ext cx="1216052" cy="531703"/>
            <a:chOff x="6184900" y="8396398"/>
            <a:chExt cx="1216052" cy="531703"/>
          </a:xfrm>
        </p:grpSpPr>
        <p:sp>
          <p:nvSpPr>
            <p:cNvPr id="109" name="Freeform 108"/>
            <p:cNvSpPr/>
            <p:nvPr/>
          </p:nvSpPr>
          <p:spPr>
            <a:xfrm>
              <a:off x="6184900" y="8534400"/>
              <a:ext cx="1" cy="393701"/>
            </a:xfrm>
            <a:custGeom>
              <a:avLst/>
              <a:gdLst/>
              <a:ahLst/>
              <a:cxnLst/>
              <a:rect l="0" t="0" r="0" b="0"/>
              <a:pathLst>
                <a:path w="1" h="393701">
                  <a:moveTo>
                    <a:pt x="0" y="0"/>
                  </a:moveTo>
                  <a:lnTo>
                    <a:pt x="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451600" y="8521700"/>
              <a:ext cx="177890" cy="266701"/>
            </a:xfrm>
            <a:custGeom>
              <a:avLst/>
              <a:gdLst/>
              <a:ahLst/>
              <a:cxnLst/>
              <a:rect l="0" t="0" r="0" b="0"/>
              <a:pathLst>
                <a:path w="177890" h="266701">
                  <a:moveTo>
                    <a:pt x="0" y="0"/>
                  </a:moveTo>
                  <a:lnTo>
                    <a:pt x="20225" y="6741"/>
                  </a:lnTo>
                  <a:lnTo>
                    <a:pt x="30417" y="11550"/>
                  </a:lnTo>
                  <a:lnTo>
                    <a:pt x="41445" y="17577"/>
                  </a:lnTo>
                  <a:lnTo>
                    <a:pt x="53030" y="24418"/>
                  </a:lnTo>
                  <a:lnTo>
                    <a:pt x="66397" y="28978"/>
                  </a:lnTo>
                  <a:lnTo>
                    <a:pt x="80953" y="32019"/>
                  </a:lnTo>
                  <a:lnTo>
                    <a:pt x="96302" y="34045"/>
                  </a:lnTo>
                  <a:lnTo>
                    <a:pt x="110768" y="36808"/>
                  </a:lnTo>
                  <a:lnTo>
                    <a:pt x="124645" y="40061"/>
                  </a:lnTo>
                  <a:lnTo>
                    <a:pt x="138130" y="43640"/>
                  </a:lnTo>
                  <a:lnTo>
                    <a:pt x="149942" y="48849"/>
                  </a:lnTo>
                  <a:lnTo>
                    <a:pt x="160639" y="55143"/>
                  </a:lnTo>
                  <a:lnTo>
                    <a:pt x="170592" y="62162"/>
                  </a:lnTo>
                  <a:lnTo>
                    <a:pt x="175817" y="71075"/>
                  </a:lnTo>
                  <a:lnTo>
                    <a:pt x="177889" y="81250"/>
                  </a:lnTo>
                  <a:lnTo>
                    <a:pt x="177859" y="92266"/>
                  </a:lnTo>
                  <a:lnTo>
                    <a:pt x="175017" y="102433"/>
                  </a:lnTo>
                  <a:lnTo>
                    <a:pt x="170300" y="112033"/>
                  </a:lnTo>
                  <a:lnTo>
                    <a:pt x="164334" y="121255"/>
                  </a:lnTo>
                  <a:lnTo>
                    <a:pt x="156122" y="130226"/>
                  </a:lnTo>
                  <a:lnTo>
                    <a:pt x="146415" y="139027"/>
                  </a:lnTo>
                  <a:lnTo>
                    <a:pt x="135710" y="147718"/>
                  </a:lnTo>
                  <a:lnTo>
                    <a:pt x="124339" y="156334"/>
                  </a:lnTo>
                  <a:lnTo>
                    <a:pt x="100417" y="173433"/>
                  </a:lnTo>
                  <a:lnTo>
                    <a:pt x="89523" y="181944"/>
                  </a:lnTo>
                  <a:lnTo>
                    <a:pt x="79437" y="190441"/>
                  </a:lnTo>
                  <a:lnTo>
                    <a:pt x="69891" y="198927"/>
                  </a:lnTo>
                  <a:lnTo>
                    <a:pt x="51758" y="215882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249195" y="8396398"/>
              <a:ext cx="151757" cy="203853"/>
            </a:xfrm>
            <a:custGeom>
              <a:avLst/>
              <a:gdLst/>
              <a:ahLst/>
              <a:cxnLst/>
              <a:rect l="0" t="0" r="0" b="0"/>
              <a:pathLst>
                <a:path w="151757" h="203853">
                  <a:moveTo>
                    <a:pt x="0" y="0"/>
                  </a:moveTo>
                  <a:lnTo>
                    <a:pt x="8933" y="3058"/>
                  </a:lnTo>
                  <a:lnTo>
                    <a:pt x="22313" y="5706"/>
                  </a:lnTo>
                  <a:lnTo>
                    <a:pt x="36877" y="7471"/>
                  </a:lnTo>
                  <a:lnTo>
                    <a:pt x="50819" y="10059"/>
                  </a:lnTo>
                  <a:lnTo>
                    <a:pt x="64347" y="13195"/>
                  </a:lnTo>
                  <a:lnTo>
                    <a:pt x="77600" y="16697"/>
                  </a:lnTo>
                  <a:lnTo>
                    <a:pt x="103613" y="24351"/>
                  </a:lnTo>
                  <a:lnTo>
                    <a:pt x="116477" y="28368"/>
                  </a:lnTo>
                  <a:lnTo>
                    <a:pt x="127875" y="33868"/>
                  </a:lnTo>
                  <a:lnTo>
                    <a:pt x="138295" y="40357"/>
                  </a:lnTo>
                  <a:lnTo>
                    <a:pt x="148065" y="47505"/>
                  </a:lnTo>
                  <a:lnTo>
                    <a:pt x="151756" y="55093"/>
                  </a:lnTo>
                  <a:lnTo>
                    <a:pt x="151395" y="62974"/>
                  </a:lnTo>
                  <a:lnTo>
                    <a:pt x="148331" y="71050"/>
                  </a:lnTo>
                  <a:lnTo>
                    <a:pt x="143466" y="79255"/>
                  </a:lnTo>
                  <a:lnTo>
                    <a:pt x="137402" y="87549"/>
                  </a:lnTo>
                  <a:lnTo>
                    <a:pt x="130535" y="95899"/>
                  </a:lnTo>
                  <a:lnTo>
                    <a:pt x="123137" y="104289"/>
                  </a:lnTo>
                  <a:lnTo>
                    <a:pt x="107390" y="121137"/>
                  </a:lnTo>
                  <a:lnTo>
                    <a:pt x="75915" y="153230"/>
                  </a:lnTo>
                  <a:lnTo>
                    <a:pt x="65556" y="165087"/>
                  </a:lnTo>
                  <a:lnTo>
                    <a:pt x="55828" y="177225"/>
                  </a:lnTo>
                  <a:lnTo>
                    <a:pt x="46520" y="189551"/>
                  </a:lnTo>
                  <a:lnTo>
                    <a:pt x="37492" y="200590"/>
                  </a:lnTo>
                  <a:lnTo>
                    <a:pt x="34660" y="2038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794500" y="8166100"/>
            <a:ext cx="950740" cy="520701"/>
            <a:chOff x="6794500" y="8166100"/>
            <a:chExt cx="950740" cy="520701"/>
          </a:xfrm>
        </p:grpSpPr>
        <p:sp>
          <p:nvSpPr>
            <p:cNvPr id="113" name="Freeform 112"/>
            <p:cNvSpPr/>
            <p:nvPr/>
          </p:nvSpPr>
          <p:spPr>
            <a:xfrm>
              <a:off x="6834888" y="8343900"/>
              <a:ext cx="200913" cy="342901"/>
            </a:xfrm>
            <a:custGeom>
              <a:avLst/>
              <a:gdLst/>
              <a:ahLst/>
              <a:cxnLst/>
              <a:rect l="0" t="0" r="0" b="0"/>
              <a:pathLst>
                <a:path w="200913" h="342901">
                  <a:moveTo>
                    <a:pt x="23112" y="0"/>
                  </a:moveTo>
                  <a:lnTo>
                    <a:pt x="16370" y="26968"/>
                  </a:lnTo>
                  <a:lnTo>
                    <a:pt x="12973" y="39144"/>
                  </a:lnTo>
                  <a:lnTo>
                    <a:pt x="5435" y="63964"/>
                  </a:lnTo>
                  <a:lnTo>
                    <a:pt x="2861" y="79331"/>
                  </a:lnTo>
                  <a:lnTo>
                    <a:pt x="1144" y="96632"/>
                  </a:lnTo>
                  <a:lnTo>
                    <a:pt x="0" y="115221"/>
                  </a:lnTo>
                  <a:lnTo>
                    <a:pt x="649" y="134670"/>
                  </a:lnTo>
                  <a:lnTo>
                    <a:pt x="2491" y="154691"/>
                  </a:lnTo>
                  <a:lnTo>
                    <a:pt x="5131" y="175093"/>
                  </a:lnTo>
                  <a:lnTo>
                    <a:pt x="6892" y="195751"/>
                  </a:lnTo>
                  <a:lnTo>
                    <a:pt x="8064" y="216579"/>
                  </a:lnTo>
                  <a:lnTo>
                    <a:pt x="9368" y="258534"/>
                  </a:lnTo>
                  <a:lnTo>
                    <a:pt x="9948" y="300701"/>
                  </a:lnTo>
                  <a:lnTo>
                    <a:pt x="15747" y="314766"/>
                  </a:lnTo>
                  <a:lnTo>
                    <a:pt x="25257" y="324144"/>
                  </a:lnTo>
                  <a:lnTo>
                    <a:pt x="37242" y="330396"/>
                  </a:lnTo>
                  <a:lnTo>
                    <a:pt x="49465" y="333153"/>
                  </a:lnTo>
                  <a:lnTo>
                    <a:pt x="61847" y="333579"/>
                  </a:lnTo>
                  <a:lnTo>
                    <a:pt x="74336" y="332453"/>
                  </a:lnTo>
                  <a:lnTo>
                    <a:pt x="88305" y="331702"/>
                  </a:lnTo>
                  <a:lnTo>
                    <a:pt x="118879" y="330867"/>
                  </a:lnTo>
                  <a:lnTo>
                    <a:pt x="133523" y="332055"/>
                  </a:lnTo>
                  <a:lnTo>
                    <a:pt x="200912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794500" y="8496300"/>
              <a:ext cx="152401" cy="20017"/>
            </a:xfrm>
            <a:custGeom>
              <a:avLst/>
              <a:gdLst/>
              <a:ahLst/>
              <a:cxnLst/>
              <a:rect l="0" t="0" r="0" b="0"/>
              <a:pathLst>
                <a:path w="152401" h="20017">
                  <a:moveTo>
                    <a:pt x="0" y="12700"/>
                  </a:moveTo>
                  <a:lnTo>
                    <a:pt x="20225" y="19441"/>
                  </a:lnTo>
                  <a:lnTo>
                    <a:pt x="30417" y="20016"/>
                  </a:lnTo>
                  <a:lnTo>
                    <a:pt x="41445" y="18988"/>
                  </a:lnTo>
                  <a:lnTo>
                    <a:pt x="53030" y="16892"/>
                  </a:lnTo>
                  <a:lnTo>
                    <a:pt x="66397" y="14083"/>
                  </a:lnTo>
                  <a:lnTo>
                    <a:pt x="80953" y="10800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589157" y="8166100"/>
              <a:ext cx="156083" cy="463653"/>
            </a:xfrm>
            <a:custGeom>
              <a:avLst/>
              <a:gdLst/>
              <a:ahLst/>
              <a:cxnLst/>
              <a:rect l="0" t="0" r="0" b="0"/>
              <a:pathLst>
                <a:path w="156083" h="463653">
                  <a:moveTo>
                    <a:pt x="43543" y="0"/>
                  </a:moveTo>
                  <a:lnTo>
                    <a:pt x="30058" y="20225"/>
                  </a:lnTo>
                  <a:lnTo>
                    <a:pt x="24675" y="31828"/>
                  </a:lnTo>
                  <a:lnTo>
                    <a:pt x="19676" y="45208"/>
                  </a:lnTo>
                  <a:lnTo>
                    <a:pt x="14931" y="59772"/>
                  </a:lnTo>
                  <a:lnTo>
                    <a:pt x="10357" y="75125"/>
                  </a:lnTo>
                  <a:lnTo>
                    <a:pt x="1512" y="107237"/>
                  </a:lnTo>
                  <a:lnTo>
                    <a:pt x="0" y="113824"/>
                  </a:lnTo>
                  <a:lnTo>
                    <a:pt x="403" y="113982"/>
                  </a:lnTo>
                  <a:lnTo>
                    <a:pt x="4614" y="102870"/>
                  </a:lnTo>
                  <a:lnTo>
                    <a:pt x="11189" y="83820"/>
                  </a:lnTo>
                  <a:lnTo>
                    <a:pt x="16329" y="74224"/>
                  </a:lnTo>
                  <a:lnTo>
                    <a:pt x="22578" y="65005"/>
                  </a:lnTo>
                  <a:lnTo>
                    <a:pt x="29566" y="56036"/>
                  </a:lnTo>
                  <a:lnTo>
                    <a:pt x="38458" y="48646"/>
                  </a:lnTo>
                  <a:lnTo>
                    <a:pt x="48620" y="42309"/>
                  </a:lnTo>
                  <a:lnTo>
                    <a:pt x="59628" y="36672"/>
                  </a:lnTo>
                  <a:lnTo>
                    <a:pt x="69788" y="35737"/>
                  </a:lnTo>
                  <a:lnTo>
                    <a:pt x="79384" y="37935"/>
                  </a:lnTo>
                  <a:lnTo>
                    <a:pt x="88603" y="42223"/>
                  </a:lnTo>
                  <a:lnTo>
                    <a:pt x="94749" y="50727"/>
                  </a:lnTo>
                  <a:lnTo>
                    <a:pt x="98848" y="62039"/>
                  </a:lnTo>
                  <a:lnTo>
                    <a:pt x="101579" y="75226"/>
                  </a:lnTo>
                  <a:lnTo>
                    <a:pt x="101989" y="91073"/>
                  </a:lnTo>
                  <a:lnTo>
                    <a:pt x="100851" y="108693"/>
                  </a:lnTo>
                  <a:lnTo>
                    <a:pt x="98682" y="127495"/>
                  </a:lnTo>
                  <a:lnTo>
                    <a:pt x="94413" y="145674"/>
                  </a:lnTo>
                  <a:lnTo>
                    <a:pt x="88745" y="163438"/>
                  </a:lnTo>
                  <a:lnTo>
                    <a:pt x="82144" y="180926"/>
                  </a:lnTo>
                  <a:lnTo>
                    <a:pt x="74921" y="196817"/>
                  </a:lnTo>
                  <a:lnTo>
                    <a:pt x="67284" y="211644"/>
                  </a:lnTo>
                  <a:lnTo>
                    <a:pt x="59370" y="225762"/>
                  </a:lnTo>
                  <a:lnTo>
                    <a:pt x="55505" y="230941"/>
                  </a:lnTo>
                  <a:lnTo>
                    <a:pt x="54340" y="230161"/>
                  </a:lnTo>
                  <a:lnTo>
                    <a:pt x="54974" y="225407"/>
                  </a:lnTo>
                  <a:lnTo>
                    <a:pt x="58219" y="219416"/>
                  </a:lnTo>
                  <a:lnTo>
                    <a:pt x="63205" y="212599"/>
                  </a:lnTo>
                  <a:lnTo>
                    <a:pt x="69351" y="205233"/>
                  </a:lnTo>
                  <a:lnTo>
                    <a:pt x="79092" y="201733"/>
                  </a:lnTo>
                  <a:lnTo>
                    <a:pt x="91232" y="200810"/>
                  </a:lnTo>
                  <a:lnTo>
                    <a:pt x="104968" y="201607"/>
                  </a:lnTo>
                  <a:lnTo>
                    <a:pt x="116949" y="204960"/>
                  </a:lnTo>
                  <a:lnTo>
                    <a:pt x="127758" y="210018"/>
                  </a:lnTo>
                  <a:lnTo>
                    <a:pt x="137786" y="216211"/>
                  </a:lnTo>
                  <a:lnTo>
                    <a:pt x="144471" y="225985"/>
                  </a:lnTo>
                  <a:lnTo>
                    <a:pt x="148928" y="238146"/>
                  </a:lnTo>
                  <a:lnTo>
                    <a:pt x="151900" y="251897"/>
                  </a:lnTo>
                  <a:lnTo>
                    <a:pt x="153881" y="266709"/>
                  </a:lnTo>
                  <a:lnTo>
                    <a:pt x="155202" y="282228"/>
                  </a:lnTo>
                  <a:lnTo>
                    <a:pt x="156082" y="298219"/>
                  </a:lnTo>
                  <a:lnTo>
                    <a:pt x="155257" y="313112"/>
                  </a:lnTo>
                  <a:lnTo>
                    <a:pt x="153297" y="327275"/>
                  </a:lnTo>
                  <a:lnTo>
                    <a:pt x="150579" y="340949"/>
                  </a:lnTo>
                  <a:lnTo>
                    <a:pt x="143795" y="371196"/>
                  </a:lnTo>
                  <a:lnTo>
                    <a:pt x="140011" y="387164"/>
                  </a:lnTo>
                  <a:lnTo>
                    <a:pt x="133255" y="402042"/>
                  </a:lnTo>
                  <a:lnTo>
                    <a:pt x="124517" y="416194"/>
                  </a:lnTo>
                  <a:lnTo>
                    <a:pt x="114459" y="429863"/>
                  </a:lnTo>
                  <a:lnTo>
                    <a:pt x="103520" y="440387"/>
                  </a:lnTo>
                  <a:lnTo>
                    <a:pt x="91995" y="448812"/>
                  </a:lnTo>
                  <a:lnTo>
                    <a:pt x="80077" y="455841"/>
                  </a:lnTo>
                  <a:lnTo>
                    <a:pt x="66488" y="460528"/>
                  </a:lnTo>
                  <a:lnTo>
                    <a:pt x="51784" y="463652"/>
                  </a:lnTo>
                  <a:lnTo>
                    <a:pt x="5443" y="457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362700" y="7659415"/>
            <a:ext cx="3886201" cy="2652986"/>
            <a:chOff x="6362700" y="7659415"/>
            <a:chExt cx="3886201" cy="2652986"/>
          </a:xfrm>
        </p:grpSpPr>
        <p:sp>
          <p:nvSpPr>
            <p:cNvPr id="117" name="Freeform 116"/>
            <p:cNvSpPr/>
            <p:nvPr/>
          </p:nvSpPr>
          <p:spPr>
            <a:xfrm>
              <a:off x="7658100" y="7659415"/>
              <a:ext cx="2425701" cy="2652986"/>
            </a:xfrm>
            <a:custGeom>
              <a:avLst/>
              <a:gdLst/>
              <a:ahLst/>
              <a:cxnLst/>
              <a:rect l="0" t="0" r="0" b="0"/>
              <a:pathLst>
                <a:path w="2425701" h="2652986">
                  <a:moveTo>
                    <a:pt x="0" y="2576785"/>
                  </a:moveTo>
                  <a:lnTo>
                    <a:pt x="17676" y="2510271"/>
                  </a:lnTo>
                  <a:lnTo>
                    <a:pt x="25285" y="2441559"/>
                  </a:lnTo>
                  <a:lnTo>
                    <a:pt x="38913" y="2373632"/>
                  </a:lnTo>
                  <a:lnTo>
                    <a:pt x="67781" y="2244120"/>
                  </a:lnTo>
                  <a:lnTo>
                    <a:pt x="93404" y="2173556"/>
                  </a:lnTo>
                  <a:lnTo>
                    <a:pt x="113517" y="2096901"/>
                  </a:lnTo>
                  <a:lnTo>
                    <a:pt x="130531" y="2044189"/>
                  </a:lnTo>
                  <a:lnTo>
                    <a:pt x="149683" y="1989060"/>
                  </a:lnTo>
                  <a:lnTo>
                    <a:pt x="175538" y="1913964"/>
                  </a:lnTo>
                  <a:lnTo>
                    <a:pt x="213604" y="1814903"/>
                  </a:lnTo>
                  <a:lnTo>
                    <a:pt x="235777" y="1736361"/>
                  </a:lnTo>
                  <a:lnTo>
                    <a:pt x="264805" y="1657022"/>
                  </a:lnTo>
                  <a:lnTo>
                    <a:pt x="295795" y="1574129"/>
                  </a:lnTo>
                  <a:lnTo>
                    <a:pt x="332620" y="1475472"/>
                  </a:lnTo>
                  <a:lnTo>
                    <a:pt x="372485" y="1345501"/>
                  </a:lnTo>
                  <a:lnTo>
                    <a:pt x="426540" y="1233385"/>
                  </a:lnTo>
                  <a:lnTo>
                    <a:pt x="452502" y="1167324"/>
                  </a:lnTo>
                  <a:lnTo>
                    <a:pt x="479581" y="1096785"/>
                  </a:lnTo>
                  <a:lnTo>
                    <a:pt x="505679" y="1027766"/>
                  </a:lnTo>
                  <a:lnTo>
                    <a:pt x="536599" y="946190"/>
                  </a:lnTo>
                  <a:lnTo>
                    <a:pt x="554417" y="883226"/>
                  </a:lnTo>
                  <a:lnTo>
                    <a:pt x="585006" y="802503"/>
                  </a:lnTo>
                  <a:lnTo>
                    <a:pt x="617911" y="726158"/>
                  </a:lnTo>
                  <a:lnTo>
                    <a:pt x="663580" y="649370"/>
                  </a:lnTo>
                  <a:lnTo>
                    <a:pt x="696079" y="583277"/>
                  </a:lnTo>
                  <a:lnTo>
                    <a:pt x="746890" y="505621"/>
                  </a:lnTo>
                  <a:lnTo>
                    <a:pt x="773986" y="463095"/>
                  </a:lnTo>
                  <a:lnTo>
                    <a:pt x="835489" y="381851"/>
                  </a:lnTo>
                  <a:lnTo>
                    <a:pt x="881587" y="325198"/>
                  </a:lnTo>
                  <a:lnTo>
                    <a:pt x="952964" y="252360"/>
                  </a:lnTo>
                  <a:lnTo>
                    <a:pt x="1028741" y="177867"/>
                  </a:lnTo>
                  <a:lnTo>
                    <a:pt x="1092205" y="130657"/>
                  </a:lnTo>
                  <a:lnTo>
                    <a:pt x="1143001" y="97609"/>
                  </a:lnTo>
                  <a:lnTo>
                    <a:pt x="1206500" y="64672"/>
                  </a:lnTo>
                  <a:lnTo>
                    <a:pt x="1244600" y="47243"/>
                  </a:lnTo>
                  <a:lnTo>
                    <a:pt x="1331734" y="30961"/>
                  </a:lnTo>
                  <a:lnTo>
                    <a:pt x="1385361" y="16714"/>
                  </a:lnTo>
                  <a:lnTo>
                    <a:pt x="1458688" y="5345"/>
                  </a:lnTo>
                  <a:lnTo>
                    <a:pt x="1521081" y="0"/>
                  </a:lnTo>
                  <a:lnTo>
                    <a:pt x="1591522" y="2708"/>
                  </a:lnTo>
                  <a:lnTo>
                    <a:pt x="1666219" y="16413"/>
                  </a:lnTo>
                  <a:lnTo>
                    <a:pt x="1744056" y="32708"/>
                  </a:lnTo>
                  <a:lnTo>
                    <a:pt x="1811485" y="49516"/>
                  </a:lnTo>
                  <a:lnTo>
                    <a:pt x="1839448" y="59376"/>
                  </a:lnTo>
                  <a:lnTo>
                    <a:pt x="1904730" y="90054"/>
                  </a:lnTo>
                  <a:lnTo>
                    <a:pt x="1954335" y="109814"/>
                  </a:lnTo>
                  <a:lnTo>
                    <a:pt x="2029018" y="164095"/>
                  </a:lnTo>
                  <a:lnTo>
                    <a:pt x="2073940" y="207569"/>
                  </a:lnTo>
                  <a:lnTo>
                    <a:pt x="2125098" y="279994"/>
                  </a:lnTo>
                  <a:lnTo>
                    <a:pt x="2167462" y="359327"/>
                  </a:lnTo>
                  <a:lnTo>
                    <a:pt x="2199921" y="426411"/>
                  </a:lnTo>
                  <a:lnTo>
                    <a:pt x="2225990" y="504197"/>
                  </a:lnTo>
                  <a:lnTo>
                    <a:pt x="2256323" y="608373"/>
                  </a:lnTo>
                  <a:lnTo>
                    <a:pt x="2273291" y="676401"/>
                  </a:lnTo>
                  <a:lnTo>
                    <a:pt x="2302933" y="820221"/>
                  </a:lnTo>
                  <a:lnTo>
                    <a:pt x="2319866" y="901849"/>
                  </a:lnTo>
                  <a:lnTo>
                    <a:pt x="2331155" y="950678"/>
                  </a:lnTo>
                  <a:lnTo>
                    <a:pt x="2339447" y="1021431"/>
                  </a:lnTo>
                  <a:lnTo>
                    <a:pt x="2345032" y="1054372"/>
                  </a:lnTo>
                  <a:lnTo>
                    <a:pt x="2352380" y="1133218"/>
                  </a:lnTo>
                  <a:lnTo>
                    <a:pt x="2359290" y="1188565"/>
                  </a:lnTo>
                  <a:lnTo>
                    <a:pt x="2365100" y="1262349"/>
                  </a:lnTo>
                  <a:lnTo>
                    <a:pt x="2370544" y="1318080"/>
                  </a:lnTo>
                  <a:lnTo>
                    <a:pt x="2373609" y="1400756"/>
                  </a:lnTo>
                  <a:lnTo>
                    <a:pt x="2374644" y="1481406"/>
                  </a:lnTo>
                  <a:lnTo>
                    <a:pt x="2374900" y="1829796"/>
                  </a:lnTo>
                  <a:lnTo>
                    <a:pt x="2384952" y="1926184"/>
                  </a:lnTo>
                  <a:lnTo>
                    <a:pt x="2387076" y="2002987"/>
                  </a:lnTo>
                  <a:lnTo>
                    <a:pt x="2387598" y="2286615"/>
                  </a:lnTo>
                  <a:lnTo>
                    <a:pt x="2397651" y="2383334"/>
                  </a:lnTo>
                  <a:lnTo>
                    <a:pt x="2406519" y="2453435"/>
                  </a:lnTo>
                  <a:lnTo>
                    <a:pt x="2411719" y="2521636"/>
                  </a:lnTo>
                  <a:lnTo>
                    <a:pt x="2416509" y="2585699"/>
                  </a:lnTo>
                  <a:lnTo>
                    <a:pt x="2425700" y="26529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362700" y="10147301"/>
              <a:ext cx="3886201" cy="146658"/>
            </a:xfrm>
            <a:custGeom>
              <a:avLst/>
              <a:gdLst/>
              <a:ahLst/>
              <a:cxnLst/>
              <a:rect l="0" t="0" r="0" b="0"/>
              <a:pathLst>
                <a:path w="3886201" h="146658">
                  <a:moveTo>
                    <a:pt x="0" y="12699"/>
                  </a:moveTo>
                  <a:lnTo>
                    <a:pt x="59022" y="16461"/>
                  </a:lnTo>
                  <a:lnTo>
                    <a:pt x="77448" y="19440"/>
                  </a:lnTo>
                  <a:lnTo>
                    <a:pt x="160538" y="22810"/>
                  </a:lnTo>
                  <a:lnTo>
                    <a:pt x="186047" y="20851"/>
                  </a:lnTo>
                  <a:lnTo>
                    <a:pt x="240732" y="16322"/>
                  </a:lnTo>
                  <a:lnTo>
                    <a:pt x="356323" y="13415"/>
                  </a:lnTo>
                  <a:lnTo>
                    <a:pt x="569127" y="12711"/>
                  </a:lnTo>
                  <a:lnTo>
                    <a:pt x="606663" y="8941"/>
                  </a:lnTo>
                  <a:lnTo>
                    <a:pt x="624575" y="5960"/>
                  </a:lnTo>
                  <a:lnTo>
                    <a:pt x="676753" y="1765"/>
                  </a:lnTo>
                  <a:lnTo>
                    <a:pt x="796559" y="154"/>
                  </a:lnTo>
                  <a:lnTo>
                    <a:pt x="1037326" y="0"/>
                  </a:lnTo>
                  <a:lnTo>
                    <a:pt x="1079571" y="3762"/>
                  </a:lnTo>
                  <a:lnTo>
                    <a:pt x="1100714" y="6741"/>
                  </a:lnTo>
                  <a:lnTo>
                    <a:pt x="1170923" y="10933"/>
                  </a:lnTo>
                  <a:lnTo>
                    <a:pt x="1281917" y="12466"/>
                  </a:lnTo>
                  <a:lnTo>
                    <a:pt x="1437562" y="12685"/>
                  </a:lnTo>
                  <a:lnTo>
                    <a:pt x="1486994" y="16455"/>
                  </a:lnTo>
                  <a:lnTo>
                    <a:pt x="1512029" y="19436"/>
                  </a:lnTo>
                  <a:lnTo>
                    <a:pt x="1580974" y="23632"/>
                  </a:lnTo>
                  <a:lnTo>
                    <a:pt x="1677620" y="25050"/>
                  </a:lnTo>
                  <a:lnTo>
                    <a:pt x="2019827" y="25397"/>
                  </a:lnTo>
                  <a:lnTo>
                    <a:pt x="2070334" y="29160"/>
                  </a:lnTo>
                  <a:lnTo>
                    <a:pt x="2095655" y="32140"/>
                  </a:lnTo>
                  <a:lnTo>
                    <a:pt x="2165004" y="36333"/>
                  </a:lnTo>
                  <a:lnTo>
                    <a:pt x="2261785" y="37750"/>
                  </a:lnTo>
                  <a:lnTo>
                    <a:pt x="2358671" y="41792"/>
                  </a:lnTo>
                  <a:lnTo>
                    <a:pt x="2381014" y="44794"/>
                  </a:lnTo>
                  <a:lnTo>
                    <a:pt x="2452911" y="49020"/>
                  </a:lnTo>
                  <a:lnTo>
                    <a:pt x="2564523" y="50564"/>
                  </a:lnTo>
                  <a:lnTo>
                    <a:pt x="2632402" y="54492"/>
                  </a:lnTo>
                  <a:lnTo>
                    <a:pt x="2656635" y="57494"/>
                  </a:lnTo>
                  <a:lnTo>
                    <a:pt x="2724449" y="61720"/>
                  </a:lnTo>
                  <a:lnTo>
                    <a:pt x="2810574" y="64558"/>
                  </a:lnTo>
                  <a:lnTo>
                    <a:pt x="2831861" y="67027"/>
                  </a:lnTo>
                  <a:lnTo>
                    <a:pt x="2853107" y="70084"/>
                  </a:lnTo>
                  <a:lnTo>
                    <a:pt x="2937902" y="76402"/>
                  </a:lnTo>
                  <a:lnTo>
                    <a:pt x="2959078" y="79156"/>
                  </a:lnTo>
                  <a:lnTo>
                    <a:pt x="2980252" y="82404"/>
                  </a:lnTo>
                  <a:lnTo>
                    <a:pt x="3043762" y="86975"/>
                  </a:lnTo>
                  <a:lnTo>
                    <a:pt x="3118293" y="89929"/>
                  </a:lnTo>
                  <a:lnTo>
                    <a:pt x="3135784" y="92408"/>
                  </a:lnTo>
                  <a:lnTo>
                    <a:pt x="3153089" y="95472"/>
                  </a:lnTo>
                  <a:lnTo>
                    <a:pt x="3221419" y="101799"/>
                  </a:lnTo>
                  <a:lnTo>
                    <a:pt x="3238402" y="104554"/>
                  </a:lnTo>
                  <a:lnTo>
                    <a:pt x="3255367" y="107803"/>
                  </a:lnTo>
                  <a:lnTo>
                    <a:pt x="3306213" y="112374"/>
                  </a:lnTo>
                  <a:lnTo>
                    <a:pt x="3327386" y="114426"/>
                  </a:lnTo>
                  <a:lnTo>
                    <a:pt x="3377253" y="120470"/>
                  </a:lnTo>
                  <a:lnTo>
                    <a:pt x="3428579" y="124097"/>
                  </a:lnTo>
                  <a:lnTo>
                    <a:pt x="3530517" y="126425"/>
                  </a:lnTo>
                  <a:lnTo>
                    <a:pt x="3577600" y="130507"/>
                  </a:lnTo>
                  <a:lnTo>
                    <a:pt x="3600033" y="133571"/>
                  </a:lnTo>
                  <a:lnTo>
                    <a:pt x="3686733" y="139899"/>
                  </a:lnTo>
                  <a:lnTo>
                    <a:pt x="3708066" y="142654"/>
                  </a:lnTo>
                  <a:lnTo>
                    <a:pt x="3749174" y="146657"/>
                  </a:lnTo>
                  <a:lnTo>
                    <a:pt x="3821555" y="141491"/>
                  </a:lnTo>
                  <a:lnTo>
                    <a:pt x="3886200" y="1396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Freeform 119"/>
          <p:cNvSpPr/>
          <p:nvPr/>
        </p:nvSpPr>
        <p:spPr>
          <a:xfrm>
            <a:off x="6769255" y="10033000"/>
            <a:ext cx="12546" cy="280860"/>
          </a:xfrm>
          <a:custGeom>
            <a:avLst/>
            <a:gdLst/>
            <a:ahLst/>
            <a:cxnLst/>
            <a:rect l="0" t="0" r="0" b="0"/>
            <a:pathLst>
              <a:path w="12546" h="280860">
                <a:moveTo>
                  <a:pt x="12545" y="0"/>
                </a:moveTo>
                <a:lnTo>
                  <a:pt x="5803" y="40451"/>
                </a:lnTo>
                <a:lnTo>
                  <a:pt x="3816" y="59423"/>
                </a:lnTo>
                <a:lnTo>
                  <a:pt x="2492" y="79126"/>
                </a:lnTo>
                <a:lnTo>
                  <a:pt x="1610" y="99317"/>
                </a:lnTo>
                <a:lnTo>
                  <a:pt x="629" y="144329"/>
                </a:lnTo>
                <a:lnTo>
                  <a:pt x="0" y="228730"/>
                </a:lnTo>
                <a:lnTo>
                  <a:pt x="1359" y="245620"/>
                </a:lnTo>
                <a:lnTo>
                  <a:pt x="3676" y="261113"/>
                </a:lnTo>
                <a:lnTo>
                  <a:pt x="7684" y="280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/>
          <p:cNvGrpSpPr/>
          <p:nvPr/>
        </p:nvGrpSpPr>
        <p:grpSpPr>
          <a:xfrm>
            <a:off x="7505700" y="9956800"/>
            <a:ext cx="2582003" cy="952501"/>
            <a:chOff x="7505700" y="9956800"/>
            <a:chExt cx="2582003" cy="952501"/>
          </a:xfrm>
        </p:grpSpPr>
        <p:sp>
          <p:nvSpPr>
            <p:cNvPr id="121" name="Freeform 120"/>
            <p:cNvSpPr/>
            <p:nvPr/>
          </p:nvSpPr>
          <p:spPr>
            <a:xfrm>
              <a:off x="7505700" y="10387672"/>
              <a:ext cx="182861" cy="255097"/>
            </a:xfrm>
            <a:custGeom>
              <a:avLst/>
              <a:gdLst/>
              <a:ahLst/>
              <a:cxnLst/>
              <a:rect l="0" t="0" r="0" b="0"/>
              <a:pathLst>
                <a:path w="182861" h="255097">
                  <a:moveTo>
                    <a:pt x="114300" y="13628"/>
                  </a:moveTo>
                  <a:lnTo>
                    <a:pt x="78947" y="48980"/>
                  </a:lnTo>
                  <a:lnTo>
                    <a:pt x="72387" y="58363"/>
                  </a:lnTo>
                  <a:lnTo>
                    <a:pt x="66602" y="68851"/>
                  </a:lnTo>
                  <a:lnTo>
                    <a:pt x="61335" y="80076"/>
                  </a:lnTo>
                  <a:lnTo>
                    <a:pt x="57823" y="94616"/>
                  </a:lnTo>
                  <a:lnTo>
                    <a:pt x="55482" y="111364"/>
                  </a:lnTo>
                  <a:lnTo>
                    <a:pt x="53921" y="129586"/>
                  </a:lnTo>
                  <a:lnTo>
                    <a:pt x="54292" y="145966"/>
                  </a:lnTo>
                  <a:lnTo>
                    <a:pt x="55950" y="161119"/>
                  </a:lnTo>
                  <a:lnTo>
                    <a:pt x="58466" y="175456"/>
                  </a:lnTo>
                  <a:lnTo>
                    <a:pt x="61555" y="189246"/>
                  </a:lnTo>
                  <a:lnTo>
                    <a:pt x="65026" y="202673"/>
                  </a:lnTo>
                  <a:lnTo>
                    <a:pt x="68750" y="215858"/>
                  </a:lnTo>
                  <a:lnTo>
                    <a:pt x="74055" y="227470"/>
                  </a:lnTo>
                  <a:lnTo>
                    <a:pt x="80415" y="238033"/>
                  </a:lnTo>
                  <a:lnTo>
                    <a:pt x="87476" y="247898"/>
                  </a:lnTo>
                  <a:lnTo>
                    <a:pt x="96418" y="253063"/>
                  </a:lnTo>
                  <a:lnTo>
                    <a:pt x="106612" y="255096"/>
                  </a:lnTo>
                  <a:lnTo>
                    <a:pt x="117641" y="255040"/>
                  </a:lnTo>
                  <a:lnTo>
                    <a:pt x="127816" y="252180"/>
                  </a:lnTo>
                  <a:lnTo>
                    <a:pt x="137421" y="247452"/>
                  </a:lnTo>
                  <a:lnTo>
                    <a:pt x="146648" y="241477"/>
                  </a:lnTo>
                  <a:lnTo>
                    <a:pt x="154209" y="233261"/>
                  </a:lnTo>
                  <a:lnTo>
                    <a:pt x="160662" y="223550"/>
                  </a:lnTo>
                  <a:lnTo>
                    <a:pt x="166374" y="212842"/>
                  </a:lnTo>
                  <a:lnTo>
                    <a:pt x="171594" y="200060"/>
                  </a:lnTo>
                  <a:lnTo>
                    <a:pt x="176485" y="185893"/>
                  </a:lnTo>
                  <a:lnTo>
                    <a:pt x="181157" y="170805"/>
                  </a:lnTo>
                  <a:lnTo>
                    <a:pt x="182860" y="153690"/>
                  </a:lnTo>
                  <a:lnTo>
                    <a:pt x="182584" y="135225"/>
                  </a:lnTo>
                  <a:lnTo>
                    <a:pt x="180989" y="115859"/>
                  </a:lnTo>
                  <a:lnTo>
                    <a:pt x="178515" y="98715"/>
                  </a:lnTo>
                  <a:lnTo>
                    <a:pt x="175454" y="83053"/>
                  </a:lnTo>
                  <a:lnTo>
                    <a:pt x="172002" y="68378"/>
                  </a:lnTo>
                  <a:lnTo>
                    <a:pt x="166879" y="55772"/>
                  </a:lnTo>
                  <a:lnTo>
                    <a:pt x="160642" y="44546"/>
                  </a:lnTo>
                  <a:lnTo>
                    <a:pt x="153661" y="34239"/>
                  </a:lnTo>
                  <a:lnTo>
                    <a:pt x="146185" y="24547"/>
                  </a:lnTo>
                  <a:lnTo>
                    <a:pt x="138379" y="15262"/>
                  </a:lnTo>
                  <a:lnTo>
                    <a:pt x="130352" y="6251"/>
                  </a:lnTo>
                  <a:lnTo>
                    <a:pt x="119357" y="1654"/>
                  </a:lnTo>
                  <a:lnTo>
                    <a:pt x="106382" y="0"/>
                  </a:lnTo>
                  <a:lnTo>
                    <a:pt x="92088" y="310"/>
                  </a:lnTo>
                  <a:lnTo>
                    <a:pt x="79736" y="3338"/>
                  </a:lnTo>
                  <a:lnTo>
                    <a:pt x="68680" y="8179"/>
                  </a:lnTo>
                  <a:lnTo>
                    <a:pt x="58486" y="14228"/>
                  </a:lnTo>
                  <a:lnTo>
                    <a:pt x="48869" y="21084"/>
                  </a:lnTo>
                  <a:lnTo>
                    <a:pt x="39634" y="28476"/>
                  </a:lnTo>
                  <a:lnTo>
                    <a:pt x="0" y="517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645923" y="10109200"/>
              <a:ext cx="12178" cy="215901"/>
            </a:xfrm>
            <a:custGeom>
              <a:avLst/>
              <a:gdLst/>
              <a:ahLst/>
              <a:cxnLst/>
              <a:rect l="0" t="0" r="0" b="0"/>
              <a:pathLst>
                <a:path w="12178" h="215901">
                  <a:moveTo>
                    <a:pt x="12177" y="0"/>
                  </a:moveTo>
                  <a:lnTo>
                    <a:pt x="5435" y="26968"/>
                  </a:lnTo>
                  <a:lnTo>
                    <a:pt x="3448" y="40556"/>
                  </a:lnTo>
                  <a:lnTo>
                    <a:pt x="2124" y="55260"/>
                  </a:lnTo>
                  <a:lnTo>
                    <a:pt x="1242" y="70706"/>
                  </a:lnTo>
                  <a:lnTo>
                    <a:pt x="261" y="106684"/>
                  </a:lnTo>
                  <a:lnTo>
                    <a:pt x="0" y="126155"/>
                  </a:lnTo>
                  <a:lnTo>
                    <a:pt x="1236" y="143371"/>
                  </a:lnTo>
                  <a:lnTo>
                    <a:pt x="12177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343900" y="99568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0" y="0"/>
                  </a:moveTo>
                  <a:lnTo>
                    <a:pt x="0" y="26968"/>
                  </a:lnTo>
                  <a:lnTo>
                    <a:pt x="1410" y="39144"/>
                  </a:lnTo>
                  <a:lnTo>
                    <a:pt x="3762" y="51496"/>
                  </a:lnTo>
                  <a:lnTo>
                    <a:pt x="6741" y="63964"/>
                  </a:lnTo>
                  <a:lnTo>
                    <a:pt x="8728" y="77920"/>
                  </a:lnTo>
                  <a:lnTo>
                    <a:pt x="10052" y="92869"/>
                  </a:lnTo>
                  <a:lnTo>
                    <a:pt x="10934" y="108479"/>
                  </a:lnTo>
                  <a:lnTo>
                    <a:pt x="11915" y="140875"/>
                  </a:lnTo>
                  <a:lnTo>
                    <a:pt x="1270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336583" y="10375900"/>
              <a:ext cx="7318" cy="165101"/>
            </a:xfrm>
            <a:custGeom>
              <a:avLst/>
              <a:gdLst/>
              <a:ahLst/>
              <a:cxnLst/>
              <a:rect l="0" t="0" r="0" b="0"/>
              <a:pathLst>
                <a:path w="7318" h="165101">
                  <a:moveTo>
                    <a:pt x="7317" y="0"/>
                  </a:moveTo>
                  <a:lnTo>
                    <a:pt x="575" y="33710"/>
                  </a:lnTo>
                  <a:lnTo>
                    <a:pt x="0" y="50695"/>
                  </a:lnTo>
                  <a:lnTo>
                    <a:pt x="7317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105900" y="100711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0" y="0"/>
                  </a:moveTo>
                  <a:lnTo>
                    <a:pt x="0" y="26968"/>
                  </a:lnTo>
                  <a:lnTo>
                    <a:pt x="1410" y="40556"/>
                  </a:lnTo>
                  <a:lnTo>
                    <a:pt x="3762" y="55260"/>
                  </a:lnTo>
                  <a:lnTo>
                    <a:pt x="6741" y="70706"/>
                  </a:lnTo>
                  <a:lnTo>
                    <a:pt x="13814" y="102921"/>
                  </a:lnTo>
                  <a:lnTo>
                    <a:pt x="25730" y="152791"/>
                  </a:lnTo>
                  <a:lnTo>
                    <a:pt x="3810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080500" y="10582630"/>
              <a:ext cx="279401" cy="172413"/>
            </a:xfrm>
            <a:custGeom>
              <a:avLst/>
              <a:gdLst/>
              <a:ahLst/>
              <a:cxnLst/>
              <a:rect l="0" t="0" r="0" b="0"/>
              <a:pathLst>
                <a:path w="279401" h="172413">
                  <a:moveTo>
                    <a:pt x="0" y="21870"/>
                  </a:moveTo>
                  <a:lnTo>
                    <a:pt x="20225" y="8385"/>
                  </a:lnTo>
                  <a:lnTo>
                    <a:pt x="31828" y="4413"/>
                  </a:lnTo>
                  <a:lnTo>
                    <a:pt x="45208" y="1765"/>
                  </a:lnTo>
                  <a:lnTo>
                    <a:pt x="59772" y="0"/>
                  </a:lnTo>
                  <a:lnTo>
                    <a:pt x="72303" y="4467"/>
                  </a:lnTo>
                  <a:lnTo>
                    <a:pt x="83480" y="13091"/>
                  </a:lnTo>
                  <a:lnTo>
                    <a:pt x="93753" y="24483"/>
                  </a:lnTo>
                  <a:lnTo>
                    <a:pt x="100602" y="39134"/>
                  </a:lnTo>
                  <a:lnTo>
                    <a:pt x="105168" y="55957"/>
                  </a:lnTo>
                  <a:lnTo>
                    <a:pt x="108211" y="74228"/>
                  </a:lnTo>
                  <a:lnTo>
                    <a:pt x="108830" y="90642"/>
                  </a:lnTo>
                  <a:lnTo>
                    <a:pt x="107831" y="105818"/>
                  </a:lnTo>
                  <a:lnTo>
                    <a:pt x="105754" y="120168"/>
                  </a:lnTo>
                  <a:lnTo>
                    <a:pt x="101547" y="133969"/>
                  </a:lnTo>
                  <a:lnTo>
                    <a:pt x="95920" y="147403"/>
                  </a:lnTo>
                  <a:lnTo>
                    <a:pt x="89347" y="160591"/>
                  </a:lnTo>
                  <a:lnTo>
                    <a:pt x="89197" y="167973"/>
                  </a:lnTo>
                  <a:lnTo>
                    <a:pt x="93331" y="171483"/>
                  </a:lnTo>
                  <a:lnTo>
                    <a:pt x="100321" y="172412"/>
                  </a:lnTo>
                  <a:lnTo>
                    <a:pt x="109214" y="171620"/>
                  </a:lnTo>
                  <a:lnTo>
                    <a:pt x="119375" y="169681"/>
                  </a:lnTo>
                  <a:lnTo>
                    <a:pt x="130384" y="166977"/>
                  </a:lnTo>
                  <a:lnTo>
                    <a:pt x="144777" y="165175"/>
                  </a:lnTo>
                  <a:lnTo>
                    <a:pt x="161429" y="163972"/>
                  </a:lnTo>
                  <a:lnTo>
                    <a:pt x="179586" y="163172"/>
                  </a:lnTo>
                  <a:lnTo>
                    <a:pt x="197335" y="164048"/>
                  </a:lnTo>
                  <a:lnTo>
                    <a:pt x="214812" y="166044"/>
                  </a:lnTo>
                  <a:lnTo>
                    <a:pt x="279400" y="1615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994900" y="10223500"/>
              <a:ext cx="50801" cy="279401"/>
            </a:xfrm>
            <a:custGeom>
              <a:avLst/>
              <a:gdLst/>
              <a:ahLst/>
              <a:cxnLst/>
              <a:rect l="0" t="0" r="0" b="0"/>
              <a:pathLst>
                <a:path w="50801" h="279401">
                  <a:moveTo>
                    <a:pt x="0" y="0"/>
                  </a:moveTo>
                  <a:lnTo>
                    <a:pt x="17676" y="70706"/>
                  </a:lnTo>
                  <a:lnTo>
                    <a:pt x="20250" y="86648"/>
                  </a:lnTo>
                  <a:lnTo>
                    <a:pt x="21967" y="102921"/>
                  </a:lnTo>
                  <a:lnTo>
                    <a:pt x="23111" y="119414"/>
                  </a:lnTo>
                  <a:lnTo>
                    <a:pt x="25285" y="137465"/>
                  </a:lnTo>
                  <a:lnTo>
                    <a:pt x="28145" y="156554"/>
                  </a:lnTo>
                  <a:lnTo>
                    <a:pt x="35087" y="196580"/>
                  </a:lnTo>
                  <a:lnTo>
                    <a:pt x="50800" y="279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982200" y="10648558"/>
              <a:ext cx="105503" cy="260743"/>
            </a:xfrm>
            <a:custGeom>
              <a:avLst/>
              <a:gdLst/>
              <a:ahLst/>
              <a:cxnLst/>
              <a:rect l="0" t="0" r="0" b="0"/>
              <a:pathLst>
                <a:path w="105503" h="260743">
                  <a:moveTo>
                    <a:pt x="38100" y="6742"/>
                  </a:moveTo>
                  <a:lnTo>
                    <a:pt x="58325" y="0"/>
                  </a:lnTo>
                  <a:lnTo>
                    <a:pt x="65695" y="2247"/>
                  </a:lnTo>
                  <a:lnTo>
                    <a:pt x="72018" y="7979"/>
                  </a:lnTo>
                  <a:lnTo>
                    <a:pt x="77645" y="16032"/>
                  </a:lnTo>
                  <a:lnTo>
                    <a:pt x="79986" y="25636"/>
                  </a:lnTo>
                  <a:lnTo>
                    <a:pt x="80134" y="36271"/>
                  </a:lnTo>
                  <a:lnTo>
                    <a:pt x="78823" y="47594"/>
                  </a:lnTo>
                  <a:lnTo>
                    <a:pt x="75126" y="57966"/>
                  </a:lnTo>
                  <a:lnTo>
                    <a:pt x="69839" y="67702"/>
                  </a:lnTo>
                  <a:lnTo>
                    <a:pt x="63493" y="77015"/>
                  </a:lnTo>
                  <a:lnTo>
                    <a:pt x="63495" y="84635"/>
                  </a:lnTo>
                  <a:lnTo>
                    <a:pt x="67730" y="91126"/>
                  </a:lnTo>
                  <a:lnTo>
                    <a:pt x="74786" y="96865"/>
                  </a:lnTo>
                  <a:lnTo>
                    <a:pt x="80902" y="104924"/>
                  </a:lnTo>
                  <a:lnTo>
                    <a:pt x="86390" y="114529"/>
                  </a:lnTo>
                  <a:lnTo>
                    <a:pt x="91460" y="125167"/>
                  </a:lnTo>
                  <a:lnTo>
                    <a:pt x="96251" y="136492"/>
                  </a:lnTo>
                  <a:lnTo>
                    <a:pt x="100856" y="148275"/>
                  </a:lnTo>
                  <a:lnTo>
                    <a:pt x="105337" y="160364"/>
                  </a:lnTo>
                  <a:lnTo>
                    <a:pt x="105502" y="172656"/>
                  </a:lnTo>
                  <a:lnTo>
                    <a:pt x="102790" y="185084"/>
                  </a:lnTo>
                  <a:lnTo>
                    <a:pt x="98160" y="197603"/>
                  </a:lnTo>
                  <a:lnTo>
                    <a:pt x="92251" y="208772"/>
                  </a:lnTo>
                  <a:lnTo>
                    <a:pt x="85490" y="219039"/>
                  </a:lnTo>
                  <a:lnTo>
                    <a:pt x="78160" y="228707"/>
                  </a:lnTo>
                  <a:lnTo>
                    <a:pt x="69039" y="236563"/>
                  </a:lnTo>
                  <a:lnTo>
                    <a:pt x="58726" y="243212"/>
                  </a:lnTo>
                  <a:lnTo>
                    <a:pt x="0" y="2607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1371600"/>
            <a:ext cx="8686800" cy="300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A party shop makes gift bags for birthday parties. They charge $4 per glow stick placed in the bag and $10 per T-shirt. Let x represent the number of glow sticks and y represent the number of T-shirts. The goal is to earn at least $500 for the bags.</a:t>
            </a:r>
          </a:p>
          <a:p>
            <a:endParaRPr lang="en-US" sz="2100" smtClean="0">
              <a:solidFill>
                <a:srgbClr val="0000FF"/>
              </a:solidFill>
              <a:latin typeface="Comic Sans MS - 28"/>
            </a:endParaRPr>
          </a:p>
          <a:p>
            <a:endParaRPr lang="en-US" sz="2100" smtClean="0">
              <a:solidFill>
                <a:srgbClr val="0000FF"/>
              </a:solidFill>
              <a:latin typeface="Comic Sans MS - 28"/>
            </a:endParaRPr>
          </a:p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1. Write an inequality that describes the goal in terms of x and y.</a:t>
            </a:r>
          </a:p>
          <a:p>
            <a:endParaRPr lang="en-US" sz="2100" smtClean="0">
              <a:solidFill>
                <a:srgbClr val="0000FF"/>
              </a:solidFill>
              <a:latin typeface="Comic Sans MS - 28"/>
            </a:endParaRPr>
          </a:p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 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pic>
        <p:nvPicPr>
          <p:cNvPr id="3" name="Picture 2" descr="images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800" y="88900"/>
            <a:ext cx="1077467" cy="827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images[4]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0"/>
            <a:ext cx="2342388" cy="12644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images[6]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20200" y="927100"/>
            <a:ext cx="832611" cy="10469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165100" y="381000"/>
            <a:ext cx="2921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Example 3)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00" y="6235700"/>
            <a:ext cx="4318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2. Graph the inequality.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00" y="6667500"/>
            <a:ext cx="10287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3. Give three possible combinations of items that will allow you to meet your goal.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99292" y="127000"/>
            <a:ext cx="389909" cy="787401"/>
            <a:chOff x="2099292" y="127000"/>
            <a:chExt cx="389909" cy="787401"/>
          </a:xfrm>
        </p:grpSpPr>
        <p:sp>
          <p:nvSpPr>
            <p:cNvPr id="9" name="Freeform 8"/>
            <p:cNvSpPr/>
            <p:nvPr/>
          </p:nvSpPr>
          <p:spPr>
            <a:xfrm>
              <a:off x="2146300" y="419100"/>
              <a:ext cx="342901" cy="495301"/>
            </a:xfrm>
            <a:custGeom>
              <a:avLst/>
              <a:gdLst/>
              <a:ahLst/>
              <a:cxnLst/>
              <a:rect l="0" t="0" r="0" b="0"/>
              <a:pathLst>
                <a:path w="342901" h="495301">
                  <a:moveTo>
                    <a:pt x="342900" y="0"/>
                  </a:moveTo>
                  <a:lnTo>
                    <a:pt x="307546" y="35353"/>
                  </a:lnTo>
                  <a:lnTo>
                    <a:pt x="296753" y="47557"/>
                  </a:lnTo>
                  <a:lnTo>
                    <a:pt x="269708" y="79933"/>
                  </a:lnTo>
                  <a:lnTo>
                    <a:pt x="256005" y="98444"/>
                  </a:lnTo>
                  <a:lnTo>
                    <a:pt x="242637" y="117840"/>
                  </a:lnTo>
                  <a:lnTo>
                    <a:pt x="216494" y="158206"/>
                  </a:lnTo>
                  <a:lnTo>
                    <a:pt x="165217" y="241610"/>
                  </a:lnTo>
                  <a:lnTo>
                    <a:pt x="152478" y="262673"/>
                  </a:lnTo>
                  <a:lnTo>
                    <a:pt x="138340" y="283771"/>
                  </a:lnTo>
                  <a:lnTo>
                    <a:pt x="123271" y="304892"/>
                  </a:lnTo>
                  <a:lnTo>
                    <a:pt x="107581" y="326028"/>
                  </a:lnTo>
                  <a:lnTo>
                    <a:pt x="94298" y="347174"/>
                  </a:lnTo>
                  <a:lnTo>
                    <a:pt x="82621" y="368327"/>
                  </a:lnTo>
                  <a:lnTo>
                    <a:pt x="72014" y="389484"/>
                  </a:lnTo>
                  <a:lnTo>
                    <a:pt x="60709" y="407823"/>
                  </a:lnTo>
                  <a:lnTo>
                    <a:pt x="48939" y="424282"/>
                  </a:lnTo>
                  <a:lnTo>
                    <a:pt x="0" y="495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099292" y="127000"/>
              <a:ext cx="250209" cy="108247"/>
            </a:xfrm>
            <a:custGeom>
              <a:avLst/>
              <a:gdLst/>
              <a:ahLst/>
              <a:cxnLst/>
              <a:rect l="0" t="0" r="0" b="0"/>
              <a:pathLst>
                <a:path w="250209" h="108247">
                  <a:moveTo>
                    <a:pt x="59708" y="0"/>
                  </a:moveTo>
                  <a:lnTo>
                    <a:pt x="46223" y="26967"/>
                  </a:lnTo>
                  <a:lnTo>
                    <a:pt x="39429" y="39145"/>
                  </a:lnTo>
                  <a:lnTo>
                    <a:pt x="32078" y="51496"/>
                  </a:lnTo>
                  <a:lnTo>
                    <a:pt x="16383" y="76509"/>
                  </a:lnTo>
                  <a:lnTo>
                    <a:pt x="0" y="101737"/>
                  </a:lnTo>
                  <a:lnTo>
                    <a:pt x="147" y="107336"/>
                  </a:lnTo>
                  <a:lnTo>
                    <a:pt x="5889" y="108246"/>
                  </a:lnTo>
                  <a:lnTo>
                    <a:pt x="15362" y="106030"/>
                  </a:lnTo>
                  <a:lnTo>
                    <a:pt x="28733" y="104553"/>
                  </a:lnTo>
                  <a:lnTo>
                    <a:pt x="44702" y="103569"/>
                  </a:lnTo>
                  <a:lnTo>
                    <a:pt x="62404" y="102912"/>
                  </a:lnTo>
                  <a:lnTo>
                    <a:pt x="81261" y="101064"/>
                  </a:lnTo>
                  <a:lnTo>
                    <a:pt x="100887" y="98420"/>
                  </a:lnTo>
                  <a:lnTo>
                    <a:pt x="121027" y="95247"/>
                  </a:lnTo>
                  <a:lnTo>
                    <a:pt x="141510" y="93131"/>
                  </a:lnTo>
                  <a:lnTo>
                    <a:pt x="162220" y="91720"/>
                  </a:lnTo>
                  <a:lnTo>
                    <a:pt x="250208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09800" y="139700"/>
              <a:ext cx="76201" cy="317501"/>
            </a:xfrm>
            <a:custGeom>
              <a:avLst/>
              <a:gdLst/>
              <a:ahLst/>
              <a:cxnLst/>
              <a:rect l="0" t="0" r="0" b="0"/>
              <a:pathLst>
                <a:path w="76201" h="317501">
                  <a:moveTo>
                    <a:pt x="76200" y="0"/>
                  </a:moveTo>
                  <a:lnTo>
                    <a:pt x="58523" y="53029"/>
                  </a:lnTo>
                  <a:lnTo>
                    <a:pt x="54537" y="69219"/>
                  </a:lnTo>
                  <a:lnTo>
                    <a:pt x="50469" y="88479"/>
                  </a:lnTo>
                  <a:lnTo>
                    <a:pt x="46346" y="109786"/>
                  </a:lnTo>
                  <a:lnTo>
                    <a:pt x="38002" y="148512"/>
                  </a:lnTo>
                  <a:lnTo>
                    <a:pt x="33801" y="166741"/>
                  </a:lnTo>
                  <a:lnTo>
                    <a:pt x="31001" y="184538"/>
                  </a:lnTo>
                  <a:lnTo>
                    <a:pt x="29133" y="202048"/>
                  </a:lnTo>
                  <a:lnTo>
                    <a:pt x="27889" y="219365"/>
                  </a:lnTo>
                  <a:lnTo>
                    <a:pt x="25648" y="235143"/>
                  </a:lnTo>
                  <a:lnTo>
                    <a:pt x="22743" y="249895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2"/>
          <p:cNvSpPr/>
          <p:nvPr/>
        </p:nvSpPr>
        <p:spPr>
          <a:xfrm>
            <a:off x="83402" y="5245100"/>
            <a:ext cx="411899" cy="2438401"/>
          </a:xfrm>
          <a:custGeom>
            <a:avLst/>
            <a:gdLst/>
            <a:ahLst/>
            <a:cxnLst/>
            <a:rect l="0" t="0" r="0" b="0"/>
            <a:pathLst>
              <a:path w="411899" h="2438401">
                <a:moveTo>
                  <a:pt x="411898" y="0"/>
                </a:moveTo>
                <a:lnTo>
                  <a:pt x="384930" y="6742"/>
                </a:lnTo>
                <a:lnTo>
                  <a:pt x="372752" y="10139"/>
                </a:lnTo>
                <a:lnTo>
                  <a:pt x="347933" y="17676"/>
                </a:lnTo>
                <a:lnTo>
                  <a:pt x="333977" y="24484"/>
                </a:lnTo>
                <a:lnTo>
                  <a:pt x="319028" y="33256"/>
                </a:lnTo>
                <a:lnTo>
                  <a:pt x="261222" y="71010"/>
                </a:lnTo>
                <a:lnTo>
                  <a:pt x="249358" y="79795"/>
                </a:lnTo>
                <a:lnTo>
                  <a:pt x="238627" y="88474"/>
                </a:lnTo>
                <a:lnTo>
                  <a:pt x="228650" y="97083"/>
                </a:lnTo>
                <a:lnTo>
                  <a:pt x="219177" y="105644"/>
                </a:lnTo>
                <a:lnTo>
                  <a:pt x="201126" y="122682"/>
                </a:lnTo>
                <a:lnTo>
                  <a:pt x="192361" y="132588"/>
                </a:lnTo>
                <a:lnTo>
                  <a:pt x="183695" y="143425"/>
                </a:lnTo>
                <a:lnTo>
                  <a:pt x="175096" y="154883"/>
                </a:lnTo>
                <a:lnTo>
                  <a:pt x="166541" y="165344"/>
                </a:lnTo>
                <a:lnTo>
                  <a:pt x="158015" y="175140"/>
                </a:lnTo>
                <a:lnTo>
                  <a:pt x="149509" y="184493"/>
                </a:lnTo>
                <a:lnTo>
                  <a:pt x="132532" y="202412"/>
                </a:lnTo>
                <a:lnTo>
                  <a:pt x="98638" y="236911"/>
                </a:lnTo>
                <a:lnTo>
                  <a:pt x="91580" y="246840"/>
                </a:lnTo>
                <a:lnTo>
                  <a:pt x="79975" y="269162"/>
                </a:lnTo>
                <a:lnTo>
                  <a:pt x="70113" y="296957"/>
                </a:lnTo>
                <a:lnTo>
                  <a:pt x="62438" y="328125"/>
                </a:lnTo>
                <a:lnTo>
                  <a:pt x="59027" y="360793"/>
                </a:lnTo>
                <a:lnTo>
                  <a:pt x="65036" y="394126"/>
                </a:lnTo>
                <a:lnTo>
                  <a:pt x="85148" y="454775"/>
                </a:lnTo>
                <a:lnTo>
                  <a:pt x="92465" y="471106"/>
                </a:lnTo>
                <a:lnTo>
                  <a:pt x="101576" y="489048"/>
                </a:lnTo>
                <a:lnTo>
                  <a:pt x="111883" y="508065"/>
                </a:lnTo>
                <a:lnTo>
                  <a:pt x="120166" y="524977"/>
                </a:lnTo>
                <a:lnTo>
                  <a:pt x="127098" y="540484"/>
                </a:lnTo>
                <a:lnTo>
                  <a:pt x="138565" y="569004"/>
                </a:lnTo>
                <a:lnTo>
                  <a:pt x="148364" y="595790"/>
                </a:lnTo>
                <a:lnTo>
                  <a:pt x="161815" y="634670"/>
                </a:lnTo>
                <a:lnTo>
                  <a:pt x="170457" y="664016"/>
                </a:lnTo>
                <a:lnTo>
                  <a:pt x="183256" y="708508"/>
                </a:lnTo>
                <a:lnTo>
                  <a:pt x="190335" y="736815"/>
                </a:lnTo>
                <a:lnTo>
                  <a:pt x="193481" y="768210"/>
                </a:lnTo>
                <a:lnTo>
                  <a:pt x="185361" y="837179"/>
                </a:lnTo>
                <a:lnTo>
                  <a:pt x="174188" y="900927"/>
                </a:lnTo>
                <a:lnTo>
                  <a:pt x="161940" y="948507"/>
                </a:lnTo>
                <a:lnTo>
                  <a:pt x="153580" y="976125"/>
                </a:lnTo>
                <a:lnTo>
                  <a:pt x="146552" y="990828"/>
                </a:lnTo>
                <a:lnTo>
                  <a:pt x="137634" y="1006274"/>
                </a:lnTo>
                <a:lnTo>
                  <a:pt x="127455" y="1022216"/>
                </a:lnTo>
                <a:lnTo>
                  <a:pt x="117847" y="1038488"/>
                </a:lnTo>
                <a:lnTo>
                  <a:pt x="108619" y="1054981"/>
                </a:lnTo>
                <a:lnTo>
                  <a:pt x="99645" y="1071621"/>
                </a:lnTo>
                <a:lnTo>
                  <a:pt x="90841" y="1085536"/>
                </a:lnTo>
                <a:lnTo>
                  <a:pt x="82148" y="1097634"/>
                </a:lnTo>
                <a:lnTo>
                  <a:pt x="73531" y="1108523"/>
                </a:lnTo>
                <a:lnTo>
                  <a:pt x="66376" y="1120015"/>
                </a:lnTo>
                <a:lnTo>
                  <a:pt x="54662" y="1144073"/>
                </a:lnTo>
                <a:lnTo>
                  <a:pt x="53796" y="1156415"/>
                </a:lnTo>
                <a:lnTo>
                  <a:pt x="56041" y="1168876"/>
                </a:lnTo>
                <a:lnTo>
                  <a:pt x="66061" y="1192600"/>
                </a:lnTo>
                <a:lnTo>
                  <a:pt x="72684" y="1202878"/>
                </a:lnTo>
                <a:lnTo>
                  <a:pt x="79922" y="1212552"/>
                </a:lnTo>
                <a:lnTo>
                  <a:pt x="88981" y="1221823"/>
                </a:lnTo>
                <a:lnTo>
                  <a:pt x="99253" y="1230827"/>
                </a:lnTo>
                <a:lnTo>
                  <a:pt x="110334" y="1239651"/>
                </a:lnTo>
                <a:lnTo>
                  <a:pt x="120544" y="1249767"/>
                </a:lnTo>
                <a:lnTo>
                  <a:pt x="130173" y="1260744"/>
                </a:lnTo>
                <a:lnTo>
                  <a:pt x="139415" y="1272296"/>
                </a:lnTo>
                <a:lnTo>
                  <a:pt x="148398" y="1285642"/>
                </a:lnTo>
                <a:lnTo>
                  <a:pt x="157209" y="1300184"/>
                </a:lnTo>
                <a:lnTo>
                  <a:pt x="165905" y="1315522"/>
                </a:lnTo>
                <a:lnTo>
                  <a:pt x="174525" y="1328570"/>
                </a:lnTo>
                <a:lnTo>
                  <a:pt x="183093" y="1340091"/>
                </a:lnTo>
                <a:lnTo>
                  <a:pt x="191628" y="1350594"/>
                </a:lnTo>
                <a:lnTo>
                  <a:pt x="198729" y="1364651"/>
                </a:lnTo>
                <a:lnTo>
                  <a:pt x="210382" y="1399085"/>
                </a:lnTo>
                <a:lnTo>
                  <a:pt x="212739" y="1437908"/>
                </a:lnTo>
                <a:lnTo>
                  <a:pt x="206132" y="1491905"/>
                </a:lnTo>
                <a:lnTo>
                  <a:pt x="197679" y="1521024"/>
                </a:lnTo>
                <a:lnTo>
                  <a:pt x="191474" y="1534716"/>
                </a:lnTo>
                <a:lnTo>
                  <a:pt x="184515" y="1548077"/>
                </a:lnTo>
                <a:lnTo>
                  <a:pt x="173020" y="1574212"/>
                </a:lnTo>
                <a:lnTo>
                  <a:pt x="161797" y="1599938"/>
                </a:lnTo>
                <a:lnTo>
                  <a:pt x="154852" y="1612725"/>
                </a:lnTo>
                <a:lnTo>
                  <a:pt x="147401" y="1625483"/>
                </a:lnTo>
                <a:lnTo>
                  <a:pt x="139611" y="1636811"/>
                </a:lnTo>
                <a:lnTo>
                  <a:pt x="131595" y="1647185"/>
                </a:lnTo>
                <a:lnTo>
                  <a:pt x="123429" y="1656923"/>
                </a:lnTo>
                <a:lnTo>
                  <a:pt x="115163" y="1667649"/>
                </a:lnTo>
                <a:lnTo>
                  <a:pt x="106830" y="1679032"/>
                </a:lnTo>
                <a:lnTo>
                  <a:pt x="90045" y="1702970"/>
                </a:lnTo>
                <a:lnTo>
                  <a:pt x="73178" y="1727720"/>
                </a:lnTo>
                <a:lnTo>
                  <a:pt x="64729" y="1743068"/>
                </a:lnTo>
                <a:lnTo>
                  <a:pt x="56274" y="1760356"/>
                </a:lnTo>
                <a:lnTo>
                  <a:pt x="47815" y="1778937"/>
                </a:lnTo>
                <a:lnTo>
                  <a:pt x="40765" y="1795558"/>
                </a:lnTo>
                <a:lnTo>
                  <a:pt x="29168" y="1825314"/>
                </a:lnTo>
                <a:lnTo>
                  <a:pt x="19310" y="1852651"/>
                </a:lnTo>
                <a:lnTo>
                  <a:pt x="10225" y="1884556"/>
                </a:lnTo>
                <a:lnTo>
                  <a:pt x="0" y="1958052"/>
                </a:lnTo>
                <a:lnTo>
                  <a:pt x="2113" y="2013715"/>
                </a:lnTo>
                <a:lnTo>
                  <a:pt x="4495" y="2080361"/>
                </a:lnTo>
                <a:lnTo>
                  <a:pt x="11942" y="2142598"/>
                </a:lnTo>
                <a:lnTo>
                  <a:pt x="18373" y="2216699"/>
                </a:lnTo>
                <a:lnTo>
                  <a:pt x="27970" y="2267191"/>
                </a:lnTo>
                <a:lnTo>
                  <a:pt x="35711" y="2295984"/>
                </a:lnTo>
                <a:lnTo>
                  <a:pt x="47619" y="2322893"/>
                </a:lnTo>
                <a:lnTo>
                  <a:pt x="54745" y="2335995"/>
                </a:lnTo>
                <a:lnTo>
                  <a:pt x="63729" y="2350375"/>
                </a:lnTo>
                <a:lnTo>
                  <a:pt x="73952" y="2365605"/>
                </a:lnTo>
                <a:lnTo>
                  <a:pt x="85000" y="2381404"/>
                </a:lnTo>
                <a:lnTo>
                  <a:pt x="96599" y="2394758"/>
                </a:lnTo>
                <a:lnTo>
                  <a:pt x="108565" y="2406483"/>
                </a:lnTo>
                <a:lnTo>
                  <a:pt x="183298" y="2438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743200" y="342900"/>
            <a:ext cx="444501" cy="292101"/>
            <a:chOff x="2743200" y="342900"/>
            <a:chExt cx="444501" cy="292101"/>
          </a:xfrm>
        </p:grpSpPr>
        <p:sp>
          <p:nvSpPr>
            <p:cNvPr id="14" name="Freeform 13"/>
            <p:cNvSpPr/>
            <p:nvPr/>
          </p:nvSpPr>
          <p:spPr>
            <a:xfrm>
              <a:off x="2794000" y="342900"/>
              <a:ext cx="241301" cy="292101"/>
            </a:xfrm>
            <a:custGeom>
              <a:avLst/>
              <a:gdLst/>
              <a:ahLst/>
              <a:cxnLst/>
              <a:rect l="0" t="0" r="0" b="0"/>
              <a:pathLst>
                <a:path w="241301" h="292101">
                  <a:moveTo>
                    <a:pt x="0" y="0"/>
                  </a:moveTo>
                  <a:lnTo>
                    <a:pt x="13484" y="13483"/>
                  </a:lnTo>
                  <a:lnTo>
                    <a:pt x="20278" y="21689"/>
                  </a:lnTo>
                  <a:lnTo>
                    <a:pt x="27629" y="31392"/>
                  </a:lnTo>
                  <a:lnTo>
                    <a:pt x="35353" y="42095"/>
                  </a:lnTo>
                  <a:lnTo>
                    <a:pt x="43324" y="52052"/>
                  </a:lnTo>
                  <a:lnTo>
                    <a:pt x="51460" y="61512"/>
                  </a:lnTo>
                  <a:lnTo>
                    <a:pt x="59707" y="70641"/>
                  </a:lnTo>
                  <a:lnTo>
                    <a:pt x="76395" y="88311"/>
                  </a:lnTo>
                  <a:lnTo>
                    <a:pt x="84797" y="96974"/>
                  </a:lnTo>
                  <a:lnTo>
                    <a:pt x="94631" y="108393"/>
                  </a:lnTo>
                  <a:lnTo>
                    <a:pt x="105420" y="121651"/>
                  </a:lnTo>
                  <a:lnTo>
                    <a:pt x="116847" y="136134"/>
                  </a:lnTo>
                  <a:lnTo>
                    <a:pt x="127286" y="148611"/>
                  </a:lnTo>
                  <a:lnTo>
                    <a:pt x="137069" y="159752"/>
                  </a:lnTo>
                  <a:lnTo>
                    <a:pt x="146412" y="170001"/>
                  </a:lnTo>
                  <a:lnTo>
                    <a:pt x="156875" y="182478"/>
                  </a:lnTo>
                  <a:lnTo>
                    <a:pt x="179789" y="211394"/>
                  </a:lnTo>
                  <a:lnTo>
                    <a:pt x="190414" y="225596"/>
                  </a:lnTo>
                  <a:lnTo>
                    <a:pt x="200320" y="239297"/>
                  </a:lnTo>
                  <a:lnTo>
                    <a:pt x="241300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43200" y="342900"/>
              <a:ext cx="203201" cy="266701"/>
            </a:xfrm>
            <a:custGeom>
              <a:avLst/>
              <a:gdLst/>
              <a:ahLst/>
              <a:cxnLst/>
              <a:rect l="0" t="0" r="0" b="0"/>
              <a:pathLst>
                <a:path w="203201" h="266701">
                  <a:moveTo>
                    <a:pt x="203200" y="0"/>
                  </a:moveTo>
                  <a:lnTo>
                    <a:pt x="167846" y="53029"/>
                  </a:lnTo>
                  <a:lnTo>
                    <a:pt x="159875" y="63575"/>
                  </a:lnTo>
                  <a:lnTo>
                    <a:pt x="151739" y="73428"/>
                  </a:lnTo>
                  <a:lnTo>
                    <a:pt x="143492" y="82818"/>
                  </a:lnTo>
                  <a:lnTo>
                    <a:pt x="133761" y="94723"/>
                  </a:lnTo>
                  <a:lnTo>
                    <a:pt x="111660" y="123003"/>
                  </a:lnTo>
                  <a:lnTo>
                    <a:pt x="102662" y="137035"/>
                  </a:lnTo>
                  <a:lnTo>
                    <a:pt x="95252" y="150623"/>
                  </a:lnTo>
                  <a:lnTo>
                    <a:pt x="88901" y="163915"/>
                  </a:lnTo>
                  <a:lnTo>
                    <a:pt x="81845" y="175599"/>
                  </a:lnTo>
                  <a:lnTo>
                    <a:pt x="74319" y="186210"/>
                  </a:lnTo>
                  <a:lnTo>
                    <a:pt x="66479" y="196107"/>
                  </a:lnTo>
                  <a:lnTo>
                    <a:pt x="58430" y="206938"/>
                  </a:lnTo>
                  <a:lnTo>
                    <a:pt x="50242" y="218392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75000" y="3556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75000" y="520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40100" y="241300"/>
            <a:ext cx="3162301" cy="507118"/>
            <a:chOff x="3340100" y="241300"/>
            <a:chExt cx="3162301" cy="507118"/>
          </a:xfrm>
        </p:grpSpPr>
        <p:sp>
          <p:nvSpPr>
            <p:cNvPr id="19" name="Freeform 18"/>
            <p:cNvSpPr/>
            <p:nvPr/>
          </p:nvSpPr>
          <p:spPr>
            <a:xfrm>
              <a:off x="3429000" y="266700"/>
              <a:ext cx="50801" cy="292101"/>
            </a:xfrm>
            <a:custGeom>
              <a:avLst/>
              <a:gdLst/>
              <a:ahLst/>
              <a:cxnLst/>
              <a:rect l="0" t="0" r="0" b="0"/>
              <a:pathLst>
                <a:path w="50801" h="292101">
                  <a:moveTo>
                    <a:pt x="0" y="0"/>
                  </a:moveTo>
                  <a:lnTo>
                    <a:pt x="0" y="33709"/>
                  </a:lnTo>
                  <a:lnTo>
                    <a:pt x="1411" y="49284"/>
                  </a:lnTo>
                  <a:lnTo>
                    <a:pt x="3762" y="65311"/>
                  </a:lnTo>
                  <a:lnTo>
                    <a:pt x="6742" y="81641"/>
                  </a:lnTo>
                  <a:lnTo>
                    <a:pt x="8728" y="99583"/>
                  </a:lnTo>
                  <a:lnTo>
                    <a:pt x="10052" y="118599"/>
                  </a:lnTo>
                  <a:lnTo>
                    <a:pt x="10934" y="138333"/>
                  </a:lnTo>
                  <a:lnTo>
                    <a:pt x="12934" y="157133"/>
                  </a:lnTo>
                  <a:lnTo>
                    <a:pt x="15678" y="175311"/>
                  </a:lnTo>
                  <a:lnTo>
                    <a:pt x="18919" y="193074"/>
                  </a:lnTo>
                  <a:lnTo>
                    <a:pt x="22490" y="209149"/>
                  </a:lnTo>
                  <a:lnTo>
                    <a:pt x="26282" y="224099"/>
                  </a:lnTo>
                  <a:lnTo>
                    <a:pt x="50800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561383" y="241300"/>
              <a:ext cx="45418" cy="279401"/>
            </a:xfrm>
            <a:custGeom>
              <a:avLst/>
              <a:gdLst/>
              <a:ahLst/>
              <a:cxnLst/>
              <a:rect l="0" t="0" r="0" b="0"/>
              <a:pathLst>
                <a:path w="45418" h="279401">
                  <a:moveTo>
                    <a:pt x="7317" y="0"/>
                  </a:moveTo>
                  <a:lnTo>
                    <a:pt x="574" y="20225"/>
                  </a:lnTo>
                  <a:lnTo>
                    <a:pt x="0" y="33239"/>
                  </a:lnTo>
                  <a:lnTo>
                    <a:pt x="1027" y="48970"/>
                  </a:lnTo>
                  <a:lnTo>
                    <a:pt x="3124" y="66513"/>
                  </a:lnTo>
                  <a:lnTo>
                    <a:pt x="4521" y="83853"/>
                  </a:lnTo>
                  <a:lnTo>
                    <a:pt x="5453" y="101058"/>
                  </a:lnTo>
                  <a:lnTo>
                    <a:pt x="6074" y="118172"/>
                  </a:lnTo>
                  <a:lnTo>
                    <a:pt x="7899" y="135225"/>
                  </a:lnTo>
                  <a:lnTo>
                    <a:pt x="10527" y="152239"/>
                  </a:lnTo>
                  <a:lnTo>
                    <a:pt x="13691" y="169226"/>
                  </a:lnTo>
                  <a:lnTo>
                    <a:pt x="17210" y="184784"/>
                  </a:lnTo>
                  <a:lnTo>
                    <a:pt x="20968" y="199389"/>
                  </a:lnTo>
                  <a:lnTo>
                    <a:pt x="24884" y="213359"/>
                  </a:lnTo>
                  <a:lnTo>
                    <a:pt x="32998" y="240170"/>
                  </a:lnTo>
                  <a:lnTo>
                    <a:pt x="45417" y="279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40100" y="342900"/>
              <a:ext cx="330201" cy="38101"/>
            </a:xfrm>
            <a:custGeom>
              <a:avLst/>
              <a:gdLst/>
              <a:ahLst/>
              <a:cxnLst/>
              <a:rect l="0" t="0" r="0" b="0"/>
              <a:pathLst>
                <a:path w="330201" h="38101">
                  <a:moveTo>
                    <a:pt x="0" y="38100"/>
                  </a:moveTo>
                  <a:lnTo>
                    <a:pt x="20225" y="31358"/>
                  </a:lnTo>
                  <a:lnTo>
                    <a:pt x="31828" y="29372"/>
                  </a:lnTo>
                  <a:lnTo>
                    <a:pt x="45208" y="28048"/>
                  </a:lnTo>
                  <a:lnTo>
                    <a:pt x="59771" y="27165"/>
                  </a:lnTo>
                  <a:lnTo>
                    <a:pt x="75125" y="25165"/>
                  </a:lnTo>
                  <a:lnTo>
                    <a:pt x="91006" y="22421"/>
                  </a:lnTo>
                  <a:lnTo>
                    <a:pt x="107237" y="19181"/>
                  </a:lnTo>
                  <a:lnTo>
                    <a:pt x="123702" y="17020"/>
                  </a:lnTo>
                  <a:lnTo>
                    <a:pt x="140323" y="15580"/>
                  </a:lnTo>
                  <a:lnTo>
                    <a:pt x="157049" y="14620"/>
                  </a:lnTo>
                  <a:lnTo>
                    <a:pt x="173844" y="12569"/>
                  </a:lnTo>
                  <a:lnTo>
                    <a:pt x="190684" y="9790"/>
                  </a:lnTo>
                  <a:lnTo>
                    <a:pt x="207556" y="6526"/>
                  </a:lnTo>
                  <a:lnTo>
                    <a:pt x="224448" y="4351"/>
                  </a:lnTo>
                  <a:lnTo>
                    <a:pt x="241354" y="2900"/>
                  </a:lnTo>
                  <a:lnTo>
                    <a:pt x="330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65500" y="457200"/>
              <a:ext cx="304801" cy="12701"/>
            </a:xfrm>
            <a:custGeom>
              <a:avLst/>
              <a:gdLst/>
              <a:ahLst/>
              <a:cxnLst/>
              <a:rect l="0" t="0" r="0" b="0"/>
              <a:pathLst>
                <a:path w="304801" h="12701">
                  <a:moveTo>
                    <a:pt x="0" y="12700"/>
                  </a:moveTo>
                  <a:lnTo>
                    <a:pt x="20225" y="5958"/>
                  </a:lnTo>
                  <a:lnTo>
                    <a:pt x="31828" y="3972"/>
                  </a:lnTo>
                  <a:lnTo>
                    <a:pt x="45208" y="2648"/>
                  </a:lnTo>
                  <a:lnTo>
                    <a:pt x="59771" y="1765"/>
                  </a:lnTo>
                  <a:lnTo>
                    <a:pt x="91006" y="784"/>
                  </a:lnTo>
                  <a:lnTo>
                    <a:pt x="175255" y="103"/>
                  </a:lnTo>
                  <a:lnTo>
                    <a:pt x="304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924300" y="414088"/>
              <a:ext cx="216169" cy="164888"/>
            </a:xfrm>
            <a:custGeom>
              <a:avLst/>
              <a:gdLst/>
              <a:ahLst/>
              <a:cxnLst/>
              <a:rect l="0" t="0" r="0" b="0"/>
              <a:pathLst>
                <a:path w="216169" h="164888">
                  <a:moveTo>
                    <a:pt x="50800" y="55812"/>
                  </a:moveTo>
                  <a:lnTo>
                    <a:pt x="44057" y="82779"/>
                  </a:lnTo>
                  <a:lnTo>
                    <a:pt x="43483" y="94957"/>
                  </a:lnTo>
                  <a:lnTo>
                    <a:pt x="44510" y="107308"/>
                  </a:lnTo>
                  <a:lnTo>
                    <a:pt x="46607" y="119776"/>
                  </a:lnTo>
                  <a:lnTo>
                    <a:pt x="50827" y="130910"/>
                  </a:lnTo>
                  <a:lnTo>
                    <a:pt x="56462" y="141155"/>
                  </a:lnTo>
                  <a:lnTo>
                    <a:pt x="63041" y="150807"/>
                  </a:lnTo>
                  <a:lnTo>
                    <a:pt x="73072" y="157242"/>
                  </a:lnTo>
                  <a:lnTo>
                    <a:pt x="85403" y="161532"/>
                  </a:lnTo>
                  <a:lnTo>
                    <a:pt x="99269" y="164392"/>
                  </a:lnTo>
                  <a:lnTo>
                    <a:pt x="112746" y="164887"/>
                  </a:lnTo>
                  <a:lnTo>
                    <a:pt x="125964" y="163806"/>
                  </a:lnTo>
                  <a:lnTo>
                    <a:pt x="139009" y="161675"/>
                  </a:lnTo>
                  <a:lnTo>
                    <a:pt x="151939" y="156020"/>
                  </a:lnTo>
                  <a:lnTo>
                    <a:pt x="164793" y="148017"/>
                  </a:lnTo>
                  <a:lnTo>
                    <a:pt x="177595" y="138449"/>
                  </a:lnTo>
                  <a:lnTo>
                    <a:pt x="188952" y="127836"/>
                  </a:lnTo>
                  <a:lnTo>
                    <a:pt x="199345" y="116528"/>
                  </a:lnTo>
                  <a:lnTo>
                    <a:pt x="209097" y="104756"/>
                  </a:lnTo>
                  <a:lnTo>
                    <a:pt x="214186" y="92674"/>
                  </a:lnTo>
                  <a:lnTo>
                    <a:pt x="216168" y="80387"/>
                  </a:lnTo>
                  <a:lnTo>
                    <a:pt x="216079" y="67962"/>
                  </a:lnTo>
                  <a:lnTo>
                    <a:pt x="213197" y="56856"/>
                  </a:lnTo>
                  <a:lnTo>
                    <a:pt x="208453" y="46630"/>
                  </a:lnTo>
                  <a:lnTo>
                    <a:pt x="202469" y="36991"/>
                  </a:lnTo>
                  <a:lnTo>
                    <a:pt x="194246" y="29153"/>
                  </a:lnTo>
                  <a:lnTo>
                    <a:pt x="184530" y="22517"/>
                  </a:lnTo>
                  <a:lnTo>
                    <a:pt x="173820" y="16682"/>
                  </a:lnTo>
                  <a:lnTo>
                    <a:pt x="162447" y="11381"/>
                  </a:lnTo>
                  <a:lnTo>
                    <a:pt x="150631" y="6435"/>
                  </a:lnTo>
                  <a:lnTo>
                    <a:pt x="138521" y="1727"/>
                  </a:lnTo>
                  <a:lnTo>
                    <a:pt x="126214" y="0"/>
                  </a:lnTo>
                  <a:lnTo>
                    <a:pt x="113776" y="259"/>
                  </a:lnTo>
                  <a:lnTo>
                    <a:pt x="101250" y="1843"/>
                  </a:lnTo>
                  <a:lnTo>
                    <a:pt x="88667" y="4311"/>
                  </a:lnTo>
                  <a:lnTo>
                    <a:pt x="76044" y="7366"/>
                  </a:lnTo>
                  <a:lnTo>
                    <a:pt x="63396" y="10815"/>
                  </a:lnTo>
                  <a:lnTo>
                    <a:pt x="52142" y="15936"/>
                  </a:lnTo>
                  <a:lnTo>
                    <a:pt x="41816" y="22172"/>
                  </a:lnTo>
                  <a:lnTo>
                    <a:pt x="0" y="558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99909" y="241300"/>
              <a:ext cx="79992" cy="317501"/>
            </a:xfrm>
            <a:custGeom>
              <a:avLst/>
              <a:gdLst/>
              <a:ahLst/>
              <a:cxnLst/>
              <a:rect l="0" t="0" r="0" b="0"/>
              <a:pathLst>
                <a:path w="79992" h="317501">
                  <a:moveTo>
                    <a:pt x="79991" y="0"/>
                  </a:moveTo>
                  <a:lnTo>
                    <a:pt x="53022" y="6741"/>
                  </a:lnTo>
                  <a:lnTo>
                    <a:pt x="42256" y="11550"/>
                  </a:lnTo>
                  <a:lnTo>
                    <a:pt x="32257" y="17577"/>
                  </a:lnTo>
                  <a:lnTo>
                    <a:pt x="22768" y="24418"/>
                  </a:lnTo>
                  <a:lnTo>
                    <a:pt x="15031" y="36034"/>
                  </a:lnTo>
                  <a:lnTo>
                    <a:pt x="8462" y="50834"/>
                  </a:lnTo>
                  <a:lnTo>
                    <a:pt x="2672" y="67756"/>
                  </a:lnTo>
                  <a:lnTo>
                    <a:pt x="222" y="84681"/>
                  </a:lnTo>
                  <a:lnTo>
                    <a:pt x="0" y="101610"/>
                  </a:lnTo>
                  <a:lnTo>
                    <a:pt x="1264" y="118540"/>
                  </a:lnTo>
                  <a:lnTo>
                    <a:pt x="4928" y="135471"/>
                  </a:lnTo>
                  <a:lnTo>
                    <a:pt x="10194" y="152403"/>
                  </a:lnTo>
                  <a:lnTo>
                    <a:pt x="16526" y="169335"/>
                  </a:lnTo>
                  <a:lnTo>
                    <a:pt x="22158" y="186267"/>
                  </a:lnTo>
                  <a:lnTo>
                    <a:pt x="27325" y="203200"/>
                  </a:lnTo>
                  <a:lnTo>
                    <a:pt x="32180" y="220133"/>
                  </a:lnTo>
                  <a:lnTo>
                    <a:pt x="35417" y="237067"/>
                  </a:lnTo>
                  <a:lnTo>
                    <a:pt x="37575" y="254000"/>
                  </a:lnTo>
                  <a:lnTo>
                    <a:pt x="41891" y="317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127500" y="4699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26968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63964" y="6741"/>
                  </a:lnTo>
                  <a:lnTo>
                    <a:pt x="79331" y="8727"/>
                  </a:lnTo>
                  <a:lnTo>
                    <a:pt x="96632" y="10051"/>
                  </a:lnTo>
                  <a:lnTo>
                    <a:pt x="1651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520032" y="412358"/>
              <a:ext cx="138417" cy="336060"/>
            </a:xfrm>
            <a:custGeom>
              <a:avLst/>
              <a:gdLst/>
              <a:ahLst/>
              <a:cxnLst/>
              <a:rect l="0" t="0" r="0" b="0"/>
              <a:pathLst>
                <a:path w="138417" h="336060">
                  <a:moveTo>
                    <a:pt x="115468" y="6742"/>
                  </a:moveTo>
                  <a:lnTo>
                    <a:pt x="95242" y="0"/>
                  </a:lnTo>
                  <a:lnTo>
                    <a:pt x="85050" y="836"/>
                  </a:lnTo>
                  <a:lnTo>
                    <a:pt x="74023" y="4215"/>
                  </a:lnTo>
                  <a:lnTo>
                    <a:pt x="62438" y="9291"/>
                  </a:lnTo>
                  <a:lnTo>
                    <a:pt x="51892" y="15497"/>
                  </a:lnTo>
                  <a:lnTo>
                    <a:pt x="42039" y="22456"/>
                  </a:lnTo>
                  <a:lnTo>
                    <a:pt x="32649" y="29918"/>
                  </a:lnTo>
                  <a:lnTo>
                    <a:pt x="23566" y="39126"/>
                  </a:lnTo>
                  <a:lnTo>
                    <a:pt x="14689" y="49498"/>
                  </a:lnTo>
                  <a:lnTo>
                    <a:pt x="5948" y="60646"/>
                  </a:lnTo>
                  <a:lnTo>
                    <a:pt x="1533" y="72311"/>
                  </a:lnTo>
                  <a:lnTo>
                    <a:pt x="0" y="84321"/>
                  </a:lnTo>
                  <a:lnTo>
                    <a:pt x="389" y="96561"/>
                  </a:lnTo>
                  <a:lnTo>
                    <a:pt x="4882" y="103310"/>
                  </a:lnTo>
                  <a:lnTo>
                    <a:pt x="12111" y="106398"/>
                  </a:lnTo>
                  <a:lnTo>
                    <a:pt x="21163" y="107046"/>
                  </a:lnTo>
                  <a:lnTo>
                    <a:pt x="30020" y="104656"/>
                  </a:lnTo>
                  <a:lnTo>
                    <a:pt x="38747" y="100240"/>
                  </a:lnTo>
                  <a:lnTo>
                    <a:pt x="47387" y="94474"/>
                  </a:lnTo>
                  <a:lnTo>
                    <a:pt x="55970" y="86396"/>
                  </a:lnTo>
                  <a:lnTo>
                    <a:pt x="64513" y="76778"/>
                  </a:lnTo>
                  <a:lnTo>
                    <a:pt x="73031" y="66133"/>
                  </a:lnTo>
                  <a:lnTo>
                    <a:pt x="80121" y="54802"/>
                  </a:lnTo>
                  <a:lnTo>
                    <a:pt x="86259" y="43015"/>
                  </a:lnTo>
                  <a:lnTo>
                    <a:pt x="91762" y="30924"/>
                  </a:lnTo>
                  <a:lnTo>
                    <a:pt x="95430" y="29919"/>
                  </a:lnTo>
                  <a:lnTo>
                    <a:pt x="97876" y="36304"/>
                  </a:lnTo>
                  <a:lnTo>
                    <a:pt x="99506" y="47617"/>
                  </a:lnTo>
                  <a:lnTo>
                    <a:pt x="100594" y="60803"/>
                  </a:lnTo>
                  <a:lnTo>
                    <a:pt x="101318" y="75238"/>
                  </a:lnTo>
                  <a:lnTo>
                    <a:pt x="101801" y="90506"/>
                  </a:lnTo>
                  <a:lnTo>
                    <a:pt x="103535" y="106329"/>
                  </a:lnTo>
                  <a:lnTo>
                    <a:pt x="106101" y="122522"/>
                  </a:lnTo>
                  <a:lnTo>
                    <a:pt x="120359" y="195809"/>
                  </a:lnTo>
                  <a:lnTo>
                    <a:pt x="128460" y="232823"/>
                  </a:lnTo>
                  <a:lnTo>
                    <a:pt x="132596" y="250596"/>
                  </a:lnTo>
                  <a:lnTo>
                    <a:pt x="135353" y="268089"/>
                  </a:lnTo>
                  <a:lnTo>
                    <a:pt x="137191" y="285395"/>
                  </a:lnTo>
                  <a:lnTo>
                    <a:pt x="138416" y="302577"/>
                  </a:lnTo>
                  <a:lnTo>
                    <a:pt x="135000" y="315443"/>
                  </a:lnTo>
                  <a:lnTo>
                    <a:pt x="128489" y="325432"/>
                  </a:lnTo>
                  <a:lnTo>
                    <a:pt x="119915" y="333501"/>
                  </a:lnTo>
                  <a:lnTo>
                    <a:pt x="111377" y="336059"/>
                  </a:lnTo>
                  <a:lnTo>
                    <a:pt x="102863" y="334942"/>
                  </a:lnTo>
                  <a:lnTo>
                    <a:pt x="94365" y="331375"/>
                  </a:lnTo>
                  <a:lnTo>
                    <a:pt x="84466" y="326175"/>
                  </a:lnTo>
                  <a:lnTo>
                    <a:pt x="73633" y="319886"/>
                  </a:lnTo>
                  <a:lnTo>
                    <a:pt x="62178" y="312871"/>
                  </a:lnTo>
                  <a:lnTo>
                    <a:pt x="51719" y="302550"/>
                  </a:lnTo>
                  <a:lnTo>
                    <a:pt x="41924" y="290025"/>
                  </a:lnTo>
                  <a:lnTo>
                    <a:pt x="13868" y="2480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775200" y="266700"/>
              <a:ext cx="12701" cy="279401"/>
            </a:xfrm>
            <a:custGeom>
              <a:avLst/>
              <a:gdLst/>
              <a:ahLst/>
              <a:cxnLst/>
              <a:rect l="0" t="0" r="0" b="0"/>
              <a:pathLst>
                <a:path w="12701" h="279401">
                  <a:moveTo>
                    <a:pt x="0" y="0"/>
                  </a:moveTo>
                  <a:lnTo>
                    <a:pt x="0" y="181771"/>
                  </a:lnTo>
                  <a:lnTo>
                    <a:pt x="1411" y="197380"/>
                  </a:lnTo>
                  <a:lnTo>
                    <a:pt x="3762" y="212020"/>
                  </a:lnTo>
                  <a:lnTo>
                    <a:pt x="12700" y="279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64100" y="415735"/>
              <a:ext cx="115305" cy="142258"/>
            </a:xfrm>
            <a:custGeom>
              <a:avLst/>
              <a:gdLst/>
              <a:ahLst/>
              <a:cxnLst/>
              <a:rect l="0" t="0" r="0" b="0"/>
              <a:pathLst>
                <a:path w="115305" h="142258">
                  <a:moveTo>
                    <a:pt x="0" y="16065"/>
                  </a:moveTo>
                  <a:lnTo>
                    <a:pt x="0" y="93513"/>
                  </a:lnTo>
                  <a:lnTo>
                    <a:pt x="2822" y="108619"/>
                  </a:lnTo>
                  <a:lnTo>
                    <a:pt x="7525" y="121512"/>
                  </a:lnTo>
                  <a:lnTo>
                    <a:pt x="13484" y="132930"/>
                  </a:lnTo>
                  <a:lnTo>
                    <a:pt x="23100" y="139130"/>
                  </a:lnTo>
                  <a:lnTo>
                    <a:pt x="35155" y="141853"/>
                  </a:lnTo>
                  <a:lnTo>
                    <a:pt x="48837" y="142257"/>
                  </a:lnTo>
                  <a:lnTo>
                    <a:pt x="60780" y="138293"/>
                  </a:lnTo>
                  <a:lnTo>
                    <a:pt x="71564" y="131417"/>
                  </a:lnTo>
                  <a:lnTo>
                    <a:pt x="81576" y="122599"/>
                  </a:lnTo>
                  <a:lnTo>
                    <a:pt x="91073" y="112488"/>
                  </a:lnTo>
                  <a:lnTo>
                    <a:pt x="100226" y="101513"/>
                  </a:lnTo>
                  <a:lnTo>
                    <a:pt x="109151" y="89964"/>
                  </a:lnTo>
                  <a:lnTo>
                    <a:pt x="113689" y="76619"/>
                  </a:lnTo>
                  <a:lnTo>
                    <a:pt x="115304" y="62079"/>
                  </a:lnTo>
                  <a:lnTo>
                    <a:pt x="114969" y="46741"/>
                  </a:lnTo>
                  <a:lnTo>
                    <a:pt x="110513" y="33693"/>
                  </a:lnTo>
                  <a:lnTo>
                    <a:pt x="103308" y="22172"/>
                  </a:lnTo>
                  <a:lnTo>
                    <a:pt x="94272" y="11670"/>
                  </a:lnTo>
                  <a:lnTo>
                    <a:pt x="82603" y="4668"/>
                  </a:lnTo>
                  <a:lnTo>
                    <a:pt x="69180" y="0"/>
                  </a:lnTo>
                  <a:lnTo>
                    <a:pt x="0" y="336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080000" y="406400"/>
              <a:ext cx="254001" cy="140401"/>
            </a:xfrm>
            <a:custGeom>
              <a:avLst/>
              <a:gdLst/>
              <a:ahLst/>
              <a:cxnLst/>
              <a:rect l="0" t="0" r="0" b="0"/>
              <a:pathLst>
                <a:path w="254001" h="140401">
                  <a:moveTo>
                    <a:pt x="0" y="12700"/>
                  </a:moveTo>
                  <a:lnTo>
                    <a:pt x="17676" y="83406"/>
                  </a:lnTo>
                  <a:lnTo>
                    <a:pt x="21662" y="97937"/>
                  </a:lnTo>
                  <a:lnTo>
                    <a:pt x="29853" y="125372"/>
                  </a:lnTo>
                  <a:lnTo>
                    <a:pt x="36835" y="132970"/>
                  </a:lnTo>
                  <a:lnTo>
                    <a:pt x="45723" y="136624"/>
                  </a:lnTo>
                  <a:lnTo>
                    <a:pt x="55882" y="137649"/>
                  </a:lnTo>
                  <a:lnTo>
                    <a:pt x="64066" y="134099"/>
                  </a:lnTo>
                  <a:lnTo>
                    <a:pt x="70932" y="127499"/>
                  </a:lnTo>
                  <a:lnTo>
                    <a:pt x="76922" y="118866"/>
                  </a:lnTo>
                  <a:lnTo>
                    <a:pt x="82325" y="108877"/>
                  </a:lnTo>
                  <a:lnTo>
                    <a:pt x="87339" y="97985"/>
                  </a:lnTo>
                  <a:lnTo>
                    <a:pt x="92092" y="86490"/>
                  </a:lnTo>
                  <a:lnTo>
                    <a:pt x="96673" y="74593"/>
                  </a:lnTo>
                  <a:lnTo>
                    <a:pt x="105524" y="50085"/>
                  </a:lnTo>
                  <a:lnTo>
                    <a:pt x="111272" y="46090"/>
                  </a:lnTo>
                  <a:lnTo>
                    <a:pt x="117926" y="47660"/>
                  </a:lnTo>
                  <a:lnTo>
                    <a:pt x="125183" y="52940"/>
                  </a:lnTo>
                  <a:lnTo>
                    <a:pt x="132844" y="59282"/>
                  </a:lnTo>
                  <a:lnTo>
                    <a:pt x="140774" y="66332"/>
                  </a:lnTo>
                  <a:lnTo>
                    <a:pt x="148883" y="73855"/>
                  </a:lnTo>
                  <a:lnTo>
                    <a:pt x="157110" y="83103"/>
                  </a:lnTo>
                  <a:lnTo>
                    <a:pt x="165418" y="93502"/>
                  </a:lnTo>
                  <a:lnTo>
                    <a:pt x="173778" y="104668"/>
                  </a:lnTo>
                  <a:lnTo>
                    <a:pt x="182174" y="114934"/>
                  </a:lnTo>
                  <a:lnTo>
                    <a:pt x="190594" y="124600"/>
                  </a:lnTo>
                  <a:lnTo>
                    <a:pt x="199029" y="133867"/>
                  </a:lnTo>
                  <a:lnTo>
                    <a:pt x="208886" y="138633"/>
                  </a:lnTo>
                  <a:lnTo>
                    <a:pt x="219690" y="140400"/>
                  </a:lnTo>
                  <a:lnTo>
                    <a:pt x="231127" y="140166"/>
                  </a:lnTo>
                  <a:lnTo>
                    <a:pt x="238751" y="132955"/>
                  </a:lnTo>
                  <a:lnTo>
                    <a:pt x="243834" y="121092"/>
                  </a:lnTo>
                  <a:lnTo>
                    <a:pt x="247222" y="106128"/>
                  </a:lnTo>
                  <a:lnTo>
                    <a:pt x="249482" y="90507"/>
                  </a:lnTo>
                  <a:lnTo>
                    <a:pt x="250987" y="74449"/>
                  </a:lnTo>
                  <a:lnTo>
                    <a:pt x="254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571284" y="420865"/>
              <a:ext cx="144580" cy="167185"/>
            </a:xfrm>
            <a:custGeom>
              <a:avLst/>
              <a:gdLst/>
              <a:ahLst/>
              <a:cxnLst/>
              <a:rect l="0" t="0" r="0" b="0"/>
              <a:pathLst>
                <a:path w="144580" h="167185">
                  <a:moveTo>
                    <a:pt x="143716" y="10935"/>
                  </a:moveTo>
                  <a:lnTo>
                    <a:pt x="123490" y="4193"/>
                  </a:lnTo>
                  <a:lnTo>
                    <a:pt x="111887" y="2207"/>
                  </a:lnTo>
                  <a:lnTo>
                    <a:pt x="98507" y="883"/>
                  </a:lnTo>
                  <a:lnTo>
                    <a:pt x="83944" y="0"/>
                  </a:lnTo>
                  <a:lnTo>
                    <a:pt x="70001" y="823"/>
                  </a:lnTo>
                  <a:lnTo>
                    <a:pt x="56472" y="2782"/>
                  </a:lnTo>
                  <a:lnTo>
                    <a:pt x="43220" y="5500"/>
                  </a:lnTo>
                  <a:lnTo>
                    <a:pt x="30152" y="8722"/>
                  </a:lnTo>
                  <a:lnTo>
                    <a:pt x="17207" y="12282"/>
                  </a:lnTo>
                  <a:lnTo>
                    <a:pt x="4343" y="16066"/>
                  </a:lnTo>
                  <a:lnTo>
                    <a:pt x="0" y="20000"/>
                  </a:lnTo>
                  <a:lnTo>
                    <a:pt x="1339" y="24034"/>
                  </a:lnTo>
                  <a:lnTo>
                    <a:pt x="6464" y="28134"/>
                  </a:lnTo>
                  <a:lnTo>
                    <a:pt x="15526" y="33690"/>
                  </a:lnTo>
                  <a:lnTo>
                    <a:pt x="27211" y="40216"/>
                  </a:lnTo>
                  <a:lnTo>
                    <a:pt x="40646" y="47389"/>
                  </a:lnTo>
                  <a:lnTo>
                    <a:pt x="53836" y="53582"/>
                  </a:lnTo>
                  <a:lnTo>
                    <a:pt x="66862" y="59122"/>
                  </a:lnTo>
                  <a:lnTo>
                    <a:pt x="79780" y="64226"/>
                  </a:lnTo>
                  <a:lnTo>
                    <a:pt x="92625" y="70451"/>
                  </a:lnTo>
                  <a:lnTo>
                    <a:pt x="105422" y="77423"/>
                  </a:lnTo>
                  <a:lnTo>
                    <a:pt x="118186" y="84894"/>
                  </a:lnTo>
                  <a:lnTo>
                    <a:pt x="128107" y="94107"/>
                  </a:lnTo>
                  <a:lnTo>
                    <a:pt x="136132" y="104483"/>
                  </a:lnTo>
                  <a:lnTo>
                    <a:pt x="142893" y="115633"/>
                  </a:lnTo>
                  <a:lnTo>
                    <a:pt x="144579" y="125889"/>
                  </a:lnTo>
                  <a:lnTo>
                    <a:pt x="142880" y="135549"/>
                  </a:lnTo>
                  <a:lnTo>
                    <a:pt x="138925" y="144811"/>
                  </a:lnTo>
                  <a:lnTo>
                    <a:pt x="132055" y="152396"/>
                  </a:lnTo>
                  <a:lnTo>
                    <a:pt x="123242" y="158865"/>
                  </a:lnTo>
                  <a:lnTo>
                    <a:pt x="113133" y="164588"/>
                  </a:lnTo>
                  <a:lnTo>
                    <a:pt x="102161" y="166992"/>
                  </a:lnTo>
                  <a:lnTo>
                    <a:pt x="90612" y="167184"/>
                  </a:lnTo>
                  <a:lnTo>
                    <a:pt x="54816" y="1633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829300" y="406400"/>
              <a:ext cx="23112" cy="203201"/>
            </a:xfrm>
            <a:custGeom>
              <a:avLst/>
              <a:gdLst/>
              <a:ahLst/>
              <a:cxnLst/>
              <a:rect l="0" t="0" r="0" b="0"/>
              <a:pathLst>
                <a:path w="23112" h="203201">
                  <a:moveTo>
                    <a:pt x="0" y="0"/>
                  </a:moveTo>
                  <a:lnTo>
                    <a:pt x="17676" y="70706"/>
                  </a:lnTo>
                  <a:lnTo>
                    <a:pt x="20251" y="86648"/>
                  </a:lnTo>
                  <a:lnTo>
                    <a:pt x="21967" y="102921"/>
                  </a:lnTo>
                  <a:lnTo>
                    <a:pt x="23111" y="119414"/>
                  </a:lnTo>
                  <a:lnTo>
                    <a:pt x="22463" y="136053"/>
                  </a:lnTo>
                  <a:lnTo>
                    <a:pt x="20620" y="152791"/>
                  </a:lnTo>
                  <a:lnTo>
                    <a:pt x="1270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778500" y="4699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65312" y="12700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019800" y="44450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0" y="0"/>
                  </a:moveTo>
                  <a:lnTo>
                    <a:pt x="0" y="33709"/>
                  </a:lnTo>
                  <a:lnTo>
                    <a:pt x="1411" y="49284"/>
                  </a:lnTo>
                  <a:lnTo>
                    <a:pt x="3762" y="65311"/>
                  </a:lnTo>
                  <a:lnTo>
                    <a:pt x="6741" y="81641"/>
                  </a:lnTo>
                  <a:lnTo>
                    <a:pt x="10138" y="96760"/>
                  </a:lnTo>
                  <a:lnTo>
                    <a:pt x="13814" y="111073"/>
                  </a:lnTo>
                  <a:lnTo>
                    <a:pt x="2540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079277" y="444500"/>
              <a:ext cx="118324" cy="142691"/>
            </a:xfrm>
            <a:custGeom>
              <a:avLst/>
              <a:gdLst/>
              <a:ahLst/>
              <a:cxnLst/>
              <a:rect l="0" t="0" r="0" b="0"/>
              <a:pathLst>
                <a:path w="118324" h="142691">
                  <a:moveTo>
                    <a:pt x="67523" y="0"/>
                  </a:moveTo>
                  <a:lnTo>
                    <a:pt x="47297" y="13483"/>
                  </a:lnTo>
                  <a:lnTo>
                    <a:pt x="38517" y="21689"/>
                  </a:lnTo>
                  <a:lnTo>
                    <a:pt x="29841" y="31392"/>
                  </a:lnTo>
                  <a:lnTo>
                    <a:pt x="21235" y="42095"/>
                  </a:lnTo>
                  <a:lnTo>
                    <a:pt x="14086" y="53463"/>
                  </a:lnTo>
                  <a:lnTo>
                    <a:pt x="7909" y="65275"/>
                  </a:lnTo>
                  <a:lnTo>
                    <a:pt x="2380" y="77383"/>
                  </a:lnTo>
                  <a:lnTo>
                    <a:pt x="106" y="89689"/>
                  </a:lnTo>
                  <a:lnTo>
                    <a:pt x="0" y="102126"/>
                  </a:lnTo>
                  <a:lnTo>
                    <a:pt x="1341" y="114650"/>
                  </a:lnTo>
                  <a:lnTo>
                    <a:pt x="6468" y="124411"/>
                  </a:lnTo>
                  <a:lnTo>
                    <a:pt x="14120" y="132329"/>
                  </a:lnTo>
                  <a:lnTo>
                    <a:pt x="23454" y="139019"/>
                  </a:lnTo>
                  <a:lnTo>
                    <a:pt x="35321" y="142068"/>
                  </a:lnTo>
                  <a:lnTo>
                    <a:pt x="48877" y="142690"/>
                  </a:lnTo>
                  <a:lnTo>
                    <a:pt x="118323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235700" y="368300"/>
              <a:ext cx="12701" cy="241301"/>
            </a:xfrm>
            <a:custGeom>
              <a:avLst/>
              <a:gdLst/>
              <a:ahLst/>
              <a:cxnLst/>
              <a:rect l="0" t="0" r="0" b="0"/>
              <a:pathLst>
                <a:path w="12701" h="241301">
                  <a:moveTo>
                    <a:pt x="0" y="0"/>
                  </a:moveTo>
                  <a:lnTo>
                    <a:pt x="0" y="130348"/>
                  </a:lnTo>
                  <a:lnTo>
                    <a:pt x="1411" y="146165"/>
                  </a:lnTo>
                  <a:lnTo>
                    <a:pt x="3762" y="160943"/>
                  </a:lnTo>
                  <a:lnTo>
                    <a:pt x="12700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247025" y="419100"/>
              <a:ext cx="115676" cy="152401"/>
            </a:xfrm>
            <a:custGeom>
              <a:avLst/>
              <a:gdLst/>
              <a:ahLst/>
              <a:cxnLst/>
              <a:rect l="0" t="0" r="0" b="0"/>
              <a:pathLst>
                <a:path w="115676" h="152401">
                  <a:moveTo>
                    <a:pt x="77575" y="0"/>
                  </a:moveTo>
                  <a:lnTo>
                    <a:pt x="57349" y="13483"/>
                  </a:lnTo>
                  <a:lnTo>
                    <a:pt x="48569" y="20278"/>
                  </a:lnTo>
                  <a:lnTo>
                    <a:pt x="39893" y="27629"/>
                  </a:lnTo>
                  <a:lnTo>
                    <a:pt x="31287" y="35353"/>
                  </a:lnTo>
                  <a:lnTo>
                    <a:pt x="14199" y="51460"/>
                  </a:lnTo>
                  <a:lnTo>
                    <a:pt x="5691" y="59707"/>
                  </a:lnTo>
                  <a:lnTo>
                    <a:pt x="1430" y="69438"/>
                  </a:lnTo>
                  <a:lnTo>
                    <a:pt x="0" y="80158"/>
                  </a:lnTo>
                  <a:lnTo>
                    <a:pt x="458" y="91539"/>
                  </a:lnTo>
                  <a:lnTo>
                    <a:pt x="4997" y="101948"/>
                  </a:lnTo>
                  <a:lnTo>
                    <a:pt x="12256" y="111709"/>
                  </a:lnTo>
                  <a:lnTo>
                    <a:pt x="21329" y="121039"/>
                  </a:lnTo>
                  <a:lnTo>
                    <a:pt x="31611" y="128671"/>
                  </a:lnTo>
                  <a:lnTo>
                    <a:pt x="42698" y="135169"/>
                  </a:lnTo>
                  <a:lnTo>
                    <a:pt x="115675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388100" y="462583"/>
              <a:ext cx="114301" cy="121618"/>
            </a:xfrm>
            <a:custGeom>
              <a:avLst/>
              <a:gdLst/>
              <a:ahLst/>
              <a:cxnLst/>
              <a:rect l="0" t="0" r="0" b="0"/>
              <a:pathLst>
                <a:path w="114301" h="121618">
                  <a:moveTo>
                    <a:pt x="114300" y="7317"/>
                  </a:moveTo>
                  <a:lnTo>
                    <a:pt x="94074" y="575"/>
                  </a:lnTo>
                  <a:lnTo>
                    <a:pt x="83882" y="0"/>
                  </a:lnTo>
                  <a:lnTo>
                    <a:pt x="72854" y="1027"/>
                  </a:lnTo>
                  <a:lnTo>
                    <a:pt x="61269" y="3124"/>
                  </a:lnTo>
                  <a:lnTo>
                    <a:pt x="49313" y="7344"/>
                  </a:lnTo>
                  <a:lnTo>
                    <a:pt x="37108" y="12979"/>
                  </a:lnTo>
                  <a:lnTo>
                    <a:pt x="24739" y="19558"/>
                  </a:lnTo>
                  <a:lnTo>
                    <a:pt x="19314" y="26767"/>
                  </a:lnTo>
                  <a:lnTo>
                    <a:pt x="18520" y="34394"/>
                  </a:lnTo>
                  <a:lnTo>
                    <a:pt x="20813" y="42302"/>
                  </a:lnTo>
                  <a:lnTo>
                    <a:pt x="25164" y="50396"/>
                  </a:lnTo>
                  <a:lnTo>
                    <a:pt x="30887" y="58614"/>
                  </a:lnTo>
                  <a:lnTo>
                    <a:pt x="37524" y="66915"/>
                  </a:lnTo>
                  <a:lnTo>
                    <a:pt x="43360" y="76682"/>
                  </a:lnTo>
                  <a:lnTo>
                    <a:pt x="48662" y="87427"/>
                  </a:lnTo>
                  <a:lnTo>
                    <a:pt x="53608" y="98823"/>
                  </a:lnTo>
                  <a:lnTo>
                    <a:pt x="52672" y="107832"/>
                  </a:lnTo>
                  <a:lnTo>
                    <a:pt x="47815" y="115249"/>
                  </a:lnTo>
                  <a:lnTo>
                    <a:pt x="0" y="1216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59500" y="241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19400" y="889000"/>
            <a:ext cx="3124201" cy="469901"/>
            <a:chOff x="2819400" y="889000"/>
            <a:chExt cx="3124201" cy="469901"/>
          </a:xfrm>
        </p:grpSpPr>
        <p:sp>
          <p:nvSpPr>
            <p:cNvPr id="40" name="Freeform 39"/>
            <p:cNvSpPr/>
            <p:nvPr/>
          </p:nvSpPr>
          <p:spPr>
            <a:xfrm>
              <a:off x="2819400" y="101600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0" y="0"/>
                  </a:moveTo>
                  <a:lnTo>
                    <a:pt x="6742" y="20225"/>
                  </a:lnTo>
                  <a:lnTo>
                    <a:pt x="11550" y="30417"/>
                  </a:lnTo>
                  <a:lnTo>
                    <a:pt x="17577" y="41444"/>
                  </a:lnTo>
                  <a:lnTo>
                    <a:pt x="24418" y="53029"/>
                  </a:lnTo>
                  <a:lnTo>
                    <a:pt x="39545" y="77191"/>
                  </a:lnTo>
                  <a:lnTo>
                    <a:pt x="47530" y="89560"/>
                  </a:lnTo>
                  <a:lnTo>
                    <a:pt x="57086" y="100629"/>
                  </a:lnTo>
                  <a:lnTo>
                    <a:pt x="67691" y="110830"/>
                  </a:lnTo>
                  <a:lnTo>
                    <a:pt x="78994" y="120453"/>
                  </a:lnTo>
                  <a:lnTo>
                    <a:pt x="89351" y="129691"/>
                  </a:lnTo>
                  <a:lnTo>
                    <a:pt x="12700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921000" y="1003300"/>
              <a:ext cx="50801" cy="355601"/>
            </a:xfrm>
            <a:custGeom>
              <a:avLst/>
              <a:gdLst/>
              <a:ahLst/>
              <a:cxnLst/>
              <a:rect l="0" t="0" r="0" b="0"/>
              <a:pathLst>
                <a:path w="50801" h="355601">
                  <a:moveTo>
                    <a:pt x="50800" y="0"/>
                  </a:moveTo>
                  <a:lnTo>
                    <a:pt x="33123" y="53029"/>
                  </a:lnTo>
                  <a:lnTo>
                    <a:pt x="29137" y="67808"/>
                  </a:lnTo>
                  <a:lnTo>
                    <a:pt x="25069" y="84716"/>
                  </a:lnTo>
                  <a:lnTo>
                    <a:pt x="20946" y="103044"/>
                  </a:lnTo>
                  <a:lnTo>
                    <a:pt x="18197" y="122318"/>
                  </a:lnTo>
                  <a:lnTo>
                    <a:pt x="16365" y="142223"/>
                  </a:lnTo>
                  <a:lnTo>
                    <a:pt x="15143" y="162548"/>
                  </a:lnTo>
                  <a:lnTo>
                    <a:pt x="12917" y="180332"/>
                  </a:lnTo>
                  <a:lnTo>
                    <a:pt x="10023" y="196421"/>
                  </a:lnTo>
                  <a:lnTo>
                    <a:pt x="6682" y="211381"/>
                  </a:lnTo>
                  <a:lnTo>
                    <a:pt x="4454" y="226998"/>
                  </a:lnTo>
                  <a:lnTo>
                    <a:pt x="2969" y="243054"/>
                  </a:lnTo>
                  <a:lnTo>
                    <a:pt x="1979" y="259403"/>
                  </a:lnTo>
                  <a:lnTo>
                    <a:pt x="879" y="292619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111500" y="965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124200" y="1168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340100" y="927100"/>
              <a:ext cx="12701" cy="228601"/>
            </a:xfrm>
            <a:custGeom>
              <a:avLst/>
              <a:gdLst/>
              <a:ahLst/>
              <a:cxnLst/>
              <a:rect l="0" t="0" r="0" b="0"/>
              <a:pathLst>
                <a:path w="12701" h="228601">
                  <a:moveTo>
                    <a:pt x="0" y="0"/>
                  </a:moveTo>
                  <a:lnTo>
                    <a:pt x="0" y="164706"/>
                  </a:lnTo>
                  <a:lnTo>
                    <a:pt x="12700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441700" y="914400"/>
              <a:ext cx="1" cy="254001"/>
            </a:xfrm>
            <a:custGeom>
              <a:avLst/>
              <a:gdLst/>
              <a:ahLst/>
              <a:cxnLst/>
              <a:rect l="0" t="0" r="0" b="0"/>
              <a:pathLst>
                <a:path w="1" h="254001">
                  <a:moveTo>
                    <a:pt x="0" y="0"/>
                  </a:move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263900" y="990600"/>
              <a:ext cx="279401" cy="19914"/>
            </a:xfrm>
            <a:custGeom>
              <a:avLst/>
              <a:gdLst/>
              <a:ahLst/>
              <a:cxnLst/>
              <a:rect l="0" t="0" r="0" b="0"/>
              <a:pathLst>
                <a:path w="279401" h="19914">
                  <a:moveTo>
                    <a:pt x="0" y="0"/>
                  </a:moveTo>
                  <a:lnTo>
                    <a:pt x="33709" y="6742"/>
                  </a:lnTo>
                  <a:lnTo>
                    <a:pt x="49284" y="8727"/>
                  </a:lnTo>
                  <a:lnTo>
                    <a:pt x="65311" y="10052"/>
                  </a:lnTo>
                  <a:lnTo>
                    <a:pt x="81641" y="10934"/>
                  </a:lnTo>
                  <a:lnTo>
                    <a:pt x="118599" y="11915"/>
                  </a:lnTo>
                  <a:lnTo>
                    <a:pt x="138333" y="12176"/>
                  </a:lnTo>
                  <a:lnTo>
                    <a:pt x="157133" y="13762"/>
                  </a:lnTo>
                  <a:lnTo>
                    <a:pt x="175311" y="16230"/>
                  </a:lnTo>
                  <a:lnTo>
                    <a:pt x="193073" y="19287"/>
                  </a:lnTo>
                  <a:lnTo>
                    <a:pt x="209149" y="19913"/>
                  </a:lnTo>
                  <a:lnTo>
                    <a:pt x="224099" y="18920"/>
                  </a:lnTo>
                  <a:lnTo>
                    <a:pt x="2794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38500" y="1079500"/>
              <a:ext cx="292101" cy="12701"/>
            </a:xfrm>
            <a:custGeom>
              <a:avLst/>
              <a:gdLst/>
              <a:ahLst/>
              <a:cxnLst/>
              <a:rect l="0" t="0" r="0" b="0"/>
              <a:pathLst>
                <a:path w="292101" h="12701">
                  <a:moveTo>
                    <a:pt x="0" y="0"/>
                  </a:moveTo>
                  <a:lnTo>
                    <a:pt x="88383" y="0"/>
                  </a:lnTo>
                  <a:lnTo>
                    <a:pt x="106900" y="1411"/>
                  </a:lnTo>
                  <a:lnTo>
                    <a:pt x="124888" y="3762"/>
                  </a:lnTo>
                  <a:lnTo>
                    <a:pt x="142525" y="6742"/>
                  </a:lnTo>
                  <a:lnTo>
                    <a:pt x="161339" y="8727"/>
                  </a:lnTo>
                  <a:lnTo>
                    <a:pt x="180937" y="10052"/>
                  </a:lnTo>
                  <a:lnTo>
                    <a:pt x="220116" y="11523"/>
                  </a:lnTo>
                  <a:lnTo>
                    <a:pt x="2921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792336" y="1072364"/>
              <a:ext cx="149889" cy="149635"/>
            </a:xfrm>
            <a:custGeom>
              <a:avLst/>
              <a:gdLst/>
              <a:ahLst/>
              <a:cxnLst/>
              <a:rect l="0" t="0" r="0" b="0"/>
              <a:pathLst>
                <a:path w="149889" h="149635">
                  <a:moveTo>
                    <a:pt x="30364" y="19836"/>
                  </a:moveTo>
                  <a:lnTo>
                    <a:pt x="16879" y="40061"/>
                  </a:lnTo>
                  <a:lnTo>
                    <a:pt x="11496" y="51664"/>
                  </a:lnTo>
                  <a:lnTo>
                    <a:pt x="6497" y="65043"/>
                  </a:lnTo>
                  <a:lnTo>
                    <a:pt x="1752" y="79607"/>
                  </a:lnTo>
                  <a:lnTo>
                    <a:pt x="0" y="93550"/>
                  </a:lnTo>
                  <a:lnTo>
                    <a:pt x="244" y="107079"/>
                  </a:lnTo>
                  <a:lnTo>
                    <a:pt x="1817" y="120331"/>
                  </a:lnTo>
                  <a:lnTo>
                    <a:pt x="7099" y="130577"/>
                  </a:lnTo>
                  <a:lnTo>
                    <a:pt x="14854" y="138819"/>
                  </a:lnTo>
                  <a:lnTo>
                    <a:pt x="24257" y="145724"/>
                  </a:lnTo>
                  <a:lnTo>
                    <a:pt x="34759" y="148917"/>
                  </a:lnTo>
                  <a:lnTo>
                    <a:pt x="45994" y="149634"/>
                  </a:lnTo>
                  <a:lnTo>
                    <a:pt x="57717" y="148701"/>
                  </a:lnTo>
                  <a:lnTo>
                    <a:pt x="69766" y="143846"/>
                  </a:lnTo>
                  <a:lnTo>
                    <a:pt x="82032" y="136376"/>
                  </a:lnTo>
                  <a:lnTo>
                    <a:pt x="94442" y="127162"/>
                  </a:lnTo>
                  <a:lnTo>
                    <a:pt x="106950" y="116787"/>
                  </a:lnTo>
                  <a:lnTo>
                    <a:pt x="119521" y="105636"/>
                  </a:lnTo>
                  <a:lnTo>
                    <a:pt x="132135" y="93969"/>
                  </a:lnTo>
                  <a:lnTo>
                    <a:pt x="140544" y="80547"/>
                  </a:lnTo>
                  <a:lnTo>
                    <a:pt x="146151" y="65954"/>
                  </a:lnTo>
                  <a:lnTo>
                    <a:pt x="149888" y="50581"/>
                  </a:lnTo>
                  <a:lnTo>
                    <a:pt x="149558" y="37510"/>
                  </a:lnTo>
                  <a:lnTo>
                    <a:pt x="146515" y="25974"/>
                  </a:lnTo>
                  <a:lnTo>
                    <a:pt x="141665" y="15461"/>
                  </a:lnTo>
                  <a:lnTo>
                    <a:pt x="131376" y="8453"/>
                  </a:lnTo>
                  <a:lnTo>
                    <a:pt x="117461" y="3780"/>
                  </a:lnTo>
                  <a:lnTo>
                    <a:pt x="101128" y="665"/>
                  </a:lnTo>
                  <a:lnTo>
                    <a:pt x="86007" y="0"/>
                  </a:lnTo>
                  <a:lnTo>
                    <a:pt x="71692" y="967"/>
                  </a:lnTo>
                  <a:lnTo>
                    <a:pt x="4964" y="198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052369" y="907083"/>
              <a:ext cx="164032" cy="350218"/>
            </a:xfrm>
            <a:custGeom>
              <a:avLst/>
              <a:gdLst/>
              <a:ahLst/>
              <a:cxnLst/>
              <a:rect l="0" t="0" r="0" b="0"/>
              <a:pathLst>
                <a:path w="164032" h="350218">
                  <a:moveTo>
                    <a:pt x="164031" y="7317"/>
                  </a:moveTo>
                  <a:lnTo>
                    <a:pt x="143805" y="574"/>
                  </a:lnTo>
                  <a:lnTo>
                    <a:pt x="133613" y="0"/>
                  </a:lnTo>
                  <a:lnTo>
                    <a:pt x="122586" y="1027"/>
                  </a:lnTo>
                  <a:lnTo>
                    <a:pt x="111001" y="3124"/>
                  </a:lnTo>
                  <a:lnTo>
                    <a:pt x="97633" y="7344"/>
                  </a:lnTo>
                  <a:lnTo>
                    <a:pt x="83077" y="12979"/>
                  </a:lnTo>
                  <a:lnTo>
                    <a:pt x="67728" y="19558"/>
                  </a:lnTo>
                  <a:lnTo>
                    <a:pt x="54673" y="26766"/>
                  </a:lnTo>
                  <a:lnTo>
                    <a:pt x="43148" y="34394"/>
                  </a:lnTo>
                  <a:lnTo>
                    <a:pt x="32642" y="42302"/>
                  </a:lnTo>
                  <a:lnTo>
                    <a:pt x="24227" y="54629"/>
                  </a:lnTo>
                  <a:lnTo>
                    <a:pt x="17206" y="69903"/>
                  </a:lnTo>
                  <a:lnTo>
                    <a:pt x="11114" y="87141"/>
                  </a:lnTo>
                  <a:lnTo>
                    <a:pt x="7053" y="105688"/>
                  </a:lnTo>
                  <a:lnTo>
                    <a:pt x="4346" y="125109"/>
                  </a:lnTo>
                  <a:lnTo>
                    <a:pt x="2540" y="145111"/>
                  </a:lnTo>
                  <a:lnTo>
                    <a:pt x="1337" y="165502"/>
                  </a:lnTo>
                  <a:lnTo>
                    <a:pt x="0" y="206973"/>
                  </a:lnTo>
                  <a:lnTo>
                    <a:pt x="1055" y="226499"/>
                  </a:lnTo>
                  <a:lnTo>
                    <a:pt x="3169" y="245160"/>
                  </a:lnTo>
                  <a:lnTo>
                    <a:pt x="5989" y="263246"/>
                  </a:lnTo>
                  <a:lnTo>
                    <a:pt x="7870" y="280947"/>
                  </a:lnTo>
                  <a:lnTo>
                    <a:pt x="9124" y="298392"/>
                  </a:lnTo>
                  <a:lnTo>
                    <a:pt x="11631" y="3502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013200" y="113030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412355" y="1027918"/>
              <a:ext cx="121546" cy="190501"/>
            </a:xfrm>
            <a:custGeom>
              <a:avLst/>
              <a:gdLst/>
              <a:ahLst/>
              <a:cxnLst/>
              <a:rect l="0" t="0" r="0" b="0"/>
              <a:pathLst>
                <a:path w="121546" h="190501">
                  <a:moveTo>
                    <a:pt x="7245" y="51582"/>
                  </a:moveTo>
                  <a:lnTo>
                    <a:pt x="7245" y="133223"/>
                  </a:lnTo>
                  <a:lnTo>
                    <a:pt x="8656" y="149753"/>
                  </a:lnTo>
                  <a:lnTo>
                    <a:pt x="11007" y="166418"/>
                  </a:lnTo>
                  <a:lnTo>
                    <a:pt x="13987" y="183173"/>
                  </a:lnTo>
                  <a:lnTo>
                    <a:pt x="14561" y="190109"/>
                  </a:lnTo>
                  <a:lnTo>
                    <a:pt x="13534" y="190500"/>
                  </a:lnTo>
                  <a:lnTo>
                    <a:pt x="11437" y="186527"/>
                  </a:lnTo>
                  <a:lnTo>
                    <a:pt x="10040" y="178234"/>
                  </a:lnTo>
                  <a:lnTo>
                    <a:pt x="9108" y="167061"/>
                  </a:lnTo>
                  <a:lnTo>
                    <a:pt x="8487" y="153968"/>
                  </a:lnTo>
                  <a:lnTo>
                    <a:pt x="7797" y="124368"/>
                  </a:lnTo>
                  <a:lnTo>
                    <a:pt x="7613" y="108572"/>
                  </a:lnTo>
                  <a:lnTo>
                    <a:pt x="6079" y="93809"/>
                  </a:lnTo>
                  <a:lnTo>
                    <a:pt x="3645" y="79733"/>
                  </a:lnTo>
                  <a:lnTo>
                    <a:pt x="612" y="66116"/>
                  </a:lnTo>
                  <a:lnTo>
                    <a:pt x="0" y="52804"/>
                  </a:lnTo>
                  <a:lnTo>
                    <a:pt x="1004" y="39697"/>
                  </a:lnTo>
                  <a:lnTo>
                    <a:pt x="3084" y="26725"/>
                  </a:lnTo>
                  <a:lnTo>
                    <a:pt x="8704" y="16666"/>
                  </a:lnTo>
                  <a:lnTo>
                    <a:pt x="16684" y="8549"/>
                  </a:lnTo>
                  <a:lnTo>
                    <a:pt x="26238" y="1727"/>
                  </a:lnTo>
                  <a:lnTo>
                    <a:pt x="36840" y="0"/>
                  </a:lnTo>
                  <a:lnTo>
                    <a:pt x="48142" y="1672"/>
                  </a:lnTo>
                  <a:lnTo>
                    <a:pt x="59909" y="5608"/>
                  </a:lnTo>
                  <a:lnTo>
                    <a:pt x="70577" y="12466"/>
                  </a:lnTo>
                  <a:lnTo>
                    <a:pt x="80510" y="21271"/>
                  </a:lnTo>
                  <a:lnTo>
                    <a:pt x="89955" y="31375"/>
                  </a:lnTo>
                  <a:lnTo>
                    <a:pt x="97663" y="43755"/>
                  </a:lnTo>
                  <a:lnTo>
                    <a:pt x="104212" y="57653"/>
                  </a:lnTo>
                  <a:lnTo>
                    <a:pt x="109990" y="72562"/>
                  </a:lnTo>
                  <a:lnTo>
                    <a:pt x="113841" y="83913"/>
                  </a:lnTo>
                  <a:lnTo>
                    <a:pt x="116409" y="92891"/>
                  </a:lnTo>
                  <a:lnTo>
                    <a:pt x="121545" y="11508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419755" y="914400"/>
              <a:ext cx="177646" cy="286227"/>
            </a:xfrm>
            <a:custGeom>
              <a:avLst/>
              <a:gdLst/>
              <a:ahLst/>
              <a:cxnLst/>
              <a:rect l="0" t="0" r="0" b="0"/>
              <a:pathLst>
                <a:path w="177646" h="286227">
                  <a:moveTo>
                    <a:pt x="12545" y="0"/>
                  </a:moveTo>
                  <a:lnTo>
                    <a:pt x="5802" y="20225"/>
                  </a:lnTo>
                  <a:lnTo>
                    <a:pt x="3816" y="31828"/>
                  </a:lnTo>
                  <a:lnTo>
                    <a:pt x="2492" y="45207"/>
                  </a:lnTo>
                  <a:lnTo>
                    <a:pt x="1610" y="59771"/>
                  </a:lnTo>
                  <a:lnTo>
                    <a:pt x="629" y="94769"/>
                  </a:lnTo>
                  <a:lnTo>
                    <a:pt x="0" y="174725"/>
                  </a:lnTo>
                  <a:lnTo>
                    <a:pt x="1359" y="194095"/>
                  </a:lnTo>
                  <a:lnTo>
                    <a:pt x="3676" y="212652"/>
                  </a:lnTo>
                  <a:lnTo>
                    <a:pt x="6632" y="230668"/>
                  </a:lnTo>
                  <a:lnTo>
                    <a:pt x="11425" y="245501"/>
                  </a:lnTo>
                  <a:lnTo>
                    <a:pt x="17443" y="258211"/>
                  </a:lnTo>
                  <a:lnTo>
                    <a:pt x="24277" y="269507"/>
                  </a:lnTo>
                  <a:lnTo>
                    <a:pt x="34477" y="277038"/>
                  </a:lnTo>
                  <a:lnTo>
                    <a:pt x="46922" y="282059"/>
                  </a:lnTo>
                  <a:lnTo>
                    <a:pt x="60862" y="285406"/>
                  </a:lnTo>
                  <a:lnTo>
                    <a:pt x="74390" y="286226"/>
                  </a:lnTo>
                  <a:lnTo>
                    <a:pt x="87641" y="285361"/>
                  </a:lnTo>
                  <a:lnTo>
                    <a:pt x="100709" y="283374"/>
                  </a:lnTo>
                  <a:lnTo>
                    <a:pt x="113654" y="280638"/>
                  </a:lnTo>
                  <a:lnTo>
                    <a:pt x="126517" y="277403"/>
                  </a:lnTo>
                  <a:lnTo>
                    <a:pt x="177645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368800" y="1048308"/>
              <a:ext cx="228601" cy="31193"/>
            </a:xfrm>
            <a:custGeom>
              <a:avLst/>
              <a:gdLst/>
              <a:ahLst/>
              <a:cxnLst/>
              <a:rect l="0" t="0" r="0" b="0"/>
              <a:pathLst>
                <a:path w="228601" h="31193">
                  <a:moveTo>
                    <a:pt x="0" y="31192"/>
                  </a:moveTo>
                  <a:lnTo>
                    <a:pt x="26968" y="24449"/>
                  </a:lnTo>
                  <a:lnTo>
                    <a:pt x="59022" y="17377"/>
                  </a:lnTo>
                  <a:lnTo>
                    <a:pt x="95376" y="9529"/>
                  </a:lnTo>
                  <a:lnTo>
                    <a:pt x="130349" y="1338"/>
                  </a:lnTo>
                  <a:lnTo>
                    <a:pt x="147577" y="0"/>
                  </a:lnTo>
                  <a:lnTo>
                    <a:pt x="164707" y="520"/>
                  </a:lnTo>
                  <a:lnTo>
                    <a:pt x="228600" y="57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37100" y="10541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877239" y="977900"/>
              <a:ext cx="139586" cy="216521"/>
            </a:xfrm>
            <a:custGeom>
              <a:avLst/>
              <a:gdLst/>
              <a:ahLst/>
              <a:cxnLst/>
              <a:rect l="0" t="0" r="0" b="0"/>
              <a:pathLst>
                <a:path w="139586" h="216521">
                  <a:moveTo>
                    <a:pt x="126561" y="0"/>
                  </a:moveTo>
                  <a:lnTo>
                    <a:pt x="92851" y="0"/>
                  </a:lnTo>
                  <a:lnTo>
                    <a:pt x="77276" y="2822"/>
                  </a:lnTo>
                  <a:lnTo>
                    <a:pt x="61249" y="7525"/>
                  </a:lnTo>
                  <a:lnTo>
                    <a:pt x="44919" y="13483"/>
                  </a:lnTo>
                  <a:lnTo>
                    <a:pt x="31211" y="20278"/>
                  </a:lnTo>
                  <a:lnTo>
                    <a:pt x="19250" y="27629"/>
                  </a:lnTo>
                  <a:lnTo>
                    <a:pt x="8453" y="35353"/>
                  </a:lnTo>
                  <a:lnTo>
                    <a:pt x="2667" y="44735"/>
                  </a:lnTo>
                  <a:lnTo>
                    <a:pt x="220" y="55223"/>
                  </a:lnTo>
                  <a:lnTo>
                    <a:pt x="0" y="66449"/>
                  </a:lnTo>
                  <a:lnTo>
                    <a:pt x="4087" y="76755"/>
                  </a:lnTo>
                  <a:lnTo>
                    <a:pt x="11045" y="86447"/>
                  </a:lnTo>
                  <a:lnTo>
                    <a:pt x="19917" y="95731"/>
                  </a:lnTo>
                  <a:lnTo>
                    <a:pt x="32887" y="104743"/>
                  </a:lnTo>
                  <a:lnTo>
                    <a:pt x="48589" y="113573"/>
                  </a:lnTo>
                  <a:lnTo>
                    <a:pt x="66113" y="122282"/>
                  </a:lnTo>
                  <a:lnTo>
                    <a:pt x="82029" y="130910"/>
                  </a:lnTo>
                  <a:lnTo>
                    <a:pt x="96873" y="139484"/>
                  </a:lnTo>
                  <a:lnTo>
                    <a:pt x="111002" y="148023"/>
                  </a:lnTo>
                  <a:lnTo>
                    <a:pt x="121832" y="157948"/>
                  </a:lnTo>
                  <a:lnTo>
                    <a:pt x="130464" y="168799"/>
                  </a:lnTo>
                  <a:lnTo>
                    <a:pt x="137630" y="180266"/>
                  </a:lnTo>
                  <a:lnTo>
                    <a:pt x="139585" y="190732"/>
                  </a:lnTo>
                  <a:lnTo>
                    <a:pt x="138065" y="200533"/>
                  </a:lnTo>
                  <a:lnTo>
                    <a:pt x="134231" y="209888"/>
                  </a:lnTo>
                  <a:lnTo>
                    <a:pt x="126030" y="214714"/>
                  </a:lnTo>
                  <a:lnTo>
                    <a:pt x="114917" y="216520"/>
                  </a:lnTo>
                  <a:lnTo>
                    <a:pt x="50361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080000" y="889000"/>
              <a:ext cx="165101" cy="342901"/>
            </a:xfrm>
            <a:custGeom>
              <a:avLst/>
              <a:gdLst/>
              <a:ahLst/>
              <a:cxnLst/>
              <a:rect l="0" t="0" r="0" b="0"/>
              <a:pathLst>
                <a:path w="165101" h="342901">
                  <a:moveTo>
                    <a:pt x="0" y="0"/>
                  </a:moveTo>
                  <a:lnTo>
                    <a:pt x="17676" y="70706"/>
                  </a:lnTo>
                  <a:lnTo>
                    <a:pt x="21662" y="89471"/>
                  </a:lnTo>
                  <a:lnTo>
                    <a:pt x="29853" y="132898"/>
                  </a:lnTo>
                  <a:lnTo>
                    <a:pt x="32602" y="153509"/>
                  </a:lnTo>
                  <a:lnTo>
                    <a:pt x="34434" y="172895"/>
                  </a:lnTo>
                  <a:lnTo>
                    <a:pt x="35656" y="191463"/>
                  </a:lnTo>
                  <a:lnTo>
                    <a:pt x="36471" y="210897"/>
                  </a:lnTo>
                  <a:lnTo>
                    <a:pt x="37376" y="251306"/>
                  </a:lnTo>
                  <a:lnTo>
                    <a:pt x="37885" y="306980"/>
                  </a:lnTo>
                  <a:lnTo>
                    <a:pt x="39368" y="313309"/>
                  </a:lnTo>
                  <a:lnTo>
                    <a:pt x="41767" y="311884"/>
                  </a:lnTo>
                  <a:lnTo>
                    <a:pt x="44778" y="305289"/>
                  </a:lnTo>
                  <a:lnTo>
                    <a:pt x="48196" y="293837"/>
                  </a:lnTo>
                  <a:lnTo>
                    <a:pt x="51886" y="279147"/>
                  </a:lnTo>
                  <a:lnTo>
                    <a:pt x="55757" y="262298"/>
                  </a:lnTo>
                  <a:lnTo>
                    <a:pt x="61160" y="246832"/>
                  </a:lnTo>
                  <a:lnTo>
                    <a:pt x="67585" y="232288"/>
                  </a:lnTo>
                  <a:lnTo>
                    <a:pt x="74690" y="218358"/>
                  </a:lnTo>
                  <a:lnTo>
                    <a:pt x="83660" y="210483"/>
                  </a:lnTo>
                  <a:lnTo>
                    <a:pt x="93873" y="206644"/>
                  </a:lnTo>
                  <a:lnTo>
                    <a:pt x="104915" y="205496"/>
                  </a:lnTo>
                  <a:lnTo>
                    <a:pt x="113688" y="210375"/>
                  </a:lnTo>
                  <a:lnTo>
                    <a:pt x="120947" y="219272"/>
                  </a:lnTo>
                  <a:lnTo>
                    <a:pt x="127198" y="230848"/>
                  </a:lnTo>
                  <a:lnTo>
                    <a:pt x="132776" y="242798"/>
                  </a:lnTo>
                  <a:lnTo>
                    <a:pt x="137906" y="254999"/>
                  </a:lnTo>
                  <a:lnTo>
                    <a:pt x="142737" y="267366"/>
                  </a:lnTo>
                  <a:lnTo>
                    <a:pt x="151868" y="292396"/>
                  </a:lnTo>
                  <a:lnTo>
                    <a:pt x="165100" y="342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334000" y="10541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81641"/>
                  </a:lnTo>
                  <a:lnTo>
                    <a:pt x="1411" y="96760"/>
                  </a:lnTo>
                  <a:lnTo>
                    <a:pt x="1270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422900" y="1041400"/>
              <a:ext cx="114301" cy="141438"/>
            </a:xfrm>
            <a:custGeom>
              <a:avLst/>
              <a:gdLst/>
              <a:ahLst/>
              <a:cxnLst/>
              <a:rect l="0" t="0" r="0" b="0"/>
              <a:pathLst>
                <a:path w="114301" h="141438">
                  <a:moveTo>
                    <a:pt x="0" y="25400"/>
                  </a:moveTo>
                  <a:lnTo>
                    <a:pt x="17676" y="96106"/>
                  </a:lnTo>
                  <a:lnTo>
                    <a:pt x="21662" y="110637"/>
                  </a:lnTo>
                  <a:lnTo>
                    <a:pt x="29853" y="138072"/>
                  </a:lnTo>
                  <a:lnTo>
                    <a:pt x="32602" y="141437"/>
                  </a:lnTo>
                  <a:lnTo>
                    <a:pt x="34434" y="138035"/>
                  </a:lnTo>
                  <a:lnTo>
                    <a:pt x="35656" y="130123"/>
                  </a:lnTo>
                  <a:lnTo>
                    <a:pt x="35059" y="119204"/>
                  </a:lnTo>
                  <a:lnTo>
                    <a:pt x="33251" y="106281"/>
                  </a:lnTo>
                  <a:lnTo>
                    <a:pt x="30634" y="92020"/>
                  </a:lnTo>
                  <a:lnTo>
                    <a:pt x="28889" y="76869"/>
                  </a:lnTo>
                  <a:lnTo>
                    <a:pt x="27726" y="61123"/>
                  </a:lnTo>
                  <a:lnTo>
                    <a:pt x="26950" y="44982"/>
                  </a:lnTo>
                  <a:lnTo>
                    <a:pt x="32078" y="32810"/>
                  </a:lnTo>
                  <a:lnTo>
                    <a:pt x="41140" y="23284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689600" y="1003300"/>
              <a:ext cx="1" cy="215901"/>
            </a:xfrm>
            <a:custGeom>
              <a:avLst/>
              <a:gdLst/>
              <a:ahLst/>
              <a:cxnLst/>
              <a:rect l="0" t="0" r="0" b="0"/>
              <a:pathLst>
                <a:path w="1" h="215901">
                  <a:moveTo>
                    <a:pt x="0" y="0"/>
                  </a:move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588000" y="10414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20225" y="18657"/>
                  </a:lnTo>
                  <a:lnTo>
                    <a:pt x="31828" y="16672"/>
                  </a:lnTo>
                  <a:lnTo>
                    <a:pt x="45208" y="15347"/>
                  </a:lnTo>
                  <a:lnTo>
                    <a:pt x="59771" y="14465"/>
                  </a:lnTo>
                  <a:lnTo>
                    <a:pt x="75125" y="12465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816600" y="1003300"/>
              <a:ext cx="127001" cy="173821"/>
            </a:xfrm>
            <a:custGeom>
              <a:avLst/>
              <a:gdLst/>
              <a:ahLst/>
              <a:cxnLst/>
              <a:rect l="0" t="0" r="0" b="0"/>
              <a:pathLst>
                <a:path w="127001" h="173821">
                  <a:moveTo>
                    <a:pt x="127000" y="0"/>
                  </a:moveTo>
                  <a:lnTo>
                    <a:pt x="100032" y="6742"/>
                  </a:lnTo>
                  <a:lnTo>
                    <a:pt x="86443" y="8727"/>
                  </a:lnTo>
                  <a:lnTo>
                    <a:pt x="71739" y="10052"/>
                  </a:lnTo>
                  <a:lnTo>
                    <a:pt x="56293" y="10934"/>
                  </a:lnTo>
                  <a:lnTo>
                    <a:pt x="47406" y="15756"/>
                  </a:lnTo>
                  <a:lnTo>
                    <a:pt x="42893" y="23204"/>
                  </a:lnTo>
                  <a:lnTo>
                    <a:pt x="41295" y="32402"/>
                  </a:lnTo>
                  <a:lnTo>
                    <a:pt x="44463" y="42768"/>
                  </a:lnTo>
                  <a:lnTo>
                    <a:pt x="50808" y="53912"/>
                  </a:lnTo>
                  <a:lnTo>
                    <a:pt x="59272" y="65574"/>
                  </a:lnTo>
                  <a:lnTo>
                    <a:pt x="69148" y="77583"/>
                  </a:lnTo>
                  <a:lnTo>
                    <a:pt x="79965" y="89822"/>
                  </a:lnTo>
                  <a:lnTo>
                    <a:pt x="91410" y="102214"/>
                  </a:lnTo>
                  <a:lnTo>
                    <a:pt x="100451" y="114709"/>
                  </a:lnTo>
                  <a:lnTo>
                    <a:pt x="107889" y="127273"/>
                  </a:lnTo>
                  <a:lnTo>
                    <a:pt x="114260" y="139882"/>
                  </a:lnTo>
                  <a:lnTo>
                    <a:pt x="114273" y="149699"/>
                  </a:lnTo>
                  <a:lnTo>
                    <a:pt x="110048" y="157655"/>
                  </a:lnTo>
                  <a:lnTo>
                    <a:pt x="102999" y="164370"/>
                  </a:lnTo>
                  <a:lnTo>
                    <a:pt x="92654" y="168846"/>
                  </a:lnTo>
                  <a:lnTo>
                    <a:pt x="80114" y="171831"/>
                  </a:lnTo>
                  <a:lnTo>
                    <a:pt x="66109" y="173820"/>
                  </a:lnTo>
                  <a:lnTo>
                    <a:pt x="52539" y="173736"/>
                  </a:lnTo>
                  <a:lnTo>
                    <a:pt x="39259" y="172268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Freeform 62"/>
          <p:cNvSpPr/>
          <p:nvPr/>
        </p:nvSpPr>
        <p:spPr>
          <a:xfrm>
            <a:off x="4826000" y="3797300"/>
            <a:ext cx="2476501" cy="139701"/>
          </a:xfrm>
          <a:custGeom>
            <a:avLst/>
            <a:gdLst/>
            <a:ahLst/>
            <a:cxnLst/>
            <a:rect l="0" t="0" r="0" b="0"/>
            <a:pathLst>
              <a:path w="2476501" h="139701">
                <a:moveTo>
                  <a:pt x="0" y="139700"/>
                </a:moveTo>
                <a:lnTo>
                  <a:pt x="20225" y="132957"/>
                </a:lnTo>
                <a:lnTo>
                  <a:pt x="33239" y="129560"/>
                </a:lnTo>
                <a:lnTo>
                  <a:pt x="66513" y="122023"/>
                </a:lnTo>
                <a:lnTo>
                  <a:pt x="82442" y="118037"/>
                </a:lnTo>
                <a:lnTo>
                  <a:pt x="97294" y="113969"/>
                </a:lnTo>
                <a:lnTo>
                  <a:pt x="111430" y="109846"/>
                </a:lnTo>
                <a:lnTo>
                  <a:pt x="126497" y="107097"/>
                </a:lnTo>
                <a:lnTo>
                  <a:pt x="158291" y="104043"/>
                </a:lnTo>
                <a:lnTo>
                  <a:pt x="173261" y="101817"/>
                </a:lnTo>
                <a:lnTo>
                  <a:pt x="187474" y="98923"/>
                </a:lnTo>
                <a:lnTo>
                  <a:pt x="201182" y="95582"/>
                </a:lnTo>
                <a:lnTo>
                  <a:pt x="231466" y="91869"/>
                </a:lnTo>
                <a:lnTo>
                  <a:pt x="263740" y="88808"/>
                </a:lnTo>
                <a:lnTo>
                  <a:pt x="280249" y="86016"/>
                </a:lnTo>
                <a:lnTo>
                  <a:pt x="354043" y="71397"/>
                </a:lnTo>
                <a:lnTo>
                  <a:pt x="372906" y="68764"/>
                </a:lnTo>
                <a:lnTo>
                  <a:pt x="408917" y="65839"/>
                </a:lnTo>
                <a:lnTo>
                  <a:pt x="427833" y="63648"/>
                </a:lnTo>
                <a:lnTo>
                  <a:pt x="447500" y="60776"/>
                </a:lnTo>
                <a:lnTo>
                  <a:pt x="467666" y="57451"/>
                </a:lnTo>
                <a:lnTo>
                  <a:pt x="508888" y="53756"/>
                </a:lnTo>
                <a:lnTo>
                  <a:pt x="552139" y="50702"/>
                </a:lnTo>
                <a:lnTo>
                  <a:pt x="575526" y="47912"/>
                </a:lnTo>
                <a:lnTo>
                  <a:pt x="599584" y="44641"/>
                </a:lnTo>
                <a:lnTo>
                  <a:pt x="645130" y="41007"/>
                </a:lnTo>
                <a:lnTo>
                  <a:pt x="714201" y="38961"/>
                </a:lnTo>
                <a:lnTo>
                  <a:pt x="763334" y="37071"/>
                </a:lnTo>
                <a:lnTo>
                  <a:pt x="788289" y="34592"/>
                </a:lnTo>
                <a:lnTo>
                  <a:pt x="813392" y="31528"/>
                </a:lnTo>
                <a:lnTo>
                  <a:pt x="889175" y="27215"/>
                </a:lnTo>
                <a:lnTo>
                  <a:pt x="965252" y="25937"/>
                </a:lnTo>
                <a:lnTo>
                  <a:pt x="1193801" y="25413"/>
                </a:lnTo>
                <a:lnTo>
                  <a:pt x="1244600" y="21643"/>
                </a:lnTo>
                <a:lnTo>
                  <a:pt x="1270000" y="18662"/>
                </a:lnTo>
                <a:lnTo>
                  <a:pt x="1346200" y="14466"/>
                </a:lnTo>
                <a:lnTo>
                  <a:pt x="1422400" y="13223"/>
                </a:lnTo>
                <a:lnTo>
                  <a:pt x="2322565" y="12700"/>
                </a:lnTo>
                <a:lnTo>
                  <a:pt x="2370455" y="8937"/>
                </a:lnTo>
                <a:lnTo>
                  <a:pt x="24765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717800" y="2349500"/>
            <a:ext cx="2654301" cy="76201"/>
          </a:xfrm>
          <a:custGeom>
            <a:avLst/>
            <a:gdLst/>
            <a:ahLst/>
            <a:cxnLst/>
            <a:rect l="0" t="0" r="0" b="0"/>
            <a:pathLst>
              <a:path w="2654301" h="76201">
                <a:moveTo>
                  <a:pt x="0" y="0"/>
                </a:moveTo>
                <a:lnTo>
                  <a:pt x="26967" y="6742"/>
                </a:lnTo>
                <a:lnTo>
                  <a:pt x="41967" y="8727"/>
                </a:lnTo>
                <a:lnTo>
                  <a:pt x="77448" y="10934"/>
                </a:lnTo>
                <a:lnTo>
                  <a:pt x="156304" y="12351"/>
                </a:lnTo>
                <a:lnTo>
                  <a:pt x="313831" y="12686"/>
                </a:lnTo>
                <a:lnTo>
                  <a:pt x="336221" y="14102"/>
                </a:lnTo>
                <a:lnTo>
                  <a:pt x="359614" y="16456"/>
                </a:lnTo>
                <a:lnTo>
                  <a:pt x="383676" y="19437"/>
                </a:lnTo>
                <a:lnTo>
                  <a:pt x="408184" y="21425"/>
                </a:lnTo>
                <a:lnTo>
                  <a:pt x="457992" y="23633"/>
                </a:lnTo>
                <a:lnTo>
                  <a:pt x="484539" y="25633"/>
                </a:lnTo>
                <a:lnTo>
                  <a:pt x="512115" y="28377"/>
                </a:lnTo>
                <a:lnTo>
                  <a:pt x="540376" y="31618"/>
                </a:lnTo>
                <a:lnTo>
                  <a:pt x="569095" y="33778"/>
                </a:lnTo>
                <a:lnTo>
                  <a:pt x="598119" y="35219"/>
                </a:lnTo>
                <a:lnTo>
                  <a:pt x="627346" y="36179"/>
                </a:lnTo>
                <a:lnTo>
                  <a:pt x="655297" y="38230"/>
                </a:lnTo>
                <a:lnTo>
                  <a:pt x="682398" y="41009"/>
                </a:lnTo>
                <a:lnTo>
                  <a:pt x="764754" y="51661"/>
                </a:lnTo>
                <a:lnTo>
                  <a:pt x="793470" y="55608"/>
                </a:lnTo>
                <a:lnTo>
                  <a:pt x="822491" y="58238"/>
                </a:lnTo>
                <a:lnTo>
                  <a:pt x="851716" y="59992"/>
                </a:lnTo>
                <a:lnTo>
                  <a:pt x="881077" y="61161"/>
                </a:lnTo>
                <a:lnTo>
                  <a:pt x="910529" y="63352"/>
                </a:lnTo>
                <a:lnTo>
                  <a:pt x="940041" y="66223"/>
                </a:lnTo>
                <a:lnTo>
                  <a:pt x="969594" y="69549"/>
                </a:lnTo>
                <a:lnTo>
                  <a:pt x="1000585" y="71766"/>
                </a:lnTo>
                <a:lnTo>
                  <a:pt x="1032534" y="73244"/>
                </a:lnTo>
                <a:lnTo>
                  <a:pt x="1096726" y="74886"/>
                </a:lnTo>
                <a:lnTo>
                  <a:pt x="1627908" y="76198"/>
                </a:lnTo>
                <a:lnTo>
                  <a:pt x="1658183" y="74787"/>
                </a:lnTo>
                <a:lnTo>
                  <a:pt x="1688244" y="72436"/>
                </a:lnTo>
                <a:lnTo>
                  <a:pt x="1718162" y="69457"/>
                </a:lnTo>
                <a:lnTo>
                  <a:pt x="1747986" y="67471"/>
                </a:lnTo>
                <a:lnTo>
                  <a:pt x="1807464" y="65265"/>
                </a:lnTo>
                <a:lnTo>
                  <a:pt x="1926133" y="63848"/>
                </a:lnTo>
                <a:lnTo>
                  <a:pt x="2152297" y="63513"/>
                </a:lnTo>
                <a:lnTo>
                  <a:pt x="2179931" y="62097"/>
                </a:lnTo>
                <a:lnTo>
                  <a:pt x="2206821" y="59743"/>
                </a:lnTo>
                <a:lnTo>
                  <a:pt x="2233214" y="56762"/>
                </a:lnTo>
                <a:lnTo>
                  <a:pt x="2257864" y="54774"/>
                </a:lnTo>
                <a:lnTo>
                  <a:pt x="2304069" y="52566"/>
                </a:lnTo>
                <a:lnTo>
                  <a:pt x="2376490" y="51323"/>
                </a:lnTo>
                <a:lnTo>
                  <a:pt x="2444829" y="50955"/>
                </a:lnTo>
                <a:lnTo>
                  <a:pt x="2465264" y="52314"/>
                </a:lnTo>
                <a:lnTo>
                  <a:pt x="2484531" y="54631"/>
                </a:lnTo>
                <a:lnTo>
                  <a:pt x="2503020" y="57587"/>
                </a:lnTo>
                <a:lnTo>
                  <a:pt x="2520991" y="59558"/>
                </a:lnTo>
                <a:lnTo>
                  <a:pt x="2556011" y="61748"/>
                </a:lnTo>
                <a:lnTo>
                  <a:pt x="2574663" y="63743"/>
                </a:lnTo>
                <a:lnTo>
                  <a:pt x="2594153" y="66484"/>
                </a:lnTo>
                <a:lnTo>
                  <a:pt x="2654300" y="76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306837" y="3937000"/>
            <a:ext cx="652264" cy="482601"/>
            <a:chOff x="2306837" y="3937000"/>
            <a:chExt cx="652264" cy="482601"/>
          </a:xfrm>
        </p:grpSpPr>
        <p:sp>
          <p:nvSpPr>
            <p:cNvPr id="65" name="Freeform 64"/>
            <p:cNvSpPr/>
            <p:nvPr/>
          </p:nvSpPr>
          <p:spPr>
            <a:xfrm>
              <a:off x="2306837" y="3937000"/>
              <a:ext cx="233164" cy="201481"/>
            </a:xfrm>
            <a:custGeom>
              <a:avLst/>
              <a:gdLst/>
              <a:ahLst/>
              <a:cxnLst/>
              <a:rect l="0" t="0" r="0" b="0"/>
              <a:pathLst>
                <a:path w="233164" h="201481">
                  <a:moveTo>
                    <a:pt x="29963" y="0"/>
                  </a:moveTo>
                  <a:lnTo>
                    <a:pt x="23220" y="26968"/>
                  </a:lnTo>
                  <a:lnTo>
                    <a:pt x="22646" y="39145"/>
                  </a:lnTo>
                  <a:lnTo>
                    <a:pt x="23674" y="51496"/>
                  </a:lnTo>
                  <a:lnTo>
                    <a:pt x="25770" y="63964"/>
                  </a:lnTo>
                  <a:lnTo>
                    <a:pt x="25756" y="77920"/>
                  </a:lnTo>
                  <a:lnTo>
                    <a:pt x="24336" y="92869"/>
                  </a:lnTo>
                  <a:lnTo>
                    <a:pt x="21978" y="108479"/>
                  </a:lnTo>
                  <a:lnTo>
                    <a:pt x="18995" y="123119"/>
                  </a:lnTo>
                  <a:lnTo>
                    <a:pt x="15595" y="137112"/>
                  </a:lnTo>
                  <a:lnTo>
                    <a:pt x="11918" y="150675"/>
                  </a:lnTo>
                  <a:lnTo>
                    <a:pt x="4069" y="177033"/>
                  </a:lnTo>
                  <a:lnTo>
                    <a:pt x="0" y="189988"/>
                  </a:lnTo>
                  <a:lnTo>
                    <a:pt x="1521" y="197214"/>
                  </a:lnTo>
                  <a:lnTo>
                    <a:pt x="6768" y="200621"/>
                  </a:lnTo>
                  <a:lnTo>
                    <a:pt x="14499" y="201480"/>
                  </a:lnTo>
                  <a:lnTo>
                    <a:pt x="25298" y="200642"/>
                  </a:lnTo>
                  <a:lnTo>
                    <a:pt x="38142" y="198672"/>
                  </a:lnTo>
                  <a:lnTo>
                    <a:pt x="52349" y="195948"/>
                  </a:lnTo>
                  <a:lnTo>
                    <a:pt x="67464" y="194132"/>
                  </a:lnTo>
                  <a:lnTo>
                    <a:pt x="83186" y="192921"/>
                  </a:lnTo>
                  <a:lnTo>
                    <a:pt x="99312" y="192114"/>
                  </a:lnTo>
                  <a:lnTo>
                    <a:pt x="132281" y="191217"/>
                  </a:lnTo>
                  <a:lnTo>
                    <a:pt x="233163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502423" y="3949700"/>
              <a:ext cx="31745" cy="469901"/>
            </a:xfrm>
            <a:custGeom>
              <a:avLst/>
              <a:gdLst/>
              <a:ahLst/>
              <a:cxnLst/>
              <a:rect l="0" t="0" r="0" b="0"/>
              <a:pathLst>
                <a:path w="31745" h="469901">
                  <a:moveTo>
                    <a:pt x="12177" y="0"/>
                  </a:moveTo>
                  <a:lnTo>
                    <a:pt x="5434" y="20225"/>
                  </a:lnTo>
                  <a:lnTo>
                    <a:pt x="3449" y="34650"/>
                  </a:lnTo>
                  <a:lnTo>
                    <a:pt x="2125" y="52733"/>
                  </a:lnTo>
                  <a:lnTo>
                    <a:pt x="1242" y="73255"/>
                  </a:lnTo>
                  <a:lnTo>
                    <a:pt x="261" y="114872"/>
                  </a:lnTo>
                  <a:lnTo>
                    <a:pt x="0" y="135848"/>
                  </a:lnTo>
                  <a:lnTo>
                    <a:pt x="1236" y="156888"/>
                  </a:lnTo>
                  <a:lnTo>
                    <a:pt x="3472" y="177969"/>
                  </a:lnTo>
                  <a:lnTo>
                    <a:pt x="9719" y="221619"/>
                  </a:lnTo>
                  <a:lnTo>
                    <a:pt x="17199" y="269242"/>
                  </a:lnTo>
                  <a:lnTo>
                    <a:pt x="19758" y="292383"/>
                  </a:lnTo>
                  <a:lnTo>
                    <a:pt x="21464" y="314866"/>
                  </a:lnTo>
                  <a:lnTo>
                    <a:pt x="22602" y="336911"/>
                  </a:lnTo>
                  <a:lnTo>
                    <a:pt x="24771" y="357251"/>
                  </a:lnTo>
                  <a:lnTo>
                    <a:pt x="27628" y="376456"/>
                  </a:lnTo>
                  <a:lnTo>
                    <a:pt x="30945" y="394904"/>
                  </a:lnTo>
                  <a:lnTo>
                    <a:pt x="31744" y="411436"/>
                  </a:lnTo>
                  <a:lnTo>
                    <a:pt x="30866" y="426691"/>
                  </a:lnTo>
                  <a:lnTo>
                    <a:pt x="24877" y="469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628900" y="4165600"/>
              <a:ext cx="330201" cy="181768"/>
            </a:xfrm>
            <a:custGeom>
              <a:avLst/>
              <a:gdLst/>
              <a:ahLst/>
              <a:cxnLst/>
              <a:rect l="0" t="0" r="0" b="0"/>
              <a:pathLst>
                <a:path w="330201" h="181768">
                  <a:moveTo>
                    <a:pt x="0" y="0"/>
                  </a:moveTo>
                  <a:lnTo>
                    <a:pt x="20225" y="6742"/>
                  </a:lnTo>
                  <a:lnTo>
                    <a:pt x="29006" y="12961"/>
                  </a:lnTo>
                  <a:lnTo>
                    <a:pt x="37682" y="21340"/>
                  </a:lnTo>
                  <a:lnTo>
                    <a:pt x="46287" y="31160"/>
                  </a:lnTo>
                  <a:lnTo>
                    <a:pt x="56258" y="41940"/>
                  </a:lnTo>
                  <a:lnTo>
                    <a:pt x="78626" y="65206"/>
                  </a:lnTo>
                  <a:lnTo>
                    <a:pt x="89106" y="77337"/>
                  </a:lnTo>
                  <a:lnTo>
                    <a:pt x="98915" y="89658"/>
                  </a:lnTo>
                  <a:lnTo>
                    <a:pt x="108276" y="102105"/>
                  </a:lnTo>
                  <a:lnTo>
                    <a:pt x="118751" y="113226"/>
                  </a:lnTo>
                  <a:lnTo>
                    <a:pt x="129967" y="123461"/>
                  </a:lnTo>
                  <a:lnTo>
                    <a:pt x="141678" y="133107"/>
                  </a:lnTo>
                  <a:lnTo>
                    <a:pt x="155130" y="142360"/>
                  </a:lnTo>
                  <a:lnTo>
                    <a:pt x="169742" y="151351"/>
                  </a:lnTo>
                  <a:lnTo>
                    <a:pt x="185128" y="160167"/>
                  </a:lnTo>
                  <a:lnTo>
                    <a:pt x="199618" y="167456"/>
                  </a:lnTo>
                  <a:lnTo>
                    <a:pt x="213512" y="173726"/>
                  </a:lnTo>
                  <a:lnTo>
                    <a:pt x="227008" y="179317"/>
                  </a:lnTo>
                  <a:lnTo>
                    <a:pt x="241649" y="181633"/>
                  </a:lnTo>
                  <a:lnTo>
                    <a:pt x="257055" y="181767"/>
                  </a:lnTo>
                  <a:lnTo>
                    <a:pt x="272970" y="180444"/>
                  </a:lnTo>
                  <a:lnTo>
                    <a:pt x="286402" y="176740"/>
                  </a:lnTo>
                  <a:lnTo>
                    <a:pt x="298179" y="171449"/>
                  </a:lnTo>
                  <a:lnTo>
                    <a:pt x="33020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667000" y="4165600"/>
              <a:ext cx="190501" cy="215901"/>
            </a:xfrm>
            <a:custGeom>
              <a:avLst/>
              <a:gdLst/>
              <a:ahLst/>
              <a:cxnLst/>
              <a:rect l="0" t="0" r="0" b="0"/>
              <a:pathLst>
                <a:path w="190501" h="215901">
                  <a:moveTo>
                    <a:pt x="190500" y="0"/>
                  </a:moveTo>
                  <a:lnTo>
                    <a:pt x="177015" y="13484"/>
                  </a:lnTo>
                  <a:lnTo>
                    <a:pt x="168810" y="20278"/>
                  </a:lnTo>
                  <a:lnTo>
                    <a:pt x="159107" y="27630"/>
                  </a:lnTo>
                  <a:lnTo>
                    <a:pt x="148404" y="35353"/>
                  </a:lnTo>
                  <a:lnTo>
                    <a:pt x="137036" y="44735"/>
                  </a:lnTo>
                  <a:lnTo>
                    <a:pt x="125224" y="55223"/>
                  </a:lnTo>
                  <a:lnTo>
                    <a:pt x="113116" y="66449"/>
                  </a:lnTo>
                  <a:lnTo>
                    <a:pt x="100810" y="76755"/>
                  </a:lnTo>
                  <a:lnTo>
                    <a:pt x="88373" y="86447"/>
                  </a:lnTo>
                  <a:lnTo>
                    <a:pt x="75849" y="95731"/>
                  </a:lnTo>
                  <a:lnTo>
                    <a:pt x="64677" y="106154"/>
                  </a:lnTo>
                  <a:lnTo>
                    <a:pt x="54406" y="117336"/>
                  </a:lnTo>
                  <a:lnTo>
                    <a:pt x="44737" y="129024"/>
                  </a:lnTo>
                  <a:lnTo>
                    <a:pt x="36880" y="141049"/>
                  </a:lnTo>
                  <a:lnTo>
                    <a:pt x="30231" y="153299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149600" y="4013200"/>
            <a:ext cx="2820808" cy="612501"/>
            <a:chOff x="3149600" y="4013200"/>
            <a:chExt cx="2820808" cy="612501"/>
          </a:xfrm>
        </p:grpSpPr>
        <p:sp>
          <p:nvSpPr>
            <p:cNvPr id="70" name="Freeform 69"/>
            <p:cNvSpPr/>
            <p:nvPr/>
          </p:nvSpPr>
          <p:spPr>
            <a:xfrm>
              <a:off x="3200400" y="4089400"/>
              <a:ext cx="101601" cy="254001"/>
            </a:xfrm>
            <a:custGeom>
              <a:avLst/>
              <a:gdLst/>
              <a:ahLst/>
              <a:cxnLst/>
              <a:rect l="0" t="0" r="0" b="0"/>
              <a:pathLst>
                <a:path w="101601" h="254001">
                  <a:moveTo>
                    <a:pt x="0" y="0"/>
                  </a:moveTo>
                  <a:lnTo>
                    <a:pt x="35353" y="53029"/>
                  </a:lnTo>
                  <a:lnTo>
                    <a:pt x="41913" y="66397"/>
                  </a:lnTo>
                  <a:lnTo>
                    <a:pt x="47697" y="80953"/>
                  </a:lnTo>
                  <a:lnTo>
                    <a:pt x="52964" y="96302"/>
                  </a:lnTo>
                  <a:lnTo>
                    <a:pt x="57887" y="112179"/>
                  </a:lnTo>
                  <a:lnTo>
                    <a:pt x="67120" y="144872"/>
                  </a:lnTo>
                  <a:lnTo>
                    <a:pt x="75927" y="178217"/>
                  </a:lnTo>
                  <a:lnTo>
                    <a:pt x="101600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149600" y="4216400"/>
              <a:ext cx="266701" cy="12701"/>
            </a:xfrm>
            <a:custGeom>
              <a:avLst/>
              <a:gdLst/>
              <a:ahLst/>
              <a:cxnLst/>
              <a:rect l="0" t="0" r="0" b="0"/>
              <a:pathLst>
                <a:path w="266701" h="12701">
                  <a:moveTo>
                    <a:pt x="0" y="0"/>
                  </a:moveTo>
                  <a:lnTo>
                    <a:pt x="137090" y="0"/>
                  </a:lnTo>
                  <a:lnTo>
                    <a:pt x="156305" y="1411"/>
                  </a:lnTo>
                  <a:lnTo>
                    <a:pt x="174759" y="3762"/>
                  </a:lnTo>
                  <a:lnTo>
                    <a:pt x="266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632200" y="4013200"/>
              <a:ext cx="50801" cy="355601"/>
            </a:xfrm>
            <a:custGeom>
              <a:avLst/>
              <a:gdLst/>
              <a:ahLst/>
              <a:cxnLst/>
              <a:rect l="0" t="0" r="0" b="0"/>
              <a:pathLst>
                <a:path w="50801" h="355601">
                  <a:moveTo>
                    <a:pt x="0" y="0"/>
                  </a:moveTo>
                  <a:lnTo>
                    <a:pt x="6742" y="33709"/>
                  </a:lnTo>
                  <a:lnTo>
                    <a:pt x="8728" y="49284"/>
                  </a:lnTo>
                  <a:lnTo>
                    <a:pt x="10052" y="65311"/>
                  </a:lnTo>
                  <a:lnTo>
                    <a:pt x="10934" y="81641"/>
                  </a:lnTo>
                  <a:lnTo>
                    <a:pt x="12934" y="100994"/>
                  </a:lnTo>
                  <a:lnTo>
                    <a:pt x="18919" y="145075"/>
                  </a:lnTo>
                  <a:lnTo>
                    <a:pt x="26282" y="189126"/>
                  </a:lnTo>
                  <a:lnTo>
                    <a:pt x="30221" y="210750"/>
                  </a:lnTo>
                  <a:lnTo>
                    <a:pt x="32847" y="232222"/>
                  </a:lnTo>
                  <a:lnTo>
                    <a:pt x="34598" y="253592"/>
                  </a:lnTo>
                  <a:lnTo>
                    <a:pt x="35765" y="274895"/>
                  </a:lnTo>
                  <a:lnTo>
                    <a:pt x="37954" y="293330"/>
                  </a:lnTo>
                  <a:lnTo>
                    <a:pt x="40825" y="309853"/>
                  </a:lnTo>
                  <a:lnTo>
                    <a:pt x="50800" y="355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774343" y="4050605"/>
              <a:ext cx="234819" cy="263720"/>
            </a:xfrm>
            <a:custGeom>
              <a:avLst/>
              <a:gdLst/>
              <a:ahLst/>
              <a:cxnLst/>
              <a:rect l="0" t="0" r="0" b="0"/>
              <a:pathLst>
                <a:path w="234819" h="263720">
                  <a:moveTo>
                    <a:pt x="35657" y="695"/>
                  </a:moveTo>
                  <a:lnTo>
                    <a:pt x="28914" y="20920"/>
                  </a:lnTo>
                  <a:lnTo>
                    <a:pt x="25517" y="32523"/>
                  </a:lnTo>
                  <a:lnTo>
                    <a:pt x="13994" y="74409"/>
                  </a:lnTo>
                  <a:lnTo>
                    <a:pt x="5803" y="101190"/>
                  </a:lnTo>
                  <a:lnTo>
                    <a:pt x="3054" y="115669"/>
                  </a:lnTo>
                  <a:lnTo>
                    <a:pt x="1222" y="130967"/>
                  </a:lnTo>
                  <a:lnTo>
                    <a:pt x="0" y="146809"/>
                  </a:lnTo>
                  <a:lnTo>
                    <a:pt x="2008" y="163016"/>
                  </a:lnTo>
                  <a:lnTo>
                    <a:pt x="6168" y="179464"/>
                  </a:lnTo>
                  <a:lnTo>
                    <a:pt x="11765" y="196074"/>
                  </a:lnTo>
                  <a:lnTo>
                    <a:pt x="19728" y="209970"/>
                  </a:lnTo>
                  <a:lnTo>
                    <a:pt x="29271" y="222056"/>
                  </a:lnTo>
                  <a:lnTo>
                    <a:pt x="39866" y="232935"/>
                  </a:lnTo>
                  <a:lnTo>
                    <a:pt x="51163" y="241600"/>
                  </a:lnTo>
                  <a:lnTo>
                    <a:pt x="62928" y="248787"/>
                  </a:lnTo>
                  <a:lnTo>
                    <a:pt x="75004" y="254989"/>
                  </a:lnTo>
                  <a:lnTo>
                    <a:pt x="88699" y="259124"/>
                  </a:lnTo>
                  <a:lnTo>
                    <a:pt x="103474" y="261881"/>
                  </a:lnTo>
                  <a:lnTo>
                    <a:pt x="118968" y="263719"/>
                  </a:lnTo>
                  <a:lnTo>
                    <a:pt x="133531" y="262122"/>
                  </a:lnTo>
                  <a:lnTo>
                    <a:pt x="147473" y="258235"/>
                  </a:lnTo>
                  <a:lnTo>
                    <a:pt x="161001" y="252821"/>
                  </a:lnTo>
                  <a:lnTo>
                    <a:pt x="174253" y="244979"/>
                  </a:lnTo>
                  <a:lnTo>
                    <a:pt x="187320" y="235518"/>
                  </a:lnTo>
                  <a:lnTo>
                    <a:pt x="200266" y="224977"/>
                  </a:lnTo>
                  <a:lnTo>
                    <a:pt x="210307" y="212305"/>
                  </a:lnTo>
                  <a:lnTo>
                    <a:pt x="218413" y="198213"/>
                  </a:lnTo>
                  <a:lnTo>
                    <a:pt x="225227" y="183173"/>
                  </a:lnTo>
                  <a:lnTo>
                    <a:pt x="229770" y="166091"/>
                  </a:lnTo>
                  <a:lnTo>
                    <a:pt x="232799" y="147648"/>
                  </a:lnTo>
                  <a:lnTo>
                    <a:pt x="234818" y="128297"/>
                  </a:lnTo>
                  <a:lnTo>
                    <a:pt x="234753" y="109752"/>
                  </a:lnTo>
                  <a:lnTo>
                    <a:pt x="233299" y="91744"/>
                  </a:lnTo>
                  <a:lnTo>
                    <a:pt x="230918" y="74094"/>
                  </a:lnTo>
                  <a:lnTo>
                    <a:pt x="226509" y="59505"/>
                  </a:lnTo>
                  <a:lnTo>
                    <a:pt x="220747" y="46957"/>
                  </a:lnTo>
                  <a:lnTo>
                    <a:pt x="214083" y="35770"/>
                  </a:lnTo>
                  <a:lnTo>
                    <a:pt x="205408" y="25489"/>
                  </a:lnTo>
                  <a:lnTo>
                    <a:pt x="195391" y="15813"/>
                  </a:lnTo>
                  <a:lnTo>
                    <a:pt x="184479" y="6540"/>
                  </a:lnTo>
                  <a:lnTo>
                    <a:pt x="172972" y="1769"/>
                  </a:lnTo>
                  <a:lnTo>
                    <a:pt x="161067" y="0"/>
                  </a:lnTo>
                  <a:lnTo>
                    <a:pt x="148896" y="231"/>
                  </a:lnTo>
                  <a:lnTo>
                    <a:pt x="136550" y="3208"/>
                  </a:lnTo>
                  <a:lnTo>
                    <a:pt x="124086" y="8015"/>
                  </a:lnTo>
                  <a:lnTo>
                    <a:pt x="111543" y="14041"/>
                  </a:lnTo>
                  <a:lnTo>
                    <a:pt x="98947" y="20881"/>
                  </a:lnTo>
                  <a:lnTo>
                    <a:pt x="86317" y="28263"/>
                  </a:lnTo>
                  <a:lnTo>
                    <a:pt x="48357" y="641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082083" y="4191000"/>
              <a:ext cx="389709" cy="434701"/>
            </a:xfrm>
            <a:custGeom>
              <a:avLst/>
              <a:gdLst/>
              <a:ahLst/>
              <a:cxnLst/>
              <a:rect l="0" t="0" r="0" b="0"/>
              <a:pathLst>
                <a:path w="389709" h="434701">
                  <a:moveTo>
                    <a:pt x="7317" y="0"/>
                  </a:moveTo>
                  <a:lnTo>
                    <a:pt x="574" y="20225"/>
                  </a:lnTo>
                  <a:lnTo>
                    <a:pt x="0" y="33239"/>
                  </a:lnTo>
                  <a:lnTo>
                    <a:pt x="1027" y="48970"/>
                  </a:lnTo>
                  <a:lnTo>
                    <a:pt x="3124" y="66513"/>
                  </a:lnTo>
                  <a:lnTo>
                    <a:pt x="7344" y="82442"/>
                  </a:lnTo>
                  <a:lnTo>
                    <a:pt x="12979" y="97294"/>
                  </a:lnTo>
                  <a:lnTo>
                    <a:pt x="19558" y="111430"/>
                  </a:lnTo>
                  <a:lnTo>
                    <a:pt x="31000" y="120853"/>
                  </a:lnTo>
                  <a:lnTo>
                    <a:pt x="45683" y="127135"/>
                  </a:lnTo>
                  <a:lnTo>
                    <a:pt x="62527" y="131323"/>
                  </a:lnTo>
                  <a:lnTo>
                    <a:pt x="76579" y="131293"/>
                  </a:lnTo>
                  <a:lnTo>
                    <a:pt x="88770" y="128451"/>
                  </a:lnTo>
                  <a:lnTo>
                    <a:pt x="99719" y="123733"/>
                  </a:lnTo>
                  <a:lnTo>
                    <a:pt x="111251" y="117767"/>
                  </a:lnTo>
                  <a:lnTo>
                    <a:pt x="123173" y="110966"/>
                  </a:lnTo>
                  <a:lnTo>
                    <a:pt x="135354" y="103611"/>
                  </a:lnTo>
                  <a:lnTo>
                    <a:pt x="147708" y="97296"/>
                  </a:lnTo>
                  <a:lnTo>
                    <a:pt x="160178" y="91675"/>
                  </a:lnTo>
                  <a:lnTo>
                    <a:pt x="172724" y="86516"/>
                  </a:lnTo>
                  <a:lnTo>
                    <a:pt x="182499" y="88722"/>
                  </a:lnTo>
                  <a:lnTo>
                    <a:pt x="190427" y="95837"/>
                  </a:lnTo>
                  <a:lnTo>
                    <a:pt x="197124" y="106224"/>
                  </a:lnTo>
                  <a:lnTo>
                    <a:pt x="204410" y="118794"/>
                  </a:lnTo>
                  <a:lnTo>
                    <a:pt x="220032" y="147812"/>
                  </a:lnTo>
                  <a:lnTo>
                    <a:pt x="228149" y="160630"/>
                  </a:lnTo>
                  <a:lnTo>
                    <a:pt x="236383" y="171998"/>
                  </a:lnTo>
                  <a:lnTo>
                    <a:pt x="254468" y="194976"/>
                  </a:lnTo>
                  <a:lnTo>
                    <a:pt x="276618" y="224004"/>
                  </a:lnTo>
                  <a:lnTo>
                    <a:pt x="287039" y="236825"/>
                  </a:lnTo>
                  <a:lnTo>
                    <a:pt x="296810" y="248194"/>
                  </a:lnTo>
                  <a:lnTo>
                    <a:pt x="306145" y="258596"/>
                  </a:lnTo>
                  <a:lnTo>
                    <a:pt x="324044" y="277679"/>
                  </a:lnTo>
                  <a:lnTo>
                    <a:pt x="332768" y="286720"/>
                  </a:lnTo>
                  <a:lnTo>
                    <a:pt x="341407" y="298391"/>
                  </a:lnTo>
                  <a:lnTo>
                    <a:pt x="349988" y="311816"/>
                  </a:lnTo>
                  <a:lnTo>
                    <a:pt x="358531" y="326410"/>
                  </a:lnTo>
                  <a:lnTo>
                    <a:pt x="375549" y="353915"/>
                  </a:lnTo>
                  <a:lnTo>
                    <a:pt x="384038" y="367177"/>
                  </a:lnTo>
                  <a:lnTo>
                    <a:pt x="388286" y="380251"/>
                  </a:lnTo>
                  <a:lnTo>
                    <a:pt x="389708" y="393201"/>
                  </a:lnTo>
                  <a:lnTo>
                    <a:pt x="389244" y="406067"/>
                  </a:lnTo>
                  <a:lnTo>
                    <a:pt x="384702" y="416055"/>
                  </a:lnTo>
                  <a:lnTo>
                    <a:pt x="377440" y="424126"/>
                  </a:lnTo>
                  <a:lnTo>
                    <a:pt x="368365" y="430917"/>
                  </a:lnTo>
                  <a:lnTo>
                    <a:pt x="355260" y="434033"/>
                  </a:lnTo>
                  <a:lnTo>
                    <a:pt x="339468" y="434700"/>
                  </a:lnTo>
                  <a:lnTo>
                    <a:pt x="321884" y="433733"/>
                  </a:lnTo>
                  <a:lnTo>
                    <a:pt x="303106" y="431677"/>
                  </a:lnTo>
                  <a:lnTo>
                    <a:pt x="283532" y="428896"/>
                  </a:lnTo>
                  <a:lnTo>
                    <a:pt x="263427" y="425630"/>
                  </a:lnTo>
                  <a:lnTo>
                    <a:pt x="244379" y="420631"/>
                  </a:lnTo>
                  <a:lnTo>
                    <a:pt x="226036" y="414476"/>
                  </a:lnTo>
                  <a:lnTo>
                    <a:pt x="147017" y="393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572000" y="4127500"/>
              <a:ext cx="232466" cy="139701"/>
            </a:xfrm>
            <a:custGeom>
              <a:avLst/>
              <a:gdLst/>
              <a:ahLst/>
              <a:cxnLst/>
              <a:rect l="0" t="0" r="0" b="0"/>
              <a:pathLst>
                <a:path w="232466" h="139701">
                  <a:moveTo>
                    <a:pt x="0" y="0"/>
                  </a:moveTo>
                  <a:lnTo>
                    <a:pt x="20225" y="6742"/>
                  </a:lnTo>
                  <a:lnTo>
                    <a:pt x="31828" y="8728"/>
                  </a:lnTo>
                  <a:lnTo>
                    <a:pt x="45208" y="10052"/>
                  </a:lnTo>
                  <a:lnTo>
                    <a:pt x="59771" y="10934"/>
                  </a:lnTo>
                  <a:lnTo>
                    <a:pt x="73714" y="12934"/>
                  </a:lnTo>
                  <a:lnTo>
                    <a:pt x="87243" y="15678"/>
                  </a:lnTo>
                  <a:lnTo>
                    <a:pt x="146114" y="30221"/>
                  </a:lnTo>
                  <a:lnTo>
                    <a:pt x="160909" y="34258"/>
                  </a:lnTo>
                  <a:lnTo>
                    <a:pt x="188637" y="42507"/>
                  </a:lnTo>
                  <a:lnTo>
                    <a:pt x="201958" y="48093"/>
                  </a:lnTo>
                  <a:lnTo>
                    <a:pt x="215072" y="54640"/>
                  </a:lnTo>
                  <a:lnTo>
                    <a:pt x="228048" y="61827"/>
                  </a:lnTo>
                  <a:lnTo>
                    <a:pt x="232465" y="68029"/>
                  </a:lnTo>
                  <a:lnTo>
                    <a:pt x="231176" y="73574"/>
                  </a:lnTo>
                  <a:lnTo>
                    <a:pt x="226084" y="78683"/>
                  </a:lnTo>
                  <a:lnTo>
                    <a:pt x="218456" y="83499"/>
                  </a:lnTo>
                  <a:lnTo>
                    <a:pt x="209137" y="88122"/>
                  </a:lnTo>
                  <a:lnTo>
                    <a:pt x="198691" y="92614"/>
                  </a:lnTo>
                  <a:lnTo>
                    <a:pt x="187494" y="98431"/>
                  </a:lnTo>
                  <a:lnTo>
                    <a:pt x="11430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660900" y="4357865"/>
              <a:ext cx="177801" cy="23636"/>
            </a:xfrm>
            <a:custGeom>
              <a:avLst/>
              <a:gdLst/>
              <a:ahLst/>
              <a:cxnLst/>
              <a:rect l="0" t="0" r="0" b="0"/>
              <a:pathLst>
                <a:path w="177801" h="23636">
                  <a:moveTo>
                    <a:pt x="0" y="10935"/>
                  </a:moveTo>
                  <a:lnTo>
                    <a:pt x="20225" y="4192"/>
                  </a:lnTo>
                  <a:lnTo>
                    <a:pt x="31828" y="2206"/>
                  </a:lnTo>
                  <a:lnTo>
                    <a:pt x="45208" y="882"/>
                  </a:lnTo>
                  <a:lnTo>
                    <a:pt x="59771" y="0"/>
                  </a:lnTo>
                  <a:lnTo>
                    <a:pt x="75125" y="822"/>
                  </a:lnTo>
                  <a:lnTo>
                    <a:pt x="91006" y="2782"/>
                  </a:lnTo>
                  <a:lnTo>
                    <a:pt x="107237" y="5500"/>
                  </a:lnTo>
                  <a:lnTo>
                    <a:pt x="122291" y="8722"/>
                  </a:lnTo>
                  <a:lnTo>
                    <a:pt x="136561" y="12282"/>
                  </a:lnTo>
                  <a:lnTo>
                    <a:pt x="177800" y="236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060855" y="4076700"/>
              <a:ext cx="234406" cy="338917"/>
            </a:xfrm>
            <a:custGeom>
              <a:avLst/>
              <a:gdLst/>
              <a:ahLst/>
              <a:cxnLst/>
              <a:rect l="0" t="0" r="0" b="0"/>
              <a:pathLst>
                <a:path w="234406" h="338917">
                  <a:moveTo>
                    <a:pt x="69945" y="0"/>
                  </a:moveTo>
                  <a:lnTo>
                    <a:pt x="63202" y="20225"/>
                  </a:lnTo>
                  <a:lnTo>
                    <a:pt x="59805" y="31828"/>
                  </a:lnTo>
                  <a:lnTo>
                    <a:pt x="52268" y="59771"/>
                  </a:lnTo>
                  <a:lnTo>
                    <a:pt x="46871" y="73714"/>
                  </a:lnTo>
                  <a:lnTo>
                    <a:pt x="40451" y="87243"/>
                  </a:lnTo>
                  <a:lnTo>
                    <a:pt x="33349" y="100495"/>
                  </a:lnTo>
                  <a:lnTo>
                    <a:pt x="24381" y="110741"/>
                  </a:lnTo>
                  <a:lnTo>
                    <a:pt x="14169" y="118983"/>
                  </a:lnTo>
                  <a:lnTo>
                    <a:pt x="3127" y="125888"/>
                  </a:lnTo>
                  <a:lnTo>
                    <a:pt x="0" y="131903"/>
                  </a:lnTo>
                  <a:lnTo>
                    <a:pt x="2148" y="137324"/>
                  </a:lnTo>
                  <a:lnTo>
                    <a:pt x="7813" y="142349"/>
                  </a:lnTo>
                  <a:lnTo>
                    <a:pt x="17235" y="147110"/>
                  </a:lnTo>
                  <a:lnTo>
                    <a:pt x="29161" y="151696"/>
                  </a:lnTo>
                  <a:lnTo>
                    <a:pt x="82114" y="169194"/>
                  </a:lnTo>
                  <a:lnTo>
                    <a:pt x="97813" y="176296"/>
                  </a:lnTo>
                  <a:lnTo>
                    <a:pt x="115335" y="185264"/>
                  </a:lnTo>
                  <a:lnTo>
                    <a:pt x="134071" y="195476"/>
                  </a:lnTo>
                  <a:lnTo>
                    <a:pt x="152207" y="206517"/>
                  </a:lnTo>
                  <a:lnTo>
                    <a:pt x="169941" y="218111"/>
                  </a:lnTo>
                  <a:lnTo>
                    <a:pt x="187409" y="230074"/>
                  </a:lnTo>
                  <a:lnTo>
                    <a:pt x="201876" y="242282"/>
                  </a:lnTo>
                  <a:lnTo>
                    <a:pt x="214343" y="254655"/>
                  </a:lnTo>
                  <a:lnTo>
                    <a:pt x="225477" y="267136"/>
                  </a:lnTo>
                  <a:lnTo>
                    <a:pt x="231489" y="279691"/>
                  </a:lnTo>
                  <a:lnTo>
                    <a:pt x="234085" y="292294"/>
                  </a:lnTo>
                  <a:lnTo>
                    <a:pt x="234405" y="304929"/>
                  </a:lnTo>
                  <a:lnTo>
                    <a:pt x="230385" y="314764"/>
                  </a:lnTo>
                  <a:lnTo>
                    <a:pt x="223472" y="322731"/>
                  </a:lnTo>
                  <a:lnTo>
                    <a:pt x="214629" y="329454"/>
                  </a:lnTo>
                  <a:lnTo>
                    <a:pt x="201679" y="333936"/>
                  </a:lnTo>
                  <a:lnTo>
                    <a:pt x="185989" y="336924"/>
                  </a:lnTo>
                  <a:lnTo>
                    <a:pt x="168475" y="338916"/>
                  </a:lnTo>
                  <a:lnTo>
                    <a:pt x="149742" y="337421"/>
                  </a:lnTo>
                  <a:lnTo>
                    <a:pt x="130199" y="333603"/>
                  </a:lnTo>
                  <a:lnTo>
                    <a:pt x="57245" y="30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105400" y="4368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181600" y="4051822"/>
              <a:ext cx="203201" cy="12179"/>
            </a:xfrm>
            <a:custGeom>
              <a:avLst/>
              <a:gdLst/>
              <a:ahLst/>
              <a:cxnLst/>
              <a:rect l="0" t="0" r="0" b="0"/>
              <a:pathLst>
                <a:path w="203201" h="12179">
                  <a:moveTo>
                    <a:pt x="0" y="12178"/>
                  </a:moveTo>
                  <a:lnTo>
                    <a:pt x="20225" y="5435"/>
                  </a:lnTo>
                  <a:lnTo>
                    <a:pt x="31828" y="3449"/>
                  </a:lnTo>
                  <a:lnTo>
                    <a:pt x="45208" y="2125"/>
                  </a:lnTo>
                  <a:lnTo>
                    <a:pt x="59771" y="1243"/>
                  </a:lnTo>
                  <a:lnTo>
                    <a:pt x="94769" y="262"/>
                  </a:lnTo>
                  <a:lnTo>
                    <a:pt x="113979" y="0"/>
                  </a:lnTo>
                  <a:lnTo>
                    <a:pt x="132430" y="1237"/>
                  </a:lnTo>
                  <a:lnTo>
                    <a:pt x="150376" y="3473"/>
                  </a:lnTo>
                  <a:lnTo>
                    <a:pt x="203200" y="121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425188" y="4144386"/>
              <a:ext cx="201091" cy="207568"/>
            </a:xfrm>
            <a:custGeom>
              <a:avLst/>
              <a:gdLst/>
              <a:ahLst/>
              <a:cxnLst/>
              <a:rect l="0" t="0" r="0" b="0"/>
              <a:pathLst>
                <a:path w="201091" h="207568">
                  <a:moveTo>
                    <a:pt x="23112" y="21214"/>
                  </a:moveTo>
                  <a:lnTo>
                    <a:pt x="16369" y="48182"/>
                  </a:lnTo>
                  <a:lnTo>
                    <a:pt x="12972" y="60359"/>
                  </a:lnTo>
                  <a:lnTo>
                    <a:pt x="5435" y="85178"/>
                  </a:lnTo>
                  <a:lnTo>
                    <a:pt x="2860" y="99134"/>
                  </a:lnTo>
                  <a:lnTo>
                    <a:pt x="1144" y="114083"/>
                  </a:lnTo>
                  <a:lnTo>
                    <a:pt x="0" y="129693"/>
                  </a:lnTo>
                  <a:lnTo>
                    <a:pt x="648" y="144333"/>
                  </a:lnTo>
                  <a:lnTo>
                    <a:pt x="2491" y="158326"/>
                  </a:lnTo>
                  <a:lnTo>
                    <a:pt x="5132" y="171889"/>
                  </a:lnTo>
                  <a:lnTo>
                    <a:pt x="11125" y="182342"/>
                  </a:lnTo>
                  <a:lnTo>
                    <a:pt x="19354" y="190721"/>
                  </a:lnTo>
                  <a:lnTo>
                    <a:pt x="29073" y="197719"/>
                  </a:lnTo>
                  <a:lnTo>
                    <a:pt x="42608" y="202383"/>
                  </a:lnTo>
                  <a:lnTo>
                    <a:pt x="58687" y="205493"/>
                  </a:lnTo>
                  <a:lnTo>
                    <a:pt x="76462" y="207567"/>
                  </a:lnTo>
                  <a:lnTo>
                    <a:pt x="92545" y="206127"/>
                  </a:lnTo>
                  <a:lnTo>
                    <a:pt x="107501" y="202345"/>
                  </a:lnTo>
                  <a:lnTo>
                    <a:pt x="121704" y="197001"/>
                  </a:lnTo>
                  <a:lnTo>
                    <a:pt x="135407" y="189205"/>
                  </a:lnTo>
                  <a:lnTo>
                    <a:pt x="148775" y="179775"/>
                  </a:lnTo>
                  <a:lnTo>
                    <a:pt x="161920" y="169254"/>
                  </a:lnTo>
                  <a:lnTo>
                    <a:pt x="173506" y="156596"/>
                  </a:lnTo>
                  <a:lnTo>
                    <a:pt x="184052" y="142513"/>
                  </a:lnTo>
                  <a:lnTo>
                    <a:pt x="193906" y="127480"/>
                  </a:lnTo>
                  <a:lnTo>
                    <a:pt x="199063" y="111813"/>
                  </a:lnTo>
                  <a:lnTo>
                    <a:pt x="201090" y="95724"/>
                  </a:lnTo>
                  <a:lnTo>
                    <a:pt x="201031" y="79354"/>
                  </a:lnTo>
                  <a:lnTo>
                    <a:pt x="198169" y="64207"/>
                  </a:lnTo>
                  <a:lnTo>
                    <a:pt x="193438" y="49876"/>
                  </a:lnTo>
                  <a:lnTo>
                    <a:pt x="187463" y="36089"/>
                  </a:lnTo>
                  <a:lnTo>
                    <a:pt x="177835" y="25486"/>
                  </a:lnTo>
                  <a:lnTo>
                    <a:pt x="165771" y="17006"/>
                  </a:lnTo>
                  <a:lnTo>
                    <a:pt x="152085" y="9942"/>
                  </a:lnTo>
                  <a:lnTo>
                    <a:pt x="137316" y="5232"/>
                  </a:lnTo>
                  <a:lnTo>
                    <a:pt x="121826" y="2093"/>
                  </a:lnTo>
                  <a:lnTo>
                    <a:pt x="105854" y="0"/>
                  </a:lnTo>
                  <a:lnTo>
                    <a:pt x="90973" y="16"/>
                  </a:lnTo>
                  <a:lnTo>
                    <a:pt x="76819" y="1437"/>
                  </a:lnTo>
                  <a:lnTo>
                    <a:pt x="10412" y="212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735436" y="4069612"/>
              <a:ext cx="234972" cy="192594"/>
            </a:xfrm>
            <a:custGeom>
              <a:avLst/>
              <a:gdLst/>
              <a:ahLst/>
              <a:cxnLst/>
              <a:rect l="0" t="0" r="0" b="0"/>
              <a:pathLst>
                <a:path w="234972" h="192594">
                  <a:moveTo>
                    <a:pt x="30364" y="19788"/>
                  </a:moveTo>
                  <a:lnTo>
                    <a:pt x="16879" y="40013"/>
                  </a:lnTo>
                  <a:lnTo>
                    <a:pt x="11496" y="50205"/>
                  </a:lnTo>
                  <a:lnTo>
                    <a:pt x="6497" y="61232"/>
                  </a:lnTo>
                  <a:lnTo>
                    <a:pt x="1752" y="72817"/>
                  </a:lnTo>
                  <a:lnTo>
                    <a:pt x="0" y="86185"/>
                  </a:lnTo>
                  <a:lnTo>
                    <a:pt x="244" y="100741"/>
                  </a:lnTo>
                  <a:lnTo>
                    <a:pt x="1817" y="116090"/>
                  </a:lnTo>
                  <a:lnTo>
                    <a:pt x="5688" y="129145"/>
                  </a:lnTo>
                  <a:lnTo>
                    <a:pt x="11091" y="140670"/>
                  </a:lnTo>
                  <a:lnTo>
                    <a:pt x="17515" y="151176"/>
                  </a:lnTo>
                  <a:lnTo>
                    <a:pt x="27442" y="161002"/>
                  </a:lnTo>
                  <a:lnTo>
                    <a:pt x="39705" y="170375"/>
                  </a:lnTo>
                  <a:lnTo>
                    <a:pt x="53524" y="179446"/>
                  </a:lnTo>
                  <a:lnTo>
                    <a:pt x="69793" y="185493"/>
                  </a:lnTo>
                  <a:lnTo>
                    <a:pt x="87694" y="189524"/>
                  </a:lnTo>
                  <a:lnTo>
                    <a:pt x="106684" y="192212"/>
                  </a:lnTo>
                  <a:lnTo>
                    <a:pt x="123577" y="192593"/>
                  </a:lnTo>
                  <a:lnTo>
                    <a:pt x="139073" y="191436"/>
                  </a:lnTo>
                  <a:lnTo>
                    <a:pt x="153636" y="189253"/>
                  </a:lnTo>
                  <a:lnTo>
                    <a:pt x="166168" y="184975"/>
                  </a:lnTo>
                  <a:lnTo>
                    <a:pt x="177344" y="179302"/>
                  </a:lnTo>
                  <a:lnTo>
                    <a:pt x="187617" y="172697"/>
                  </a:lnTo>
                  <a:lnTo>
                    <a:pt x="197288" y="162649"/>
                  </a:lnTo>
                  <a:lnTo>
                    <a:pt x="206558" y="150307"/>
                  </a:lnTo>
                  <a:lnTo>
                    <a:pt x="215560" y="136433"/>
                  </a:lnTo>
                  <a:lnTo>
                    <a:pt x="222972" y="122952"/>
                  </a:lnTo>
                  <a:lnTo>
                    <a:pt x="229325" y="109730"/>
                  </a:lnTo>
                  <a:lnTo>
                    <a:pt x="234971" y="96683"/>
                  </a:lnTo>
                  <a:lnTo>
                    <a:pt x="234502" y="82340"/>
                  </a:lnTo>
                  <a:lnTo>
                    <a:pt x="229956" y="67133"/>
                  </a:lnTo>
                  <a:lnTo>
                    <a:pt x="222692" y="51351"/>
                  </a:lnTo>
                  <a:lnTo>
                    <a:pt x="213615" y="38008"/>
                  </a:lnTo>
                  <a:lnTo>
                    <a:pt x="203331" y="26290"/>
                  </a:lnTo>
                  <a:lnTo>
                    <a:pt x="192242" y="15656"/>
                  </a:lnTo>
                  <a:lnTo>
                    <a:pt x="177794" y="8566"/>
                  </a:lnTo>
                  <a:lnTo>
                    <a:pt x="161106" y="3840"/>
                  </a:lnTo>
                  <a:lnTo>
                    <a:pt x="142925" y="689"/>
                  </a:lnTo>
                  <a:lnTo>
                    <a:pt x="125160" y="0"/>
                  </a:lnTo>
                  <a:lnTo>
                    <a:pt x="107672" y="951"/>
                  </a:lnTo>
                  <a:lnTo>
                    <a:pt x="90369" y="2997"/>
                  </a:lnTo>
                  <a:lnTo>
                    <a:pt x="76012" y="7182"/>
                  </a:lnTo>
                  <a:lnTo>
                    <a:pt x="63618" y="12795"/>
                  </a:lnTo>
                  <a:lnTo>
                    <a:pt x="17664" y="451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723900"/>
            <a:ext cx="4318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2. Graph the inequality.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426200"/>
            <a:ext cx="10287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3. Give three possible combinations of hours that will allow you to meet your goal.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6800" y="1066800"/>
            <a:ext cx="4737100" cy="4711700"/>
            <a:chOff x="4876800" y="1066800"/>
            <a:chExt cx="4737100" cy="4711700"/>
          </a:xfrm>
        </p:grpSpPr>
        <p:grpSp>
          <p:nvGrpSpPr>
            <p:cNvPr id="46" name="Group 45"/>
            <p:cNvGrpSpPr/>
            <p:nvPr/>
          </p:nvGrpSpPr>
          <p:grpSpPr>
            <a:xfrm>
              <a:off x="5041900" y="1206500"/>
              <a:ext cx="4436237" cy="4431666"/>
              <a:chOff x="5041900" y="1206500"/>
              <a:chExt cx="4436237" cy="4431666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5041900" y="1216405"/>
                <a:ext cx="22098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2098" h="4406267">
                    <a:moveTo>
                      <a:pt x="0" y="0"/>
                    </a:moveTo>
                    <a:lnTo>
                      <a:pt x="22097" y="0"/>
                    </a:lnTo>
                    <a:lnTo>
                      <a:pt x="22097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5041900" y="1206500"/>
                <a:ext cx="4434714" cy="22098"/>
              </a:xfrm>
              <a:custGeom>
                <a:avLst/>
                <a:gdLst/>
                <a:ahLst/>
                <a:cxnLst/>
                <a:rect l="0" t="0" r="0" b="0"/>
                <a:pathLst>
                  <a:path w="4434714" h="22098">
                    <a:moveTo>
                      <a:pt x="0" y="0"/>
                    </a:moveTo>
                    <a:lnTo>
                      <a:pt x="4434713" y="0"/>
                    </a:lnTo>
                    <a:lnTo>
                      <a:pt x="4434713" y="22097"/>
                    </a:lnTo>
                    <a:lnTo>
                      <a:pt x="0" y="2209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5057394" y="1427988"/>
                <a:ext cx="4411726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1726" h="22988">
                    <a:moveTo>
                      <a:pt x="0" y="0"/>
                    </a:moveTo>
                    <a:lnTo>
                      <a:pt x="4411725" y="0"/>
                    </a:lnTo>
                    <a:lnTo>
                      <a:pt x="4411725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5264530" y="1217549"/>
                <a:ext cx="23116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3116" h="4406266">
                    <a:moveTo>
                      <a:pt x="0" y="0"/>
                    </a:moveTo>
                    <a:lnTo>
                      <a:pt x="23115" y="0"/>
                    </a:lnTo>
                    <a:lnTo>
                      <a:pt x="23115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483733" y="1216405"/>
                <a:ext cx="22988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7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706109" y="1217549"/>
                <a:ext cx="25401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6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922136" y="1216405"/>
                <a:ext cx="26418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26418" h="4408680">
                    <a:moveTo>
                      <a:pt x="0" y="0"/>
                    </a:moveTo>
                    <a:lnTo>
                      <a:pt x="26417" y="0"/>
                    </a:lnTo>
                    <a:lnTo>
                      <a:pt x="26417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144514" y="1217549"/>
                <a:ext cx="2298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6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367145" y="1218691"/>
                <a:ext cx="25401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7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587490" y="1217549"/>
                <a:ext cx="24130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4130" h="4406266">
                    <a:moveTo>
                      <a:pt x="0" y="0"/>
                    </a:moveTo>
                    <a:lnTo>
                      <a:pt x="24129" y="0"/>
                    </a:lnTo>
                    <a:lnTo>
                      <a:pt x="24129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808723" y="1219580"/>
                <a:ext cx="26545" cy="4405124"/>
              </a:xfrm>
              <a:custGeom>
                <a:avLst/>
                <a:gdLst/>
                <a:ahLst/>
                <a:cxnLst/>
                <a:rect l="0" t="0" r="0" b="0"/>
                <a:pathLst>
                  <a:path w="26545" h="4405124">
                    <a:moveTo>
                      <a:pt x="0" y="0"/>
                    </a:moveTo>
                    <a:lnTo>
                      <a:pt x="26544" y="0"/>
                    </a:lnTo>
                    <a:lnTo>
                      <a:pt x="26544" y="4405123"/>
                    </a:lnTo>
                    <a:lnTo>
                      <a:pt x="0" y="440512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023481" y="1217549"/>
                <a:ext cx="28576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6266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247381" y="1218691"/>
                <a:ext cx="22988" cy="4403092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3092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3091"/>
                    </a:lnTo>
                    <a:lnTo>
                      <a:pt x="0" y="440309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469758" y="1218691"/>
                <a:ext cx="25274" cy="4404235"/>
              </a:xfrm>
              <a:custGeom>
                <a:avLst/>
                <a:gdLst/>
                <a:ahLst/>
                <a:cxnLst/>
                <a:rect l="0" t="0" r="0" b="0"/>
                <a:pathLst>
                  <a:path w="25274" h="4404235">
                    <a:moveTo>
                      <a:pt x="0" y="0"/>
                    </a:moveTo>
                    <a:lnTo>
                      <a:pt x="25273" y="0"/>
                    </a:lnTo>
                    <a:lnTo>
                      <a:pt x="25273" y="4404234"/>
                    </a:lnTo>
                    <a:lnTo>
                      <a:pt x="0" y="440423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690104" y="1218691"/>
                <a:ext cx="24130" cy="4405124"/>
              </a:xfrm>
              <a:custGeom>
                <a:avLst/>
                <a:gdLst/>
                <a:ahLst/>
                <a:cxnLst/>
                <a:rect l="0" t="0" r="0" b="0"/>
                <a:pathLst>
                  <a:path w="24130" h="4405124">
                    <a:moveTo>
                      <a:pt x="0" y="0"/>
                    </a:moveTo>
                    <a:lnTo>
                      <a:pt x="24129" y="0"/>
                    </a:lnTo>
                    <a:lnTo>
                      <a:pt x="24129" y="4405123"/>
                    </a:lnTo>
                    <a:lnTo>
                      <a:pt x="0" y="440512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911592" y="1219580"/>
                <a:ext cx="26543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6543" h="4407536">
                    <a:moveTo>
                      <a:pt x="0" y="0"/>
                    </a:moveTo>
                    <a:lnTo>
                      <a:pt x="26542" y="0"/>
                    </a:lnTo>
                    <a:lnTo>
                      <a:pt x="26542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126348" y="1217549"/>
                <a:ext cx="28576" cy="4408679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79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8"/>
                    </a:lnTo>
                    <a:lnTo>
                      <a:pt x="0" y="440867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8349868" y="1218691"/>
                <a:ext cx="25401" cy="4406394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6394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6393"/>
                    </a:lnTo>
                    <a:lnTo>
                      <a:pt x="0" y="440639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8572245" y="1219580"/>
                <a:ext cx="27434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7434" h="4407536">
                    <a:moveTo>
                      <a:pt x="0" y="0"/>
                    </a:moveTo>
                    <a:lnTo>
                      <a:pt x="27433" y="0"/>
                    </a:lnTo>
                    <a:lnTo>
                      <a:pt x="27433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8792591" y="1218691"/>
                <a:ext cx="26543" cy="4406394"/>
              </a:xfrm>
              <a:custGeom>
                <a:avLst/>
                <a:gdLst/>
                <a:ahLst/>
                <a:cxnLst/>
                <a:rect l="0" t="0" r="0" b="0"/>
                <a:pathLst>
                  <a:path w="26543" h="4406394">
                    <a:moveTo>
                      <a:pt x="0" y="0"/>
                    </a:moveTo>
                    <a:lnTo>
                      <a:pt x="26542" y="0"/>
                    </a:lnTo>
                    <a:lnTo>
                      <a:pt x="26542" y="4406393"/>
                    </a:lnTo>
                    <a:lnTo>
                      <a:pt x="0" y="440639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9012935" y="1218691"/>
                <a:ext cx="28576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80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9228963" y="1218691"/>
                <a:ext cx="30861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30861" h="4408680">
                    <a:moveTo>
                      <a:pt x="0" y="0"/>
                    </a:moveTo>
                    <a:lnTo>
                      <a:pt x="30860" y="0"/>
                    </a:lnTo>
                    <a:lnTo>
                      <a:pt x="30860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9446006" y="1215263"/>
                <a:ext cx="32131" cy="4409441"/>
              </a:xfrm>
              <a:custGeom>
                <a:avLst/>
                <a:gdLst/>
                <a:ahLst/>
                <a:cxnLst/>
                <a:rect l="0" t="0" r="0" b="0"/>
                <a:pathLst>
                  <a:path w="32131" h="4409441">
                    <a:moveTo>
                      <a:pt x="0" y="0"/>
                    </a:moveTo>
                    <a:lnTo>
                      <a:pt x="32130" y="0"/>
                    </a:lnTo>
                    <a:lnTo>
                      <a:pt x="32130" y="4409440"/>
                    </a:lnTo>
                    <a:lnTo>
                      <a:pt x="0" y="440944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054980" y="1649222"/>
                <a:ext cx="4407410" cy="22987"/>
              </a:xfrm>
              <a:custGeom>
                <a:avLst/>
                <a:gdLst/>
                <a:ahLst/>
                <a:cxnLst/>
                <a:rect l="0" t="0" r="0" b="0"/>
                <a:pathLst>
                  <a:path w="4407410" h="22987">
                    <a:moveTo>
                      <a:pt x="0" y="0"/>
                    </a:moveTo>
                    <a:lnTo>
                      <a:pt x="4407409" y="0"/>
                    </a:lnTo>
                    <a:lnTo>
                      <a:pt x="4407409" y="22986"/>
                    </a:lnTo>
                    <a:lnTo>
                      <a:pt x="0" y="2298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056123" y="1868677"/>
                <a:ext cx="441414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054091" y="2084323"/>
                <a:ext cx="4415029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258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058536" y="3190494"/>
                <a:ext cx="4414903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130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056123" y="2971292"/>
                <a:ext cx="4415030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4131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056123" y="2749804"/>
                <a:ext cx="4407409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07409" h="24130">
                    <a:moveTo>
                      <a:pt x="0" y="0"/>
                    </a:moveTo>
                    <a:lnTo>
                      <a:pt x="4407408" y="0"/>
                    </a:lnTo>
                    <a:lnTo>
                      <a:pt x="4407408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058536" y="2528570"/>
                <a:ext cx="4414013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013" h="22988">
                    <a:moveTo>
                      <a:pt x="0" y="0"/>
                    </a:moveTo>
                    <a:lnTo>
                      <a:pt x="4414012" y="0"/>
                    </a:lnTo>
                    <a:lnTo>
                      <a:pt x="4414012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057394" y="2309114"/>
                <a:ext cx="440182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01821" h="22988">
                    <a:moveTo>
                      <a:pt x="0" y="0"/>
                    </a:moveTo>
                    <a:lnTo>
                      <a:pt x="4401820" y="0"/>
                    </a:lnTo>
                    <a:lnTo>
                      <a:pt x="440182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5054980" y="3408426"/>
                <a:ext cx="4406266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4406266" h="23115">
                    <a:moveTo>
                      <a:pt x="0" y="0"/>
                    </a:moveTo>
                    <a:lnTo>
                      <a:pt x="4406265" y="0"/>
                    </a:lnTo>
                    <a:lnTo>
                      <a:pt x="4406265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5054091" y="3630040"/>
                <a:ext cx="4414141" cy="22989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9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8"/>
                    </a:lnTo>
                    <a:lnTo>
                      <a:pt x="0" y="2298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5052948" y="3851528"/>
                <a:ext cx="4411728" cy="24132"/>
              </a:xfrm>
              <a:custGeom>
                <a:avLst/>
                <a:gdLst/>
                <a:ahLst/>
                <a:cxnLst/>
                <a:rect l="0" t="0" r="0" b="0"/>
                <a:pathLst>
                  <a:path w="4411728" h="24132">
                    <a:moveTo>
                      <a:pt x="0" y="0"/>
                    </a:moveTo>
                    <a:lnTo>
                      <a:pt x="4411727" y="0"/>
                    </a:lnTo>
                    <a:lnTo>
                      <a:pt x="4411727" y="24131"/>
                    </a:lnTo>
                    <a:lnTo>
                      <a:pt x="0" y="2413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5054091" y="4070730"/>
                <a:ext cx="4415029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131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5052948" y="4286630"/>
                <a:ext cx="4414903" cy="24259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259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258"/>
                    </a:lnTo>
                    <a:lnTo>
                      <a:pt x="0" y="2425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056123" y="5388102"/>
                <a:ext cx="4415030" cy="26544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6544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6543"/>
                    </a:lnTo>
                    <a:lnTo>
                      <a:pt x="0" y="2654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5056123" y="5172075"/>
                <a:ext cx="4416172" cy="26543"/>
              </a:xfrm>
              <a:custGeom>
                <a:avLst/>
                <a:gdLst/>
                <a:ahLst/>
                <a:cxnLst/>
                <a:rect l="0" t="0" r="0" b="0"/>
                <a:pathLst>
                  <a:path w="4416172" h="26543">
                    <a:moveTo>
                      <a:pt x="0" y="0"/>
                    </a:moveTo>
                    <a:lnTo>
                      <a:pt x="4416171" y="0"/>
                    </a:lnTo>
                    <a:lnTo>
                      <a:pt x="4416171" y="26542"/>
                    </a:lnTo>
                    <a:lnTo>
                      <a:pt x="0" y="2654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052948" y="4951729"/>
                <a:ext cx="4414141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425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054091" y="4730496"/>
                <a:ext cx="4415029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258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5054091" y="4511421"/>
                <a:ext cx="440944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09441" h="24131">
                    <a:moveTo>
                      <a:pt x="0" y="0"/>
                    </a:moveTo>
                    <a:lnTo>
                      <a:pt x="4409440" y="0"/>
                    </a:lnTo>
                    <a:lnTo>
                      <a:pt x="4409440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5041900" y="5611621"/>
                <a:ext cx="4435983" cy="26545"/>
              </a:xfrm>
              <a:custGeom>
                <a:avLst/>
                <a:gdLst/>
                <a:ahLst/>
                <a:cxnLst/>
                <a:rect l="0" t="0" r="0" b="0"/>
                <a:pathLst>
                  <a:path w="4435983" h="26545">
                    <a:moveTo>
                      <a:pt x="0" y="0"/>
                    </a:moveTo>
                    <a:lnTo>
                      <a:pt x="4435982" y="0"/>
                    </a:lnTo>
                    <a:lnTo>
                      <a:pt x="4435982" y="26544"/>
                    </a:lnTo>
                    <a:lnTo>
                      <a:pt x="0" y="265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7239000" y="1066800"/>
              <a:ext cx="0" cy="47117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876800" y="3390900"/>
              <a:ext cx="47371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79743" y="1308100"/>
            <a:ext cx="3077065" cy="471275"/>
            <a:chOff x="479743" y="1308100"/>
            <a:chExt cx="3077065" cy="471275"/>
          </a:xfrm>
        </p:grpSpPr>
        <p:sp>
          <p:nvSpPr>
            <p:cNvPr id="50" name="Freeform 49"/>
            <p:cNvSpPr/>
            <p:nvPr/>
          </p:nvSpPr>
          <p:spPr>
            <a:xfrm>
              <a:off x="479743" y="1333500"/>
              <a:ext cx="218758" cy="108003"/>
            </a:xfrm>
            <a:custGeom>
              <a:avLst/>
              <a:gdLst/>
              <a:ahLst/>
              <a:cxnLst/>
              <a:rect l="0" t="0" r="0" b="0"/>
              <a:pathLst>
                <a:path w="218758" h="108003">
                  <a:moveTo>
                    <a:pt x="28257" y="0"/>
                  </a:moveTo>
                  <a:lnTo>
                    <a:pt x="21515" y="20225"/>
                  </a:lnTo>
                  <a:lnTo>
                    <a:pt x="16706" y="30417"/>
                  </a:lnTo>
                  <a:lnTo>
                    <a:pt x="10679" y="41444"/>
                  </a:lnTo>
                  <a:lnTo>
                    <a:pt x="3838" y="53029"/>
                  </a:lnTo>
                  <a:lnTo>
                    <a:pt x="689" y="64986"/>
                  </a:lnTo>
                  <a:lnTo>
                    <a:pt x="0" y="77191"/>
                  </a:lnTo>
                  <a:lnTo>
                    <a:pt x="952" y="89560"/>
                  </a:lnTo>
                  <a:lnTo>
                    <a:pt x="7231" y="97807"/>
                  </a:lnTo>
                  <a:lnTo>
                    <a:pt x="17062" y="103304"/>
                  </a:lnTo>
                  <a:lnTo>
                    <a:pt x="29260" y="106969"/>
                  </a:lnTo>
                  <a:lnTo>
                    <a:pt x="41626" y="108002"/>
                  </a:lnTo>
                  <a:lnTo>
                    <a:pt x="54103" y="107279"/>
                  </a:lnTo>
                  <a:lnTo>
                    <a:pt x="66654" y="105386"/>
                  </a:lnTo>
                  <a:lnTo>
                    <a:pt x="80666" y="104124"/>
                  </a:lnTo>
                  <a:lnTo>
                    <a:pt x="95652" y="103282"/>
                  </a:lnTo>
                  <a:lnTo>
                    <a:pt x="111287" y="102721"/>
                  </a:lnTo>
                  <a:lnTo>
                    <a:pt x="125943" y="100936"/>
                  </a:lnTo>
                  <a:lnTo>
                    <a:pt x="139948" y="98335"/>
                  </a:lnTo>
                  <a:lnTo>
                    <a:pt x="218757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49465" y="1308100"/>
              <a:ext cx="10936" cy="304801"/>
            </a:xfrm>
            <a:custGeom>
              <a:avLst/>
              <a:gdLst/>
              <a:ahLst/>
              <a:cxnLst/>
              <a:rect l="0" t="0" r="0" b="0"/>
              <a:pathLst>
                <a:path w="10936" h="304801">
                  <a:moveTo>
                    <a:pt x="10935" y="0"/>
                  </a:moveTo>
                  <a:lnTo>
                    <a:pt x="4193" y="20225"/>
                  </a:lnTo>
                  <a:lnTo>
                    <a:pt x="2207" y="31828"/>
                  </a:lnTo>
                  <a:lnTo>
                    <a:pt x="883" y="45207"/>
                  </a:lnTo>
                  <a:lnTo>
                    <a:pt x="0" y="59771"/>
                  </a:lnTo>
                  <a:lnTo>
                    <a:pt x="823" y="73714"/>
                  </a:lnTo>
                  <a:lnTo>
                    <a:pt x="2782" y="87243"/>
                  </a:lnTo>
                  <a:lnTo>
                    <a:pt x="5500" y="100495"/>
                  </a:lnTo>
                  <a:lnTo>
                    <a:pt x="7311" y="114974"/>
                  </a:lnTo>
                  <a:lnTo>
                    <a:pt x="8519" y="130272"/>
                  </a:lnTo>
                  <a:lnTo>
                    <a:pt x="9324" y="146114"/>
                  </a:lnTo>
                  <a:lnTo>
                    <a:pt x="10219" y="182532"/>
                  </a:lnTo>
                  <a:lnTo>
                    <a:pt x="10935" y="30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49300" y="1409700"/>
              <a:ext cx="304801" cy="178135"/>
            </a:xfrm>
            <a:custGeom>
              <a:avLst/>
              <a:gdLst/>
              <a:ahLst/>
              <a:cxnLst/>
              <a:rect l="0" t="0" r="0" b="0"/>
              <a:pathLst>
                <a:path w="304801" h="178135">
                  <a:moveTo>
                    <a:pt x="0" y="0"/>
                  </a:moveTo>
                  <a:lnTo>
                    <a:pt x="70706" y="17676"/>
                  </a:lnTo>
                  <a:lnTo>
                    <a:pt x="86648" y="23073"/>
                  </a:lnTo>
                  <a:lnTo>
                    <a:pt x="102921" y="29493"/>
                  </a:lnTo>
                  <a:lnTo>
                    <a:pt x="119414" y="36595"/>
                  </a:lnTo>
                  <a:lnTo>
                    <a:pt x="133231" y="45563"/>
                  </a:lnTo>
                  <a:lnTo>
                    <a:pt x="145265" y="55775"/>
                  </a:lnTo>
                  <a:lnTo>
                    <a:pt x="156110" y="66817"/>
                  </a:lnTo>
                  <a:lnTo>
                    <a:pt x="164751" y="78411"/>
                  </a:lnTo>
                  <a:lnTo>
                    <a:pt x="171923" y="90374"/>
                  </a:lnTo>
                  <a:lnTo>
                    <a:pt x="178115" y="102582"/>
                  </a:lnTo>
                  <a:lnTo>
                    <a:pt x="185065" y="114955"/>
                  </a:lnTo>
                  <a:lnTo>
                    <a:pt x="192521" y="127436"/>
                  </a:lnTo>
                  <a:lnTo>
                    <a:pt x="200314" y="139991"/>
                  </a:lnTo>
                  <a:lnTo>
                    <a:pt x="209743" y="151183"/>
                  </a:lnTo>
                  <a:lnTo>
                    <a:pt x="220262" y="161466"/>
                  </a:lnTo>
                  <a:lnTo>
                    <a:pt x="231507" y="171144"/>
                  </a:lnTo>
                  <a:lnTo>
                    <a:pt x="243238" y="176185"/>
                  </a:lnTo>
                  <a:lnTo>
                    <a:pt x="255292" y="178134"/>
                  </a:lnTo>
                  <a:lnTo>
                    <a:pt x="30480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76300" y="1422400"/>
              <a:ext cx="127001" cy="215901"/>
            </a:xfrm>
            <a:custGeom>
              <a:avLst/>
              <a:gdLst/>
              <a:ahLst/>
              <a:cxnLst/>
              <a:rect l="0" t="0" r="0" b="0"/>
              <a:pathLst>
                <a:path w="127001" h="215901">
                  <a:moveTo>
                    <a:pt x="127000" y="0"/>
                  </a:moveTo>
                  <a:lnTo>
                    <a:pt x="113516" y="13483"/>
                  </a:lnTo>
                  <a:lnTo>
                    <a:pt x="108132" y="21689"/>
                  </a:lnTo>
                  <a:lnTo>
                    <a:pt x="103133" y="31392"/>
                  </a:lnTo>
                  <a:lnTo>
                    <a:pt x="98388" y="42095"/>
                  </a:lnTo>
                  <a:lnTo>
                    <a:pt x="85591" y="69038"/>
                  </a:lnTo>
                  <a:lnTo>
                    <a:pt x="54379" y="132327"/>
                  </a:lnTo>
                  <a:lnTo>
                    <a:pt x="46130" y="147484"/>
                  </a:lnTo>
                  <a:lnTo>
                    <a:pt x="37809" y="161823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49983" y="1358900"/>
              <a:ext cx="7318" cy="228601"/>
            </a:xfrm>
            <a:custGeom>
              <a:avLst/>
              <a:gdLst/>
              <a:ahLst/>
              <a:cxnLst/>
              <a:rect l="0" t="0" r="0" b="0"/>
              <a:pathLst>
                <a:path w="7318" h="228601">
                  <a:moveTo>
                    <a:pt x="7317" y="0"/>
                  </a:moveTo>
                  <a:lnTo>
                    <a:pt x="574" y="20225"/>
                  </a:lnTo>
                  <a:lnTo>
                    <a:pt x="0" y="33239"/>
                  </a:lnTo>
                  <a:lnTo>
                    <a:pt x="1027" y="48970"/>
                  </a:lnTo>
                  <a:lnTo>
                    <a:pt x="3124" y="66513"/>
                  </a:lnTo>
                  <a:lnTo>
                    <a:pt x="4521" y="85264"/>
                  </a:lnTo>
                  <a:lnTo>
                    <a:pt x="5453" y="104821"/>
                  </a:lnTo>
                  <a:lnTo>
                    <a:pt x="6488" y="143953"/>
                  </a:lnTo>
                  <a:lnTo>
                    <a:pt x="7317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206500" y="14732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20225" y="18658"/>
                  </a:lnTo>
                  <a:lnTo>
                    <a:pt x="33239" y="15260"/>
                  </a:lnTo>
                  <a:lnTo>
                    <a:pt x="66513" y="7723"/>
                  </a:lnTo>
                  <a:lnTo>
                    <a:pt x="83853" y="5148"/>
                  </a:lnTo>
                  <a:lnTo>
                    <a:pt x="101057" y="3432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549400" y="1346200"/>
              <a:ext cx="12701" cy="241301"/>
            </a:xfrm>
            <a:custGeom>
              <a:avLst/>
              <a:gdLst/>
              <a:ahLst/>
              <a:cxnLst/>
              <a:rect l="0" t="0" r="0" b="0"/>
              <a:pathLst>
                <a:path w="12701" h="241301">
                  <a:moveTo>
                    <a:pt x="0" y="0"/>
                  </a:moveTo>
                  <a:lnTo>
                    <a:pt x="0" y="189089"/>
                  </a:lnTo>
                  <a:lnTo>
                    <a:pt x="12700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618283" y="1337198"/>
              <a:ext cx="192393" cy="216739"/>
            </a:xfrm>
            <a:custGeom>
              <a:avLst/>
              <a:gdLst/>
              <a:ahLst/>
              <a:cxnLst/>
              <a:rect l="0" t="0" r="0" b="0"/>
              <a:pathLst>
                <a:path w="192393" h="216739">
                  <a:moveTo>
                    <a:pt x="7317" y="72502"/>
                  </a:moveTo>
                  <a:lnTo>
                    <a:pt x="575" y="106211"/>
                  </a:lnTo>
                  <a:lnTo>
                    <a:pt x="0" y="121786"/>
                  </a:lnTo>
                  <a:lnTo>
                    <a:pt x="1027" y="137813"/>
                  </a:lnTo>
                  <a:lnTo>
                    <a:pt x="3124" y="154143"/>
                  </a:lnTo>
                  <a:lnTo>
                    <a:pt x="8755" y="169262"/>
                  </a:lnTo>
                  <a:lnTo>
                    <a:pt x="16742" y="183575"/>
                  </a:lnTo>
                  <a:lnTo>
                    <a:pt x="26300" y="197351"/>
                  </a:lnTo>
                  <a:lnTo>
                    <a:pt x="38317" y="206534"/>
                  </a:lnTo>
                  <a:lnTo>
                    <a:pt x="51972" y="212657"/>
                  </a:lnTo>
                  <a:lnTo>
                    <a:pt x="66720" y="216738"/>
                  </a:lnTo>
                  <a:lnTo>
                    <a:pt x="82197" y="216637"/>
                  </a:lnTo>
                  <a:lnTo>
                    <a:pt x="98159" y="213748"/>
                  </a:lnTo>
                  <a:lnTo>
                    <a:pt x="114445" y="208999"/>
                  </a:lnTo>
                  <a:lnTo>
                    <a:pt x="128124" y="203011"/>
                  </a:lnTo>
                  <a:lnTo>
                    <a:pt x="140066" y="196197"/>
                  </a:lnTo>
                  <a:lnTo>
                    <a:pt x="150850" y="188832"/>
                  </a:lnTo>
                  <a:lnTo>
                    <a:pt x="160861" y="181099"/>
                  </a:lnTo>
                  <a:lnTo>
                    <a:pt x="170357" y="173122"/>
                  </a:lnTo>
                  <a:lnTo>
                    <a:pt x="179510" y="164982"/>
                  </a:lnTo>
                  <a:lnTo>
                    <a:pt x="185612" y="152500"/>
                  </a:lnTo>
                  <a:lnTo>
                    <a:pt x="189680" y="137123"/>
                  </a:lnTo>
                  <a:lnTo>
                    <a:pt x="192392" y="119816"/>
                  </a:lnTo>
                  <a:lnTo>
                    <a:pt x="191378" y="102633"/>
                  </a:lnTo>
                  <a:lnTo>
                    <a:pt x="187880" y="85534"/>
                  </a:lnTo>
                  <a:lnTo>
                    <a:pt x="182725" y="68490"/>
                  </a:lnTo>
                  <a:lnTo>
                    <a:pt x="176467" y="54305"/>
                  </a:lnTo>
                  <a:lnTo>
                    <a:pt x="169472" y="42026"/>
                  </a:lnTo>
                  <a:lnTo>
                    <a:pt x="161987" y="31018"/>
                  </a:lnTo>
                  <a:lnTo>
                    <a:pt x="149941" y="22268"/>
                  </a:lnTo>
                  <a:lnTo>
                    <a:pt x="134855" y="15024"/>
                  </a:lnTo>
                  <a:lnTo>
                    <a:pt x="117742" y="8783"/>
                  </a:lnTo>
                  <a:lnTo>
                    <a:pt x="100689" y="4622"/>
                  </a:lnTo>
                  <a:lnTo>
                    <a:pt x="83676" y="1849"/>
                  </a:lnTo>
                  <a:lnTo>
                    <a:pt x="66690" y="0"/>
                  </a:lnTo>
                  <a:lnTo>
                    <a:pt x="52543" y="1589"/>
                  </a:lnTo>
                  <a:lnTo>
                    <a:pt x="40290" y="5471"/>
                  </a:lnTo>
                  <a:lnTo>
                    <a:pt x="7317" y="344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912723" y="1421975"/>
              <a:ext cx="229306" cy="357400"/>
            </a:xfrm>
            <a:custGeom>
              <a:avLst/>
              <a:gdLst/>
              <a:ahLst/>
              <a:cxnLst/>
              <a:rect l="0" t="0" r="0" b="0"/>
              <a:pathLst>
                <a:path w="229306" h="357400">
                  <a:moveTo>
                    <a:pt x="17677" y="13125"/>
                  </a:moveTo>
                  <a:lnTo>
                    <a:pt x="10934" y="40092"/>
                  </a:lnTo>
                  <a:lnTo>
                    <a:pt x="7537" y="52270"/>
                  </a:lnTo>
                  <a:lnTo>
                    <a:pt x="0" y="77089"/>
                  </a:lnTo>
                  <a:lnTo>
                    <a:pt x="248" y="88223"/>
                  </a:lnTo>
                  <a:lnTo>
                    <a:pt x="3235" y="98468"/>
                  </a:lnTo>
                  <a:lnTo>
                    <a:pt x="8049" y="108120"/>
                  </a:lnTo>
                  <a:lnTo>
                    <a:pt x="15491" y="115966"/>
                  </a:lnTo>
                  <a:lnTo>
                    <a:pt x="24686" y="122608"/>
                  </a:lnTo>
                  <a:lnTo>
                    <a:pt x="35050" y="128447"/>
                  </a:lnTo>
                  <a:lnTo>
                    <a:pt x="46192" y="128106"/>
                  </a:lnTo>
                  <a:lnTo>
                    <a:pt x="57854" y="123645"/>
                  </a:lnTo>
                  <a:lnTo>
                    <a:pt x="69861" y="116438"/>
                  </a:lnTo>
                  <a:lnTo>
                    <a:pt x="82100" y="107400"/>
                  </a:lnTo>
                  <a:lnTo>
                    <a:pt x="94492" y="97142"/>
                  </a:lnTo>
                  <a:lnTo>
                    <a:pt x="106987" y="86069"/>
                  </a:lnTo>
                  <a:lnTo>
                    <a:pt x="116728" y="73043"/>
                  </a:lnTo>
                  <a:lnTo>
                    <a:pt x="124633" y="58715"/>
                  </a:lnTo>
                  <a:lnTo>
                    <a:pt x="131314" y="43518"/>
                  </a:lnTo>
                  <a:lnTo>
                    <a:pt x="137179" y="29154"/>
                  </a:lnTo>
                  <a:lnTo>
                    <a:pt x="142501" y="15344"/>
                  </a:lnTo>
                  <a:lnTo>
                    <a:pt x="147459" y="1904"/>
                  </a:lnTo>
                  <a:lnTo>
                    <a:pt x="149354" y="0"/>
                  </a:lnTo>
                  <a:lnTo>
                    <a:pt x="149206" y="5786"/>
                  </a:lnTo>
                  <a:lnTo>
                    <a:pt x="147696" y="16699"/>
                  </a:lnTo>
                  <a:lnTo>
                    <a:pt x="148101" y="31030"/>
                  </a:lnTo>
                  <a:lnTo>
                    <a:pt x="149781" y="47639"/>
                  </a:lnTo>
                  <a:lnTo>
                    <a:pt x="152313" y="65768"/>
                  </a:lnTo>
                  <a:lnTo>
                    <a:pt x="155412" y="82086"/>
                  </a:lnTo>
                  <a:lnTo>
                    <a:pt x="158889" y="97199"/>
                  </a:lnTo>
                  <a:lnTo>
                    <a:pt x="162618" y="111508"/>
                  </a:lnTo>
                  <a:lnTo>
                    <a:pt x="166515" y="125280"/>
                  </a:lnTo>
                  <a:lnTo>
                    <a:pt x="174609" y="151871"/>
                  </a:lnTo>
                  <a:lnTo>
                    <a:pt x="199736" y="228941"/>
                  </a:lnTo>
                  <a:lnTo>
                    <a:pt x="205372" y="241669"/>
                  </a:lnTo>
                  <a:lnTo>
                    <a:pt x="211951" y="254387"/>
                  </a:lnTo>
                  <a:lnTo>
                    <a:pt x="219160" y="267100"/>
                  </a:lnTo>
                  <a:lnTo>
                    <a:pt x="223965" y="282630"/>
                  </a:lnTo>
                  <a:lnTo>
                    <a:pt x="227169" y="300040"/>
                  </a:lnTo>
                  <a:lnTo>
                    <a:pt x="229305" y="318701"/>
                  </a:lnTo>
                  <a:lnTo>
                    <a:pt x="226495" y="332553"/>
                  </a:lnTo>
                  <a:lnTo>
                    <a:pt x="220389" y="343199"/>
                  </a:lnTo>
                  <a:lnTo>
                    <a:pt x="212085" y="351708"/>
                  </a:lnTo>
                  <a:lnTo>
                    <a:pt x="200904" y="355969"/>
                  </a:lnTo>
                  <a:lnTo>
                    <a:pt x="187806" y="357399"/>
                  </a:lnTo>
                  <a:lnTo>
                    <a:pt x="173430" y="356941"/>
                  </a:lnTo>
                  <a:lnTo>
                    <a:pt x="156790" y="353813"/>
                  </a:lnTo>
                  <a:lnTo>
                    <a:pt x="138641" y="348906"/>
                  </a:lnTo>
                  <a:lnTo>
                    <a:pt x="119486" y="342812"/>
                  </a:lnTo>
                  <a:lnTo>
                    <a:pt x="103894" y="335927"/>
                  </a:lnTo>
                  <a:lnTo>
                    <a:pt x="90677" y="328515"/>
                  </a:lnTo>
                  <a:lnTo>
                    <a:pt x="79043" y="320752"/>
                  </a:lnTo>
                  <a:lnTo>
                    <a:pt x="68466" y="312754"/>
                  </a:lnTo>
                  <a:lnTo>
                    <a:pt x="58591" y="304600"/>
                  </a:lnTo>
                  <a:lnTo>
                    <a:pt x="30377" y="2798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349500" y="1358900"/>
              <a:ext cx="206426" cy="127001"/>
            </a:xfrm>
            <a:custGeom>
              <a:avLst/>
              <a:gdLst/>
              <a:ahLst/>
              <a:cxnLst/>
              <a:rect l="0" t="0" r="0" b="0"/>
              <a:pathLst>
                <a:path w="206426" h="127001">
                  <a:moveTo>
                    <a:pt x="0" y="0"/>
                  </a:moveTo>
                  <a:lnTo>
                    <a:pt x="53029" y="17676"/>
                  </a:lnTo>
                  <a:lnTo>
                    <a:pt x="69219" y="21662"/>
                  </a:lnTo>
                  <a:lnTo>
                    <a:pt x="88479" y="25730"/>
                  </a:lnTo>
                  <a:lnTo>
                    <a:pt x="109786" y="29853"/>
                  </a:lnTo>
                  <a:lnTo>
                    <a:pt x="128224" y="34013"/>
                  </a:lnTo>
                  <a:lnTo>
                    <a:pt x="144749" y="38197"/>
                  </a:lnTo>
                  <a:lnTo>
                    <a:pt x="159999" y="42398"/>
                  </a:lnTo>
                  <a:lnTo>
                    <a:pt x="188233" y="50829"/>
                  </a:lnTo>
                  <a:lnTo>
                    <a:pt x="201688" y="55052"/>
                  </a:lnTo>
                  <a:lnTo>
                    <a:pt x="206425" y="59279"/>
                  </a:lnTo>
                  <a:lnTo>
                    <a:pt x="205350" y="63508"/>
                  </a:lnTo>
                  <a:lnTo>
                    <a:pt x="200400" y="67739"/>
                  </a:lnTo>
                  <a:lnTo>
                    <a:pt x="191455" y="71970"/>
                  </a:lnTo>
                  <a:lnTo>
                    <a:pt x="179848" y="76202"/>
                  </a:lnTo>
                  <a:lnTo>
                    <a:pt x="127404" y="93133"/>
                  </a:lnTo>
                  <a:lnTo>
                    <a:pt x="114569" y="98778"/>
                  </a:lnTo>
                  <a:lnTo>
                    <a:pt x="101779" y="105363"/>
                  </a:lnTo>
                  <a:lnTo>
                    <a:pt x="6350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413000" y="15621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33709" y="12700"/>
                  </a:lnTo>
                  <a:lnTo>
                    <a:pt x="53517" y="11288"/>
                  </a:lnTo>
                  <a:lnTo>
                    <a:pt x="76600" y="8937"/>
                  </a:lnTo>
                  <a:lnTo>
                    <a:pt x="101867" y="5958"/>
                  </a:lnTo>
                  <a:lnTo>
                    <a:pt x="124355" y="3972"/>
                  </a:lnTo>
                  <a:lnTo>
                    <a:pt x="144992" y="2648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852523" y="1371600"/>
              <a:ext cx="104374" cy="190501"/>
            </a:xfrm>
            <a:custGeom>
              <a:avLst/>
              <a:gdLst/>
              <a:ahLst/>
              <a:cxnLst/>
              <a:rect l="0" t="0" r="0" b="0"/>
              <a:pathLst>
                <a:path w="104374" h="190501">
                  <a:moveTo>
                    <a:pt x="17677" y="0"/>
                  </a:moveTo>
                  <a:lnTo>
                    <a:pt x="0" y="53029"/>
                  </a:lnTo>
                  <a:lnTo>
                    <a:pt x="248" y="63575"/>
                  </a:lnTo>
                  <a:lnTo>
                    <a:pt x="3235" y="73428"/>
                  </a:lnTo>
                  <a:lnTo>
                    <a:pt x="8049" y="82818"/>
                  </a:lnTo>
                  <a:lnTo>
                    <a:pt x="18314" y="89079"/>
                  </a:lnTo>
                  <a:lnTo>
                    <a:pt x="32212" y="93252"/>
                  </a:lnTo>
                  <a:lnTo>
                    <a:pt x="48534" y="96035"/>
                  </a:lnTo>
                  <a:lnTo>
                    <a:pt x="63648" y="99301"/>
                  </a:lnTo>
                  <a:lnTo>
                    <a:pt x="77957" y="102889"/>
                  </a:lnTo>
                  <a:lnTo>
                    <a:pt x="91731" y="106693"/>
                  </a:lnTo>
                  <a:lnTo>
                    <a:pt x="99501" y="113462"/>
                  </a:lnTo>
                  <a:lnTo>
                    <a:pt x="103271" y="122208"/>
                  </a:lnTo>
                  <a:lnTo>
                    <a:pt x="104373" y="132272"/>
                  </a:lnTo>
                  <a:lnTo>
                    <a:pt x="102285" y="141803"/>
                  </a:lnTo>
                  <a:lnTo>
                    <a:pt x="98071" y="150980"/>
                  </a:lnTo>
                  <a:lnTo>
                    <a:pt x="92440" y="159920"/>
                  </a:lnTo>
                  <a:lnTo>
                    <a:pt x="84452" y="167291"/>
                  </a:lnTo>
                  <a:lnTo>
                    <a:pt x="74893" y="173616"/>
                  </a:lnTo>
                  <a:lnTo>
                    <a:pt x="30377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832100" y="13589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20225" y="5957"/>
                  </a:lnTo>
                  <a:lnTo>
                    <a:pt x="31828" y="3972"/>
                  </a:lnTo>
                  <a:lnTo>
                    <a:pt x="45207" y="2647"/>
                  </a:lnTo>
                  <a:lnTo>
                    <a:pt x="59771" y="1765"/>
                  </a:lnTo>
                  <a:lnTo>
                    <a:pt x="91006" y="784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120962" y="1333500"/>
              <a:ext cx="176763" cy="206894"/>
            </a:xfrm>
            <a:custGeom>
              <a:avLst/>
              <a:gdLst/>
              <a:ahLst/>
              <a:cxnLst/>
              <a:rect l="0" t="0" r="0" b="0"/>
              <a:pathLst>
                <a:path w="176763" h="206894">
                  <a:moveTo>
                    <a:pt x="79438" y="38100"/>
                  </a:moveTo>
                  <a:lnTo>
                    <a:pt x="26408" y="73453"/>
                  </a:lnTo>
                  <a:lnTo>
                    <a:pt x="17273" y="84246"/>
                  </a:lnTo>
                  <a:lnTo>
                    <a:pt x="9773" y="97086"/>
                  </a:lnTo>
                  <a:lnTo>
                    <a:pt x="3361" y="111291"/>
                  </a:lnTo>
                  <a:lnTo>
                    <a:pt x="498" y="124994"/>
                  </a:lnTo>
                  <a:lnTo>
                    <a:pt x="0" y="138362"/>
                  </a:lnTo>
                  <a:lnTo>
                    <a:pt x="1079" y="151508"/>
                  </a:lnTo>
                  <a:lnTo>
                    <a:pt x="4621" y="163094"/>
                  </a:lnTo>
                  <a:lnTo>
                    <a:pt x="9804" y="173640"/>
                  </a:lnTo>
                  <a:lnTo>
                    <a:pt x="16082" y="183493"/>
                  </a:lnTo>
                  <a:lnTo>
                    <a:pt x="24501" y="191473"/>
                  </a:lnTo>
                  <a:lnTo>
                    <a:pt x="34346" y="198204"/>
                  </a:lnTo>
                  <a:lnTo>
                    <a:pt x="45143" y="204103"/>
                  </a:lnTo>
                  <a:lnTo>
                    <a:pt x="59397" y="206624"/>
                  </a:lnTo>
                  <a:lnTo>
                    <a:pt x="75955" y="206893"/>
                  </a:lnTo>
                  <a:lnTo>
                    <a:pt x="94049" y="205662"/>
                  </a:lnTo>
                  <a:lnTo>
                    <a:pt x="110345" y="202019"/>
                  </a:lnTo>
                  <a:lnTo>
                    <a:pt x="125443" y="196768"/>
                  </a:lnTo>
                  <a:lnTo>
                    <a:pt x="139741" y="190445"/>
                  </a:lnTo>
                  <a:lnTo>
                    <a:pt x="150684" y="180585"/>
                  </a:lnTo>
                  <a:lnTo>
                    <a:pt x="159391" y="168368"/>
                  </a:lnTo>
                  <a:lnTo>
                    <a:pt x="166607" y="154579"/>
                  </a:lnTo>
                  <a:lnTo>
                    <a:pt x="171417" y="139741"/>
                  </a:lnTo>
                  <a:lnTo>
                    <a:pt x="174624" y="124205"/>
                  </a:lnTo>
                  <a:lnTo>
                    <a:pt x="176762" y="108203"/>
                  </a:lnTo>
                  <a:lnTo>
                    <a:pt x="175365" y="94713"/>
                  </a:lnTo>
                  <a:lnTo>
                    <a:pt x="171611" y="82897"/>
                  </a:lnTo>
                  <a:lnTo>
                    <a:pt x="166287" y="72198"/>
                  </a:lnTo>
                  <a:lnTo>
                    <a:pt x="159915" y="60832"/>
                  </a:lnTo>
                  <a:lnTo>
                    <a:pt x="152845" y="49021"/>
                  </a:lnTo>
                  <a:lnTo>
                    <a:pt x="145309" y="36914"/>
                  </a:lnTo>
                  <a:lnTo>
                    <a:pt x="136052" y="27431"/>
                  </a:lnTo>
                  <a:lnTo>
                    <a:pt x="125647" y="19698"/>
                  </a:lnTo>
                  <a:lnTo>
                    <a:pt x="9213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352800" y="1333500"/>
              <a:ext cx="204008" cy="205616"/>
            </a:xfrm>
            <a:custGeom>
              <a:avLst/>
              <a:gdLst/>
              <a:ahLst/>
              <a:cxnLst/>
              <a:rect l="0" t="0" r="0" b="0"/>
              <a:pathLst>
                <a:path w="204008" h="205616">
                  <a:moveTo>
                    <a:pt x="50800" y="0"/>
                  </a:moveTo>
                  <a:lnTo>
                    <a:pt x="33123" y="70706"/>
                  </a:lnTo>
                  <a:lnTo>
                    <a:pt x="30548" y="88059"/>
                  </a:lnTo>
                  <a:lnTo>
                    <a:pt x="28832" y="106684"/>
                  </a:lnTo>
                  <a:lnTo>
                    <a:pt x="27688" y="126156"/>
                  </a:lnTo>
                  <a:lnTo>
                    <a:pt x="31158" y="143370"/>
                  </a:lnTo>
                  <a:lnTo>
                    <a:pt x="37705" y="159080"/>
                  </a:lnTo>
                  <a:lnTo>
                    <a:pt x="46303" y="173787"/>
                  </a:lnTo>
                  <a:lnTo>
                    <a:pt x="57680" y="185002"/>
                  </a:lnTo>
                  <a:lnTo>
                    <a:pt x="70908" y="193890"/>
                  </a:lnTo>
                  <a:lnTo>
                    <a:pt x="85372" y="201226"/>
                  </a:lnTo>
                  <a:lnTo>
                    <a:pt x="100659" y="204706"/>
                  </a:lnTo>
                  <a:lnTo>
                    <a:pt x="116495" y="205615"/>
                  </a:lnTo>
                  <a:lnTo>
                    <a:pt x="132696" y="204810"/>
                  </a:lnTo>
                  <a:lnTo>
                    <a:pt x="146320" y="201451"/>
                  </a:lnTo>
                  <a:lnTo>
                    <a:pt x="158224" y="196389"/>
                  </a:lnTo>
                  <a:lnTo>
                    <a:pt x="168983" y="190193"/>
                  </a:lnTo>
                  <a:lnTo>
                    <a:pt x="178977" y="180417"/>
                  </a:lnTo>
                  <a:lnTo>
                    <a:pt x="188462" y="168256"/>
                  </a:lnTo>
                  <a:lnTo>
                    <a:pt x="197608" y="154504"/>
                  </a:lnTo>
                  <a:lnTo>
                    <a:pt x="202294" y="139691"/>
                  </a:lnTo>
                  <a:lnTo>
                    <a:pt x="204007" y="124172"/>
                  </a:lnTo>
                  <a:lnTo>
                    <a:pt x="203738" y="108181"/>
                  </a:lnTo>
                  <a:lnTo>
                    <a:pt x="199325" y="91876"/>
                  </a:lnTo>
                  <a:lnTo>
                    <a:pt x="192150" y="75362"/>
                  </a:lnTo>
                  <a:lnTo>
                    <a:pt x="183133" y="58708"/>
                  </a:lnTo>
                  <a:lnTo>
                    <a:pt x="170066" y="46194"/>
                  </a:lnTo>
                  <a:lnTo>
                    <a:pt x="154300" y="36440"/>
                  </a:lnTo>
                  <a:lnTo>
                    <a:pt x="136733" y="28527"/>
                  </a:lnTo>
                  <a:lnTo>
                    <a:pt x="117966" y="24662"/>
                  </a:lnTo>
                  <a:lnTo>
                    <a:pt x="98400" y="23497"/>
                  </a:lnTo>
                  <a:lnTo>
                    <a:pt x="78300" y="24131"/>
                  </a:lnTo>
                  <a:lnTo>
                    <a:pt x="60666" y="25965"/>
                  </a:lnTo>
                  <a:lnTo>
                    <a:pt x="44677" y="28599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55600" y="1790700"/>
            <a:ext cx="825501" cy="304801"/>
            <a:chOff x="355600" y="1790700"/>
            <a:chExt cx="825501" cy="304801"/>
          </a:xfrm>
        </p:grpSpPr>
        <p:sp>
          <p:nvSpPr>
            <p:cNvPr id="66" name="Freeform 65"/>
            <p:cNvSpPr/>
            <p:nvPr/>
          </p:nvSpPr>
          <p:spPr>
            <a:xfrm>
              <a:off x="355600" y="18669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26967" y="5957"/>
                  </a:lnTo>
                  <a:lnTo>
                    <a:pt x="40556" y="3972"/>
                  </a:lnTo>
                  <a:lnTo>
                    <a:pt x="55259" y="2648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90760" y="1790700"/>
              <a:ext cx="196641" cy="152401"/>
            </a:xfrm>
            <a:custGeom>
              <a:avLst/>
              <a:gdLst/>
              <a:ahLst/>
              <a:cxnLst/>
              <a:rect l="0" t="0" r="0" b="0"/>
              <a:pathLst>
                <a:path w="196641" h="152401">
                  <a:moveTo>
                    <a:pt x="18840" y="0"/>
                  </a:moveTo>
                  <a:lnTo>
                    <a:pt x="1163" y="70706"/>
                  </a:lnTo>
                  <a:lnTo>
                    <a:pt x="0" y="85237"/>
                  </a:lnTo>
                  <a:lnTo>
                    <a:pt x="635" y="99158"/>
                  </a:lnTo>
                  <a:lnTo>
                    <a:pt x="2470" y="112672"/>
                  </a:lnTo>
                  <a:lnTo>
                    <a:pt x="7926" y="123092"/>
                  </a:lnTo>
                  <a:lnTo>
                    <a:pt x="15797" y="131450"/>
                  </a:lnTo>
                  <a:lnTo>
                    <a:pt x="25278" y="138433"/>
                  </a:lnTo>
                  <a:lnTo>
                    <a:pt x="37243" y="143089"/>
                  </a:lnTo>
                  <a:lnTo>
                    <a:pt x="50864" y="146192"/>
                  </a:lnTo>
                  <a:lnTo>
                    <a:pt x="65589" y="148261"/>
                  </a:lnTo>
                  <a:lnTo>
                    <a:pt x="82462" y="149641"/>
                  </a:lnTo>
                  <a:lnTo>
                    <a:pt x="100765" y="150560"/>
                  </a:lnTo>
                  <a:lnTo>
                    <a:pt x="19664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23900" y="1790700"/>
              <a:ext cx="38101" cy="292101"/>
            </a:xfrm>
            <a:custGeom>
              <a:avLst/>
              <a:gdLst/>
              <a:ahLst/>
              <a:cxnLst/>
              <a:rect l="0" t="0" r="0" b="0"/>
              <a:pathLst>
                <a:path w="38101" h="292101">
                  <a:moveTo>
                    <a:pt x="0" y="0"/>
                  </a:moveTo>
                  <a:lnTo>
                    <a:pt x="0" y="40451"/>
                  </a:lnTo>
                  <a:lnTo>
                    <a:pt x="1411" y="56601"/>
                  </a:lnTo>
                  <a:lnTo>
                    <a:pt x="3762" y="71600"/>
                  </a:lnTo>
                  <a:lnTo>
                    <a:pt x="6741" y="85833"/>
                  </a:lnTo>
                  <a:lnTo>
                    <a:pt x="8728" y="103789"/>
                  </a:lnTo>
                  <a:lnTo>
                    <a:pt x="10052" y="124226"/>
                  </a:lnTo>
                  <a:lnTo>
                    <a:pt x="10934" y="146317"/>
                  </a:lnTo>
                  <a:lnTo>
                    <a:pt x="12934" y="165278"/>
                  </a:lnTo>
                  <a:lnTo>
                    <a:pt x="15678" y="182152"/>
                  </a:lnTo>
                  <a:lnTo>
                    <a:pt x="18918" y="197634"/>
                  </a:lnTo>
                  <a:lnTo>
                    <a:pt x="21079" y="213600"/>
                  </a:lnTo>
                  <a:lnTo>
                    <a:pt x="22519" y="229889"/>
                  </a:lnTo>
                  <a:lnTo>
                    <a:pt x="38100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76300" y="1879600"/>
              <a:ext cx="304801" cy="215901"/>
            </a:xfrm>
            <a:custGeom>
              <a:avLst/>
              <a:gdLst/>
              <a:ahLst/>
              <a:cxnLst/>
              <a:rect l="0" t="0" r="0" b="0"/>
              <a:pathLst>
                <a:path w="304801" h="215901">
                  <a:moveTo>
                    <a:pt x="0" y="0"/>
                  </a:moveTo>
                  <a:lnTo>
                    <a:pt x="26967" y="6742"/>
                  </a:lnTo>
                  <a:lnTo>
                    <a:pt x="39145" y="12961"/>
                  </a:lnTo>
                  <a:lnTo>
                    <a:pt x="51496" y="21340"/>
                  </a:lnTo>
                  <a:lnTo>
                    <a:pt x="63964" y="31160"/>
                  </a:lnTo>
                  <a:lnTo>
                    <a:pt x="75098" y="41940"/>
                  </a:lnTo>
                  <a:lnTo>
                    <a:pt x="85343" y="53360"/>
                  </a:lnTo>
                  <a:lnTo>
                    <a:pt x="94995" y="65206"/>
                  </a:lnTo>
                  <a:lnTo>
                    <a:pt x="104252" y="78749"/>
                  </a:lnTo>
                  <a:lnTo>
                    <a:pt x="113246" y="93421"/>
                  </a:lnTo>
                  <a:lnTo>
                    <a:pt x="122064" y="108847"/>
                  </a:lnTo>
                  <a:lnTo>
                    <a:pt x="130764" y="121953"/>
                  </a:lnTo>
                  <a:lnTo>
                    <a:pt x="139387" y="133513"/>
                  </a:lnTo>
                  <a:lnTo>
                    <a:pt x="147958" y="144042"/>
                  </a:lnTo>
                  <a:lnTo>
                    <a:pt x="157905" y="153883"/>
                  </a:lnTo>
                  <a:lnTo>
                    <a:pt x="168770" y="163266"/>
                  </a:lnTo>
                  <a:lnTo>
                    <a:pt x="180247" y="172344"/>
                  </a:lnTo>
                  <a:lnTo>
                    <a:pt x="192131" y="179807"/>
                  </a:lnTo>
                  <a:lnTo>
                    <a:pt x="204287" y="186194"/>
                  </a:lnTo>
                  <a:lnTo>
                    <a:pt x="216625" y="191862"/>
                  </a:lnTo>
                  <a:lnTo>
                    <a:pt x="231905" y="197052"/>
                  </a:lnTo>
                  <a:lnTo>
                    <a:pt x="249148" y="201924"/>
                  </a:lnTo>
                  <a:lnTo>
                    <a:pt x="30480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939800" y="191770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127000" y="0"/>
                  </a:moveTo>
                  <a:lnTo>
                    <a:pt x="84904" y="42095"/>
                  </a:lnTo>
                  <a:lnTo>
                    <a:pt x="74947" y="54874"/>
                  </a:lnTo>
                  <a:lnTo>
                    <a:pt x="65487" y="69038"/>
                  </a:lnTo>
                  <a:lnTo>
                    <a:pt x="47449" y="98417"/>
                  </a:lnTo>
                  <a:lnTo>
                    <a:pt x="38688" y="112178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84200" y="1270000"/>
            <a:ext cx="3467101" cy="1591655"/>
            <a:chOff x="584200" y="1270000"/>
            <a:chExt cx="3467101" cy="1591655"/>
          </a:xfrm>
        </p:grpSpPr>
        <p:sp>
          <p:nvSpPr>
            <p:cNvPr id="72" name="Freeform 71"/>
            <p:cNvSpPr/>
            <p:nvPr/>
          </p:nvSpPr>
          <p:spPr>
            <a:xfrm>
              <a:off x="2540000" y="17018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877923" y="1714500"/>
              <a:ext cx="220878" cy="114301"/>
            </a:xfrm>
            <a:custGeom>
              <a:avLst/>
              <a:gdLst/>
              <a:ahLst/>
              <a:cxnLst/>
              <a:rect l="0" t="0" r="0" b="0"/>
              <a:pathLst>
                <a:path w="220878" h="114301">
                  <a:moveTo>
                    <a:pt x="17677" y="0"/>
                  </a:moveTo>
                  <a:lnTo>
                    <a:pt x="0" y="53029"/>
                  </a:lnTo>
                  <a:lnTo>
                    <a:pt x="1659" y="63575"/>
                  </a:lnTo>
                  <a:lnTo>
                    <a:pt x="6998" y="73428"/>
                  </a:lnTo>
                  <a:lnTo>
                    <a:pt x="14791" y="82818"/>
                  </a:lnTo>
                  <a:lnTo>
                    <a:pt x="28453" y="89079"/>
                  </a:lnTo>
                  <a:lnTo>
                    <a:pt x="46027" y="93252"/>
                  </a:lnTo>
                  <a:lnTo>
                    <a:pt x="66210" y="96035"/>
                  </a:lnTo>
                  <a:lnTo>
                    <a:pt x="86721" y="97890"/>
                  </a:lnTo>
                  <a:lnTo>
                    <a:pt x="107451" y="99126"/>
                  </a:lnTo>
                  <a:lnTo>
                    <a:pt x="128326" y="99951"/>
                  </a:lnTo>
                  <a:lnTo>
                    <a:pt x="147887" y="101911"/>
                  </a:lnTo>
                  <a:lnTo>
                    <a:pt x="166572" y="104630"/>
                  </a:lnTo>
                  <a:lnTo>
                    <a:pt x="220877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048000" y="1689100"/>
              <a:ext cx="38101" cy="292101"/>
            </a:xfrm>
            <a:custGeom>
              <a:avLst/>
              <a:gdLst/>
              <a:ahLst/>
              <a:cxnLst/>
              <a:rect l="0" t="0" r="0" b="0"/>
              <a:pathLst>
                <a:path w="38101" h="292101">
                  <a:moveTo>
                    <a:pt x="0" y="0"/>
                  </a:moveTo>
                  <a:lnTo>
                    <a:pt x="0" y="95125"/>
                  </a:lnTo>
                  <a:lnTo>
                    <a:pt x="1411" y="117038"/>
                  </a:lnTo>
                  <a:lnTo>
                    <a:pt x="3763" y="138703"/>
                  </a:lnTo>
                  <a:lnTo>
                    <a:pt x="6742" y="160202"/>
                  </a:lnTo>
                  <a:lnTo>
                    <a:pt x="13814" y="202904"/>
                  </a:lnTo>
                  <a:lnTo>
                    <a:pt x="38100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162300" y="1821483"/>
              <a:ext cx="330201" cy="185118"/>
            </a:xfrm>
            <a:custGeom>
              <a:avLst/>
              <a:gdLst/>
              <a:ahLst/>
              <a:cxnLst/>
              <a:rect l="0" t="0" r="0" b="0"/>
              <a:pathLst>
                <a:path w="330201" h="185118">
                  <a:moveTo>
                    <a:pt x="0" y="7317"/>
                  </a:moveTo>
                  <a:lnTo>
                    <a:pt x="26967" y="574"/>
                  </a:lnTo>
                  <a:lnTo>
                    <a:pt x="39145" y="0"/>
                  </a:lnTo>
                  <a:lnTo>
                    <a:pt x="51496" y="1028"/>
                  </a:lnTo>
                  <a:lnTo>
                    <a:pt x="63964" y="3124"/>
                  </a:lnTo>
                  <a:lnTo>
                    <a:pt x="76509" y="8755"/>
                  </a:lnTo>
                  <a:lnTo>
                    <a:pt x="89106" y="16742"/>
                  </a:lnTo>
                  <a:lnTo>
                    <a:pt x="101737" y="26300"/>
                  </a:lnTo>
                  <a:lnTo>
                    <a:pt x="112980" y="36906"/>
                  </a:lnTo>
                  <a:lnTo>
                    <a:pt x="123298" y="48209"/>
                  </a:lnTo>
                  <a:lnTo>
                    <a:pt x="132998" y="59978"/>
                  </a:lnTo>
                  <a:lnTo>
                    <a:pt x="143699" y="72058"/>
                  </a:lnTo>
                  <a:lnTo>
                    <a:pt x="166877" y="96768"/>
                  </a:lnTo>
                  <a:lnTo>
                    <a:pt x="180395" y="109284"/>
                  </a:lnTo>
                  <a:lnTo>
                    <a:pt x="195053" y="121862"/>
                  </a:lnTo>
                  <a:lnTo>
                    <a:pt x="210468" y="134480"/>
                  </a:lnTo>
                  <a:lnTo>
                    <a:pt x="226390" y="145714"/>
                  </a:lnTo>
                  <a:lnTo>
                    <a:pt x="242649" y="156026"/>
                  </a:lnTo>
                  <a:lnTo>
                    <a:pt x="330200" y="1851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51200" y="1803400"/>
              <a:ext cx="165101" cy="190501"/>
            </a:xfrm>
            <a:custGeom>
              <a:avLst/>
              <a:gdLst/>
              <a:ahLst/>
              <a:cxnLst/>
              <a:rect l="0" t="0" r="0" b="0"/>
              <a:pathLst>
                <a:path w="165101" h="190501">
                  <a:moveTo>
                    <a:pt x="165100" y="0"/>
                  </a:moveTo>
                  <a:lnTo>
                    <a:pt x="138131" y="13484"/>
                  </a:lnTo>
                  <a:lnTo>
                    <a:pt x="124543" y="21689"/>
                  </a:lnTo>
                  <a:lnTo>
                    <a:pt x="109840" y="31392"/>
                  </a:lnTo>
                  <a:lnTo>
                    <a:pt x="94393" y="42095"/>
                  </a:lnTo>
                  <a:lnTo>
                    <a:pt x="81273" y="54874"/>
                  </a:lnTo>
                  <a:lnTo>
                    <a:pt x="69704" y="69038"/>
                  </a:lnTo>
                  <a:lnTo>
                    <a:pt x="59169" y="84125"/>
                  </a:lnTo>
                  <a:lnTo>
                    <a:pt x="49324" y="99828"/>
                  </a:lnTo>
                  <a:lnTo>
                    <a:pt x="39938" y="11594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85800" y="2095500"/>
              <a:ext cx="3365501" cy="152401"/>
            </a:xfrm>
            <a:custGeom>
              <a:avLst/>
              <a:gdLst/>
              <a:ahLst/>
              <a:cxnLst/>
              <a:rect l="0" t="0" r="0" b="0"/>
              <a:pathLst>
                <a:path w="3365501" h="152401">
                  <a:moveTo>
                    <a:pt x="0" y="0"/>
                  </a:moveTo>
                  <a:lnTo>
                    <a:pt x="286524" y="0"/>
                  </a:lnTo>
                  <a:lnTo>
                    <a:pt x="358766" y="3762"/>
                  </a:lnTo>
                  <a:lnTo>
                    <a:pt x="395810" y="6742"/>
                  </a:lnTo>
                  <a:lnTo>
                    <a:pt x="470838" y="10051"/>
                  </a:lnTo>
                  <a:lnTo>
                    <a:pt x="546516" y="12934"/>
                  </a:lnTo>
                  <a:lnTo>
                    <a:pt x="622485" y="18918"/>
                  </a:lnTo>
                  <a:lnTo>
                    <a:pt x="822876" y="38361"/>
                  </a:lnTo>
                  <a:lnTo>
                    <a:pt x="1109722" y="67748"/>
                  </a:lnTo>
                  <a:lnTo>
                    <a:pt x="1194061" y="72443"/>
                  </a:lnTo>
                  <a:lnTo>
                    <a:pt x="1278583" y="75941"/>
                  </a:lnTo>
                  <a:lnTo>
                    <a:pt x="1363185" y="82200"/>
                  </a:lnTo>
                  <a:lnTo>
                    <a:pt x="1606203" y="105988"/>
                  </a:lnTo>
                  <a:lnTo>
                    <a:pt x="1689886" y="110606"/>
                  </a:lnTo>
                  <a:lnTo>
                    <a:pt x="1774116" y="112658"/>
                  </a:lnTo>
                  <a:lnTo>
                    <a:pt x="1858588" y="113570"/>
                  </a:lnTo>
                  <a:lnTo>
                    <a:pt x="1943168" y="117738"/>
                  </a:lnTo>
                  <a:lnTo>
                    <a:pt x="1985479" y="120825"/>
                  </a:lnTo>
                  <a:lnTo>
                    <a:pt x="2070120" y="124255"/>
                  </a:lnTo>
                  <a:lnTo>
                    <a:pt x="2197106" y="126186"/>
                  </a:lnTo>
                  <a:lnTo>
                    <a:pt x="2281769" y="128049"/>
                  </a:lnTo>
                  <a:lnTo>
                    <a:pt x="2366434" y="133581"/>
                  </a:lnTo>
                  <a:lnTo>
                    <a:pt x="2447337" y="140743"/>
                  </a:lnTo>
                  <a:lnTo>
                    <a:pt x="2486691" y="144628"/>
                  </a:lnTo>
                  <a:lnTo>
                    <a:pt x="2568048" y="148946"/>
                  </a:lnTo>
                  <a:lnTo>
                    <a:pt x="2649832" y="150865"/>
                  </a:lnTo>
                  <a:lnTo>
                    <a:pt x="336550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84200" y="1270000"/>
              <a:ext cx="469901" cy="863601"/>
            </a:xfrm>
            <a:custGeom>
              <a:avLst/>
              <a:gdLst/>
              <a:ahLst/>
              <a:cxnLst/>
              <a:rect l="0" t="0" r="0" b="0"/>
              <a:pathLst>
                <a:path w="469901" h="863601">
                  <a:moveTo>
                    <a:pt x="469900" y="0"/>
                  </a:moveTo>
                  <a:lnTo>
                    <a:pt x="463157" y="33709"/>
                  </a:lnTo>
                  <a:lnTo>
                    <a:pt x="458349" y="50695"/>
                  </a:lnTo>
                  <a:lnTo>
                    <a:pt x="452322" y="69074"/>
                  </a:lnTo>
                  <a:lnTo>
                    <a:pt x="445481" y="88383"/>
                  </a:lnTo>
                  <a:lnTo>
                    <a:pt x="438098" y="106899"/>
                  </a:lnTo>
                  <a:lnTo>
                    <a:pt x="430354" y="124888"/>
                  </a:lnTo>
                  <a:lnTo>
                    <a:pt x="422369" y="142525"/>
                  </a:lnTo>
                  <a:lnTo>
                    <a:pt x="390905" y="207800"/>
                  </a:lnTo>
                  <a:lnTo>
                    <a:pt x="379137" y="230255"/>
                  </a:lnTo>
                  <a:lnTo>
                    <a:pt x="342348" y="296980"/>
                  </a:lnTo>
                  <a:lnTo>
                    <a:pt x="317254" y="345069"/>
                  </a:lnTo>
                  <a:lnTo>
                    <a:pt x="303225" y="368335"/>
                  </a:lnTo>
                  <a:lnTo>
                    <a:pt x="288228" y="390900"/>
                  </a:lnTo>
                  <a:lnTo>
                    <a:pt x="256512" y="436200"/>
                  </a:lnTo>
                  <a:lnTo>
                    <a:pt x="223601" y="484555"/>
                  </a:lnTo>
                  <a:lnTo>
                    <a:pt x="208334" y="509303"/>
                  </a:lnTo>
                  <a:lnTo>
                    <a:pt x="193923" y="534269"/>
                  </a:lnTo>
                  <a:lnTo>
                    <a:pt x="180082" y="559379"/>
                  </a:lnTo>
                  <a:lnTo>
                    <a:pt x="165210" y="583175"/>
                  </a:lnTo>
                  <a:lnTo>
                    <a:pt x="149651" y="606094"/>
                  </a:lnTo>
                  <a:lnTo>
                    <a:pt x="133634" y="628429"/>
                  </a:lnTo>
                  <a:lnTo>
                    <a:pt x="118722" y="650375"/>
                  </a:lnTo>
                  <a:lnTo>
                    <a:pt x="90865" y="693574"/>
                  </a:lnTo>
                  <a:lnTo>
                    <a:pt x="78921" y="713560"/>
                  </a:lnTo>
                  <a:lnTo>
                    <a:pt x="68136" y="732529"/>
                  </a:lnTo>
                  <a:lnTo>
                    <a:pt x="48627" y="768657"/>
                  </a:lnTo>
                  <a:lnTo>
                    <a:pt x="0" y="863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49300" y="2260600"/>
              <a:ext cx="1" cy="279401"/>
            </a:xfrm>
            <a:custGeom>
              <a:avLst/>
              <a:gdLst/>
              <a:ahLst/>
              <a:cxnLst/>
              <a:rect l="0" t="0" r="0" b="0"/>
              <a:pathLst>
                <a:path w="1" h="279401">
                  <a:moveTo>
                    <a:pt x="0" y="0"/>
                  </a:move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45457" y="2306782"/>
              <a:ext cx="174285" cy="220872"/>
            </a:xfrm>
            <a:custGeom>
              <a:avLst/>
              <a:gdLst/>
              <a:ahLst/>
              <a:cxnLst/>
              <a:rect l="0" t="0" r="0" b="0"/>
              <a:pathLst>
                <a:path w="174285" h="220872">
                  <a:moveTo>
                    <a:pt x="43543" y="4618"/>
                  </a:moveTo>
                  <a:lnTo>
                    <a:pt x="30059" y="18102"/>
                  </a:lnTo>
                  <a:lnTo>
                    <a:pt x="24675" y="26307"/>
                  </a:lnTo>
                  <a:lnTo>
                    <a:pt x="19676" y="36010"/>
                  </a:lnTo>
                  <a:lnTo>
                    <a:pt x="14931" y="46713"/>
                  </a:lnTo>
                  <a:lnTo>
                    <a:pt x="10357" y="60903"/>
                  </a:lnTo>
                  <a:lnTo>
                    <a:pt x="5897" y="77419"/>
                  </a:lnTo>
                  <a:lnTo>
                    <a:pt x="1512" y="95485"/>
                  </a:lnTo>
                  <a:lnTo>
                    <a:pt x="0" y="113174"/>
                  </a:lnTo>
                  <a:lnTo>
                    <a:pt x="403" y="130611"/>
                  </a:lnTo>
                  <a:lnTo>
                    <a:pt x="2083" y="147879"/>
                  </a:lnTo>
                  <a:lnTo>
                    <a:pt x="6025" y="163625"/>
                  </a:lnTo>
                  <a:lnTo>
                    <a:pt x="11475" y="178356"/>
                  </a:lnTo>
                  <a:lnTo>
                    <a:pt x="17931" y="192410"/>
                  </a:lnTo>
                  <a:lnTo>
                    <a:pt x="26468" y="203190"/>
                  </a:lnTo>
                  <a:lnTo>
                    <a:pt x="36393" y="211788"/>
                  </a:lnTo>
                  <a:lnTo>
                    <a:pt x="47243" y="218931"/>
                  </a:lnTo>
                  <a:lnTo>
                    <a:pt x="58709" y="220871"/>
                  </a:lnTo>
                  <a:lnTo>
                    <a:pt x="70587" y="219342"/>
                  </a:lnTo>
                  <a:lnTo>
                    <a:pt x="82739" y="215501"/>
                  </a:lnTo>
                  <a:lnTo>
                    <a:pt x="95073" y="208706"/>
                  </a:lnTo>
                  <a:lnTo>
                    <a:pt x="107530" y="199943"/>
                  </a:lnTo>
                  <a:lnTo>
                    <a:pt x="120067" y="189868"/>
                  </a:lnTo>
                  <a:lnTo>
                    <a:pt x="131248" y="177507"/>
                  </a:lnTo>
                  <a:lnTo>
                    <a:pt x="141524" y="163621"/>
                  </a:lnTo>
                  <a:lnTo>
                    <a:pt x="151197" y="148720"/>
                  </a:lnTo>
                  <a:lnTo>
                    <a:pt x="159056" y="134553"/>
                  </a:lnTo>
                  <a:lnTo>
                    <a:pt x="165707" y="120874"/>
                  </a:lnTo>
                  <a:lnTo>
                    <a:pt x="171552" y="107522"/>
                  </a:lnTo>
                  <a:lnTo>
                    <a:pt x="174038" y="92976"/>
                  </a:lnTo>
                  <a:lnTo>
                    <a:pt x="174284" y="77634"/>
                  </a:lnTo>
                  <a:lnTo>
                    <a:pt x="173037" y="61762"/>
                  </a:lnTo>
                  <a:lnTo>
                    <a:pt x="167972" y="46947"/>
                  </a:lnTo>
                  <a:lnTo>
                    <a:pt x="160362" y="32837"/>
                  </a:lnTo>
                  <a:lnTo>
                    <a:pt x="151056" y="19197"/>
                  </a:lnTo>
                  <a:lnTo>
                    <a:pt x="139207" y="10104"/>
                  </a:lnTo>
                  <a:lnTo>
                    <a:pt x="125663" y="4042"/>
                  </a:lnTo>
                  <a:lnTo>
                    <a:pt x="110990" y="0"/>
                  </a:lnTo>
                  <a:lnTo>
                    <a:pt x="98385" y="128"/>
                  </a:lnTo>
                  <a:lnTo>
                    <a:pt x="87160" y="3036"/>
                  </a:lnTo>
                  <a:lnTo>
                    <a:pt x="43543" y="3001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143000" y="2425700"/>
              <a:ext cx="213393" cy="435955"/>
            </a:xfrm>
            <a:custGeom>
              <a:avLst/>
              <a:gdLst/>
              <a:ahLst/>
              <a:cxnLst/>
              <a:rect l="0" t="0" r="0" b="0"/>
              <a:pathLst>
                <a:path w="213393" h="435955">
                  <a:moveTo>
                    <a:pt x="12700" y="0"/>
                  </a:moveTo>
                  <a:lnTo>
                    <a:pt x="5957" y="26967"/>
                  </a:lnTo>
                  <a:lnTo>
                    <a:pt x="5383" y="40556"/>
                  </a:lnTo>
                  <a:lnTo>
                    <a:pt x="6410" y="55259"/>
                  </a:lnTo>
                  <a:lnTo>
                    <a:pt x="8507" y="70706"/>
                  </a:lnTo>
                  <a:lnTo>
                    <a:pt x="11315" y="85237"/>
                  </a:lnTo>
                  <a:lnTo>
                    <a:pt x="14599" y="99158"/>
                  </a:lnTo>
                  <a:lnTo>
                    <a:pt x="18199" y="112672"/>
                  </a:lnTo>
                  <a:lnTo>
                    <a:pt x="23422" y="124503"/>
                  </a:lnTo>
                  <a:lnTo>
                    <a:pt x="29725" y="135213"/>
                  </a:lnTo>
                  <a:lnTo>
                    <a:pt x="36750" y="145175"/>
                  </a:lnTo>
                  <a:lnTo>
                    <a:pt x="47078" y="151817"/>
                  </a:lnTo>
                  <a:lnTo>
                    <a:pt x="59607" y="156244"/>
                  </a:lnTo>
                  <a:lnTo>
                    <a:pt x="73605" y="159196"/>
                  </a:lnTo>
                  <a:lnTo>
                    <a:pt x="85758" y="158342"/>
                  </a:lnTo>
                  <a:lnTo>
                    <a:pt x="96683" y="154950"/>
                  </a:lnTo>
                  <a:lnTo>
                    <a:pt x="106789" y="149866"/>
                  </a:lnTo>
                  <a:lnTo>
                    <a:pt x="116348" y="142244"/>
                  </a:lnTo>
                  <a:lnTo>
                    <a:pt x="125543" y="132929"/>
                  </a:lnTo>
                  <a:lnTo>
                    <a:pt x="134495" y="122486"/>
                  </a:lnTo>
                  <a:lnTo>
                    <a:pt x="141874" y="111290"/>
                  </a:lnTo>
                  <a:lnTo>
                    <a:pt x="148205" y="99593"/>
                  </a:lnTo>
                  <a:lnTo>
                    <a:pt x="153836" y="87562"/>
                  </a:lnTo>
                  <a:lnTo>
                    <a:pt x="156180" y="75308"/>
                  </a:lnTo>
                  <a:lnTo>
                    <a:pt x="156331" y="62905"/>
                  </a:lnTo>
                  <a:lnTo>
                    <a:pt x="155020" y="50403"/>
                  </a:lnTo>
                  <a:lnTo>
                    <a:pt x="151324" y="46302"/>
                  </a:lnTo>
                  <a:lnTo>
                    <a:pt x="146038" y="47801"/>
                  </a:lnTo>
                  <a:lnTo>
                    <a:pt x="139692" y="53034"/>
                  </a:lnTo>
                  <a:lnTo>
                    <a:pt x="136872" y="60756"/>
                  </a:lnTo>
                  <a:lnTo>
                    <a:pt x="136404" y="70137"/>
                  </a:lnTo>
                  <a:lnTo>
                    <a:pt x="137502" y="80624"/>
                  </a:lnTo>
                  <a:lnTo>
                    <a:pt x="139646" y="91850"/>
                  </a:lnTo>
                  <a:lnTo>
                    <a:pt x="142486" y="103566"/>
                  </a:lnTo>
                  <a:lnTo>
                    <a:pt x="145790" y="115611"/>
                  </a:lnTo>
                  <a:lnTo>
                    <a:pt x="153225" y="140282"/>
                  </a:lnTo>
                  <a:lnTo>
                    <a:pt x="169496" y="190615"/>
                  </a:lnTo>
                  <a:lnTo>
                    <a:pt x="173675" y="204687"/>
                  </a:lnTo>
                  <a:lnTo>
                    <a:pt x="186298" y="250050"/>
                  </a:lnTo>
                  <a:lnTo>
                    <a:pt x="194747" y="277644"/>
                  </a:lnTo>
                  <a:lnTo>
                    <a:pt x="207437" y="316979"/>
                  </a:lnTo>
                  <a:lnTo>
                    <a:pt x="210258" y="332675"/>
                  </a:lnTo>
                  <a:lnTo>
                    <a:pt x="212138" y="350194"/>
                  </a:lnTo>
                  <a:lnTo>
                    <a:pt x="213392" y="368929"/>
                  </a:lnTo>
                  <a:lnTo>
                    <a:pt x="212817" y="385653"/>
                  </a:lnTo>
                  <a:lnTo>
                    <a:pt x="211022" y="401035"/>
                  </a:lnTo>
                  <a:lnTo>
                    <a:pt x="208415" y="415523"/>
                  </a:lnTo>
                  <a:lnTo>
                    <a:pt x="201032" y="425182"/>
                  </a:lnTo>
                  <a:lnTo>
                    <a:pt x="190465" y="431621"/>
                  </a:lnTo>
                  <a:lnTo>
                    <a:pt x="177777" y="435914"/>
                  </a:lnTo>
                  <a:lnTo>
                    <a:pt x="163673" y="435954"/>
                  </a:lnTo>
                  <a:lnTo>
                    <a:pt x="148626" y="433158"/>
                  </a:lnTo>
                  <a:lnTo>
                    <a:pt x="132951" y="428472"/>
                  </a:lnTo>
                  <a:lnTo>
                    <a:pt x="119678" y="422525"/>
                  </a:lnTo>
                  <a:lnTo>
                    <a:pt x="108007" y="415739"/>
                  </a:lnTo>
                  <a:lnTo>
                    <a:pt x="62257" y="384569"/>
                  </a:lnTo>
                  <a:lnTo>
                    <a:pt x="49971" y="377735"/>
                  </a:lnTo>
                  <a:lnTo>
                    <a:pt x="37547" y="371768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38300" y="2362200"/>
            <a:ext cx="152401" cy="215901"/>
            <a:chOff x="1638300" y="2362200"/>
            <a:chExt cx="152401" cy="215901"/>
          </a:xfrm>
        </p:grpSpPr>
        <p:sp>
          <p:nvSpPr>
            <p:cNvPr id="83" name="Freeform 82"/>
            <p:cNvSpPr/>
            <p:nvPr/>
          </p:nvSpPr>
          <p:spPr>
            <a:xfrm>
              <a:off x="1638300" y="2362200"/>
              <a:ext cx="142642" cy="139701"/>
            </a:xfrm>
            <a:custGeom>
              <a:avLst/>
              <a:gdLst/>
              <a:ahLst/>
              <a:cxnLst/>
              <a:rect l="0" t="0" r="0" b="0"/>
              <a:pathLst>
                <a:path w="142642" h="139701">
                  <a:moveTo>
                    <a:pt x="0" y="0"/>
                  </a:moveTo>
                  <a:lnTo>
                    <a:pt x="13484" y="13484"/>
                  </a:lnTo>
                  <a:lnTo>
                    <a:pt x="23100" y="20278"/>
                  </a:lnTo>
                  <a:lnTo>
                    <a:pt x="35155" y="27629"/>
                  </a:lnTo>
                  <a:lnTo>
                    <a:pt x="48837" y="35353"/>
                  </a:lnTo>
                  <a:lnTo>
                    <a:pt x="79090" y="51460"/>
                  </a:lnTo>
                  <a:lnTo>
                    <a:pt x="95060" y="59707"/>
                  </a:lnTo>
                  <a:lnTo>
                    <a:pt x="109940" y="66615"/>
                  </a:lnTo>
                  <a:lnTo>
                    <a:pt x="124093" y="72632"/>
                  </a:lnTo>
                  <a:lnTo>
                    <a:pt x="137762" y="78055"/>
                  </a:lnTo>
                  <a:lnTo>
                    <a:pt x="142641" y="83081"/>
                  </a:lnTo>
                  <a:lnTo>
                    <a:pt x="141661" y="87843"/>
                  </a:lnTo>
                  <a:lnTo>
                    <a:pt x="136774" y="92428"/>
                  </a:lnTo>
                  <a:lnTo>
                    <a:pt x="129282" y="96896"/>
                  </a:lnTo>
                  <a:lnTo>
                    <a:pt x="120055" y="101286"/>
                  </a:lnTo>
                  <a:lnTo>
                    <a:pt x="109670" y="105624"/>
                  </a:lnTo>
                  <a:lnTo>
                    <a:pt x="98513" y="109927"/>
                  </a:lnTo>
                  <a:lnTo>
                    <a:pt x="86842" y="114207"/>
                  </a:lnTo>
                  <a:lnTo>
                    <a:pt x="3810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638300" y="25781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943100" y="2387600"/>
            <a:ext cx="2097491" cy="355601"/>
            <a:chOff x="1943100" y="2387600"/>
            <a:chExt cx="2097491" cy="355601"/>
          </a:xfrm>
        </p:grpSpPr>
        <p:sp>
          <p:nvSpPr>
            <p:cNvPr id="86" name="Freeform 85"/>
            <p:cNvSpPr/>
            <p:nvPr/>
          </p:nvSpPr>
          <p:spPr>
            <a:xfrm>
              <a:off x="1943100" y="24638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143088" y="2425700"/>
              <a:ext cx="244513" cy="88901"/>
            </a:xfrm>
            <a:custGeom>
              <a:avLst/>
              <a:gdLst/>
              <a:ahLst/>
              <a:cxnLst/>
              <a:rect l="0" t="0" r="0" b="0"/>
              <a:pathLst>
                <a:path w="244513" h="88901">
                  <a:moveTo>
                    <a:pt x="28612" y="0"/>
                  </a:moveTo>
                  <a:lnTo>
                    <a:pt x="15127" y="20225"/>
                  </a:lnTo>
                  <a:lnTo>
                    <a:pt x="9744" y="30417"/>
                  </a:lnTo>
                  <a:lnTo>
                    <a:pt x="4745" y="41444"/>
                  </a:lnTo>
                  <a:lnTo>
                    <a:pt x="0" y="53029"/>
                  </a:lnTo>
                  <a:lnTo>
                    <a:pt x="2482" y="62164"/>
                  </a:lnTo>
                  <a:lnTo>
                    <a:pt x="9781" y="69665"/>
                  </a:lnTo>
                  <a:lnTo>
                    <a:pt x="20291" y="76076"/>
                  </a:lnTo>
                  <a:lnTo>
                    <a:pt x="35764" y="80351"/>
                  </a:lnTo>
                  <a:lnTo>
                    <a:pt x="54547" y="83200"/>
                  </a:lnTo>
                  <a:lnTo>
                    <a:pt x="75535" y="85100"/>
                  </a:lnTo>
                  <a:lnTo>
                    <a:pt x="95172" y="86367"/>
                  </a:lnTo>
                  <a:lnTo>
                    <a:pt x="132042" y="87774"/>
                  </a:lnTo>
                  <a:lnTo>
                    <a:pt x="167244" y="88399"/>
                  </a:lnTo>
                  <a:lnTo>
                    <a:pt x="244512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260600" y="2387600"/>
              <a:ext cx="50801" cy="292101"/>
            </a:xfrm>
            <a:custGeom>
              <a:avLst/>
              <a:gdLst/>
              <a:ahLst/>
              <a:cxnLst/>
              <a:rect l="0" t="0" r="0" b="0"/>
              <a:pathLst>
                <a:path w="50801" h="292101">
                  <a:moveTo>
                    <a:pt x="0" y="0"/>
                  </a:moveTo>
                  <a:lnTo>
                    <a:pt x="0" y="26967"/>
                  </a:lnTo>
                  <a:lnTo>
                    <a:pt x="1411" y="41967"/>
                  </a:lnTo>
                  <a:lnTo>
                    <a:pt x="3762" y="59022"/>
                  </a:lnTo>
                  <a:lnTo>
                    <a:pt x="6742" y="77448"/>
                  </a:lnTo>
                  <a:lnTo>
                    <a:pt x="8727" y="96787"/>
                  </a:lnTo>
                  <a:lnTo>
                    <a:pt x="10051" y="116736"/>
                  </a:lnTo>
                  <a:lnTo>
                    <a:pt x="10934" y="137090"/>
                  </a:lnTo>
                  <a:lnTo>
                    <a:pt x="12934" y="156304"/>
                  </a:lnTo>
                  <a:lnTo>
                    <a:pt x="15678" y="174758"/>
                  </a:lnTo>
                  <a:lnTo>
                    <a:pt x="18918" y="192705"/>
                  </a:lnTo>
                  <a:lnTo>
                    <a:pt x="22490" y="208903"/>
                  </a:lnTo>
                  <a:lnTo>
                    <a:pt x="26282" y="223935"/>
                  </a:lnTo>
                  <a:lnTo>
                    <a:pt x="50800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451100" y="2527300"/>
              <a:ext cx="292101" cy="177801"/>
            </a:xfrm>
            <a:custGeom>
              <a:avLst/>
              <a:gdLst/>
              <a:ahLst/>
              <a:cxnLst/>
              <a:rect l="0" t="0" r="0" b="0"/>
              <a:pathLst>
                <a:path w="292101" h="177801">
                  <a:moveTo>
                    <a:pt x="0" y="0"/>
                  </a:moveTo>
                  <a:lnTo>
                    <a:pt x="26967" y="6742"/>
                  </a:lnTo>
                  <a:lnTo>
                    <a:pt x="39145" y="10139"/>
                  </a:lnTo>
                  <a:lnTo>
                    <a:pt x="63964" y="17676"/>
                  </a:lnTo>
                  <a:lnTo>
                    <a:pt x="75098" y="23073"/>
                  </a:lnTo>
                  <a:lnTo>
                    <a:pt x="85343" y="29493"/>
                  </a:lnTo>
                  <a:lnTo>
                    <a:pt x="94995" y="36595"/>
                  </a:lnTo>
                  <a:lnTo>
                    <a:pt x="104252" y="45563"/>
                  </a:lnTo>
                  <a:lnTo>
                    <a:pt x="113246" y="55775"/>
                  </a:lnTo>
                  <a:lnTo>
                    <a:pt x="122064" y="66817"/>
                  </a:lnTo>
                  <a:lnTo>
                    <a:pt x="130764" y="77000"/>
                  </a:lnTo>
                  <a:lnTo>
                    <a:pt x="139387" y="86611"/>
                  </a:lnTo>
                  <a:lnTo>
                    <a:pt x="156494" y="104816"/>
                  </a:lnTo>
                  <a:lnTo>
                    <a:pt x="198948" y="148032"/>
                  </a:lnTo>
                  <a:lnTo>
                    <a:pt x="208832" y="155132"/>
                  </a:lnTo>
                  <a:lnTo>
                    <a:pt x="219654" y="161277"/>
                  </a:lnTo>
                  <a:lnTo>
                    <a:pt x="29210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514600" y="2578100"/>
              <a:ext cx="127001" cy="114301"/>
            </a:xfrm>
            <a:custGeom>
              <a:avLst/>
              <a:gdLst/>
              <a:ahLst/>
              <a:cxnLst/>
              <a:rect l="0" t="0" r="0" b="0"/>
              <a:pathLst>
                <a:path w="127001" h="114301">
                  <a:moveTo>
                    <a:pt x="127000" y="0"/>
                  </a:moveTo>
                  <a:lnTo>
                    <a:pt x="100032" y="13484"/>
                  </a:lnTo>
                  <a:lnTo>
                    <a:pt x="87854" y="21689"/>
                  </a:lnTo>
                  <a:lnTo>
                    <a:pt x="75503" y="31392"/>
                  </a:lnTo>
                  <a:lnTo>
                    <a:pt x="63035" y="42095"/>
                  </a:lnTo>
                  <a:lnTo>
                    <a:pt x="51901" y="52052"/>
                  </a:lnTo>
                  <a:lnTo>
                    <a:pt x="41656" y="61512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086100" y="252730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12700" y="0"/>
                  </a:moveTo>
                  <a:lnTo>
                    <a:pt x="5957" y="26967"/>
                  </a:lnTo>
                  <a:lnTo>
                    <a:pt x="3972" y="41967"/>
                  </a:lnTo>
                  <a:lnTo>
                    <a:pt x="2647" y="59022"/>
                  </a:lnTo>
                  <a:lnTo>
                    <a:pt x="1765" y="77448"/>
                  </a:lnTo>
                  <a:lnTo>
                    <a:pt x="784" y="116736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022600" y="26289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26967" y="5957"/>
                  </a:lnTo>
                  <a:lnTo>
                    <a:pt x="40556" y="3972"/>
                  </a:lnTo>
                  <a:lnTo>
                    <a:pt x="55259" y="2648"/>
                  </a:lnTo>
                  <a:lnTo>
                    <a:pt x="70706" y="1765"/>
                  </a:lnTo>
                  <a:lnTo>
                    <a:pt x="106684" y="784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350728" y="2514600"/>
              <a:ext cx="151430" cy="196405"/>
            </a:xfrm>
            <a:custGeom>
              <a:avLst/>
              <a:gdLst/>
              <a:ahLst/>
              <a:cxnLst/>
              <a:rect l="0" t="0" r="0" b="0"/>
              <a:pathLst>
                <a:path w="151430" h="196405">
                  <a:moveTo>
                    <a:pt x="40172" y="0"/>
                  </a:moveTo>
                  <a:lnTo>
                    <a:pt x="4818" y="35353"/>
                  </a:lnTo>
                  <a:lnTo>
                    <a:pt x="1080" y="44735"/>
                  </a:lnTo>
                  <a:lnTo>
                    <a:pt x="0" y="55223"/>
                  </a:lnTo>
                  <a:lnTo>
                    <a:pt x="690" y="66449"/>
                  </a:lnTo>
                  <a:lnTo>
                    <a:pt x="6795" y="76755"/>
                  </a:lnTo>
                  <a:lnTo>
                    <a:pt x="16509" y="86447"/>
                  </a:lnTo>
                  <a:lnTo>
                    <a:pt x="28630" y="95731"/>
                  </a:lnTo>
                  <a:lnTo>
                    <a:pt x="42355" y="104743"/>
                  </a:lnTo>
                  <a:lnTo>
                    <a:pt x="57149" y="113573"/>
                  </a:lnTo>
                  <a:lnTo>
                    <a:pt x="72657" y="122282"/>
                  </a:lnTo>
                  <a:lnTo>
                    <a:pt x="104939" y="139484"/>
                  </a:lnTo>
                  <a:lnTo>
                    <a:pt x="121450" y="148023"/>
                  </a:lnTo>
                  <a:lnTo>
                    <a:pt x="133868" y="157948"/>
                  </a:lnTo>
                  <a:lnTo>
                    <a:pt x="143558" y="168799"/>
                  </a:lnTo>
                  <a:lnTo>
                    <a:pt x="151429" y="180266"/>
                  </a:lnTo>
                  <a:lnTo>
                    <a:pt x="149621" y="187910"/>
                  </a:lnTo>
                  <a:lnTo>
                    <a:pt x="141360" y="193007"/>
                  </a:lnTo>
                  <a:lnTo>
                    <a:pt x="128797" y="196404"/>
                  </a:lnTo>
                  <a:lnTo>
                    <a:pt x="114777" y="195847"/>
                  </a:lnTo>
                  <a:lnTo>
                    <a:pt x="99787" y="192654"/>
                  </a:lnTo>
                  <a:lnTo>
                    <a:pt x="14772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352800" y="24765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26968" y="5957"/>
                  </a:lnTo>
                  <a:lnTo>
                    <a:pt x="40556" y="3972"/>
                  </a:lnTo>
                  <a:lnTo>
                    <a:pt x="55259" y="2648"/>
                  </a:lnTo>
                  <a:lnTo>
                    <a:pt x="70706" y="1765"/>
                  </a:lnTo>
                  <a:lnTo>
                    <a:pt x="110447" y="784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588657" y="2533166"/>
              <a:ext cx="159777" cy="152875"/>
            </a:xfrm>
            <a:custGeom>
              <a:avLst/>
              <a:gdLst/>
              <a:ahLst/>
              <a:cxnLst/>
              <a:rect l="0" t="0" r="0" b="0"/>
              <a:pathLst>
                <a:path w="159777" h="152875">
                  <a:moveTo>
                    <a:pt x="43543" y="19534"/>
                  </a:moveTo>
                  <a:lnTo>
                    <a:pt x="30058" y="33018"/>
                  </a:lnTo>
                  <a:lnTo>
                    <a:pt x="24675" y="41223"/>
                  </a:lnTo>
                  <a:lnTo>
                    <a:pt x="19676" y="50926"/>
                  </a:lnTo>
                  <a:lnTo>
                    <a:pt x="14931" y="61629"/>
                  </a:lnTo>
                  <a:lnTo>
                    <a:pt x="10357" y="72997"/>
                  </a:lnTo>
                  <a:lnTo>
                    <a:pt x="1512" y="96917"/>
                  </a:lnTo>
                  <a:lnTo>
                    <a:pt x="0" y="109223"/>
                  </a:lnTo>
                  <a:lnTo>
                    <a:pt x="403" y="121660"/>
                  </a:lnTo>
                  <a:lnTo>
                    <a:pt x="2083" y="134184"/>
                  </a:lnTo>
                  <a:lnTo>
                    <a:pt x="8847" y="142534"/>
                  </a:lnTo>
                  <a:lnTo>
                    <a:pt x="19001" y="148100"/>
                  </a:lnTo>
                  <a:lnTo>
                    <a:pt x="31415" y="151811"/>
                  </a:lnTo>
                  <a:lnTo>
                    <a:pt x="45335" y="152874"/>
                  </a:lnTo>
                  <a:lnTo>
                    <a:pt x="60260" y="152172"/>
                  </a:lnTo>
                  <a:lnTo>
                    <a:pt x="75854" y="150292"/>
                  </a:lnTo>
                  <a:lnTo>
                    <a:pt x="91895" y="144806"/>
                  </a:lnTo>
                  <a:lnTo>
                    <a:pt x="108233" y="136915"/>
                  </a:lnTo>
                  <a:lnTo>
                    <a:pt x="124769" y="127421"/>
                  </a:lnTo>
                  <a:lnTo>
                    <a:pt x="137205" y="115448"/>
                  </a:lnTo>
                  <a:lnTo>
                    <a:pt x="146906" y="101821"/>
                  </a:lnTo>
                  <a:lnTo>
                    <a:pt x="154785" y="87092"/>
                  </a:lnTo>
                  <a:lnTo>
                    <a:pt x="158627" y="73039"/>
                  </a:lnTo>
                  <a:lnTo>
                    <a:pt x="159776" y="59437"/>
                  </a:lnTo>
                  <a:lnTo>
                    <a:pt x="159132" y="46136"/>
                  </a:lnTo>
                  <a:lnTo>
                    <a:pt x="155880" y="34446"/>
                  </a:lnTo>
                  <a:lnTo>
                    <a:pt x="150889" y="23831"/>
                  </a:lnTo>
                  <a:lnTo>
                    <a:pt x="144741" y="13932"/>
                  </a:lnTo>
                  <a:lnTo>
                    <a:pt x="134997" y="7332"/>
                  </a:lnTo>
                  <a:lnTo>
                    <a:pt x="122857" y="2933"/>
                  </a:lnTo>
                  <a:lnTo>
                    <a:pt x="109118" y="0"/>
                  </a:lnTo>
                  <a:lnTo>
                    <a:pt x="95727" y="866"/>
                  </a:lnTo>
                  <a:lnTo>
                    <a:pt x="82565" y="4267"/>
                  </a:lnTo>
                  <a:lnTo>
                    <a:pt x="69558" y="9356"/>
                  </a:lnTo>
                  <a:lnTo>
                    <a:pt x="59475" y="16982"/>
                  </a:lnTo>
                  <a:lnTo>
                    <a:pt x="51342" y="26299"/>
                  </a:lnTo>
                  <a:lnTo>
                    <a:pt x="44509" y="36744"/>
                  </a:lnTo>
                  <a:lnTo>
                    <a:pt x="39953" y="49351"/>
                  </a:lnTo>
                  <a:lnTo>
                    <a:pt x="36917" y="63401"/>
                  </a:lnTo>
                  <a:lnTo>
                    <a:pt x="34892" y="78412"/>
                  </a:lnTo>
                  <a:lnTo>
                    <a:pt x="34953" y="92652"/>
                  </a:lnTo>
                  <a:lnTo>
                    <a:pt x="36405" y="106379"/>
                  </a:lnTo>
                  <a:lnTo>
                    <a:pt x="43543" y="1465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835400" y="2525348"/>
              <a:ext cx="205191" cy="195422"/>
            </a:xfrm>
            <a:custGeom>
              <a:avLst/>
              <a:gdLst/>
              <a:ahLst/>
              <a:cxnLst/>
              <a:rect l="0" t="0" r="0" b="0"/>
              <a:pathLst>
                <a:path w="205191" h="195422">
                  <a:moveTo>
                    <a:pt x="50800" y="40052"/>
                  </a:moveTo>
                  <a:lnTo>
                    <a:pt x="33123" y="93081"/>
                  </a:lnTo>
                  <a:lnTo>
                    <a:pt x="31960" y="105038"/>
                  </a:lnTo>
                  <a:lnTo>
                    <a:pt x="32595" y="117243"/>
                  </a:lnTo>
                  <a:lnTo>
                    <a:pt x="34430" y="129612"/>
                  </a:lnTo>
                  <a:lnTo>
                    <a:pt x="37064" y="142092"/>
                  </a:lnTo>
                  <a:lnTo>
                    <a:pt x="40232" y="154645"/>
                  </a:lnTo>
                  <a:lnTo>
                    <a:pt x="43754" y="167247"/>
                  </a:lnTo>
                  <a:lnTo>
                    <a:pt x="50336" y="177060"/>
                  </a:lnTo>
                  <a:lnTo>
                    <a:pt x="58957" y="185013"/>
                  </a:lnTo>
                  <a:lnTo>
                    <a:pt x="68938" y="191726"/>
                  </a:lnTo>
                  <a:lnTo>
                    <a:pt x="81236" y="194790"/>
                  </a:lnTo>
                  <a:lnTo>
                    <a:pt x="95080" y="195421"/>
                  </a:lnTo>
                  <a:lnTo>
                    <a:pt x="109953" y="194431"/>
                  </a:lnTo>
                  <a:lnTo>
                    <a:pt x="124102" y="190949"/>
                  </a:lnTo>
                  <a:lnTo>
                    <a:pt x="137768" y="185806"/>
                  </a:lnTo>
                  <a:lnTo>
                    <a:pt x="151112" y="179554"/>
                  </a:lnTo>
                  <a:lnTo>
                    <a:pt x="162830" y="169742"/>
                  </a:lnTo>
                  <a:lnTo>
                    <a:pt x="173464" y="157557"/>
                  </a:lnTo>
                  <a:lnTo>
                    <a:pt x="183376" y="143788"/>
                  </a:lnTo>
                  <a:lnTo>
                    <a:pt x="191395" y="128965"/>
                  </a:lnTo>
                  <a:lnTo>
                    <a:pt x="198152" y="113438"/>
                  </a:lnTo>
                  <a:lnTo>
                    <a:pt x="204068" y="97443"/>
                  </a:lnTo>
                  <a:lnTo>
                    <a:pt x="205190" y="82546"/>
                  </a:lnTo>
                  <a:lnTo>
                    <a:pt x="203115" y="68381"/>
                  </a:lnTo>
                  <a:lnTo>
                    <a:pt x="198910" y="54704"/>
                  </a:lnTo>
                  <a:lnTo>
                    <a:pt x="191873" y="42765"/>
                  </a:lnTo>
                  <a:lnTo>
                    <a:pt x="182948" y="31982"/>
                  </a:lnTo>
                  <a:lnTo>
                    <a:pt x="172766" y="21972"/>
                  </a:lnTo>
                  <a:lnTo>
                    <a:pt x="160332" y="13887"/>
                  </a:lnTo>
                  <a:lnTo>
                    <a:pt x="146399" y="7087"/>
                  </a:lnTo>
                  <a:lnTo>
                    <a:pt x="131466" y="1141"/>
                  </a:lnTo>
                  <a:lnTo>
                    <a:pt x="114455" y="0"/>
                  </a:lnTo>
                  <a:lnTo>
                    <a:pt x="96059" y="2062"/>
                  </a:lnTo>
                  <a:lnTo>
                    <a:pt x="76739" y="6258"/>
                  </a:lnTo>
                  <a:lnTo>
                    <a:pt x="59626" y="17523"/>
                  </a:lnTo>
                  <a:lnTo>
                    <a:pt x="43984" y="33499"/>
                  </a:lnTo>
                  <a:lnTo>
                    <a:pt x="0" y="908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47700" y="2311400"/>
            <a:ext cx="3416301" cy="1370573"/>
            <a:chOff x="647700" y="2311400"/>
            <a:chExt cx="3416301" cy="1370573"/>
          </a:xfrm>
        </p:grpSpPr>
        <p:sp>
          <p:nvSpPr>
            <p:cNvPr id="98" name="Freeform 97"/>
            <p:cNvSpPr/>
            <p:nvPr/>
          </p:nvSpPr>
          <p:spPr>
            <a:xfrm>
              <a:off x="647700" y="2654300"/>
              <a:ext cx="723901" cy="38101"/>
            </a:xfrm>
            <a:custGeom>
              <a:avLst/>
              <a:gdLst/>
              <a:ahLst/>
              <a:cxnLst/>
              <a:rect l="0" t="0" r="0" b="0"/>
              <a:pathLst>
                <a:path w="723901" h="38101">
                  <a:moveTo>
                    <a:pt x="0" y="0"/>
                  </a:moveTo>
                  <a:lnTo>
                    <a:pt x="20225" y="6742"/>
                  </a:lnTo>
                  <a:lnTo>
                    <a:pt x="34650" y="8727"/>
                  </a:lnTo>
                  <a:lnTo>
                    <a:pt x="52733" y="10051"/>
                  </a:lnTo>
                  <a:lnTo>
                    <a:pt x="92581" y="11523"/>
                  </a:lnTo>
                  <a:lnTo>
                    <a:pt x="146748" y="12351"/>
                  </a:lnTo>
                  <a:lnTo>
                    <a:pt x="542394" y="12699"/>
                  </a:lnTo>
                  <a:lnTo>
                    <a:pt x="561974" y="14110"/>
                  </a:lnTo>
                  <a:lnTo>
                    <a:pt x="580671" y="16462"/>
                  </a:lnTo>
                  <a:lnTo>
                    <a:pt x="598781" y="19442"/>
                  </a:lnTo>
                  <a:lnTo>
                    <a:pt x="616498" y="21427"/>
                  </a:lnTo>
                  <a:lnTo>
                    <a:pt x="633954" y="22751"/>
                  </a:lnTo>
                  <a:lnTo>
                    <a:pt x="651236" y="23634"/>
                  </a:lnTo>
                  <a:lnTo>
                    <a:pt x="666990" y="25634"/>
                  </a:lnTo>
                  <a:lnTo>
                    <a:pt x="681727" y="28378"/>
                  </a:lnTo>
                  <a:lnTo>
                    <a:pt x="72390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38200" y="27813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12700" y="0"/>
                  </a:moveTo>
                  <a:lnTo>
                    <a:pt x="5957" y="20225"/>
                  </a:lnTo>
                  <a:lnTo>
                    <a:pt x="3972" y="33239"/>
                  </a:lnTo>
                  <a:lnTo>
                    <a:pt x="2647" y="48970"/>
                  </a:lnTo>
                  <a:lnTo>
                    <a:pt x="1765" y="66513"/>
                  </a:lnTo>
                  <a:lnTo>
                    <a:pt x="784" y="101058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61168" y="2819400"/>
              <a:ext cx="196640" cy="186904"/>
            </a:xfrm>
            <a:custGeom>
              <a:avLst/>
              <a:gdLst/>
              <a:ahLst/>
              <a:cxnLst/>
              <a:rect l="0" t="0" r="0" b="0"/>
              <a:pathLst>
                <a:path w="196640" h="186904">
                  <a:moveTo>
                    <a:pt x="42132" y="38100"/>
                  </a:moveTo>
                  <a:lnTo>
                    <a:pt x="28648" y="51584"/>
                  </a:lnTo>
                  <a:lnTo>
                    <a:pt x="23264" y="59789"/>
                  </a:lnTo>
                  <a:lnTo>
                    <a:pt x="18265" y="69492"/>
                  </a:lnTo>
                  <a:lnTo>
                    <a:pt x="13520" y="80195"/>
                  </a:lnTo>
                  <a:lnTo>
                    <a:pt x="8946" y="92974"/>
                  </a:lnTo>
                  <a:lnTo>
                    <a:pt x="4486" y="107138"/>
                  </a:lnTo>
                  <a:lnTo>
                    <a:pt x="101" y="122225"/>
                  </a:lnTo>
                  <a:lnTo>
                    <a:pt x="0" y="135106"/>
                  </a:lnTo>
                  <a:lnTo>
                    <a:pt x="2755" y="146515"/>
                  </a:lnTo>
                  <a:lnTo>
                    <a:pt x="7414" y="156943"/>
                  </a:lnTo>
                  <a:lnTo>
                    <a:pt x="14753" y="165306"/>
                  </a:lnTo>
                  <a:lnTo>
                    <a:pt x="23879" y="172293"/>
                  </a:lnTo>
                  <a:lnTo>
                    <a:pt x="34197" y="178362"/>
                  </a:lnTo>
                  <a:lnTo>
                    <a:pt x="46719" y="182408"/>
                  </a:lnTo>
                  <a:lnTo>
                    <a:pt x="60712" y="185105"/>
                  </a:lnTo>
                  <a:lnTo>
                    <a:pt x="75685" y="186903"/>
                  </a:lnTo>
                  <a:lnTo>
                    <a:pt x="89901" y="186691"/>
                  </a:lnTo>
                  <a:lnTo>
                    <a:pt x="103611" y="185138"/>
                  </a:lnTo>
                  <a:lnTo>
                    <a:pt x="116984" y="182692"/>
                  </a:lnTo>
                  <a:lnTo>
                    <a:pt x="131545" y="178239"/>
                  </a:lnTo>
                  <a:lnTo>
                    <a:pt x="146896" y="172448"/>
                  </a:lnTo>
                  <a:lnTo>
                    <a:pt x="162774" y="165765"/>
                  </a:lnTo>
                  <a:lnTo>
                    <a:pt x="174771" y="155665"/>
                  </a:lnTo>
                  <a:lnTo>
                    <a:pt x="184180" y="143288"/>
                  </a:lnTo>
                  <a:lnTo>
                    <a:pt x="191864" y="129392"/>
                  </a:lnTo>
                  <a:lnTo>
                    <a:pt x="195575" y="115894"/>
                  </a:lnTo>
                  <a:lnTo>
                    <a:pt x="196639" y="102663"/>
                  </a:lnTo>
                  <a:lnTo>
                    <a:pt x="195936" y="89608"/>
                  </a:lnTo>
                  <a:lnTo>
                    <a:pt x="191235" y="76672"/>
                  </a:lnTo>
                  <a:lnTo>
                    <a:pt x="183867" y="63815"/>
                  </a:lnTo>
                  <a:lnTo>
                    <a:pt x="174722" y="51010"/>
                  </a:lnTo>
                  <a:lnTo>
                    <a:pt x="164392" y="39651"/>
                  </a:lnTo>
                  <a:lnTo>
                    <a:pt x="153272" y="29256"/>
                  </a:lnTo>
                  <a:lnTo>
                    <a:pt x="9293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108200" y="2705623"/>
              <a:ext cx="622301" cy="37578"/>
            </a:xfrm>
            <a:custGeom>
              <a:avLst/>
              <a:gdLst/>
              <a:ahLst/>
              <a:cxnLst/>
              <a:rect l="0" t="0" r="0" b="0"/>
              <a:pathLst>
                <a:path w="622301" h="37578">
                  <a:moveTo>
                    <a:pt x="0" y="12177"/>
                  </a:moveTo>
                  <a:lnTo>
                    <a:pt x="20225" y="5434"/>
                  </a:lnTo>
                  <a:lnTo>
                    <a:pt x="31828" y="3449"/>
                  </a:lnTo>
                  <a:lnTo>
                    <a:pt x="45207" y="2125"/>
                  </a:lnTo>
                  <a:lnTo>
                    <a:pt x="59771" y="1242"/>
                  </a:lnTo>
                  <a:lnTo>
                    <a:pt x="91006" y="261"/>
                  </a:lnTo>
                  <a:lnTo>
                    <a:pt x="107237" y="0"/>
                  </a:lnTo>
                  <a:lnTo>
                    <a:pt x="123702" y="1236"/>
                  </a:lnTo>
                  <a:lnTo>
                    <a:pt x="140323" y="3472"/>
                  </a:lnTo>
                  <a:lnTo>
                    <a:pt x="157049" y="6374"/>
                  </a:lnTo>
                  <a:lnTo>
                    <a:pt x="175255" y="8308"/>
                  </a:lnTo>
                  <a:lnTo>
                    <a:pt x="194447" y="9597"/>
                  </a:lnTo>
                  <a:lnTo>
                    <a:pt x="214298" y="10457"/>
                  </a:lnTo>
                  <a:lnTo>
                    <a:pt x="255169" y="11412"/>
                  </a:lnTo>
                  <a:lnTo>
                    <a:pt x="275946" y="11667"/>
                  </a:lnTo>
                  <a:lnTo>
                    <a:pt x="295442" y="13248"/>
                  </a:lnTo>
                  <a:lnTo>
                    <a:pt x="314083" y="15713"/>
                  </a:lnTo>
                  <a:lnTo>
                    <a:pt x="332155" y="18768"/>
                  </a:lnTo>
                  <a:lnTo>
                    <a:pt x="351259" y="20804"/>
                  </a:lnTo>
                  <a:lnTo>
                    <a:pt x="371050" y="22161"/>
                  </a:lnTo>
                  <a:lnTo>
                    <a:pt x="410444" y="23670"/>
                  </a:lnTo>
                  <a:lnTo>
                    <a:pt x="464356" y="24519"/>
                  </a:lnTo>
                  <a:lnTo>
                    <a:pt x="498950" y="24718"/>
                  </a:lnTo>
                  <a:lnTo>
                    <a:pt x="514667" y="26182"/>
                  </a:lnTo>
                  <a:lnTo>
                    <a:pt x="529378" y="28569"/>
                  </a:lnTo>
                  <a:lnTo>
                    <a:pt x="543418" y="31571"/>
                  </a:lnTo>
                  <a:lnTo>
                    <a:pt x="558423" y="33573"/>
                  </a:lnTo>
                  <a:lnTo>
                    <a:pt x="574071" y="34908"/>
                  </a:lnTo>
                  <a:lnTo>
                    <a:pt x="622300" y="375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247900" y="285750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25400" y="0"/>
                  </a:moveTo>
                  <a:lnTo>
                    <a:pt x="18657" y="26967"/>
                  </a:lnTo>
                  <a:lnTo>
                    <a:pt x="15260" y="39145"/>
                  </a:lnTo>
                  <a:lnTo>
                    <a:pt x="7723" y="63964"/>
                  </a:lnTo>
                  <a:lnTo>
                    <a:pt x="5148" y="79331"/>
                  </a:lnTo>
                  <a:lnTo>
                    <a:pt x="3432" y="96632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365730" y="2844800"/>
              <a:ext cx="187307" cy="160164"/>
            </a:xfrm>
            <a:custGeom>
              <a:avLst/>
              <a:gdLst/>
              <a:ahLst/>
              <a:cxnLst/>
              <a:rect l="0" t="0" r="0" b="0"/>
              <a:pathLst>
                <a:path w="187307" h="160164">
                  <a:moveTo>
                    <a:pt x="21870" y="38100"/>
                  </a:moveTo>
                  <a:lnTo>
                    <a:pt x="8385" y="51583"/>
                  </a:lnTo>
                  <a:lnTo>
                    <a:pt x="4414" y="61200"/>
                  </a:lnTo>
                  <a:lnTo>
                    <a:pt x="1765" y="73255"/>
                  </a:lnTo>
                  <a:lnTo>
                    <a:pt x="0" y="86937"/>
                  </a:lnTo>
                  <a:lnTo>
                    <a:pt x="1646" y="98880"/>
                  </a:lnTo>
                  <a:lnTo>
                    <a:pt x="5564" y="109664"/>
                  </a:lnTo>
                  <a:lnTo>
                    <a:pt x="11000" y="119676"/>
                  </a:lnTo>
                  <a:lnTo>
                    <a:pt x="18856" y="129173"/>
                  </a:lnTo>
                  <a:lnTo>
                    <a:pt x="28327" y="138326"/>
                  </a:lnTo>
                  <a:lnTo>
                    <a:pt x="38875" y="147250"/>
                  </a:lnTo>
                  <a:lnTo>
                    <a:pt x="51551" y="153200"/>
                  </a:lnTo>
                  <a:lnTo>
                    <a:pt x="65646" y="157166"/>
                  </a:lnTo>
                  <a:lnTo>
                    <a:pt x="80687" y="159811"/>
                  </a:lnTo>
                  <a:lnTo>
                    <a:pt x="96359" y="160163"/>
                  </a:lnTo>
                  <a:lnTo>
                    <a:pt x="112451" y="158986"/>
                  </a:lnTo>
                  <a:lnTo>
                    <a:pt x="128824" y="156791"/>
                  </a:lnTo>
                  <a:lnTo>
                    <a:pt x="142561" y="152505"/>
                  </a:lnTo>
                  <a:lnTo>
                    <a:pt x="154542" y="146825"/>
                  </a:lnTo>
                  <a:lnTo>
                    <a:pt x="165351" y="140217"/>
                  </a:lnTo>
                  <a:lnTo>
                    <a:pt x="173968" y="131578"/>
                  </a:lnTo>
                  <a:lnTo>
                    <a:pt x="181124" y="121585"/>
                  </a:lnTo>
                  <a:lnTo>
                    <a:pt x="187306" y="110690"/>
                  </a:lnTo>
                  <a:lnTo>
                    <a:pt x="187194" y="99193"/>
                  </a:lnTo>
                  <a:lnTo>
                    <a:pt x="182886" y="87295"/>
                  </a:lnTo>
                  <a:lnTo>
                    <a:pt x="175780" y="75130"/>
                  </a:lnTo>
                  <a:lnTo>
                    <a:pt x="166810" y="64198"/>
                  </a:lnTo>
                  <a:lnTo>
                    <a:pt x="156597" y="54087"/>
                  </a:lnTo>
                  <a:lnTo>
                    <a:pt x="145554" y="44525"/>
                  </a:lnTo>
                  <a:lnTo>
                    <a:pt x="133959" y="36739"/>
                  </a:lnTo>
                  <a:lnTo>
                    <a:pt x="121996" y="30136"/>
                  </a:lnTo>
                  <a:lnTo>
                    <a:pt x="5997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302000" y="2743263"/>
              <a:ext cx="762001" cy="38038"/>
            </a:xfrm>
            <a:custGeom>
              <a:avLst/>
              <a:gdLst/>
              <a:ahLst/>
              <a:cxnLst/>
              <a:rect l="0" t="0" r="0" b="0"/>
              <a:pathLst>
                <a:path w="762001" h="38038">
                  <a:moveTo>
                    <a:pt x="0" y="38037"/>
                  </a:moveTo>
                  <a:lnTo>
                    <a:pt x="119414" y="8183"/>
                  </a:lnTo>
                  <a:lnTo>
                    <a:pt x="136054" y="5434"/>
                  </a:lnTo>
                  <a:lnTo>
                    <a:pt x="152791" y="3602"/>
                  </a:lnTo>
                  <a:lnTo>
                    <a:pt x="169594" y="2380"/>
                  </a:lnTo>
                  <a:lnTo>
                    <a:pt x="187851" y="1565"/>
                  </a:lnTo>
                  <a:lnTo>
                    <a:pt x="226952" y="660"/>
                  </a:lnTo>
                  <a:lnTo>
                    <a:pt x="358335" y="0"/>
                  </a:lnTo>
                  <a:lnTo>
                    <a:pt x="381412" y="1390"/>
                  </a:lnTo>
                  <a:lnTo>
                    <a:pt x="403852" y="3728"/>
                  </a:lnTo>
                  <a:lnTo>
                    <a:pt x="425868" y="6697"/>
                  </a:lnTo>
                  <a:lnTo>
                    <a:pt x="447601" y="8677"/>
                  </a:lnTo>
                  <a:lnTo>
                    <a:pt x="469145" y="9997"/>
                  </a:lnTo>
                  <a:lnTo>
                    <a:pt x="511897" y="11463"/>
                  </a:lnTo>
                  <a:lnTo>
                    <a:pt x="554417" y="12115"/>
                  </a:lnTo>
                  <a:lnTo>
                    <a:pt x="574222" y="13700"/>
                  </a:lnTo>
                  <a:lnTo>
                    <a:pt x="593070" y="16168"/>
                  </a:lnTo>
                  <a:lnTo>
                    <a:pt x="611280" y="19224"/>
                  </a:lnTo>
                  <a:lnTo>
                    <a:pt x="630475" y="21262"/>
                  </a:lnTo>
                  <a:lnTo>
                    <a:pt x="650328" y="22620"/>
                  </a:lnTo>
                  <a:lnTo>
                    <a:pt x="689790" y="24129"/>
                  </a:lnTo>
                  <a:lnTo>
                    <a:pt x="762000" y="2533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505200" y="284480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38100" y="0"/>
                  </a:moveTo>
                  <a:lnTo>
                    <a:pt x="24615" y="20225"/>
                  </a:lnTo>
                  <a:lnTo>
                    <a:pt x="19232" y="31828"/>
                  </a:lnTo>
                  <a:lnTo>
                    <a:pt x="14233" y="45207"/>
                  </a:lnTo>
                  <a:lnTo>
                    <a:pt x="9488" y="59771"/>
                  </a:lnTo>
                  <a:lnTo>
                    <a:pt x="6325" y="75125"/>
                  </a:lnTo>
                  <a:lnTo>
                    <a:pt x="4217" y="91006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662983" y="2844800"/>
              <a:ext cx="173287" cy="171742"/>
            </a:xfrm>
            <a:custGeom>
              <a:avLst/>
              <a:gdLst/>
              <a:ahLst/>
              <a:cxnLst/>
              <a:rect l="0" t="0" r="0" b="0"/>
              <a:pathLst>
                <a:path w="173287" h="171742">
                  <a:moveTo>
                    <a:pt x="7317" y="0"/>
                  </a:moveTo>
                  <a:lnTo>
                    <a:pt x="574" y="26967"/>
                  </a:lnTo>
                  <a:lnTo>
                    <a:pt x="0" y="41967"/>
                  </a:lnTo>
                  <a:lnTo>
                    <a:pt x="1027" y="59022"/>
                  </a:lnTo>
                  <a:lnTo>
                    <a:pt x="3124" y="77448"/>
                  </a:lnTo>
                  <a:lnTo>
                    <a:pt x="8755" y="93965"/>
                  </a:lnTo>
                  <a:lnTo>
                    <a:pt x="16742" y="109210"/>
                  </a:lnTo>
                  <a:lnTo>
                    <a:pt x="26300" y="123606"/>
                  </a:lnTo>
                  <a:lnTo>
                    <a:pt x="36905" y="136026"/>
                  </a:lnTo>
                  <a:lnTo>
                    <a:pt x="48209" y="147129"/>
                  </a:lnTo>
                  <a:lnTo>
                    <a:pt x="59978" y="157352"/>
                  </a:lnTo>
                  <a:lnTo>
                    <a:pt x="73469" y="164168"/>
                  </a:lnTo>
                  <a:lnTo>
                    <a:pt x="88107" y="168712"/>
                  </a:lnTo>
                  <a:lnTo>
                    <a:pt x="103510" y="171741"/>
                  </a:lnTo>
                  <a:lnTo>
                    <a:pt x="116601" y="170938"/>
                  </a:lnTo>
                  <a:lnTo>
                    <a:pt x="128151" y="167581"/>
                  </a:lnTo>
                  <a:lnTo>
                    <a:pt x="138673" y="162521"/>
                  </a:lnTo>
                  <a:lnTo>
                    <a:pt x="148509" y="156325"/>
                  </a:lnTo>
                  <a:lnTo>
                    <a:pt x="157889" y="149372"/>
                  </a:lnTo>
                  <a:lnTo>
                    <a:pt x="166965" y="141914"/>
                  </a:lnTo>
                  <a:lnTo>
                    <a:pt x="171605" y="132709"/>
                  </a:lnTo>
                  <a:lnTo>
                    <a:pt x="173286" y="122339"/>
                  </a:lnTo>
                  <a:lnTo>
                    <a:pt x="172996" y="111193"/>
                  </a:lnTo>
                  <a:lnTo>
                    <a:pt x="168570" y="99528"/>
                  </a:lnTo>
                  <a:lnTo>
                    <a:pt x="161385" y="87519"/>
                  </a:lnTo>
                  <a:lnTo>
                    <a:pt x="152362" y="75279"/>
                  </a:lnTo>
                  <a:lnTo>
                    <a:pt x="140703" y="67119"/>
                  </a:lnTo>
                  <a:lnTo>
                    <a:pt x="127285" y="61679"/>
                  </a:lnTo>
                  <a:lnTo>
                    <a:pt x="45417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87400" y="2311400"/>
              <a:ext cx="330201" cy="647701"/>
            </a:xfrm>
            <a:custGeom>
              <a:avLst/>
              <a:gdLst/>
              <a:ahLst/>
              <a:cxnLst/>
              <a:rect l="0" t="0" r="0" b="0"/>
              <a:pathLst>
                <a:path w="330201" h="647701">
                  <a:moveTo>
                    <a:pt x="0" y="0"/>
                  </a:moveTo>
                  <a:lnTo>
                    <a:pt x="13483" y="20225"/>
                  </a:lnTo>
                  <a:lnTo>
                    <a:pt x="31392" y="48970"/>
                  </a:lnTo>
                  <a:lnTo>
                    <a:pt x="42095" y="66513"/>
                  </a:lnTo>
                  <a:lnTo>
                    <a:pt x="52052" y="83853"/>
                  </a:lnTo>
                  <a:lnTo>
                    <a:pt x="70641" y="118172"/>
                  </a:lnTo>
                  <a:lnTo>
                    <a:pt x="79550" y="133814"/>
                  </a:lnTo>
                  <a:lnTo>
                    <a:pt x="88311" y="148476"/>
                  </a:lnTo>
                  <a:lnTo>
                    <a:pt x="96974" y="162484"/>
                  </a:lnTo>
                  <a:lnTo>
                    <a:pt x="105571" y="177467"/>
                  </a:lnTo>
                  <a:lnTo>
                    <a:pt x="122650" y="209167"/>
                  </a:lnTo>
                  <a:lnTo>
                    <a:pt x="131155" y="226933"/>
                  </a:lnTo>
                  <a:lnTo>
                    <a:pt x="139648" y="245833"/>
                  </a:lnTo>
                  <a:lnTo>
                    <a:pt x="156610" y="285648"/>
                  </a:lnTo>
                  <a:lnTo>
                    <a:pt x="198963" y="389732"/>
                  </a:lnTo>
                  <a:lnTo>
                    <a:pt x="207431" y="409399"/>
                  </a:lnTo>
                  <a:lnTo>
                    <a:pt x="224365" y="446303"/>
                  </a:lnTo>
                  <a:lnTo>
                    <a:pt x="258233" y="515986"/>
                  </a:lnTo>
                  <a:lnTo>
                    <a:pt x="275166" y="550119"/>
                  </a:lnTo>
                  <a:lnTo>
                    <a:pt x="283633" y="565713"/>
                  </a:lnTo>
                  <a:lnTo>
                    <a:pt x="330200" y="647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65365" y="3251200"/>
              <a:ext cx="224178" cy="430773"/>
            </a:xfrm>
            <a:custGeom>
              <a:avLst/>
              <a:gdLst/>
              <a:ahLst/>
              <a:cxnLst/>
              <a:rect l="0" t="0" r="0" b="0"/>
              <a:pathLst>
                <a:path w="224178" h="430773">
                  <a:moveTo>
                    <a:pt x="10935" y="0"/>
                  </a:moveTo>
                  <a:lnTo>
                    <a:pt x="4192" y="20225"/>
                  </a:lnTo>
                  <a:lnTo>
                    <a:pt x="2207" y="31828"/>
                  </a:lnTo>
                  <a:lnTo>
                    <a:pt x="882" y="45208"/>
                  </a:lnTo>
                  <a:lnTo>
                    <a:pt x="0" y="59771"/>
                  </a:lnTo>
                  <a:lnTo>
                    <a:pt x="823" y="75125"/>
                  </a:lnTo>
                  <a:lnTo>
                    <a:pt x="2782" y="91006"/>
                  </a:lnTo>
                  <a:lnTo>
                    <a:pt x="5500" y="107237"/>
                  </a:lnTo>
                  <a:lnTo>
                    <a:pt x="11545" y="120880"/>
                  </a:lnTo>
                  <a:lnTo>
                    <a:pt x="19808" y="132798"/>
                  </a:lnTo>
                  <a:lnTo>
                    <a:pt x="29550" y="143565"/>
                  </a:lnTo>
                  <a:lnTo>
                    <a:pt x="41689" y="152154"/>
                  </a:lnTo>
                  <a:lnTo>
                    <a:pt x="55427" y="159291"/>
                  </a:lnTo>
                  <a:lnTo>
                    <a:pt x="70229" y="165461"/>
                  </a:lnTo>
                  <a:lnTo>
                    <a:pt x="82920" y="166751"/>
                  </a:lnTo>
                  <a:lnTo>
                    <a:pt x="94203" y="164790"/>
                  </a:lnTo>
                  <a:lnTo>
                    <a:pt x="104547" y="160660"/>
                  </a:lnTo>
                  <a:lnTo>
                    <a:pt x="114265" y="152262"/>
                  </a:lnTo>
                  <a:lnTo>
                    <a:pt x="123566" y="141019"/>
                  </a:lnTo>
                  <a:lnTo>
                    <a:pt x="132589" y="127879"/>
                  </a:lnTo>
                  <a:lnTo>
                    <a:pt x="140015" y="114886"/>
                  </a:lnTo>
                  <a:lnTo>
                    <a:pt x="146377" y="101991"/>
                  </a:lnTo>
                  <a:lnTo>
                    <a:pt x="152030" y="89160"/>
                  </a:lnTo>
                  <a:lnTo>
                    <a:pt x="154387" y="76373"/>
                  </a:lnTo>
                  <a:lnTo>
                    <a:pt x="154547" y="63615"/>
                  </a:lnTo>
                  <a:lnTo>
                    <a:pt x="153243" y="50877"/>
                  </a:lnTo>
                  <a:lnTo>
                    <a:pt x="152373" y="48029"/>
                  </a:lnTo>
                  <a:lnTo>
                    <a:pt x="151407" y="59916"/>
                  </a:lnTo>
                  <a:lnTo>
                    <a:pt x="152561" y="70988"/>
                  </a:lnTo>
                  <a:lnTo>
                    <a:pt x="154741" y="84015"/>
                  </a:lnTo>
                  <a:lnTo>
                    <a:pt x="168379" y="152219"/>
                  </a:lnTo>
                  <a:lnTo>
                    <a:pt x="173753" y="172034"/>
                  </a:lnTo>
                  <a:lnTo>
                    <a:pt x="180158" y="192301"/>
                  </a:lnTo>
                  <a:lnTo>
                    <a:pt x="187250" y="212867"/>
                  </a:lnTo>
                  <a:lnTo>
                    <a:pt x="193389" y="235044"/>
                  </a:lnTo>
                  <a:lnTo>
                    <a:pt x="198893" y="258296"/>
                  </a:lnTo>
                  <a:lnTo>
                    <a:pt x="208772" y="303887"/>
                  </a:lnTo>
                  <a:lnTo>
                    <a:pt x="217866" y="342964"/>
                  </a:lnTo>
                  <a:lnTo>
                    <a:pt x="220855" y="361287"/>
                  </a:lnTo>
                  <a:lnTo>
                    <a:pt x="222848" y="379147"/>
                  </a:lnTo>
                  <a:lnTo>
                    <a:pt x="224177" y="396698"/>
                  </a:lnTo>
                  <a:lnTo>
                    <a:pt x="220830" y="409809"/>
                  </a:lnTo>
                  <a:lnTo>
                    <a:pt x="214365" y="419962"/>
                  </a:lnTo>
                  <a:lnTo>
                    <a:pt x="205821" y="428141"/>
                  </a:lnTo>
                  <a:lnTo>
                    <a:pt x="195892" y="430772"/>
                  </a:lnTo>
                  <a:lnTo>
                    <a:pt x="185040" y="429703"/>
                  </a:lnTo>
                  <a:lnTo>
                    <a:pt x="173571" y="426168"/>
                  </a:lnTo>
                  <a:lnTo>
                    <a:pt x="160281" y="420990"/>
                  </a:lnTo>
                  <a:lnTo>
                    <a:pt x="145777" y="414715"/>
                  </a:lnTo>
                  <a:lnTo>
                    <a:pt x="74435" y="381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701800" y="3320083"/>
            <a:ext cx="952501" cy="569485"/>
            <a:chOff x="1701800" y="3320083"/>
            <a:chExt cx="952501" cy="569485"/>
          </a:xfrm>
        </p:grpSpPr>
        <p:sp>
          <p:nvSpPr>
            <p:cNvPr id="110" name="Freeform 109"/>
            <p:cNvSpPr/>
            <p:nvPr/>
          </p:nvSpPr>
          <p:spPr>
            <a:xfrm>
              <a:off x="1701800" y="33401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15051" y="8937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930400" y="3320083"/>
              <a:ext cx="215901" cy="172418"/>
            </a:xfrm>
            <a:custGeom>
              <a:avLst/>
              <a:gdLst/>
              <a:ahLst/>
              <a:cxnLst/>
              <a:rect l="0" t="0" r="0" b="0"/>
              <a:pathLst>
                <a:path w="215901" h="172418">
                  <a:moveTo>
                    <a:pt x="0" y="7317"/>
                  </a:moveTo>
                  <a:lnTo>
                    <a:pt x="26967" y="574"/>
                  </a:lnTo>
                  <a:lnTo>
                    <a:pt x="40556" y="0"/>
                  </a:lnTo>
                  <a:lnTo>
                    <a:pt x="55259" y="1027"/>
                  </a:lnTo>
                  <a:lnTo>
                    <a:pt x="70706" y="3124"/>
                  </a:lnTo>
                  <a:lnTo>
                    <a:pt x="81004" y="10166"/>
                  </a:lnTo>
                  <a:lnTo>
                    <a:pt x="87869" y="20505"/>
                  </a:lnTo>
                  <a:lnTo>
                    <a:pt x="92446" y="33042"/>
                  </a:lnTo>
                  <a:lnTo>
                    <a:pt x="92675" y="44222"/>
                  </a:lnTo>
                  <a:lnTo>
                    <a:pt x="90005" y="54498"/>
                  </a:lnTo>
                  <a:lnTo>
                    <a:pt x="85403" y="64171"/>
                  </a:lnTo>
                  <a:lnTo>
                    <a:pt x="79513" y="73442"/>
                  </a:lnTo>
                  <a:lnTo>
                    <a:pt x="72764" y="82444"/>
                  </a:lnTo>
                  <a:lnTo>
                    <a:pt x="65443" y="91268"/>
                  </a:lnTo>
                  <a:lnTo>
                    <a:pt x="56328" y="98562"/>
                  </a:lnTo>
                  <a:lnTo>
                    <a:pt x="46019" y="104836"/>
                  </a:lnTo>
                  <a:lnTo>
                    <a:pt x="34912" y="110429"/>
                  </a:lnTo>
                  <a:lnTo>
                    <a:pt x="30330" y="116981"/>
                  </a:lnTo>
                  <a:lnTo>
                    <a:pt x="30098" y="124170"/>
                  </a:lnTo>
                  <a:lnTo>
                    <a:pt x="32765" y="131786"/>
                  </a:lnTo>
                  <a:lnTo>
                    <a:pt x="40188" y="136862"/>
                  </a:lnTo>
                  <a:lnTo>
                    <a:pt x="50780" y="140247"/>
                  </a:lnTo>
                  <a:lnTo>
                    <a:pt x="63487" y="142504"/>
                  </a:lnTo>
                  <a:lnTo>
                    <a:pt x="77602" y="144008"/>
                  </a:lnTo>
                  <a:lnTo>
                    <a:pt x="92657" y="145011"/>
                  </a:lnTo>
                  <a:lnTo>
                    <a:pt x="108338" y="145679"/>
                  </a:lnTo>
                  <a:lnTo>
                    <a:pt x="123025" y="147536"/>
                  </a:lnTo>
                  <a:lnTo>
                    <a:pt x="137050" y="150185"/>
                  </a:lnTo>
                  <a:lnTo>
                    <a:pt x="150633" y="153362"/>
                  </a:lnTo>
                  <a:lnTo>
                    <a:pt x="163922" y="156891"/>
                  </a:lnTo>
                  <a:lnTo>
                    <a:pt x="215900" y="1724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841500" y="3543300"/>
              <a:ext cx="444501" cy="38101"/>
            </a:xfrm>
            <a:custGeom>
              <a:avLst/>
              <a:gdLst/>
              <a:ahLst/>
              <a:cxnLst/>
              <a:rect l="0" t="0" r="0" b="0"/>
              <a:pathLst>
                <a:path w="444501" h="38101">
                  <a:moveTo>
                    <a:pt x="0" y="0"/>
                  </a:moveTo>
                  <a:lnTo>
                    <a:pt x="81641" y="0"/>
                  </a:lnTo>
                  <a:lnTo>
                    <a:pt x="96760" y="1411"/>
                  </a:lnTo>
                  <a:lnTo>
                    <a:pt x="111073" y="3762"/>
                  </a:lnTo>
                  <a:lnTo>
                    <a:pt x="124849" y="6742"/>
                  </a:lnTo>
                  <a:lnTo>
                    <a:pt x="142499" y="8728"/>
                  </a:lnTo>
                  <a:lnTo>
                    <a:pt x="162733" y="10052"/>
                  </a:lnTo>
                  <a:lnTo>
                    <a:pt x="184688" y="10934"/>
                  </a:lnTo>
                  <a:lnTo>
                    <a:pt x="206381" y="12934"/>
                  </a:lnTo>
                  <a:lnTo>
                    <a:pt x="227898" y="15678"/>
                  </a:lnTo>
                  <a:lnTo>
                    <a:pt x="249299" y="18919"/>
                  </a:lnTo>
                  <a:lnTo>
                    <a:pt x="269210" y="21079"/>
                  </a:lnTo>
                  <a:lnTo>
                    <a:pt x="288129" y="22519"/>
                  </a:lnTo>
                  <a:lnTo>
                    <a:pt x="306386" y="23479"/>
                  </a:lnTo>
                  <a:lnTo>
                    <a:pt x="324201" y="25530"/>
                  </a:lnTo>
                  <a:lnTo>
                    <a:pt x="341723" y="28309"/>
                  </a:lnTo>
                  <a:lnTo>
                    <a:pt x="359049" y="31572"/>
                  </a:lnTo>
                  <a:lnTo>
                    <a:pt x="376243" y="33748"/>
                  </a:lnTo>
                  <a:lnTo>
                    <a:pt x="393351" y="35199"/>
                  </a:lnTo>
                  <a:lnTo>
                    <a:pt x="44450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019300" y="3695700"/>
              <a:ext cx="127404" cy="193868"/>
            </a:xfrm>
            <a:custGeom>
              <a:avLst/>
              <a:gdLst/>
              <a:ahLst/>
              <a:cxnLst/>
              <a:rect l="0" t="0" r="0" b="0"/>
              <a:pathLst>
                <a:path w="127404" h="193868">
                  <a:moveTo>
                    <a:pt x="12700" y="0"/>
                  </a:moveTo>
                  <a:lnTo>
                    <a:pt x="12700" y="26968"/>
                  </a:lnTo>
                  <a:lnTo>
                    <a:pt x="11288" y="39145"/>
                  </a:lnTo>
                  <a:lnTo>
                    <a:pt x="8937" y="51496"/>
                  </a:lnTo>
                  <a:lnTo>
                    <a:pt x="5957" y="63964"/>
                  </a:lnTo>
                  <a:lnTo>
                    <a:pt x="8205" y="73687"/>
                  </a:lnTo>
                  <a:lnTo>
                    <a:pt x="13936" y="81580"/>
                  </a:lnTo>
                  <a:lnTo>
                    <a:pt x="21991" y="88253"/>
                  </a:lnTo>
                  <a:lnTo>
                    <a:pt x="31594" y="94113"/>
                  </a:lnTo>
                  <a:lnTo>
                    <a:pt x="42229" y="99431"/>
                  </a:lnTo>
                  <a:lnTo>
                    <a:pt x="53552" y="104387"/>
                  </a:lnTo>
                  <a:lnTo>
                    <a:pt x="65335" y="109102"/>
                  </a:lnTo>
                  <a:lnTo>
                    <a:pt x="89715" y="118104"/>
                  </a:lnTo>
                  <a:lnTo>
                    <a:pt x="100732" y="123892"/>
                  </a:lnTo>
                  <a:lnTo>
                    <a:pt x="110899" y="130572"/>
                  </a:lnTo>
                  <a:lnTo>
                    <a:pt x="120499" y="137848"/>
                  </a:lnTo>
                  <a:lnTo>
                    <a:pt x="125488" y="146932"/>
                  </a:lnTo>
                  <a:lnTo>
                    <a:pt x="127403" y="157221"/>
                  </a:lnTo>
                  <a:lnTo>
                    <a:pt x="127268" y="168314"/>
                  </a:lnTo>
                  <a:lnTo>
                    <a:pt x="122945" y="177120"/>
                  </a:lnTo>
                  <a:lnTo>
                    <a:pt x="115830" y="184402"/>
                  </a:lnTo>
                  <a:lnTo>
                    <a:pt x="106853" y="190668"/>
                  </a:lnTo>
                  <a:lnTo>
                    <a:pt x="95224" y="193434"/>
                  </a:lnTo>
                  <a:lnTo>
                    <a:pt x="81827" y="193867"/>
                  </a:lnTo>
                  <a:lnTo>
                    <a:pt x="67251" y="192745"/>
                  </a:lnTo>
                  <a:lnTo>
                    <a:pt x="53301" y="190585"/>
                  </a:lnTo>
                  <a:lnTo>
                    <a:pt x="39767" y="187735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057400" y="3688383"/>
              <a:ext cx="101601" cy="20018"/>
            </a:xfrm>
            <a:custGeom>
              <a:avLst/>
              <a:gdLst/>
              <a:ahLst/>
              <a:cxnLst/>
              <a:rect l="0" t="0" r="0" b="0"/>
              <a:pathLst>
                <a:path w="101601" h="20018">
                  <a:moveTo>
                    <a:pt x="0" y="7317"/>
                  </a:moveTo>
                  <a:lnTo>
                    <a:pt x="20225" y="574"/>
                  </a:lnTo>
                  <a:lnTo>
                    <a:pt x="31828" y="0"/>
                  </a:lnTo>
                  <a:lnTo>
                    <a:pt x="45207" y="1027"/>
                  </a:lnTo>
                  <a:lnTo>
                    <a:pt x="101600" y="200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413000" y="3556000"/>
              <a:ext cx="241301" cy="127001"/>
            </a:xfrm>
            <a:custGeom>
              <a:avLst/>
              <a:gdLst/>
              <a:ahLst/>
              <a:cxnLst/>
              <a:rect l="0" t="0" r="0" b="0"/>
              <a:pathLst>
                <a:path w="241301" h="127001">
                  <a:moveTo>
                    <a:pt x="0" y="0"/>
                  </a:moveTo>
                  <a:lnTo>
                    <a:pt x="26967" y="6742"/>
                  </a:lnTo>
                  <a:lnTo>
                    <a:pt x="37734" y="11550"/>
                  </a:lnTo>
                  <a:lnTo>
                    <a:pt x="47733" y="17577"/>
                  </a:lnTo>
                  <a:lnTo>
                    <a:pt x="57222" y="24418"/>
                  </a:lnTo>
                  <a:lnTo>
                    <a:pt x="66370" y="33212"/>
                  </a:lnTo>
                  <a:lnTo>
                    <a:pt x="75291" y="43308"/>
                  </a:lnTo>
                  <a:lnTo>
                    <a:pt x="84060" y="54272"/>
                  </a:lnTo>
                  <a:lnTo>
                    <a:pt x="92729" y="64403"/>
                  </a:lnTo>
                  <a:lnTo>
                    <a:pt x="101330" y="73980"/>
                  </a:lnTo>
                  <a:lnTo>
                    <a:pt x="109887" y="83186"/>
                  </a:lnTo>
                  <a:lnTo>
                    <a:pt x="119824" y="90735"/>
                  </a:lnTo>
                  <a:lnTo>
                    <a:pt x="130683" y="97179"/>
                  </a:lnTo>
                  <a:lnTo>
                    <a:pt x="142155" y="102886"/>
                  </a:lnTo>
                  <a:lnTo>
                    <a:pt x="155448" y="108101"/>
                  </a:lnTo>
                  <a:lnTo>
                    <a:pt x="169954" y="112990"/>
                  </a:lnTo>
                  <a:lnTo>
                    <a:pt x="24130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476500" y="35433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139700" y="0"/>
                  </a:moveTo>
                  <a:lnTo>
                    <a:pt x="126215" y="13484"/>
                  </a:lnTo>
                  <a:lnTo>
                    <a:pt x="119421" y="21689"/>
                  </a:lnTo>
                  <a:lnTo>
                    <a:pt x="112070" y="31392"/>
                  </a:lnTo>
                  <a:lnTo>
                    <a:pt x="104346" y="42095"/>
                  </a:lnTo>
                  <a:lnTo>
                    <a:pt x="94964" y="53463"/>
                  </a:lnTo>
                  <a:lnTo>
                    <a:pt x="84476" y="65275"/>
                  </a:lnTo>
                  <a:lnTo>
                    <a:pt x="73250" y="77383"/>
                  </a:lnTo>
                  <a:lnTo>
                    <a:pt x="62944" y="89689"/>
                  </a:lnTo>
                  <a:lnTo>
                    <a:pt x="53252" y="102125"/>
                  </a:lnTo>
                  <a:lnTo>
                    <a:pt x="43968" y="114650"/>
                  </a:lnTo>
                  <a:lnTo>
                    <a:pt x="26126" y="139855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882900" y="3530600"/>
            <a:ext cx="190501" cy="152401"/>
            <a:chOff x="2882900" y="3530600"/>
            <a:chExt cx="190501" cy="152401"/>
          </a:xfrm>
        </p:grpSpPr>
        <p:sp>
          <p:nvSpPr>
            <p:cNvPr id="118" name="Freeform 117"/>
            <p:cNvSpPr/>
            <p:nvPr/>
          </p:nvSpPr>
          <p:spPr>
            <a:xfrm>
              <a:off x="2946400" y="35306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12700" y="0"/>
                  </a:moveTo>
                  <a:lnTo>
                    <a:pt x="12700" y="26968"/>
                  </a:lnTo>
                  <a:lnTo>
                    <a:pt x="11288" y="39145"/>
                  </a:lnTo>
                  <a:lnTo>
                    <a:pt x="8936" y="51496"/>
                  </a:lnTo>
                  <a:lnTo>
                    <a:pt x="5957" y="63964"/>
                  </a:lnTo>
                  <a:lnTo>
                    <a:pt x="3972" y="77920"/>
                  </a:lnTo>
                  <a:lnTo>
                    <a:pt x="2647" y="92869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882900" y="35941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289300" y="3530600"/>
            <a:ext cx="390353" cy="190501"/>
            <a:chOff x="3289300" y="3530600"/>
            <a:chExt cx="390353" cy="190501"/>
          </a:xfrm>
        </p:grpSpPr>
        <p:sp>
          <p:nvSpPr>
            <p:cNvPr id="121" name="Freeform 120"/>
            <p:cNvSpPr/>
            <p:nvPr/>
          </p:nvSpPr>
          <p:spPr>
            <a:xfrm>
              <a:off x="3298788" y="3556000"/>
              <a:ext cx="125548" cy="165101"/>
            </a:xfrm>
            <a:custGeom>
              <a:avLst/>
              <a:gdLst/>
              <a:ahLst/>
              <a:cxnLst/>
              <a:rect l="0" t="0" r="0" b="0"/>
              <a:pathLst>
                <a:path w="125548" h="165101">
                  <a:moveTo>
                    <a:pt x="28612" y="0"/>
                  </a:moveTo>
                  <a:lnTo>
                    <a:pt x="15127" y="13484"/>
                  </a:lnTo>
                  <a:lnTo>
                    <a:pt x="9744" y="21689"/>
                  </a:lnTo>
                  <a:lnTo>
                    <a:pt x="4745" y="31392"/>
                  </a:lnTo>
                  <a:lnTo>
                    <a:pt x="0" y="42095"/>
                  </a:lnTo>
                  <a:lnTo>
                    <a:pt x="1071" y="52052"/>
                  </a:lnTo>
                  <a:lnTo>
                    <a:pt x="6018" y="61512"/>
                  </a:lnTo>
                  <a:lnTo>
                    <a:pt x="13549" y="70641"/>
                  </a:lnTo>
                  <a:lnTo>
                    <a:pt x="24214" y="79550"/>
                  </a:lnTo>
                  <a:lnTo>
                    <a:pt x="36969" y="88311"/>
                  </a:lnTo>
                  <a:lnTo>
                    <a:pt x="51116" y="96974"/>
                  </a:lnTo>
                  <a:lnTo>
                    <a:pt x="64781" y="104160"/>
                  </a:lnTo>
                  <a:lnTo>
                    <a:pt x="78125" y="110362"/>
                  </a:lnTo>
                  <a:lnTo>
                    <a:pt x="91254" y="115908"/>
                  </a:lnTo>
                  <a:lnTo>
                    <a:pt x="102829" y="122427"/>
                  </a:lnTo>
                  <a:lnTo>
                    <a:pt x="113368" y="129596"/>
                  </a:lnTo>
                  <a:lnTo>
                    <a:pt x="123215" y="137197"/>
                  </a:lnTo>
                  <a:lnTo>
                    <a:pt x="125547" y="143676"/>
                  </a:lnTo>
                  <a:lnTo>
                    <a:pt x="122869" y="149406"/>
                  </a:lnTo>
                  <a:lnTo>
                    <a:pt x="116850" y="154637"/>
                  </a:lnTo>
                  <a:lnTo>
                    <a:pt x="107193" y="158124"/>
                  </a:lnTo>
                  <a:lnTo>
                    <a:pt x="95110" y="160450"/>
                  </a:lnTo>
                  <a:lnTo>
                    <a:pt x="15912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289300" y="353060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13484" y="24615"/>
                  </a:lnTo>
                  <a:lnTo>
                    <a:pt x="24511" y="20644"/>
                  </a:lnTo>
                  <a:lnTo>
                    <a:pt x="38918" y="17996"/>
                  </a:lnTo>
                  <a:lnTo>
                    <a:pt x="55579" y="16230"/>
                  </a:lnTo>
                  <a:lnTo>
                    <a:pt x="72330" y="13642"/>
                  </a:lnTo>
                  <a:lnTo>
                    <a:pt x="89142" y="10506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517900" y="3530600"/>
              <a:ext cx="161753" cy="130612"/>
            </a:xfrm>
            <a:custGeom>
              <a:avLst/>
              <a:gdLst/>
              <a:ahLst/>
              <a:cxnLst/>
              <a:rect l="0" t="0" r="0" b="0"/>
              <a:pathLst>
                <a:path w="161753" h="130612">
                  <a:moveTo>
                    <a:pt x="63500" y="0"/>
                  </a:moveTo>
                  <a:lnTo>
                    <a:pt x="28146" y="35353"/>
                  </a:lnTo>
                  <a:lnTo>
                    <a:pt x="21586" y="46146"/>
                  </a:lnTo>
                  <a:lnTo>
                    <a:pt x="15802" y="58986"/>
                  </a:lnTo>
                  <a:lnTo>
                    <a:pt x="10535" y="73190"/>
                  </a:lnTo>
                  <a:lnTo>
                    <a:pt x="9845" y="85482"/>
                  </a:lnTo>
                  <a:lnTo>
                    <a:pt x="12208" y="96499"/>
                  </a:lnTo>
                  <a:lnTo>
                    <a:pt x="16605" y="106666"/>
                  </a:lnTo>
                  <a:lnTo>
                    <a:pt x="23770" y="114855"/>
                  </a:lnTo>
                  <a:lnTo>
                    <a:pt x="32780" y="121725"/>
                  </a:lnTo>
                  <a:lnTo>
                    <a:pt x="43020" y="127717"/>
                  </a:lnTo>
                  <a:lnTo>
                    <a:pt x="55491" y="130300"/>
                  </a:lnTo>
                  <a:lnTo>
                    <a:pt x="69449" y="130611"/>
                  </a:lnTo>
                  <a:lnTo>
                    <a:pt x="84399" y="129407"/>
                  </a:lnTo>
                  <a:lnTo>
                    <a:pt x="98599" y="127194"/>
                  </a:lnTo>
                  <a:lnTo>
                    <a:pt x="112299" y="124307"/>
                  </a:lnTo>
                  <a:lnTo>
                    <a:pt x="125666" y="120971"/>
                  </a:lnTo>
                  <a:lnTo>
                    <a:pt x="137399" y="115925"/>
                  </a:lnTo>
                  <a:lnTo>
                    <a:pt x="148044" y="109739"/>
                  </a:lnTo>
                  <a:lnTo>
                    <a:pt x="157962" y="102792"/>
                  </a:lnTo>
                  <a:lnTo>
                    <a:pt x="161752" y="93928"/>
                  </a:lnTo>
                  <a:lnTo>
                    <a:pt x="161457" y="83785"/>
                  </a:lnTo>
                  <a:lnTo>
                    <a:pt x="158438" y="72790"/>
                  </a:lnTo>
                  <a:lnTo>
                    <a:pt x="153603" y="62638"/>
                  </a:lnTo>
                  <a:lnTo>
                    <a:pt x="147558" y="53047"/>
                  </a:lnTo>
                  <a:lnTo>
                    <a:pt x="140705" y="43831"/>
                  </a:lnTo>
                  <a:lnTo>
                    <a:pt x="130492" y="36276"/>
                  </a:lnTo>
                  <a:lnTo>
                    <a:pt x="118039" y="29829"/>
                  </a:lnTo>
                  <a:lnTo>
                    <a:pt x="104092" y="24119"/>
                  </a:lnTo>
                  <a:lnTo>
                    <a:pt x="89150" y="21723"/>
                  </a:lnTo>
                  <a:lnTo>
                    <a:pt x="73544" y="21538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308100" y="3327400"/>
            <a:ext cx="215901" cy="279401"/>
            <a:chOff x="1308100" y="3327400"/>
            <a:chExt cx="215901" cy="279401"/>
          </a:xfrm>
        </p:grpSpPr>
        <p:sp>
          <p:nvSpPr>
            <p:cNvPr id="125" name="Freeform 124"/>
            <p:cNvSpPr/>
            <p:nvPr/>
          </p:nvSpPr>
          <p:spPr>
            <a:xfrm>
              <a:off x="1308100" y="3327400"/>
              <a:ext cx="167961" cy="139701"/>
            </a:xfrm>
            <a:custGeom>
              <a:avLst/>
              <a:gdLst/>
              <a:ahLst/>
              <a:cxnLst/>
              <a:rect l="0" t="0" r="0" b="0"/>
              <a:pathLst>
                <a:path w="167961" h="139701">
                  <a:moveTo>
                    <a:pt x="0" y="0"/>
                  </a:moveTo>
                  <a:lnTo>
                    <a:pt x="53029" y="35353"/>
                  </a:lnTo>
                  <a:lnTo>
                    <a:pt x="64986" y="41913"/>
                  </a:lnTo>
                  <a:lnTo>
                    <a:pt x="77191" y="47697"/>
                  </a:lnTo>
                  <a:lnTo>
                    <a:pt x="89560" y="52964"/>
                  </a:lnTo>
                  <a:lnTo>
                    <a:pt x="102040" y="57887"/>
                  </a:lnTo>
                  <a:lnTo>
                    <a:pt x="127195" y="67120"/>
                  </a:lnTo>
                  <a:lnTo>
                    <a:pt x="165158" y="80251"/>
                  </a:lnTo>
                  <a:lnTo>
                    <a:pt x="167960" y="84545"/>
                  </a:lnTo>
                  <a:lnTo>
                    <a:pt x="164184" y="88819"/>
                  </a:lnTo>
                  <a:lnTo>
                    <a:pt x="156023" y="93079"/>
                  </a:lnTo>
                  <a:lnTo>
                    <a:pt x="144937" y="97330"/>
                  </a:lnTo>
                  <a:lnTo>
                    <a:pt x="131902" y="101576"/>
                  </a:lnTo>
                  <a:lnTo>
                    <a:pt x="117568" y="105817"/>
                  </a:lnTo>
                  <a:lnTo>
                    <a:pt x="105190" y="111467"/>
                  </a:lnTo>
                  <a:lnTo>
                    <a:pt x="94115" y="118055"/>
                  </a:lnTo>
                  <a:lnTo>
                    <a:pt x="6350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346200" y="35941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26967" y="5957"/>
                  </a:lnTo>
                  <a:lnTo>
                    <a:pt x="40556" y="3971"/>
                  </a:lnTo>
                  <a:lnTo>
                    <a:pt x="55259" y="2647"/>
                  </a:lnTo>
                  <a:lnTo>
                    <a:pt x="70706" y="1765"/>
                  </a:lnTo>
                  <a:lnTo>
                    <a:pt x="102921" y="784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769100" y="2917358"/>
            <a:ext cx="345725" cy="143932"/>
            <a:chOff x="6769100" y="2917358"/>
            <a:chExt cx="345725" cy="143932"/>
          </a:xfrm>
        </p:grpSpPr>
        <p:sp>
          <p:nvSpPr>
            <p:cNvPr id="128" name="Freeform 127"/>
            <p:cNvSpPr/>
            <p:nvPr/>
          </p:nvSpPr>
          <p:spPr>
            <a:xfrm>
              <a:off x="6769100" y="2917358"/>
              <a:ext cx="139701" cy="117943"/>
            </a:xfrm>
            <a:custGeom>
              <a:avLst/>
              <a:gdLst/>
              <a:ahLst/>
              <a:cxnLst/>
              <a:rect l="0" t="0" r="0" b="0"/>
              <a:pathLst>
                <a:path w="139701" h="117943">
                  <a:moveTo>
                    <a:pt x="0" y="16342"/>
                  </a:moveTo>
                  <a:lnTo>
                    <a:pt x="13484" y="2858"/>
                  </a:lnTo>
                  <a:lnTo>
                    <a:pt x="21689" y="297"/>
                  </a:lnTo>
                  <a:lnTo>
                    <a:pt x="31393" y="0"/>
                  </a:lnTo>
                  <a:lnTo>
                    <a:pt x="42095" y="1214"/>
                  </a:lnTo>
                  <a:lnTo>
                    <a:pt x="52052" y="4845"/>
                  </a:lnTo>
                  <a:lnTo>
                    <a:pt x="61512" y="10089"/>
                  </a:lnTo>
                  <a:lnTo>
                    <a:pt x="70642" y="16406"/>
                  </a:lnTo>
                  <a:lnTo>
                    <a:pt x="73905" y="24851"/>
                  </a:lnTo>
                  <a:lnTo>
                    <a:pt x="73259" y="34715"/>
                  </a:lnTo>
                  <a:lnTo>
                    <a:pt x="70005" y="45524"/>
                  </a:lnTo>
                  <a:lnTo>
                    <a:pt x="63603" y="55552"/>
                  </a:lnTo>
                  <a:lnTo>
                    <a:pt x="55102" y="65060"/>
                  </a:lnTo>
                  <a:lnTo>
                    <a:pt x="35779" y="83150"/>
                  </a:lnTo>
                  <a:lnTo>
                    <a:pt x="17783" y="100597"/>
                  </a:lnTo>
                  <a:lnTo>
                    <a:pt x="17499" y="106378"/>
                  </a:lnTo>
                  <a:lnTo>
                    <a:pt x="22955" y="110233"/>
                  </a:lnTo>
                  <a:lnTo>
                    <a:pt x="32236" y="112802"/>
                  </a:lnTo>
                  <a:lnTo>
                    <a:pt x="44069" y="114515"/>
                  </a:lnTo>
                  <a:lnTo>
                    <a:pt x="57601" y="115657"/>
                  </a:lnTo>
                  <a:lnTo>
                    <a:pt x="139700" y="1179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992723" y="2946400"/>
              <a:ext cx="122102" cy="114890"/>
            </a:xfrm>
            <a:custGeom>
              <a:avLst/>
              <a:gdLst/>
              <a:ahLst/>
              <a:cxnLst/>
              <a:rect l="0" t="0" r="0" b="0"/>
              <a:pathLst>
                <a:path w="122102" h="114890">
                  <a:moveTo>
                    <a:pt x="17677" y="25400"/>
                  </a:moveTo>
                  <a:lnTo>
                    <a:pt x="0" y="78429"/>
                  </a:lnTo>
                  <a:lnTo>
                    <a:pt x="1659" y="88975"/>
                  </a:lnTo>
                  <a:lnTo>
                    <a:pt x="6998" y="98828"/>
                  </a:lnTo>
                  <a:lnTo>
                    <a:pt x="14791" y="108218"/>
                  </a:lnTo>
                  <a:lnTo>
                    <a:pt x="25630" y="113068"/>
                  </a:lnTo>
                  <a:lnTo>
                    <a:pt x="38502" y="114889"/>
                  </a:lnTo>
                  <a:lnTo>
                    <a:pt x="52726" y="114693"/>
                  </a:lnTo>
                  <a:lnTo>
                    <a:pt x="66443" y="111739"/>
                  </a:lnTo>
                  <a:lnTo>
                    <a:pt x="79822" y="106948"/>
                  </a:lnTo>
                  <a:lnTo>
                    <a:pt x="92973" y="100932"/>
                  </a:lnTo>
                  <a:lnTo>
                    <a:pt x="103152" y="92688"/>
                  </a:lnTo>
                  <a:lnTo>
                    <a:pt x="111349" y="82958"/>
                  </a:lnTo>
                  <a:lnTo>
                    <a:pt x="118225" y="72239"/>
                  </a:lnTo>
                  <a:lnTo>
                    <a:pt x="121398" y="60859"/>
                  </a:lnTo>
                  <a:lnTo>
                    <a:pt x="122101" y="49039"/>
                  </a:lnTo>
                  <a:lnTo>
                    <a:pt x="121160" y="36926"/>
                  </a:lnTo>
                  <a:lnTo>
                    <a:pt x="116298" y="27439"/>
                  </a:lnTo>
                  <a:lnTo>
                    <a:pt x="108824" y="19704"/>
                  </a:lnTo>
                  <a:lnTo>
                    <a:pt x="99609" y="13136"/>
                  </a:lnTo>
                  <a:lnTo>
                    <a:pt x="87820" y="8757"/>
                  </a:lnTo>
                  <a:lnTo>
                    <a:pt x="74316" y="5838"/>
                  </a:lnTo>
                  <a:lnTo>
                    <a:pt x="1767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6838558" y="2044700"/>
            <a:ext cx="277244" cy="571501"/>
            <a:chOff x="6838558" y="2044700"/>
            <a:chExt cx="277244" cy="571501"/>
          </a:xfrm>
        </p:grpSpPr>
        <p:sp>
          <p:nvSpPr>
            <p:cNvPr id="131" name="Freeform 130"/>
            <p:cNvSpPr/>
            <p:nvPr/>
          </p:nvSpPr>
          <p:spPr>
            <a:xfrm>
              <a:off x="6838558" y="2463800"/>
              <a:ext cx="95643" cy="42036"/>
            </a:xfrm>
            <a:custGeom>
              <a:avLst/>
              <a:gdLst/>
              <a:ahLst/>
              <a:cxnLst/>
              <a:rect l="0" t="0" r="0" b="0"/>
              <a:pathLst>
                <a:path w="95643" h="42036">
                  <a:moveTo>
                    <a:pt x="6742" y="0"/>
                  </a:moveTo>
                  <a:lnTo>
                    <a:pt x="0" y="20225"/>
                  </a:lnTo>
                  <a:lnTo>
                    <a:pt x="2247" y="27595"/>
                  </a:lnTo>
                  <a:lnTo>
                    <a:pt x="7979" y="33918"/>
                  </a:lnTo>
                  <a:lnTo>
                    <a:pt x="16032" y="39545"/>
                  </a:lnTo>
                  <a:lnTo>
                    <a:pt x="27046" y="41886"/>
                  </a:lnTo>
                  <a:lnTo>
                    <a:pt x="40034" y="42035"/>
                  </a:lnTo>
                  <a:lnTo>
                    <a:pt x="95642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908800" y="24257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5958" y="26967"/>
                  </a:lnTo>
                  <a:lnTo>
                    <a:pt x="3971" y="41967"/>
                  </a:lnTo>
                  <a:lnTo>
                    <a:pt x="2647" y="59022"/>
                  </a:lnTo>
                  <a:lnTo>
                    <a:pt x="1765" y="77448"/>
                  </a:lnTo>
                  <a:lnTo>
                    <a:pt x="784" y="112973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997700" y="2476500"/>
              <a:ext cx="118102" cy="124357"/>
            </a:xfrm>
            <a:custGeom>
              <a:avLst/>
              <a:gdLst/>
              <a:ahLst/>
              <a:cxnLst/>
              <a:rect l="0" t="0" r="0" b="0"/>
              <a:pathLst>
                <a:path w="118102" h="124357">
                  <a:moveTo>
                    <a:pt x="12700" y="38100"/>
                  </a:moveTo>
                  <a:lnTo>
                    <a:pt x="5958" y="58325"/>
                  </a:lnTo>
                  <a:lnTo>
                    <a:pt x="5383" y="68517"/>
                  </a:lnTo>
                  <a:lnTo>
                    <a:pt x="6411" y="79544"/>
                  </a:lnTo>
                  <a:lnTo>
                    <a:pt x="8507" y="91129"/>
                  </a:lnTo>
                  <a:lnTo>
                    <a:pt x="14138" y="101675"/>
                  </a:lnTo>
                  <a:lnTo>
                    <a:pt x="22125" y="111528"/>
                  </a:lnTo>
                  <a:lnTo>
                    <a:pt x="31684" y="120918"/>
                  </a:lnTo>
                  <a:lnTo>
                    <a:pt x="42288" y="124356"/>
                  </a:lnTo>
                  <a:lnTo>
                    <a:pt x="53592" y="123826"/>
                  </a:lnTo>
                  <a:lnTo>
                    <a:pt x="65361" y="120651"/>
                  </a:lnTo>
                  <a:lnTo>
                    <a:pt x="76030" y="115711"/>
                  </a:lnTo>
                  <a:lnTo>
                    <a:pt x="85964" y="109596"/>
                  </a:lnTo>
                  <a:lnTo>
                    <a:pt x="95409" y="102697"/>
                  </a:lnTo>
                  <a:lnTo>
                    <a:pt x="103117" y="92454"/>
                  </a:lnTo>
                  <a:lnTo>
                    <a:pt x="109666" y="79980"/>
                  </a:lnTo>
                  <a:lnTo>
                    <a:pt x="115444" y="66020"/>
                  </a:lnTo>
                  <a:lnTo>
                    <a:pt x="117885" y="52480"/>
                  </a:lnTo>
                  <a:lnTo>
                    <a:pt x="118101" y="39220"/>
                  </a:lnTo>
                  <a:lnTo>
                    <a:pt x="116833" y="26146"/>
                  </a:lnTo>
                  <a:lnTo>
                    <a:pt x="108933" y="17431"/>
                  </a:lnTo>
                  <a:lnTo>
                    <a:pt x="96611" y="11620"/>
                  </a:lnTo>
                  <a:lnTo>
                    <a:pt x="81340" y="7747"/>
                  </a:lnTo>
                  <a:lnTo>
                    <a:pt x="65516" y="5164"/>
                  </a:lnTo>
                  <a:lnTo>
                    <a:pt x="49321" y="344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849877" y="2044700"/>
              <a:ext cx="105487" cy="139324"/>
            </a:xfrm>
            <a:custGeom>
              <a:avLst/>
              <a:gdLst/>
              <a:ahLst/>
              <a:cxnLst/>
              <a:rect l="0" t="0" r="0" b="0"/>
              <a:pathLst>
                <a:path w="105487" h="139324">
                  <a:moveTo>
                    <a:pt x="46223" y="0"/>
                  </a:moveTo>
                  <a:lnTo>
                    <a:pt x="32738" y="13484"/>
                  </a:lnTo>
                  <a:lnTo>
                    <a:pt x="25944" y="23100"/>
                  </a:lnTo>
                  <a:lnTo>
                    <a:pt x="18593" y="35155"/>
                  </a:lnTo>
                  <a:lnTo>
                    <a:pt x="10870" y="48837"/>
                  </a:lnTo>
                  <a:lnTo>
                    <a:pt x="5720" y="63602"/>
                  </a:lnTo>
                  <a:lnTo>
                    <a:pt x="2288" y="79090"/>
                  </a:lnTo>
                  <a:lnTo>
                    <a:pt x="0" y="95060"/>
                  </a:lnTo>
                  <a:lnTo>
                    <a:pt x="1296" y="108529"/>
                  </a:lnTo>
                  <a:lnTo>
                    <a:pt x="4982" y="120330"/>
                  </a:lnTo>
                  <a:lnTo>
                    <a:pt x="10263" y="131020"/>
                  </a:lnTo>
                  <a:lnTo>
                    <a:pt x="18016" y="136735"/>
                  </a:lnTo>
                  <a:lnTo>
                    <a:pt x="27417" y="139134"/>
                  </a:lnTo>
                  <a:lnTo>
                    <a:pt x="37919" y="139323"/>
                  </a:lnTo>
                  <a:lnTo>
                    <a:pt x="49154" y="138037"/>
                  </a:lnTo>
                  <a:lnTo>
                    <a:pt x="60877" y="135769"/>
                  </a:lnTo>
                  <a:lnTo>
                    <a:pt x="72926" y="132846"/>
                  </a:lnTo>
                  <a:lnTo>
                    <a:pt x="83780" y="128075"/>
                  </a:lnTo>
                  <a:lnTo>
                    <a:pt x="93838" y="122072"/>
                  </a:lnTo>
                  <a:lnTo>
                    <a:pt x="103366" y="115248"/>
                  </a:lnTo>
                  <a:lnTo>
                    <a:pt x="105486" y="109287"/>
                  </a:lnTo>
                  <a:lnTo>
                    <a:pt x="102664" y="103902"/>
                  </a:lnTo>
                  <a:lnTo>
                    <a:pt x="96550" y="98901"/>
                  </a:lnTo>
                  <a:lnTo>
                    <a:pt x="89652" y="98390"/>
                  </a:lnTo>
                  <a:lnTo>
                    <a:pt x="82231" y="100871"/>
                  </a:lnTo>
                  <a:lnTo>
                    <a:pt x="58923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018136" y="2057400"/>
              <a:ext cx="87637" cy="113083"/>
            </a:xfrm>
            <a:custGeom>
              <a:avLst/>
              <a:gdLst/>
              <a:ahLst/>
              <a:cxnLst/>
              <a:rect l="0" t="0" r="0" b="0"/>
              <a:pathLst>
                <a:path w="87637" h="113083">
                  <a:moveTo>
                    <a:pt x="30364" y="25400"/>
                  </a:moveTo>
                  <a:lnTo>
                    <a:pt x="16879" y="38884"/>
                  </a:lnTo>
                  <a:lnTo>
                    <a:pt x="11496" y="47089"/>
                  </a:lnTo>
                  <a:lnTo>
                    <a:pt x="6497" y="56792"/>
                  </a:lnTo>
                  <a:lnTo>
                    <a:pt x="1752" y="67495"/>
                  </a:lnTo>
                  <a:lnTo>
                    <a:pt x="0" y="78863"/>
                  </a:lnTo>
                  <a:lnTo>
                    <a:pt x="244" y="90675"/>
                  </a:lnTo>
                  <a:lnTo>
                    <a:pt x="1817" y="102783"/>
                  </a:lnTo>
                  <a:lnTo>
                    <a:pt x="9921" y="109444"/>
                  </a:lnTo>
                  <a:lnTo>
                    <a:pt x="22379" y="112474"/>
                  </a:lnTo>
                  <a:lnTo>
                    <a:pt x="37741" y="113082"/>
                  </a:lnTo>
                  <a:lnTo>
                    <a:pt x="50804" y="109255"/>
                  </a:lnTo>
                  <a:lnTo>
                    <a:pt x="62334" y="102470"/>
                  </a:lnTo>
                  <a:lnTo>
                    <a:pt x="72845" y="93713"/>
                  </a:lnTo>
                  <a:lnTo>
                    <a:pt x="79850" y="82231"/>
                  </a:lnTo>
                  <a:lnTo>
                    <a:pt x="84521" y="68931"/>
                  </a:lnTo>
                  <a:lnTo>
                    <a:pt x="87636" y="54421"/>
                  </a:lnTo>
                  <a:lnTo>
                    <a:pt x="86890" y="41925"/>
                  </a:lnTo>
                  <a:lnTo>
                    <a:pt x="83570" y="30772"/>
                  </a:lnTo>
                  <a:lnTo>
                    <a:pt x="78534" y="20515"/>
                  </a:lnTo>
                  <a:lnTo>
                    <a:pt x="69533" y="13676"/>
                  </a:lnTo>
                  <a:lnTo>
                    <a:pt x="57887" y="9117"/>
                  </a:lnTo>
                  <a:lnTo>
                    <a:pt x="496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872178" y="1625600"/>
            <a:ext cx="240936" cy="158796"/>
            <a:chOff x="6872178" y="1625600"/>
            <a:chExt cx="240936" cy="158796"/>
          </a:xfrm>
        </p:grpSpPr>
        <p:sp>
          <p:nvSpPr>
            <p:cNvPr id="137" name="Freeform 136"/>
            <p:cNvSpPr/>
            <p:nvPr/>
          </p:nvSpPr>
          <p:spPr>
            <a:xfrm>
              <a:off x="6872178" y="1625600"/>
              <a:ext cx="87423" cy="158796"/>
            </a:xfrm>
            <a:custGeom>
              <a:avLst/>
              <a:gdLst/>
              <a:ahLst/>
              <a:cxnLst/>
              <a:rect l="0" t="0" r="0" b="0"/>
              <a:pathLst>
                <a:path w="87423" h="158796">
                  <a:moveTo>
                    <a:pt x="87422" y="0"/>
                  </a:moveTo>
                  <a:lnTo>
                    <a:pt x="53711" y="0"/>
                  </a:lnTo>
                  <a:lnTo>
                    <a:pt x="39548" y="2822"/>
                  </a:lnTo>
                  <a:lnTo>
                    <a:pt x="25873" y="7525"/>
                  </a:lnTo>
                  <a:lnTo>
                    <a:pt x="12522" y="13484"/>
                  </a:lnTo>
                  <a:lnTo>
                    <a:pt x="7855" y="21689"/>
                  </a:lnTo>
                  <a:lnTo>
                    <a:pt x="8977" y="31392"/>
                  </a:lnTo>
                  <a:lnTo>
                    <a:pt x="13959" y="42095"/>
                  </a:lnTo>
                  <a:lnTo>
                    <a:pt x="22924" y="52052"/>
                  </a:lnTo>
                  <a:lnTo>
                    <a:pt x="34546" y="61512"/>
                  </a:lnTo>
                  <a:lnTo>
                    <a:pt x="47938" y="70641"/>
                  </a:lnTo>
                  <a:lnTo>
                    <a:pt x="58277" y="80961"/>
                  </a:lnTo>
                  <a:lnTo>
                    <a:pt x="66581" y="92074"/>
                  </a:lnTo>
                  <a:lnTo>
                    <a:pt x="73528" y="103716"/>
                  </a:lnTo>
                  <a:lnTo>
                    <a:pt x="76748" y="115710"/>
                  </a:lnTo>
                  <a:lnTo>
                    <a:pt x="77484" y="127940"/>
                  </a:lnTo>
                  <a:lnTo>
                    <a:pt x="76563" y="140327"/>
                  </a:lnTo>
                  <a:lnTo>
                    <a:pt x="70305" y="148584"/>
                  </a:lnTo>
                  <a:lnTo>
                    <a:pt x="60488" y="154089"/>
                  </a:lnTo>
                  <a:lnTo>
                    <a:pt x="48299" y="157759"/>
                  </a:lnTo>
                  <a:lnTo>
                    <a:pt x="35940" y="158795"/>
                  </a:lnTo>
                  <a:lnTo>
                    <a:pt x="23467" y="158074"/>
                  </a:lnTo>
                  <a:lnTo>
                    <a:pt x="10918" y="156183"/>
                  </a:lnTo>
                  <a:lnTo>
                    <a:pt x="3964" y="147866"/>
                  </a:lnTo>
                  <a:lnTo>
                    <a:pt x="738" y="135266"/>
                  </a:lnTo>
                  <a:lnTo>
                    <a:pt x="0" y="119811"/>
                  </a:lnTo>
                  <a:lnTo>
                    <a:pt x="2329" y="106685"/>
                  </a:lnTo>
                  <a:lnTo>
                    <a:pt x="6704" y="95112"/>
                  </a:lnTo>
                  <a:lnTo>
                    <a:pt x="12443" y="84574"/>
                  </a:lnTo>
                  <a:lnTo>
                    <a:pt x="19092" y="73316"/>
                  </a:lnTo>
                  <a:lnTo>
                    <a:pt x="34005" y="49518"/>
                  </a:lnTo>
                  <a:lnTo>
                    <a:pt x="43344" y="38656"/>
                  </a:lnTo>
                  <a:lnTo>
                    <a:pt x="53803" y="2859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019459" y="1625600"/>
              <a:ext cx="93655" cy="101216"/>
            </a:xfrm>
            <a:custGeom>
              <a:avLst/>
              <a:gdLst/>
              <a:ahLst/>
              <a:cxnLst/>
              <a:rect l="0" t="0" r="0" b="0"/>
              <a:pathLst>
                <a:path w="93655" h="101216">
                  <a:moveTo>
                    <a:pt x="16341" y="50800"/>
                  </a:moveTo>
                  <a:lnTo>
                    <a:pt x="2856" y="64284"/>
                  </a:lnTo>
                  <a:lnTo>
                    <a:pt x="296" y="72489"/>
                  </a:lnTo>
                  <a:lnTo>
                    <a:pt x="0" y="82192"/>
                  </a:lnTo>
                  <a:lnTo>
                    <a:pt x="1214" y="92895"/>
                  </a:lnTo>
                  <a:lnTo>
                    <a:pt x="7667" y="98618"/>
                  </a:lnTo>
                  <a:lnTo>
                    <a:pt x="17614" y="101023"/>
                  </a:lnTo>
                  <a:lnTo>
                    <a:pt x="29889" y="101215"/>
                  </a:lnTo>
                  <a:lnTo>
                    <a:pt x="40896" y="98521"/>
                  </a:lnTo>
                  <a:lnTo>
                    <a:pt x="51055" y="93903"/>
                  </a:lnTo>
                  <a:lnTo>
                    <a:pt x="60650" y="88002"/>
                  </a:lnTo>
                  <a:lnTo>
                    <a:pt x="69869" y="81246"/>
                  </a:lnTo>
                  <a:lnTo>
                    <a:pt x="78837" y="73919"/>
                  </a:lnTo>
                  <a:lnTo>
                    <a:pt x="87638" y="66213"/>
                  </a:lnTo>
                  <a:lnTo>
                    <a:pt x="92095" y="55430"/>
                  </a:lnTo>
                  <a:lnTo>
                    <a:pt x="93654" y="42598"/>
                  </a:lnTo>
                  <a:lnTo>
                    <a:pt x="93283" y="28399"/>
                  </a:lnTo>
                  <a:lnTo>
                    <a:pt x="88802" y="17521"/>
                  </a:lnTo>
                  <a:lnTo>
                    <a:pt x="81581" y="8858"/>
                  </a:lnTo>
                  <a:lnTo>
                    <a:pt x="2904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819900" y="1130300"/>
            <a:ext cx="331061" cy="152401"/>
            <a:chOff x="6819900" y="1130300"/>
            <a:chExt cx="331061" cy="152401"/>
          </a:xfrm>
        </p:grpSpPr>
        <p:sp>
          <p:nvSpPr>
            <p:cNvPr id="140" name="Freeform 139"/>
            <p:cNvSpPr/>
            <p:nvPr/>
          </p:nvSpPr>
          <p:spPr>
            <a:xfrm>
              <a:off x="6819900" y="113030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38100" y="0"/>
                  </a:moveTo>
                  <a:lnTo>
                    <a:pt x="20423" y="70706"/>
                  </a:lnTo>
                  <a:lnTo>
                    <a:pt x="16437" y="85237"/>
                  </a:lnTo>
                  <a:lnTo>
                    <a:pt x="12369" y="99158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6903836" y="1168400"/>
              <a:ext cx="95540" cy="112928"/>
            </a:xfrm>
            <a:custGeom>
              <a:avLst/>
              <a:gdLst/>
              <a:ahLst/>
              <a:cxnLst/>
              <a:rect l="0" t="0" r="0" b="0"/>
              <a:pathLst>
                <a:path w="95540" h="112928">
                  <a:moveTo>
                    <a:pt x="30364" y="12700"/>
                  </a:moveTo>
                  <a:lnTo>
                    <a:pt x="16879" y="32925"/>
                  </a:lnTo>
                  <a:lnTo>
                    <a:pt x="11496" y="43117"/>
                  </a:lnTo>
                  <a:lnTo>
                    <a:pt x="6497" y="54144"/>
                  </a:lnTo>
                  <a:lnTo>
                    <a:pt x="1752" y="65729"/>
                  </a:lnTo>
                  <a:lnTo>
                    <a:pt x="0" y="77686"/>
                  </a:lnTo>
                  <a:lnTo>
                    <a:pt x="244" y="89891"/>
                  </a:lnTo>
                  <a:lnTo>
                    <a:pt x="1817" y="102260"/>
                  </a:lnTo>
                  <a:lnTo>
                    <a:pt x="7099" y="109096"/>
                  </a:lnTo>
                  <a:lnTo>
                    <a:pt x="14854" y="112241"/>
                  </a:lnTo>
                  <a:lnTo>
                    <a:pt x="24257" y="112927"/>
                  </a:lnTo>
                  <a:lnTo>
                    <a:pt x="33348" y="109151"/>
                  </a:lnTo>
                  <a:lnTo>
                    <a:pt x="42231" y="102401"/>
                  </a:lnTo>
                  <a:lnTo>
                    <a:pt x="76766" y="67891"/>
                  </a:lnTo>
                  <a:lnTo>
                    <a:pt x="83876" y="57961"/>
                  </a:lnTo>
                  <a:lnTo>
                    <a:pt x="90028" y="47107"/>
                  </a:lnTo>
                  <a:lnTo>
                    <a:pt x="95539" y="35638"/>
                  </a:lnTo>
                  <a:lnTo>
                    <a:pt x="94981" y="26581"/>
                  </a:lnTo>
                  <a:lnTo>
                    <a:pt x="90375" y="19131"/>
                  </a:lnTo>
                  <a:lnTo>
                    <a:pt x="6846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041183" y="1154573"/>
              <a:ext cx="109778" cy="101820"/>
            </a:xfrm>
            <a:custGeom>
              <a:avLst/>
              <a:gdLst/>
              <a:ahLst/>
              <a:cxnLst/>
              <a:rect l="0" t="0" r="0" b="0"/>
              <a:pathLst>
                <a:path w="109778" h="101820">
                  <a:moveTo>
                    <a:pt x="7317" y="39227"/>
                  </a:moveTo>
                  <a:lnTo>
                    <a:pt x="575" y="59452"/>
                  </a:lnTo>
                  <a:lnTo>
                    <a:pt x="0" y="69644"/>
                  </a:lnTo>
                  <a:lnTo>
                    <a:pt x="1028" y="80671"/>
                  </a:lnTo>
                  <a:lnTo>
                    <a:pt x="3124" y="92256"/>
                  </a:lnTo>
                  <a:lnTo>
                    <a:pt x="11577" y="98569"/>
                  </a:lnTo>
                  <a:lnTo>
                    <a:pt x="24267" y="101366"/>
                  </a:lnTo>
                  <a:lnTo>
                    <a:pt x="39784" y="101819"/>
                  </a:lnTo>
                  <a:lnTo>
                    <a:pt x="52950" y="99299"/>
                  </a:lnTo>
                  <a:lnTo>
                    <a:pt x="64550" y="94797"/>
                  </a:lnTo>
                  <a:lnTo>
                    <a:pt x="75105" y="88974"/>
                  </a:lnTo>
                  <a:lnTo>
                    <a:pt x="84964" y="80858"/>
                  </a:lnTo>
                  <a:lnTo>
                    <a:pt x="94359" y="71214"/>
                  </a:lnTo>
                  <a:lnTo>
                    <a:pt x="103446" y="60552"/>
                  </a:lnTo>
                  <a:lnTo>
                    <a:pt x="108091" y="49210"/>
                  </a:lnTo>
                  <a:lnTo>
                    <a:pt x="109777" y="37415"/>
                  </a:lnTo>
                  <a:lnTo>
                    <a:pt x="109490" y="25319"/>
                  </a:lnTo>
                  <a:lnTo>
                    <a:pt x="105066" y="15844"/>
                  </a:lnTo>
                  <a:lnTo>
                    <a:pt x="97882" y="8116"/>
                  </a:lnTo>
                  <a:lnTo>
                    <a:pt x="88860" y="1553"/>
                  </a:lnTo>
                  <a:lnTo>
                    <a:pt x="80024" y="0"/>
                  </a:lnTo>
                  <a:lnTo>
                    <a:pt x="71309" y="1786"/>
                  </a:lnTo>
                  <a:lnTo>
                    <a:pt x="45417" y="138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569200" y="3479800"/>
            <a:ext cx="2099508" cy="233529"/>
            <a:chOff x="7569200" y="3479800"/>
            <a:chExt cx="2099508" cy="233529"/>
          </a:xfrm>
        </p:grpSpPr>
        <p:sp>
          <p:nvSpPr>
            <p:cNvPr id="144" name="Freeform 143"/>
            <p:cNvSpPr/>
            <p:nvPr/>
          </p:nvSpPr>
          <p:spPr>
            <a:xfrm>
              <a:off x="7569200" y="3516612"/>
              <a:ext cx="101601" cy="163342"/>
            </a:xfrm>
            <a:custGeom>
              <a:avLst/>
              <a:gdLst/>
              <a:ahLst/>
              <a:cxnLst/>
              <a:rect l="0" t="0" r="0" b="0"/>
              <a:pathLst>
                <a:path w="101601" h="163342">
                  <a:moveTo>
                    <a:pt x="0" y="52088"/>
                  </a:moveTo>
                  <a:lnTo>
                    <a:pt x="6741" y="31862"/>
                  </a:lnTo>
                  <a:lnTo>
                    <a:pt x="11550" y="23082"/>
                  </a:lnTo>
                  <a:lnTo>
                    <a:pt x="17577" y="14406"/>
                  </a:lnTo>
                  <a:lnTo>
                    <a:pt x="24418" y="5800"/>
                  </a:lnTo>
                  <a:lnTo>
                    <a:pt x="33211" y="1474"/>
                  </a:lnTo>
                  <a:lnTo>
                    <a:pt x="43308" y="0"/>
                  </a:lnTo>
                  <a:lnTo>
                    <a:pt x="54271" y="429"/>
                  </a:lnTo>
                  <a:lnTo>
                    <a:pt x="62992" y="4949"/>
                  </a:lnTo>
                  <a:lnTo>
                    <a:pt x="70217" y="12195"/>
                  </a:lnTo>
                  <a:lnTo>
                    <a:pt x="76444" y="21259"/>
                  </a:lnTo>
                  <a:lnTo>
                    <a:pt x="79185" y="31535"/>
                  </a:lnTo>
                  <a:lnTo>
                    <a:pt x="79601" y="42619"/>
                  </a:lnTo>
                  <a:lnTo>
                    <a:pt x="78468" y="54242"/>
                  </a:lnTo>
                  <a:lnTo>
                    <a:pt x="76300" y="66224"/>
                  </a:lnTo>
                  <a:lnTo>
                    <a:pt x="73444" y="78445"/>
                  </a:lnTo>
                  <a:lnTo>
                    <a:pt x="70129" y="90826"/>
                  </a:lnTo>
                  <a:lnTo>
                    <a:pt x="62683" y="115871"/>
                  </a:lnTo>
                  <a:lnTo>
                    <a:pt x="58721" y="128477"/>
                  </a:lnTo>
                  <a:lnTo>
                    <a:pt x="51847" y="139703"/>
                  </a:lnTo>
                  <a:lnTo>
                    <a:pt x="43032" y="150009"/>
                  </a:lnTo>
                  <a:lnTo>
                    <a:pt x="32921" y="159701"/>
                  </a:lnTo>
                  <a:lnTo>
                    <a:pt x="29002" y="163341"/>
                  </a:lnTo>
                  <a:lnTo>
                    <a:pt x="29212" y="162945"/>
                  </a:lnTo>
                  <a:lnTo>
                    <a:pt x="32175" y="159860"/>
                  </a:lnTo>
                  <a:lnTo>
                    <a:pt x="38383" y="159213"/>
                  </a:lnTo>
                  <a:lnTo>
                    <a:pt x="46755" y="160194"/>
                  </a:lnTo>
                  <a:lnTo>
                    <a:pt x="101600" y="1536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709423" y="3556000"/>
              <a:ext cx="105059" cy="155659"/>
            </a:xfrm>
            <a:custGeom>
              <a:avLst/>
              <a:gdLst/>
              <a:ahLst/>
              <a:cxnLst/>
              <a:rect l="0" t="0" r="0" b="0"/>
              <a:pathLst>
                <a:path w="105059" h="155659">
                  <a:moveTo>
                    <a:pt x="12177" y="0"/>
                  </a:moveTo>
                  <a:lnTo>
                    <a:pt x="5435" y="33709"/>
                  </a:lnTo>
                  <a:lnTo>
                    <a:pt x="3448" y="49284"/>
                  </a:lnTo>
                  <a:lnTo>
                    <a:pt x="2124" y="65311"/>
                  </a:lnTo>
                  <a:lnTo>
                    <a:pt x="1242" y="81641"/>
                  </a:lnTo>
                  <a:lnTo>
                    <a:pt x="261" y="114836"/>
                  </a:lnTo>
                  <a:lnTo>
                    <a:pt x="0" y="131591"/>
                  </a:lnTo>
                  <a:lnTo>
                    <a:pt x="5470" y="142760"/>
                  </a:lnTo>
                  <a:lnTo>
                    <a:pt x="14761" y="150207"/>
                  </a:lnTo>
                  <a:lnTo>
                    <a:pt x="26600" y="155171"/>
                  </a:lnTo>
                  <a:lnTo>
                    <a:pt x="37314" y="155658"/>
                  </a:lnTo>
                  <a:lnTo>
                    <a:pt x="47279" y="153161"/>
                  </a:lnTo>
                  <a:lnTo>
                    <a:pt x="56745" y="148674"/>
                  </a:lnTo>
                  <a:lnTo>
                    <a:pt x="65878" y="142860"/>
                  </a:lnTo>
                  <a:lnTo>
                    <a:pt x="74788" y="136162"/>
                  </a:lnTo>
                  <a:lnTo>
                    <a:pt x="83551" y="128875"/>
                  </a:lnTo>
                  <a:lnTo>
                    <a:pt x="90804" y="118372"/>
                  </a:lnTo>
                  <a:lnTo>
                    <a:pt x="97050" y="105725"/>
                  </a:lnTo>
                  <a:lnTo>
                    <a:pt x="102626" y="91650"/>
                  </a:lnTo>
                  <a:lnTo>
                    <a:pt x="104931" y="78033"/>
                  </a:lnTo>
                  <a:lnTo>
                    <a:pt x="105058" y="64722"/>
                  </a:lnTo>
                  <a:lnTo>
                    <a:pt x="103731" y="51615"/>
                  </a:lnTo>
                  <a:lnTo>
                    <a:pt x="100024" y="38643"/>
                  </a:lnTo>
                  <a:lnTo>
                    <a:pt x="94730" y="25761"/>
                  </a:lnTo>
                  <a:lnTo>
                    <a:pt x="88379" y="12941"/>
                  </a:lnTo>
                  <a:lnTo>
                    <a:pt x="79911" y="5805"/>
                  </a:lnTo>
                  <a:lnTo>
                    <a:pt x="70033" y="2459"/>
                  </a:lnTo>
                  <a:lnTo>
                    <a:pt x="3757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045058" y="3505200"/>
              <a:ext cx="108343" cy="82564"/>
            </a:xfrm>
            <a:custGeom>
              <a:avLst/>
              <a:gdLst/>
              <a:ahLst/>
              <a:cxnLst/>
              <a:rect l="0" t="0" r="0" b="0"/>
              <a:pathLst>
                <a:path w="108343" h="82564">
                  <a:moveTo>
                    <a:pt x="6742" y="0"/>
                  </a:moveTo>
                  <a:lnTo>
                    <a:pt x="6742" y="26968"/>
                  </a:lnTo>
                  <a:lnTo>
                    <a:pt x="5331" y="39145"/>
                  </a:lnTo>
                  <a:lnTo>
                    <a:pt x="2979" y="51496"/>
                  </a:lnTo>
                  <a:lnTo>
                    <a:pt x="0" y="63964"/>
                  </a:lnTo>
                  <a:lnTo>
                    <a:pt x="3658" y="72276"/>
                  </a:lnTo>
                  <a:lnTo>
                    <a:pt x="11742" y="77817"/>
                  </a:lnTo>
                  <a:lnTo>
                    <a:pt x="22775" y="81511"/>
                  </a:lnTo>
                  <a:lnTo>
                    <a:pt x="34364" y="82563"/>
                  </a:lnTo>
                  <a:lnTo>
                    <a:pt x="46323" y="81853"/>
                  </a:lnTo>
                  <a:lnTo>
                    <a:pt x="108342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102600" y="35052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5958" y="33709"/>
                  </a:lnTo>
                  <a:lnTo>
                    <a:pt x="3971" y="50695"/>
                  </a:lnTo>
                  <a:lnTo>
                    <a:pt x="2647" y="69074"/>
                  </a:lnTo>
                  <a:lnTo>
                    <a:pt x="1176" y="10690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182330" y="3517900"/>
              <a:ext cx="76715" cy="174140"/>
            </a:xfrm>
            <a:custGeom>
              <a:avLst/>
              <a:gdLst/>
              <a:ahLst/>
              <a:cxnLst/>
              <a:rect l="0" t="0" r="0" b="0"/>
              <a:pathLst>
                <a:path w="76715" h="174140">
                  <a:moveTo>
                    <a:pt x="21870" y="50800"/>
                  </a:moveTo>
                  <a:lnTo>
                    <a:pt x="8385" y="71025"/>
                  </a:lnTo>
                  <a:lnTo>
                    <a:pt x="4413" y="82628"/>
                  </a:lnTo>
                  <a:lnTo>
                    <a:pt x="1765" y="96008"/>
                  </a:lnTo>
                  <a:lnTo>
                    <a:pt x="0" y="110571"/>
                  </a:lnTo>
                  <a:lnTo>
                    <a:pt x="234" y="125925"/>
                  </a:lnTo>
                  <a:lnTo>
                    <a:pt x="1802" y="141806"/>
                  </a:lnTo>
                  <a:lnTo>
                    <a:pt x="4257" y="158037"/>
                  </a:lnTo>
                  <a:lnTo>
                    <a:pt x="10128" y="167447"/>
                  </a:lnTo>
                  <a:lnTo>
                    <a:pt x="18276" y="172309"/>
                  </a:lnTo>
                  <a:lnTo>
                    <a:pt x="27940" y="174139"/>
                  </a:lnTo>
                  <a:lnTo>
                    <a:pt x="35794" y="171126"/>
                  </a:lnTo>
                  <a:lnTo>
                    <a:pt x="42442" y="164884"/>
                  </a:lnTo>
                  <a:lnTo>
                    <a:pt x="48284" y="156489"/>
                  </a:lnTo>
                  <a:lnTo>
                    <a:pt x="53590" y="145248"/>
                  </a:lnTo>
                  <a:lnTo>
                    <a:pt x="58539" y="132110"/>
                  </a:lnTo>
                  <a:lnTo>
                    <a:pt x="63249" y="117706"/>
                  </a:lnTo>
                  <a:lnTo>
                    <a:pt x="67801" y="102460"/>
                  </a:lnTo>
                  <a:lnTo>
                    <a:pt x="76620" y="70467"/>
                  </a:lnTo>
                  <a:lnTo>
                    <a:pt x="76714" y="54033"/>
                  </a:lnTo>
                  <a:lnTo>
                    <a:pt x="73955" y="37433"/>
                  </a:lnTo>
                  <a:lnTo>
                    <a:pt x="69293" y="20722"/>
                  </a:lnTo>
                  <a:lnTo>
                    <a:pt x="61952" y="10992"/>
                  </a:lnTo>
                  <a:lnTo>
                    <a:pt x="52824" y="5917"/>
                  </a:lnTo>
                  <a:lnTo>
                    <a:pt x="2187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483600" y="3492500"/>
              <a:ext cx="79465" cy="213517"/>
            </a:xfrm>
            <a:custGeom>
              <a:avLst/>
              <a:gdLst/>
              <a:ahLst/>
              <a:cxnLst/>
              <a:rect l="0" t="0" r="0" b="0"/>
              <a:pathLst>
                <a:path w="79465" h="213517">
                  <a:moveTo>
                    <a:pt x="38100" y="0"/>
                  </a:moveTo>
                  <a:lnTo>
                    <a:pt x="20423" y="53029"/>
                  </a:lnTo>
                  <a:lnTo>
                    <a:pt x="17849" y="67808"/>
                  </a:lnTo>
                  <a:lnTo>
                    <a:pt x="16132" y="84716"/>
                  </a:lnTo>
                  <a:lnTo>
                    <a:pt x="14988" y="103044"/>
                  </a:lnTo>
                  <a:lnTo>
                    <a:pt x="12814" y="120907"/>
                  </a:lnTo>
                  <a:lnTo>
                    <a:pt x="9954" y="138460"/>
                  </a:lnTo>
                  <a:lnTo>
                    <a:pt x="6636" y="155807"/>
                  </a:lnTo>
                  <a:lnTo>
                    <a:pt x="5835" y="171604"/>
                  </a:lnTo>
                  <a:lnTo>
                    <a:pt x="6712" y="186369"/>
                  </a:lnTo>
                  <a:lnTo>
                    <a:pt x="8707" y="200446"/>
                  </a:lnTo>
                  <a:lnTo>
                    <a:pt x="15683" y="208419"/>
                  </a:lnTo>
                  <a:lnTo>
                    <a:pt x="25978" y="212324"/>
                  </a:lnTo>
                  <a:lnTo>
                    <a:pt x="38485" y="213516"/>
                  </a:lnTo>
                  <a:lnTo>
                    <a:pt x="48235" y="208666"/>
                  </a:lnTo>
                  <a:lnTo>
                    <a:pt x="56145" y="199788"/>
                  </a:lnTo>
                  <a:lnTo>
                    <a:pt x="62830" y="188225"/>
                  </a:lnTo>
                  <a:lnTo>
                    <a:pt x="68698" y="176283"/>
                  </a:lnTo>
                  <a:lnTo>
                    <a:pt x="74020" y="164089"/>
                  </a:lnTo>
                  <a:lnTo>
                    <a:pt x="78980" y="151726"/>
                  </a:lnTo>
                  <a:lnTo>
                    <a:pt x="79464" y="140661"/>
                  </a:lnTo>
                  <a:lnTo>
                    <a:pt x="76965" y="130463"/>
                  </a:lnTo>
                  <a:lnTo>
                    <a:pt x="72476" y="120842"/>
                  </a:lnTo>
                  <a:lnTo>
                    <a:pt x="66662" y="118661"/>
                  </a:lnTo>
                  <a:lnTo>
                    <a:pt x="59963" y="121441"/>
                  </a:lnTo>
                  <a:lnTo>
                    <a:pt x="52675" y="127527"/>
                  </a:lnTo>
                  <a:lnTo>
                    <a:pt x="44994" y="134407"/>
                  </a:lnTo>
                  <a:lnTo>
                    <a:pt x="37052" y="141816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572500" y="3559333"/>
              <a:ext cx="83995" cy="135256"/>
            </a:xfrm>
            <a:custGeom>
              <a:avLst/>
              <a:gdLst/>
              <a:ahLst/>
              <a:cxnLst/>
              <a:rect l="0" t="0" r="0" b="0"/>
              <a:pathLst>
                <a:path w="83995" h="135256">
                  <a:moveTo>
                    <a:pt x="25400" y="9367"/>
                  </a:moveTo>
                  <a:lnTo>
                    <a:pt x="18658" y="29592"/>
                  </a:lnTo>
                  <a:lnTo>
                    <a:pt x="16671" y="41195"/>
                  </a:lnTo>
                  <a:lnTo>
                    <a:pt x="15347" y="54575"/>
                  </a:lnTo>
                  <a:lnTo>
                    <a:pt x="14465" y="69138"/>
                  </a:lnTo>
                  <a:lnTo>
                    <a:pt x="15288" y="83081"/>
                  </a:lnTo>
                  <a:lnTo>
                    <a:pt x="17247" y="96610"/>
                  </a:lnTo>
                  <a:lnTo>
                    <a:pt x="19964" y="109862"/>
                  </a:lnTo>
                  <a:lnTo>
                    <a:pt x="26010" y="120108"/>
                  </a:lnTo>
                  <a:lnTo>
                    <a:pt x="34273" y="128350"/>
                  </a:lnTo>
                  <a:lnTo>
                    <a:pt x="44015" y="135255"/>
                  </a:lnTo>
                  <a:lnTo>
                    <a:pt x="53332" y="134215"/>
                  </a:lnTo>
                  <a:lnTo>
                    <a:pt x="62365" y="127876"/>
                  </a:lnTo>
                  <a:lnTo>
                    <a:pt x="71210" y="118006"/>
                  </a:lnTo>
                  <a:lnTo>
                    <a:pt x="77106" y="105782"/>
                  </a:lnTo>
                  <a:lnTo>
                    <a:pt x="81038" y="91988"/>
                  </a:lnTo>
                  <a:lnTo>
                    <a:pt x="83659" y="77147"/>
                  </a:lnTo>
                  <a:lnTo>
                    <a:pt x="83994" y="63021"/>
                  </a:lnTo>
                  <a:lnTo>
                    <a:pt x="82807" y="49369"/>
                  </a:lnTo>
                  <a:lnTo>
                    <a:pt x="80605" y="36035"/>
                  </a:lnTo>
                  <a:lnTo>
                    <a:pt x="76314" y="24323"/>
                  </a:lnTo>
                  <a:lnTo>
                    <a:pt x="70632" y="13693"/>
                  </a:lnTo>
                  <a:lnTo>
                    <a:pt x="64021" y="3784"/>
                  </a:lnTo>
                  <a:lnTo>
                    <a:pt x="56791" y="0"/>
                  </a:lnTo>
                  <a:lnTo>
                    <a:pt x="49150" y="300"/>
                  </a:lnTo>
                  <a:lnTo>
                    <a:pt x="41233" y="3322"/>
                  </a:lnTo>
                  <a:lnTo>
                    <a:pt x="33133" y="9570"/>
                  </a:lnTo>
                  <a:lnTo>
                    <a:pt x="24911" y="17969"/>
                  </a:lnTo>
                  <a:lnTo>
                    <a:pt x="0" y="601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949565" y="3479800"/>
              <a:ext cx="80136" cy="208851"/>
            </a:xfrm>
            <a:custGeom>
              <a:avLst/>
              <a:gdLst/>
              <a:ahLst/>
              <a:cxnLst/>
              <a:rect l="0" t="0" r="0" b="0"/>
              <a:pathLst>
                <a:path w="80136" h="208851">
                  <a:moveTo>
                    <a:pt x="42035" y="0"/>
                  </a:moveTo>
                  <a:lnTo>
                    <a:pt x="21809" y="6742"/>
                  </a:lnTo>
                  <a:lnTo>
                    <a:pt x="14439" y="14372"/>
                  </a:lnTo>
                  <a:lnTo>
                    <a:pt x="8116" y="25103"/>
                  </a:lnTo>
                  <a:lnTo>
                    <a:pt x="2489" y="37902"/>
                  </a:lnTo>
                  <a:lnTo>
                    <a:pt x="148" y="52079"/>
                  </a:lnTo>
                  <a:lnTo>
                    <a:pt x="0" y="67175"/>
                  </a:lnTo>
                  <a:lnTo>
                    <a:pt x="1311" y="82883"/>
                  </a:lnTo>
                  <a:lnTo>
                    <a:pt x="5008" y="97589"/>
                  </a:lnTo>
                  <a:lnTo>
                    <a:pt x="10295" y="111625"/>
                  </a:lnTo>
                  <a:lnTo>
                    <a:pt x="16641" y="125217"/>
                  </a:lnTo>
                  <a:lnTo>
                    <a:pt x="23695" y="137100"/>
                  </a:lnTo>
                  <a:lnTo>
                    <a:pt x="31219" y="147844"/>
                  </a:lnTo>
                  <a:lnTo>
                    <a:pt x="39057" y="157829"/>
                  </a:lnTo>
                  <a:lnTo>
                    <a:pt x="45694" y="168719"/>
                  </a:lnTo>
                  <a:lnTo>
                    <a:pt x="51530" y="180213"/>
                  </a:lnTo>
                  <a:lnTo>
                    <a:pt x="56831" y="192108"/>
                  </a:lnTo>
                  <a:lnTo>
                    <a:pt x="54721" y="200039"/>
                  </a:lnTo>
                  <a:lnTo>
                    <a:pt x="47670" y="205326"/>
                  </a:lnTo>
                  <a:lnTo>
                    <a:pt x="37325" y="208850"/>
                  </a:lnTo>
                  <a:lnTo>
                    <a:pt x="29017" y="206967"/>
                  </a:lnTo>
                  <a:lnTo>
                    <a:pt x="22068" y="201478"/>
                  </a:lnTo>
                  <a:lnTo>
                    <a:pt x="16023" y="193585"/>
                  </a:lnTo>
                  <a:lnTo>
                    <a:pt x="13404" y="184090"/>
                  </a:lnTo>
                  <a:lnTo>
                    <a:pt x="13070" y="173526"/>
                  </a:lnTo>
                  <a:lnTo>
                    <a:pt x="14259" y="162250"/>
                  </a:lnTo>
                  <a:lnTo>
                    <a:pt x="17872" y="151912"/>
                  </a:lnTo>
                  <a:lnTo>
                    <a:pt x="23105" y="142196"/>
                  </a:lnTo>
                  <a:lnTo>
                    <a:pt x="29414" y="132897"/>
                  </a:lnTo>
                  <a:lnTo>
                    <a:pt x="35033" y="122465"/>
                  </a:lnTo>
                  <a:lnTo>
                    <a:pt x="40189" y="111276"/>
                  </a:lnTo>
                  <a:lnTo>
                    <a:pt x="45037" y="99584"/>
                  </a:lnTo>
                  <a:lnTo>
                    <a:pt x="49681" y="87556"/>
                  </a:lnTo>
                  <a:lnTo>
                    <a:pt x="54187" y="75304"/>
                  </a:lnTo>
                  <a:lnTo>
                    <a:pt x="80135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9055100" y="3531541"/>
              <a:ext cx="71859" cy="181788"/>
            </a:xfrm>
            <a:custGeom>
              <a:avLst/>
              <a:gdLst/>
              <a:ahLst/>
              <a:cxnLst/>
              <a:rect l="0" t="0" r="0" b="0"/>
              <a:pathLst>
                <a:path w="71859" h="181788">
                  <a:moveTo>
                    <a:pt x="12700" y="113359"/>
                  </a:moveTo>
                  <a:lnTo>
                    <a:pt x="5958" y="133584"/>
                  </a:lnTo>
                  <a:lnTo>
                    <a:pt x="5383" y="145187"/>
                  </a:lnTo>
                  <a:lnTo>
                    <a:pt x="6411" y="158567"/>
                  </a:lnTo>
                  <a:lnTo>
                    <a:pt x="8507" y="173130"/>
                  </a:lnTo>
                  <a:lnTo>
                    <a:pt x="12727" y="180018"/>
                  </a:lnTo>
                  <a:lnTo>
                    <a:pt x="18362" y="181787"/>
                  </a:lnTo>
                  <a:lnTo>
                    <a:pt x="24941" y="180144"/>
                  </a:lnTo>
                  <a:lnTo>
                    <a:pt x="30739" y="174816"/>
                  </a:lnTo>
                  <a:lnTo>
                    <a:pt x="36014" y="167030"/>
                  </a:lnTo>
                  <a:lnTo>
                    <a:pt x="53945" y="132083"/>
                  </a:lnTo>
                  <a:lnTo>
                    <a:pt x="61363" y="117375"/>
                  </a:lnTo>
                  <a:lnTo>
                    <a:pt x="66309" y="101925"/>
                  </a:lnTo>
                  <a:lnTo>
                    <a:pt x="69605" y="85981"/>
                  </a:lnTo>
                  <a:lnTo>
                    <a:pt x="71804" y="69707"/>
                  </a:lnTo>
                  <a:lnTo>
                    <a:pt x="71858" y="54624"/>
                  </a:lnTo>
                  <a:lnTo>
                    <a:pt x="70483" y="40335"/>
                  </a:lnTo>
                  <a:lnTo>
                    <a:pt x="68155" y="26577"/>
                  </a:lnTo>
                  <a:lnTo>
                    <a:pt x="62370" y="15993"/>
                  </a:lnTo>
                  <a:lnTo>
                    <a:pt x="54280" y="7526"/>
                  </a:lnTo>
                  <a:lnTo>
                    <a:pt x="44653" y="470"/>
                  </a:lnTo>
                  <a:lnTo>
                    <a:pt x="35413" y="0"/>
                  </a:lnTo>
                  <a:lnTo>
                    <a:pt x="26431" y="3919"/>
                  </a:lnTo>
                  <a:lnTo>
                    <a:pt x="0" y="371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9042400" y="3581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9372600" y="35179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114836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9425165" y="3530473"/>
              <a:ext cx="104280" cy="151503"/>
            </a:xfrm>
            <a:custGeom>
              <a:avLst/>
              <a:gdLst/>
              <a:ahLst/>
              <a:cxnLst/>
              <a:rect l="0" t="0" r="0" b="0"/>
              <a:pathLst>
                <a:path w="104280" h="151503">
                  <a:moveTo>
                    <a:pt x="10935" y="50927"/>
                  </a:moveTo>
                  <a:lnTo>
                    <a:pt x="4193" y="71152"/>
                  </a:lnTo>
                  <a:lnTo>
                    <a:pt x="2206" y="84166"/>
                  </a:lnTo>
                  <a:lnTo>
                    <a:pt x="882" y="99897"/>
                  </a:lnTo>
                  <a:lnTo>
                    <a:pt x="0" y="117440"/>
                  </a:lnTo>
                  <a:lnTo>
                    <a:pt x="3645" y="130547"/>
                  </a:lnTo>
                  <a:lnTo>
                    <a:pt x="10308" y="140696"/>
                  </a:lnTo>
                  <a:lnTo>
                    <a:pt x="18984" y="148872"/>
                  </a:lnTo>
                  <a:lnTo>
                    <a:pt x="30412" y="151502"/>
                  </a:lnTo>
                  <a:lnTo>
                    <a:pt x="43674" y="150432"/>
                  </a:lnTo>
                  <a:lnTo>
                    <a:pt x="58161" y="146897"/>
                  </a:lnTo>
                  <a:lnTo>
                    <a:pt x="69230" y="140307"/>
                  </a:lnTo>
                  <a:lnTo>
                    <a:pt x="78020" y="131680"/>
                  </a:lnTo>
                  <a:lnTo>
                    <a:pt x="85292" y="121695"/>
                  </a:lnTo>
                  <a:lnTo>
                    <a:pt x="91551" y="109395"/>
                  </a:lnTo>
                  <a:lnTo>
                    <a:pt x="97134" y="95550"/>
                  </a:lnTo>
                  <a:lnTo>
                    <a:pt x="102268" y="80675"/>
                  </a:lnTo>
                  <a:lnTo>
                    <a:pt x="104279" y="66526"/>
                  </a:lnTo>
                  <a:lnTo>
                    <a:pt x="104209" y="52859"/>
                  </a:lnTo>
                  <a:lnTo>
                    <a:pt x="102751" y="39515"/>
                  </a:lnTo>
                  <a:lnTo>
                    <a:pt x="98956" y="27797"/>
                  </a:lnTo>
                  <a:lnTo>
                    <a:pt x="93605" y="17162"/>
                  </a:lnTo>
                  <a:lnTo>
                    <a:pt x="87214" y="7250"/>
                  </a:lnTo>
                  <a:lnTo>
                    <a:pt x="77310" y="2054"/>
                  </a:lnTo>
                  <a:lnTo>
                    <a:pt x="65062" y="0"/>
                  </a:lnTo>
                  <a:lnTo>
                    <a:pt x="10935" y="255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9537700" y="3530475"/>
              <a:ext cx="131008" cy="153157"/>
            </a:xfrm>
            <a:custGeom>
              <a:avLst/>
              <a:gdLst/>
              <a:ahLst/>
              <a:cxnLst/>
              <a:rect l="0" t="0" r="0" b="0"/>
              <a:pathLst>
                <a:path w="131008" h="153157">
                  <a:moveTo>
                    <a:pt x="12700" y="50925"/>
                  </a:moveTo>
                  <a:lnTo>
                    <a:pt x="12700" y="84634"/>
                  </a:lnTo>
                  <a:lnTo>
                    <a:pt x="15522" y="98798"/>
                  </a:lnTo>
                  <a:lnTo>
                    <a:pt x="20225" y="112473"/>
                  </a:lnTo>
                  <a:lnTo>
                    <a:pt x="26184" y="125824"/>
                  </a:lnTo>
                  <a:lnTo>
                    <a:pt x="34389" y="136135"/>
                  </a:lnTo>
                  <a:lnTo>
                    <a:pt x="44093" y="144420"/>
                  </a:lnTo>
                  <a:lnTo>
                    <a:pt x="54795" y="151355"/>
                  </a:lnTo>
                  <a:lnTo>
                    <a:pt x="64752" y="153156"/>
                  </a:lnTo>
                  <a:lnTo>
                    <a:pt x="74212" y="151534"/>
                  </a:lnTo>
                  <a:lnTo>
                    <a:pt x="83342" y="147631"/>
                  </a:lnTo>
                  <a:lnTo>
                    <a:pt x="92250" y="140795"/>
                  </a:lnTo>
                  <a:lnTo>
                    <a:pt x="101010" y="132005"/>
                  </a:lnTo>
                  <a:lnTo>
                    <a:pt x="109673" y="121912"/>
                  </a:lnTo>
                  <a:lnTo>
                    <a:pt x="116860" y="109538"/>
                  </a:lnTo>
                  <a:lnTo>
                    <a:pt x="123062" y="95645"/>
                  </a:lnTo>
                  <a:lnTo>
                    <a:pt x="128608" y="80738"/>
                  </a:lnTo>
                  <a:lnTo>
                    <a:pt x="130894" y="66567"/>
                  </a:lnTo>
                  <a:lnTo>
                    <a:pt x="131007" y="52886"/>
                  </a:lnTo>
                  <a:lnTo>
                    <a:pt x="129671" y="39532"/>
                  </a:lnTo>
                  <a:lnTo>
                    <a:pt x="125958" y="27807"/>
                  </a:lnTo>
                  <a:lnTo>
                    <a:pt x="120661" y="17169"/>
                  </a:lnTo>
                  <a:lnTo>
                    <a:pt x="114307" y="7254"/>
                  </a:lnTo>
                  <a:lnTo>
                    <a:pt x="104427" y="2055"/>
                  </a:lnTo>
                  <a:lnTo>
                    <a:pt x="92195" y="0"/>
                  </a:lnTo>
                  <a:lnTo>
                    <a:pt x="78397" y="42"/>
                  </a:lnTo>
                  <a:lnTo>
                    <a:pt x="63554" y="4303"/>
                  </a:lnTo>
                  <a:lnTo>
                    <a:pt x="48013" y="11377"/>
                  </a:lnTo>
                  <a:lnTo>
                    <a:pt x="0" y="382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978400" y="3467100"/>
            <a:ext cx="2184401" cy="482601"/>
            <a:chOff x="4978400" y="3467100"/>
            <a:chExt cx="2184401" cy="482601"/>
          </a:xfrm>
        </p:grpSpPr>
        <p:sp>
          <p:nvSpPr>
            <p:cNvPr id="158" name="Freeform 157"/>
            <p:cNvSpPr/>
            <p:nvPr/>
          </p:nvSpPr>
          <p:spPr>
            <a:xfrm>
              <a:off x="6616700" y="35560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718300" y="3479800"/>
              <a:ext cx="114301" cy="115468"/>
            </a:xfrm>
            <a:custGeom>
              <a:avLst/>
              <a:gdLst/>
              <a:ahLst/>
              <a:cxnLst/>
              <a:rect l="0" t="0" r="0" b="0"/>
              <a:pathLst>
                <a:path w="114301" h="115468">
                  <a:moveTo>
                    <a:pt x="0" y="0"/>
                  </a:moveTo>
                  <a:lnTo>
                    <a:pt x="26968" y="0"/>
                  </a:lnTo>
                  <a:lnTo>
                    <a:pt x="36322" y="4233"/>
                  </a:lnTo>
                  <a:lnTo>
                    <a:pt x="43970" y="11288"/>
                  </a:lnTo>
                  <a:lnTo>
                    <a:pt x="50480" y="20225"/>
                  </a:lnTo>
                  <a:lnTo>
                    <a:pt x="51998" y="30417"/>
                  </a:lnTo>
                  <a:lnTo>
                    <a:pt x="50187" y="41444"/>
                  </a:lnTo>
                  <a:lnTo>
                    <a:pt x="46158" y="53029"/>
                  </a:lnTo>
                  <a:lnTo>
                    <a:pt x="40650" y="63575"/>
                  </a:lnTo>
                  <a:lnTo>
                    <a:pt x="34155" y="73428"/>
                  </a:lnTo>
                  <a:lnTo>
                    <a:pt x="27003" y="82818"/>
                  </a:lnTo>
                  <a:lnTo>
                    <a:pt x="25058" y="91901"/>
                  </a:lnTo>
                  <a:lnTo>
                    <a:pt x="26582" y="100778"/>
                  </a:lnTo>
                  <a:lnTo>
                    <a:pt x="30422" y="109519"/>
                  </a:lnTo>
                  <a:lnTo>
                    <a:pt x="38625" y="113934"/>
                  </a:lnTo>
                  <a:lnTo>
                    <a:pt x="49739" y="115467"/>
                  </a:lnTo>
                  <a:lnTo>
                    <a:pt x="114300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863958" y="3505200"/>
              <a:ext cx="100690" cy="121900"/>
            </a:xfrm>
            <a:custGeom>
              <a:avLst/>
              <a:gdLst/>
              <a:ahLst/>
              <a:cxnLst/>
              <a:rect l="0" t="0" r="0" b="0"/>
              <a:pathLst>
                <a:path w="100690" h="121900">
                  <a:moveTo>
                    <a:pt x="6742" y="63500"/>
                  </a:moveTo>
                  <a:lnTo>
                    <a:pt x="0" y="83725"/>
                  </a:lnTo>
                  <a:lnTo>
                    <a:pt x="836" y="92505"/>
                  </a:lnTo>
                  <a:lnTo>
                    <a:pt x="4215" y="101181"/>
                  </a:lnTo>
                  <a:lnTo>
                    <a:pt x="9291" y="109787"/>
                  </a:lnTo>
                  <a:lnTo>
                    <a:pt x="18319" y="115525"/>
                  </a:lnTo>
                  <a:lnTo>
                    <a:pt x="29982" y="119350"/>
                  </a:lnTo>
                  <a:lnTo>
                    <a:pt x="43402" y="121899"/>
                  </a:lnTo>
                  <a:lnTo>
                    <a:pt x="56582" y="120777"/>
                  </a:lnTo>
                  <a:lnTo>
                    <a:pt x="69601" y="117207"/>
                  </a:lnTo>
                  <a:lnTo>
                    <a:pt x="82514" y="112004"/>
                  </a:lnTo>
                  <a:lnTo>
                    <a:pt x="91124" y="102892"/>
                  </a:lnTo>
                  <a:lnTo>
                    <a:pt x="96863" y="91172"/>
                  </a:lnTo>
                  <a:lnTo>
                    <a:pt x="100689" y="77715"/>
                  </a:lnTo>
                  <a:lnTo>
                    <a:pt x="100418" y="65921"/>
                  </a:lnTo>
                  <a:lnTo>
                    <a:pt x="97414" y="55236"/>
                  </a:lnTo>
                  <a:lnTo>
                    <a:pt x="92590" y="45290"/>
                  </a:lnTo>
                  <a:lnTo>
                    <a:pt x="85141" y="35838"/>
                  </a:lnTo>
                  <a:lnTo>
                    <a:pt x="75941" y="26714"/>
                  </a:lnTo>
                  <a:lnTo>
                    <a:pt x="3214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248400" y="35306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7526" y="5174"/>
                  </a:ln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346359" y="3467100"/>
              <a:ext cx="79842" cy="88901"/>
            </a:xfrm>
            <a:custGeom>
              <a:avLst/>
              <a:gdLst/>
              <a:ahLst/>
              <a:cxnLst/>
              <a:rect l="0" t="0" r="0" b="0"/>
              <a:pathLst>
                <a:path w="79842" h="88901">
                  <a:moveTo>
                    <a:pt x="16341" y="0"/>
                  </a:moveTo>
                  <a:lnTo>
                    <a:pt x="2856" y="13484"/>
                  </a:lnTo>
                  <a:lnTo>
                    <a:pt x="295" y="23100"/>
                  </a:lnTo>
                  <a:lnTo>
                    <a:pt x="0" y="35155"/>
                  </a:lnTo>
                  <a:lnTo>
                    <a:pt x="1213" y="48837"/>
                  </a:lnTo>
                  <a:lnTo>
                    <a:pt x="6256" y="59369"/>
                  </a:lnTo>
                  <a:lnTo>
                    <a:pt x="13850" y="67802"/>
                  </a:lnTo>
                  <a:lnTo>
                    <a:pt x="79841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400800" y="35179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11915" y="13484"/>
                  </a:lnTo>
                  <a:lnTo>
                    <a:pt x="7944" y="23100"/>
                  </a:lnTo>
                  <a:lnTo>
                    <a:pt x="5295" y="35155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436966" y="3543300"/>
              <a:ext cx="103913" cy="75816"/>
            </a:xfrm>
            <a:custGeom>
              <a:avLst/>
              <a:gdLst/>
              <a:ahLst/>
              <a:cxnLst/>
              <a:rect l="0" t="0" r="0" b="0"/>
              <a:pathLst>
                <a:path w="103913" h="75816">
                  <a:moveTo>
                    <a:pt x="14634" y="25400"/>
                  </a:moveTo>
                  <a:lnTo>
                    <a:pt x="1149" y="38884"/>
                  </a:lnTo>
                  <a:lnTo>
                    <a:pt x="0" y="47089"/>
                  </a:lnTo>
                  <a:lnTo>
                    <a:pt x="2056" y="56792"/>
                  </a:lnTo>
                  <a:lnTo>
                    <a:pt x="6248" y="67495"/>
                  </a:lnTo>
                  <a:lnTo>
                    <a:pt x="16099" y="73219"/>
                  </a:lnTo>
                  <a:lnTo>
                    <a:pt x="29722" y="75623"/>
                  </a:lnTo>
                  <a:lnTo>
                    <a:pt x="45859" y="75815"/>
                  </a:lnTo>
                  <a:lnTo>
                    <a:pt x="59439" y="73121"/>
                  </a:lnTo>
                  <a:lnTo>
                    <a:pt x="71315" y="68503"/>
                  </a:lnTo>
                  <a:lnTo>
                    <a:pt x="82054" y="62602"/>
                  </a:lnTo>
                  <a:lnTo>
                    <a:pt x="90625" y="54434"/>
                  </a:lnTo>
                  <a:lnTo>
                    <a:pt x="97751" y="44756"/>
                  </a:lnTo>
                  <a:lnTo>
                    <a:pt x="103912" y="34071"/>
                  </a:lnTo>
                  <a:lnTo>
                    <a:pt x="103785" y="25536"/>
                  </a:lnTo>
                  <a:lnTo>
                    <a:pt x="99469" y="18435"/>
                  </a:lnTo>
                  <a:lnTo>
                    <a:pt x="4003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854700" y="35433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956300" y="3492500"/>
              <a:ext cx="64381" cy="127001"/>
            </a:xfrm>
            <a:custGeom>
              <a:avLst/>
              <a:gdLst/>
              <a:ahLst/>
              <a:cxnLst/>
              <a:rect l="0" t="0" r="0" b="0"/>
              <a:pathLst>
                <a:path w="64381" h="127001">
                  <a:moveTo>
                    <a:pt x="12700" y="0"/>
                  </a:moveTo>
                  <a:lnTo>
                    <a:pt x="5958" y="20225"/>
                  </a:lnTo>
                  <a:lnTo>
                    <a:pt x="3972" y="31828"/>
                  </a:lnTo>
                  <a:lnTo>
                    <a:pt x="2647" y="45208"/>
                  </a:lnTo>
                  <a:lnTo>
                    <a:pt x="1765" y="59771"/>
                  </a:lnTo>
                  <a:lnTo>
                    <a:pt x="2587" y="73714"/>
                  </a:lnTo>
                  <a:lnTo>
                    <a:pt x="4547" y="87243"/>
                  </a:lnTo>
                  <a:lnTo>
                    <a:pt x="7265" y="100495"/>
                  </a:lnTo>
                  <a:lnTo>
                    <a:pt x="14721" y="109330"/>
                  </a:lnTo>
                  <a:lnTo>
                    <a:pt x="25336" y="115220"/>
                  </a:lnTo>
                  <a:lnTo>
                    <a:pt x="38057" y="119146"/>
                  </a:lnTo>
                  <a:lnTo>
                    <a:pt x="47949" y="117531"/>
                  </a:lnTo>
                  <a:lnTo>
                    <a:pt x="55955" y="112221"/>
                  </a:lnTo>
                  <a:lnTo>
                    <a:pt x="62703" y="104447"/>
                  </a:lnTo>
                  <a:lnTo>
                    <a:pt x="64380" y="96442"/>
                  </a:lnTo>
                  <a:lnTo>
                    <a:pt x="62676" y="88284"/>
                  </a:lnTo>
                  <a:lnTo>
                    <a:pt x="58717" y="80022"/>
                  </a:lnTo>
                  <a:lnTo>
                    <a:pt x="53256" y="77337"/>
                  </a:lnTo>
                  <a:lnTo>
                    <a:pt x="46792" y="78369"/>
                  </a:lnTo>
                  <a:lnTo>
                    <a:pt x="39661" y="81879"/>
                  </a:lnTo>
                  <a:lnTo>
                    <a:pt x="32085" y="87041"/>
                  </a:lnTo>
                  <a:lnTo>
                    <a:pt x="24212" y="93305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037883" y="3530600"/>
              <a:ext cx="73251" cy="90229"/>
            </a:xfrm>
            <a:custGeom>
              <a:avLst/>
              <a:gdLst/>
              <a:ahLst/>
              <a:cxnLst/>
              <a:rect l="0" t="0" r="0" b="0"/>
              <a:pathLst>
                <a:path w="73251" h="90229">
                  <a:moveTo>
                    <a:pt x="7317" y="12700"/>
                  </a:moveTo>
                  <a:lnTo>
                    <a:pt x="575" y="32925"/>
                  </a:lnTo>
                  <a:lnTo>
                    <a:pt x="0" y="43117"/>
                  </a:lnTo>
                  <a:lnTo>
                    <a:pt x="1028" y="54144"/>
                  </a:lnTo>
                  <a:lnTo>
                    <a:pt x="3124" y="65729"/>
                  </a:lnTo>
                  <a:lnTo>
                    <a:pt x="8755" y="74864"/>
                  </a:lnTo>
                  <a:lnTo>
                    <a:pt x="16742" y="82365"/>
                  </a:lnTo>
                  <a:lnTo>
                    <a:pt x="26300" y="88776"/>
                  </a:lnTo>
                  <a:lnTo>
                    <a:pt x="35495" y="90228"/>
                  </a:lnTo>
                  <a:lnTo>
                    <a:pt x="44446" y="88374"/>
                  </a:lnTo>
                  <a:lnTo>
                    <a:pt x="53237" y="84316"/>
                  </a:lnTo>
                  <a:lnTo>
                    <a:pt x="60507" y="77377"/>
                  </a:lnTo>
                  <a:lnTo>
                    <a:pt x="66766" y="68518"/>
                  </a:lnTo>
                  <a:lnTo>
                    <a:pt x="72349" y="58378"/>
                  </a:lnTo>
                  <a:lnTo>
                    <a:pt x="73250" y="48797"/>
                  </a:lnTo>
                  <a:lnTo>
                    <a:pt x="71027" y="39586"/>
                  </a:lnTo>
                  <a:lnTo>
                    <a:pt x="66724" y="30624"/>
                  </a:lnTo>
                  <a:lnTo>
                    <a:pt x="59621" y="23238"/>
                  </a:lnTo>
                  <a:lnTo>
                    <a:pt x="50653" y="16903"/>
                  </a:lnTo>
                  <a:lnTo>
                    <a:pt x="2001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435600" y="35560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564638" y="3505200"/>
              <a:ext cx="23363" cy="38101"/>
            </a:xfrm>
            <a:custGeom>
              <a:avLst/>
              <a:gdLst/>
              <a:ahLst/>
              <a:cxnLst/>
              <a:rect l="0" t="0" r="0" b="0"/>
              <a:pathLst>
                <a:path w="23363" h="38101">
                  <a:moveTo>
                    <a:pt x="23362" y="0"/>
                  </a:moveTo>
                  <a:lnTo>
                    <a:pt x="3136" y="6742"/>
                  </a:lnTo>
                  <a:lnTo>
                    <a:pt x="0" y="11550"/>
                  </a:lnTo>
                  <a:lnTo>
                    <a:pt x="731" y="17577"/>
                  </a:lnTo>
                  <a:lnTo>
                    <a:pt x="10662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571645" y="3517900"/>
              <a:ext cx="54456" cy="153732"/>
            </a:xfrm>
            <a:custGeom>
              <a:avLst/>
              <a:gdLst/>
              <a:ahLst/>
              <a:cxnLst/>
              <a:rect l="0" t="0" r="0" b="0"/>
              <a:pathLst>
                <a:path w="54456" h="153732">
                  <a:moveTo>
                    <a:pt x="3655" y="38100"/>
                  </a:moveTo>
                  <a:lnTo>
                    <a:pt x="10397" y="65068"/>
                  </a:lnTo>
                  <a:lnTo>
                    <a:pt x="15205" y="75834"/>
                  </a:lnTo>
                  <a:lnTo>
                    <a:pt x="21232" y="85833"/>
                  </a:lnTo>
                  <a:lnTo>
                    <a:pt x="28073" y="95322"/>
                  </a:lnTo>
                  <a:lnTo>
                    <a:pt x="35456" y="104470"/>
                  </a:lnTo>
                  <a:lnTo>
                    <a:pt x="43200" y="113391"/>
                  </a:lnTo>
                  <a:lnTo>
                    <a:pt x="51185" y="122161"/>
                  </a:lnTo>
                  <a:lnTo>
                    <a:pt x="53686" y="130829"/>
                  </a:lnTo>
                  <a:lnTo>
                    <a:pt x="52531" y="139431"/>
                  </a:lnTo>
                  <a:lnTo>
                    <a:pt x="48939" y="147987"/>
                  </a:lnTo>
                  <a:lnTo>
                    <a:pt x="42311" y="152280"/>
                  </a:lnTo>
                  <a:lnTo>
                    <a:pt x="33658" y="153731"/>
                  </a:lnTo>
                  <a:lnTo>
                    <a:pt x="23657" y="153287"/>
                  </a:lnTo>
                  <a:lnTo>
                    <a:pt x="15579" y="148758"/>
                  </a:lnTo>
                  <a:lnTo>
                    <a:pt x="8781" y="141505"/>
                  </a:lnTo>
                  <a:lnTo>
                    <a:pt x="2839" y="132436"/>
                  </a:lnTo>
                  <a:lnTo>
                    <a:pt x="289" y="120746"/>
                  </a:lnTo>
                  <a:lnTo>
                    <a:pt x="0" y="107309"/>
                  </a:lnTo>
                  <a:lnTo>
                    <a:pt x="1218" y="92705"/>
                  </a:lnTo>
                  <a:lnTo>
                    <a:pt x="4852" y="80148"/>
                  </a:lnTo>
                  <a:lnTo>
                    <a:pt x="10098" y="68954"/>
                  </a:lnTo>
                  <a:lnTo>
                    <a:pt x="16417" y="58669"/>
                  </a:lnTo>
                  <a:lnTo>
                    <a:pt x="23451" y="48990"/>
                  </a:lnTo>
                  <a:lnTo>
                    <a:pt x="30963" y="39716"/>
                  </a:lnTo>
                  <a:lnTo>
                    <a:pt x="5445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656883" y="3543300"/>
              <a:ext cx="58118" cy="95692"/>
            </a:xfrm>
            <a:custGeom>
              <a:avLst/>
              <a:gdLst/>
              <a:ahLst/>
              <a:cxnLst/>
              <a:rect l="0" t="0" r="0" b="0"/>
              <a:pathLst>
                <a:path w="58118" h="95692">
                  <a:moveTo>
                    <a:pt x="7317" y="25400"/>
                  </a:moveTo>
                  <a:lnTo>
                    <a:pt x="574" y="52368"/>
                  </a:lnTo>
                  <a:lnTo>
                    <a:pt x="0" y="64545"/>
                  </a:lnTo>
                  <a:lnTo>
                    <a:pt x="1027" y="76896"/>
                  </a:lnTo>
                  <a:lnTo>
                    <a:pt x="3124" y="89364"/>
                  </a:lnTo>
                  <a:lnTo>
                    <a:pt x="7344" y="94854"/>
                  </a:lnTo>
                  <a:lnTo>
                    <a:pt x="12979" y="95691"/>
                  </a:lnTo>
                  <a:lnTo>
                    <a:pt x="19558" y="93427"/>
                  </a:lnTo>
                  <a:lnTo>
                    <a:pt x="26766" y="89096"/>
                  </a:lnTo>
                  <a:lnTo>
                    <a:pt x="34394" y="83386"/>
                  </a:lnTo>
                  <a:lnTo>
                    <a:pt x="42302" y="76757"/>
                  </a:lnTo>
                  <a:lnTo>
                    <a:pt x="48984" y="68105"/>
                  </a:lnTo>
                  <a:lnTo>
                    <a:pt x="54850" y="58103"/>
                  </a:lnTo>
                  <a:lnTo>
                    <a:pt x="5811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4978400" y="35560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054600" y="35306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5957" y="26968"/>
                  </a:lnTo>
                  <a:lnTo>
                    <a:pt x="3971" y="40556"/>
                  </a:lnTo>
                  <a:lnTo>
                    <a:pt x="2647" y="55259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5114458" y="3568700"/>
              <a:ext cx="55635" cy="62593"/>
            </a:xfrm>
            <a:custGeom>
              <a:avLst/>
              <a:gdLst/>
              <a:ahLst/>
              <a:cxnLst/>
              <a:rect l="0" t="0" r="0" b="0"/>
              <a:pathLst>
                <a:path w="55635" h="62593">
                  <a:moveTo>
                    <a:pt x="16342" y="0"/>
                  </a:moveTo>
                  <a:lnTo>
                    <a:pt x="2857" y="20225"/>
                  </a:lnTo>
                  <a:lnTo>
                    <a:pt x="297" y="30417"/>
                  </a:lnTo>
                  <a:lnTo>
                    <a:pt x="0" y="41444"/>
                  </a:lnTo>
                  <a:lnTo>
                    <a:pt x="1214" y="53029"/>
                  </a:lnTo>
                  <a:lnTo>
                    <a:pt x="6256" y="59342"/>
                  </a:lnTo>
                  <a:lnTo>
                    <a:pt x="13851" y="62139"/>
                  </a:lnTo>
                  <a:lnTo>
                    <a:pt x="23148" y="62592"/>
                  </a:lnTo>
                  <a:lnTo>
                    <a:pt x="32168" y="60073"/>
                  </a:lnTo>
                  <a:lnTo>
                    <a:pt x="41004" y="55570"/>
                  </a:lnTo>
                  <a:lnTo>
                    <a:pt x="49716" y="49747"/>
                  </a:lnTo>
                  <a:lnTo>
                    <a:pt x="54114" y="41631"/>
                  </a:lnTo>
                  <a:lnTo>
                    <a:pt x="55634" y="31987"/>
                  </a:lnTo>
                  <a:lnTo>
                    <a:pt x="5444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161583" y="3581400"/>
              <a:ext cx="84528" cy="69335"/>
            </a:xfrm>
            <a:custGeom>
              <a:avLst/>
              <a:gdLst/>
              <a:ahLst/>
              <a:cxnLst/>
              <a:rect l="0" t="0" r="0" b="0"/>
              <a:pathLst>
                <a:path w="84528" h="69335">
                  <a:moveTo>
                    <a:pt x="7317" y="0"/>
                  </a:moveTo>
                  <a:lnTo>
                    <a:pt x="574" y="20225"/>
                  </a:lnTo>
                  <a:lnTo>
                    <a:pt x="0" y="30417"/>
                  </a:lnTo>
                  <a:lnTo>
                    <a:pt x="1027" y="41444"/>
                  </a:lnTo>
                  <a:lnTo>
                    <a:pt x="3124" y="53029"/>
                  </a:lnTo>
                  <a:lnTo>
                    <a:pt x="10166" y="60753"/>
                  </a:lnTo>
                  <a:lnTo>
                    <a:pt x="20505" y="65902"/>
                  </a:lnTo>
                  <a:lnTo>
                    <a:pt x="33042" y="69334"/>
                  </a:lnTo>
                  <a:lnTo>
                    <a:pt x="44222" y="68800"/>
                  </a:lnTo>
                  <a:lnTo>
                    <a:pt x="54498" y="65622"/>
                  </a:lnTo>
                  <a:lnTo>
                    <a:pt x="64171" y="60681"/>
                  </a:lnTo>
                  <a:lnTo>
                    <a:pt x="72030" y="53154"/>
                  </a:lnTo>
                  <a:lnTo>
                    <a:pt x="78681" y="43902"/>
                  </a:lnTo>
                  <a:lnTo>
                    <a:pt x="84527" y="33501"/>
                  </a:lnTo>
                  <a:lnTo>
                    <a:pt x="84190" y="25156"/>
                  </a:lnTo>
                  <a:lnTo>
                    <a:pt x="79732" y="18182"/>
                  </a:lnTo>
                  <a:lnTo>
                    <a:pt x="4541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870700" y="38608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997700" y="38354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26968" y="6742"/>
                  </a:lnTo>
                  <a:lnTo>
                    <a:pt x="33501" y="14372"/>
                  </a:lnTo>
                  <a:lnTo>
                    <a:pt x="36445" y="25103"/>
                  </a:lnTo>
                  <a:lnTo>
                    <a:pt x="36996" y="37902"/>
                  </a:lnTo>
                  <a:lnTo>
                    <a:pt x="33131" y="49257"/>
                  </a:lnTo>
                  <a:lnTo>
                    <a:pt x="26320" y="59649"/>
                  </a:lnTo>
                  <a:lnTo>
                    <a:pt x="17546" y="69399"/>
                  </a:lnTo>
                  <a:lnTo>
                    <a:pt x="15931" y="78721"/>
                  </a:lnTo>
                  <a:lnTo>
                    <a:pt x="19087" y="87758"/>
                  </a:lnTo>
                  <a:lnTo>
                    <a:pt x="38100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098307" y="3873500"/>
              <a:ext cx="64494" cy="49174"/>
            </a:xfrm>
            <a:custGeom>
              <a:avLst/>
              <a:gdLst/>
              <a:ahLst/>
              <a:cxnLst/>
              <a:rect l="0" t="0" r="0" b="0"/>
              <a:pathLst>
                <a:path w="64494" h="49174">
                  <a:moveTo>
                    <a:pt x="26393" y="0"/>
                  </a:moveTo>
                  <a:lnTo>
                    <a:pt x="6167" y="6742"/>
                  </a:lnTo>
                  <a:lnTo>
                    <a:pt x="1620" y="14372"/>
                  </a:lnTo>
                  <a:lnTo>
                    <a:pt x="0" y="25103"/>
                  </a:lnTo>
                  <a:lnTo>
                    <a:pt x="331" y="37902"/>
                  </a:lnTo>
                  <a:lnTo>
                    <a:pt x="4785" y="45023"/>
                  </a:lnTo>
                  <a:lnTo>
                    <a:pt x="11987" y="48360"/>
                  </a:lnTo>
                  <a:lnTo>
                    <a:pt x="21022" y="49173"/>
                  </a:lnTo>
                  <a:lnTo>
                    <a:pt x="31279" y="48304"/>
                  </a:lnTo>
                  <a:lnTo>
                    <a:pt x="42350" y="46314"/>
                  </a:lnTo>
                  <a:lnTo>
                    <a:pt x="53964" y="43576"/>
                  </a:lnTo>
                  <a:lnTo>
                    <a:pt x="60296" y="37517"/>
                  </a:lnTo>
                  <a:lnTo>
                    <a:pt x="63107" y="29245"/>
                  </a:lnTo>
                  <a:lnTo>
                    <a:pt x="6449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819900" y="4241800"/>
            <a:ext cx="331324" cy="527681"/>
            <a:chOff x="6819900" y="4241800"/>
            <a:chExt cx="331324" cy="527681"/>
          </a:xfrm>
        </p:grpSpPr>
        <p:sp>
          <p:nvSpPr>
            <p:cNvPr id="180" name="Freeform 179"/>
            <p:cNvSpPr/>
            <p:nvPr/>
          </p:nvSpPr>
          <p:spPr>
            <a:xfrm>
              <a:off x="6819900" y="42418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944966" y="4241800"/>
              <a:ext cx="78135" cy="50801"/>
            </a:xfrm>
            <a:custGeom>
              <a:avLst/>
              <a:gdLst/>
              <a:ahLst/>
              <a:cxnLst/>
              <a:rect l="0" t="0" r="0" b="0"/>
              <a:pathLst>
                <a:path w="78135" h="50801">
                  <a:moveTo>
                    <a:pt x="14634" y="0"/>
                  </a:moveTo>
                  <a:lnTo>
                    <a:pt x="1149" y="13484"/>
                  </a:lnTo>
                  <a:lnTo>
                    <a:pt x="0" y="20278"/>
                  </a:lnTo>
                  <a:lnTo>
                    <a:pt x="2055" y="27630"/>
                  </a:lnTo>
                  <a:lnTo>
                    <a:pt x="6248" y="35353"/>
                  </a:lnTo>
                  <a:lnTo>
                    <a:pt x="14688" y="40502"/>
                  </a:lnTo>
                  <a:lnTo>
                    <a:pt x="25958" y="43934"/>
                  </a:lnTo>
                  <a:lnTo>
                    <a:pt x="78134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010400" y="42418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13814" y="41444"/>
                  </a:lnTo>
                  <a:lnTo>
                    <a:pt x="25400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061200" y="4267200"/>
              <a:ext cx="73528" cy="59643"/>
            </a:xfrm>
            <a:custGeom>
              <a:avLst/>
              <a:gdLst/>
              <a:ahLst/>
              <a:cxnLst/>
              <a:rect l="0" t="0" r="0" b="0"/>
              <a:pathLst>
                <a:path w="73528" h="59643">
                  <a:moveTo>
                    <a:pt x="0" y="0"/>
                  </a:moveTo>
                  <a:lnTo>
                    <a:pt x="0" y="26968"/>
                  </a:lnTo>
                  <a:lnTo>
                    <a:pt x="4233" y="36322"/>
                  </a:lnTo>
                  <a:lnTo>
                    <a:pt x="11289" y="43970"/>
                  </a:lnTo>
                  <a:lnTo>
                    <a:pt x="20225" y="50480"/>
                  </a:lnTo>
                  <a:lnTo>
                    <a:pt x="31828" y="54820"/>
                  </a:lnTo>
                  <a:lnTo>
                    <a:pt x="45208" y="57713"/>
                  </a:lnTo>
                  <a:lnTo>
                    <a:pt x="59772" y="59642"/>
                  </a:lnTo>
                  <a:lnTo>
                    <a:pt x="68070" y="56694"/>
                  </a:lnTo>
                  <a:lnTo>
                    <a:pt x="72190" y="50496"/>
                  </a:lnTo>
                  <a:lnTo>
                    <a:pt x="73527" y="42131"/>
                  </a:lnTo>
                  <a:lnTo>
                    <a:pt x="70184" y="33731"/>
                  </a:lnTo>
                  <a:lnTo>
                    <a:pt x="63723" y="25310"/>
                  </a:ln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870700" y="45720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11289" y="8937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980023" y="4660900"/>
              <a:ext cx="77840" cy="108581"/>
            </a:xfrm>
            <a:custGeom>
              <a:avLst/>
              <a:gdLst/>
              <a:ahLst/>
              <a:cxnLst/>
              <a:rect l="0" t="0" r="0" b="0"/>
              <a:pathLst>
                <a:path w="77840" h="108581">
                  <a:moveTo>
                    <a:pt x="17677" y="0"/>
                  </a:moveTo>
                  <a:lnTo>
                    <a:pt x="10935" y="26968"/>
                  </a:lnTo>
                  <a:lnTo>
                    <a:pt x="7538" y="39145"/>
                  </a:lnTo>
                  <a:lnTo>
                    <a:pt x="0" y="63964"/>
                  </a:lnTo>
                  <a:lnTo>
                    <a:pt x="247" y="75098"/>
                  </a:lnTo>
                  <a:lnTo>
                    <a:pt x="3236" y="85343"/>
                  </a:lnTo>
                  <a:lnTo>
                    <a:pt x="8049" y="94995"/>
                  </a:lnTo>
                  <a:lnTo>
                    <a:pt x="16903" y="101430"/>
                  </a:lnTo>
                  <a:lnTo>
                    <a:pt x="28449" y="105720"/>
                  </a:lnTo>
                  <a:lnTo>
                    <a:pt x="41792" y="108580"/>
                  </a:lnTo>
                  <a:lnTo>
                    <a:pt x="53509" y="107664"/>
                  </a:lnTo>
                  <a:lnTo>
                    <a:pt x="64143" y="104232"/>
                  </a:lnTo>
                  <a:lnTo>
                    <a:pt x="74054" y="99121"/>
                  </a:lnTo>
                  <a:lnTo>
                    <a:pt x="77839" y="92892"/>
                  </a:lnTo>
                  <a:lnTo>
                    <a:pt x="77540" y="85916"/>
                  </a:lnTo>
                  <a:lnTo>
                    <a:pt x="74520" y="78444"/>
                  </a:lnTo>
                  <a:lnTo>
                    <a:pt x="68272" y="72051"/>
                  </a:lnTo>
                  <a:lnTo>
                    <a:pt x="59873" y="66378"/>
                  </a:lnTo>
                  <a:lnTo>
                    <a:pt x="4977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091983" y="4673600"/>
              <a:ext cx="59241" cy="75293"/>
            </a:xfrm>
            <a:custGeom>
              <a:avLst/>
              <a:gdLst/>
              <a:ahLst/>
              <a:cxnLst/>
              <a:rect l="0" t="0" r="0" b="0"/>
              <a:pathLst>
                <a:path w="59241" h="75293">
                  <a:moveTo>
                    <a:pt x="7317" y="12700"/>
                  </a:moveTo>
                  <a:lnTo>
                    <a:pt x="575" y="32925"/>
                  </a:lnTo>
                  <a:lnTo>
                    <a:pt x="0" y="43117"/>
                  </a:lnTo>
                  <a:lnTo>
                    <a:pt x="1028" y="54144"/>
                  </a:lnTo>
                  <a:lnTo>
                    <a:pt x="3124" y="65729"/>
                  </a:lnTo>
                  <a:lnTo>
                    <a:pt x="8755" y="72042"/>
                  </a:lnTo>
                  <a:lnTo>
                    <a:pt x="16742" y="74839"/>
                  </a:lnTo>
                  <a:lnTo>
                    <a:pt x="26301" y="75292"/>
                  </a:lnTo>
                  <a:lnTo>
                    <a:pt x="35495" y="72773"/>
                  </a:lnTo>
                  <a:lnTo>
                    <a:pt x="44446" y="68270"/>
                  </a:lnTo>
                  <a:lnTo>
                    <a:pt x="53236" y="62447"/>
                  </a:lnTo>
                  <a:lnTo>
                    <a:pt x="57686" y="52920"/>
                  </a:lnTo>
                  <a:lnTo>
                    <a:pt x="59240" y="40924"/>
                  </a:lnTo>
                  <a:lnTo>
                    <a:pt x="2001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908800" y="5102188"/>
            <a:ext cx="253286" cy="108592"/>
            <a:chOff x="6908800" y="5102188"/>
            <a:chExt cx="253286" cy="108592"/>
          </a:xfrm>
        </p:grpSpPr>
        <p:sp>
          <p:nvSpPr>
            <p:cNvPr id="188" name="Freeform 187"/>
            <p:cNvSpPr/>
            <p:nvPr/>
          </p:nvSpPr>
          <p:spPr>
            <a:xfrm>
              <a:off x="6908800" y="51562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023606" y="5102188"/>
              <a:ext cx="62995" cy="108592"/>
            </a:xfrm>
            <a:custGeom>
              <a:avLst/>
              <a:gdLst/>
              <a:ahLst/>
              <a:cxnLst/>
              <a:rect l="0" t="0" r="0" b="0"/>
              <a:pathLst>
                <a:path w="62995" h="108592">
                  <a:moveTo>
                    <a:pt x="62994" y="28612"/>
                  </a:moveTo>
                  <a:lnTo>
                    <a:pt x="49509" y="15127"/>
                  </a:lnTo>
                  <a:lnTo>
                    <a:pt x="41304" y="9744"/>
                  </a:lnTo>
                  <a:lnTo>
                    <a:pt x="31600" y="4745"/>
                  </a:lnTo>
                  <a:lnTo>
                    <a:pt x="20898" y="0"/>
                  </a:lnTo>
                  <a:lnTo>
                    <a:pt x="15175" y="2482"/>
                  </a:lnTo>
                  <a:lnTo>
                    <a:pt x="12769" y="9780"/>
                  </a:lnTo>
                  <a:lnTo>
                    <a:pt x="12577" y="20291"/>
                  </a:lnTo>
                  <a:lnTo>
                    <a:pt x="15272" y="31531"/>
                  </a:lnTo>
                  <a:lnTo>
                    <a:pt x="19890" y="43258"/>
                  </a:lnTo>
                  <a:lnTo>
                    <a:pt x="25791" y="55309"/>
                  </a:lnTo>
                  <a:lnTo>
                    <a:pt x="32547" y="66165"/>
                  </a:lnTo>
                  <a:lnTo>
                    <a:pt x="39874" y="76225"/>
                  </a:lnTo>
                  <a:lnTo>
                    <a:pt x="47580" y="85754"/>
                  </a:lnTo>
                  <a:lnTo>
                    <a:pt x="48485" y="93518"/>
                  </a:lnTo>
                  <a:lnTo>
                    <a:pt x="44854" y="100104"/>
                  </a:lnTo>
                  <a:lnTo>
                    <a:pt x="38200" y="105907"/>
                  </a:lnTo>
                  <a:lnTo>
                    <a:pt x="29532" y="108364"/>
                  </a:lnTo>
                  <a:lnTo>
                    <a:pt x="19519" y="108591"/>
                  </a:lnTo>
                  <a:lnTo>
                    <a:pt x="8611" y="107331"/>
                  </a:lnTo>
                  <a:lnTo>
                    <a:pt x="2749" y="102258"/>
                  </a:lnTo>
                  <a:lnTo>
                    <a:pt x="253" y="94642"/>
                  </a:lnTo>
                  <a:lnTo>
                    <a:pt x="0" y="85332"/>
                  </a:lnTo>
                  <a:lnTo>
                    <a:pt x="4065" y="76303"/>
                  </a:lnTo>
                  <a:lnTo>
                    <a:pt x="11008" y="67461"/>
                  </a:lnTo>
                  <a:lnTo>
                    <a:pt x="37594" y="413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096924" y="5118100"/>
              <a:ext cx="65162" cy="83490"/>
            </a:xfrm>
            <a:custGeom>
              <a:avLst/>
              <a:gdLst/>
              <a:ahLst/>
              <a:cxnLst/>
              <a:rect l="0" t="0" r="0" b="0"/>
              <a:pathLst>
                <a:path w="65162" h="83490">
                  <a:moveTo>
                    <a:pt x="40476" y="0"/>
                  </a:moveTo>
                  <a:lnTo>
                    <a:pt x="20250" y="13484"/>
                  </a:lnTo>
                  <a:lnTo>
                    <a:pt x="12880" y="21689"/>
                  </a:lnTo>
                  <a:lnTo>
                    <a:pt x="6557" y="31392"/>
                  </a:lnTo>
                  <a:lnTo>
                    <a:pt x="930" y="42095"/>
                  </a:lnTo>
                  <a:lnTo>
                    <a:pt x="0" y="52052"/>
                  </a:lnTo>
                  <a:lnTo>
                    <a:pt x="2203" y="61512"/>
                  </a:lnTo>
                  <a:lnTo>
                    <a:pt x="6494" y="70641"/>
                  </a:lnTo>
                  <a:lnTo>
                    <a:pt x="14999" y="76727"/>
                  </a:lnTo>
                  <a:lnTo>
                    <a:pt x="26314" y="80784"/>
                  </a:lnTo>
                  <a:lnTo>
                    <a:pt x="39501" y="83489"/>
                  </a:lnTo>
                  <a:lnTo>
                    <a:pt x="49704" y="81060"/>
                  </a:lnTo>
                  <a:lnTo>
                    <a:pt x="57916" y="75206"/>
                  </a:lnTo>
                  <a:lnTo>
                    <a:pt x="64803" y="67071"/>
                  </a:lnTo>
                  <a:lnTo>
                    <a:pt x="65161" y="57413"/>
                  </a:lnTo>
                  <a:lnTo>
                    <a:pt x="61166" y="46742"/>
                  </a:lnTo>
                  <a:lnTo>
                    <a:pt x="15076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921500" y="5549900"/>
            <a:ext cx="280338" cy="184158"/>
            <a:chOff x="6921500" y="5549900"/>
            <a:chExt cx="280338" cy="184158"/>
          </a:xfrm>
        </p:grpSpPr>
        <p:sp>
          <p:nvSpPr>
            <p:cNvPr id="192" name="Freeform 191"/>
            <p:cNvSpPr/>
            <p:nvPr/>
          </p:nvSpPr>
          <p:spPr>
            <a:xfrm>
              <a:off x="6921500" y="55499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6997700" y="554990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76200" y="0"/>
                  </a:move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035800" y="5600700"/>
              <a:ext cx="77694" cy="77023"/>
            </a:xfrm>
            <a:custGeom>
              <a:avLst/>
              <a:gdLst/>
              <a:ahLst/>
              <a:cxnLst/>
              <a:rect l="0" t="0" r="0" b="0"/>
              <a:pathLst>
                <a:path w="77694" h="77023">
                  <a:moveTo>
                    <a:pt x="38100" y="0"/>
                  </a:moveTo>
                  <a:lnTo>
                    <a:pt x="24615" y="13484"/>
                  </a:lnTo>
                  <a:lnTo>
                    <a:pt x="19232" y="21689"/>
                  </a:lnTo>
                  <a:lnTo>
                    <a:pt x="14233" y="31392"/>
                  </a:lnTo>
                  <a:lnTo>
                    <a:pt x="9488" y="42095"/>
                  </a:lnTo>
                  <a:lnTo>
                    <a:pt x="10559" y="52052"/>
                  </a:lnTo>
                  <a:lnTo>
                    <a:pt x="15506" y="61512"/>
                  </a:lnTo>
                  <a:lnTo>
                    <a:pt x="23037" y="70641"/>
                  </a:lnTo>
                  <a:lnTo>
                    <a:pt x="32291" y="75316"/>
                  </a:lnTo>
                  <a:lnTo>
                    <a:pt x="42694" y="77022"/>
                  </a:lnTo>
                  <a:lnTo>
                    <a:pt x="53862" y="76748"/>
                  </a:lnTo>
                  <a:lnTo>
                    <a:pt x="62719" y="72332"/>
                  </a:lnTo>
                  <a:lnTo>
                    <a:pt x="70035" y="65154"/>
                  </a:lnTo>
                  <a:lnTo>
                    <a:pt x="76323" y="56136"/>
                  </a:lnTo>
                  <a:lnTo>
                    <a:pt x="77693" y="45890"/>
                  </a:lnTo>
                  <a:lnTo>
                    <a:pt x="75784" y="34827"/>
                  </a:lnTo>
                  <a:lnTo>
                    <a:pt x="71689" y="23217"/>
                  </a:lnTo>
                  <a:lnTo>
                    <a:pt x="61903" y="15478"/>
                  </a:lnTo>
                  <a:lnTo>
                    <a:pt x="48324" y="1031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108359" y="5638800"/>
              <a:ext cx="93479" cy="95258"/>
            </a:xfrm>
            <a:custGeom>
              <a:avLst/>
              <a:gdLst/>
              <a:ahLst/>
              <a:cxnLst/>
              <a:rect l="0" t="0" r="0" b="0"/>
              <a:pathLst>
                <a:path w="93479" h="95258">
                  <a:moveTo>
                    <a:pt x="16341" y="38100"/>
                  </a:moveTo>
                  <a:lnTo>
                    <a:pt x="2856" y="51584"/>
                  </a:lnTo>
                  <a:lnTo>
                    <a:pt x="296" y="59789"/>
                  </a:lnTo>
                  <a:lnTo>
                    <a:pt x="0" y="69492"/>
                  </a:lnTo>
                  <a:lnTo>
                    <a:pt x="1214" y="80195"/>
                  </a:lnTo>
                  <a:lnTo>
                    <a:pt x="7667" y="87329"/>
                  </a:lnTo>
                  <a:lnTo>
                    <a:pt x="17614" y="92086"/>
                  </a:lnTo>
                  <a:lnTo>
                    <a:pt x="29889" y="95257"/>
                  </a:lnTo>
                  <a:lnTo>
                    <a:pt x="42306" y="94549"/>
                  </a:lnTo>
                  <a:lnTo>
                    <a:pt x="54818" y="91255"/>
                  </a:lnTo>
                  <a:lnTo>
                    <a:pt x="67392" y="86236"/>
                  </a:lnTo>
                  <a:lnTo>
                    <a:pt x="77186" y="78657"/>
                  </a:lnTo>
                  <a:lnTo>
                    <a:pt x="85127" y="69371"/>
                  </a:lnTo>
                  <a:lnTo>
                    <a:pt x="91831" y="58947"/>
                  </a:lnTo>
                  <a:lnTo>
                    <a:pt x="93478" y="47765"/>
                  </a:lnTo>
                  <a:lnTo>
                    <a:pt x="91755" y="36076"/>
                  </a:lnTo>
                  <a:lnTo>
                    <a:pt x="7984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1288911" y="4179747"/>
            <a:ext cx="590690" cy="265254"/>
            <a:chOff x="1288911" y="4179747"/>
            <a:chExt cx="590690" cy="265254"/>
          </a:xfrm>
        </p:grpSpPr>
        <p:sp>
          <p:nvSpPr>
            <p:cNvPr id="197" name="Freeform 196"/>
            <p:cNvSpPr/>
            <p:nvPr/>
          </p:nvSpPr>
          <p:spPr>
            <a:xfrm>
              <a:off x="1288911" y="4179747"/>
              <a:ext cx="311290" cy="265254"/>
            </a:xfrm>
            <a:custGeom>
              <a:avLst/>
              <a:gdLst/>
              <a:ahLst/>
              <a:cxnLst/>
              <a:rect l="0" t="0" r="0" b="0"/>
              <a:pathLst>
                <a:path w="311290" h="265254">
                  <a:moveTo>
                    <a:pt x="6489" y="36653"/>
                  </a:moveTo>
                  <a:lnTo>
                    <a:pt x="6489" y="63621"/>
                  </a:lnTo>
                  <a:lnTo>
                    <a:pt x="7900" y="78620"/>
                  </a:lnTo>
                  <a:lnTo>
                    <a:pt x="10251" y="95675"/>
                  </a:lnTo>
                  <a:lnTo>
                    <a:pt x="13231" y="114101"/>
                  </a:lnTo>
                  <a:lnTo>
                    <a:pt x="13805" y="132029"/>
                  </a:lnTo>
                  <a:lnTo>
                    <a:pt x="12778" y="149626"/>
                  </a:lnTo>
                  <a:lnTo>
                    <a:pt x="10681" y="167002"/>
                  </a:lnTo>
                  <a:lnTo>
                    <a:pt x="7873" y="184230"/>
                  </a:lnTo>
                  <a:lnTo>
                    <a:pt x="4589" y="201360"/>
                  </a:lnTo>
                  <a:lnTo>
                    <a:pt x="989" y="218424"/>
                  </a:lnTo>
                  <a:lnTo>
                    <a:pt x="0" y="224155"/>
                  </a:lnTo>
                  <a:lnTo>
                    <a:pt x="752" y="222333"/>
                  </a:lnTo>
                  <a:lnTo>
                    <a:pt x="2664" y="215473"/>
                  </a:lnTo>
                  <a:lnTo>
                    <a:pt x="6761" y="205255"/>
                  </a:lnTo>
                  <a:lnTo>
                    <a:pt x="12315" y="192798"/>
                  </a:lnTo>
                  <a:lnTo>
                    <a:pt x="18839" y="178850"/>
                  </a:lnTo>
                  <a:lnTo>
                    <a:pt x="24600" y="163906"/>
                  </a:lnTo>
                  <a:lnTo>
                    <a:pt x="29852" y="148300"/>
                  </a:lnTo>
                  <a:lnTo>
                    <a:pt x="34764" y="132251"/>
                  </a:lnTo>
                  <a:lnTo>
                    <a:pt x="38039" y="115907"/>
                  </a:lnTo>
                  <a:lnTo>
                    <a:pt x="40222" y="99367"/>
                  </a:lnTo>
                  <a:lnTo>
                    <a:pt x="41678" y="82695"/>
                  </a:lnTo>
                  <a:lnTo>
                    <a:pt x="45470" y="67348"/>
                  </a:lnTo>
                  <a:lnTo>
                    <a:pt x="50821" y="52883"/>
                  </a:lnTo>
                  <a:lnTo>
                    <a:pt x="57210" y="39006"/>
                  </a:lnTo>
                  <a:lnTo>
                    <a:pt x="65703" y="31166"/>
                  </a:lnTo>
                  <a:lnTo>
                    <a:pt x="75598" y="27350"/>
                  </a:lnTo>
                  <a:lnTo>
                    <a:pt x="86428" y="26218"/>
                  </a:lnTo>
                  <a:lnTo>
                    <a:pt x="93648" y="31107"/>
                  </a:lnTo>
                  <a:lnTo>
                    <a:pt x="98462" y="40011"/>
                  </a:lnTo>
                  <a:lnTo>
                    <a:pt x="101671" y="51592"/>
                  </a:lnTo>
                  <a:lnTo>
                    <a:pt x="105221" y="66367"/>
                  </a:lnTo>
                  <a:lnTo>
                    <a:pt x="112929" y="101600"/>
                  </a:lnTo>
                  <a:lnTo>
                    <a:pt x="116960" y="118051"/>
                  </a:lnTo>
                  <a:lnTo>
                    <a:pt x="121058" y="133251"/>
                  </a:lnTo>
                  <a:lnTo>
                    <a:pt x="125202" y="147618"/>
                  </a:lnTo>
                  <a:lnTo>
                    <a:pt x="130786" y="154374"/>
                  </a:lnTo>
                  <a:lnTo>
                    <a:pt x="137331" y="156056"/>
                  </a:lnTo>
                  <a:lnTo>
                    <a:pt x="144517" y="154355"/>
                  </a:lnTo>
                  <a:lnTo>
                    <a:pt x="150719" y="146165"/>
                  </a:lnTo>
                  <a:lnTo>
                    <a:pt x="156264" y="133650"/>
                  </a:lnTo>
                  <a:lnTo>
                    <a:pt x="161372" y="118251"/>
                  </a:lnTo>
                  <a:lnTo>
                    <a:pt x="164778" y="102340"/>
                  </a:lnTo>
                  <a:lnTo>
                    <a:pt x="167048" y="86089"/>
                  </a:lnTo>
                  <a:lnTo>
                    <a:pt x="168562" y="69610"/>
                  </a:lnTo>
                  <a:lnTo>
                    <a:pt x="170982" y="54391"/>
                  </a:lnTo>
                  <a:lnTo>
                    <a:pt x="174006" y="40012"/>
                  </a:lnTo>
                  <a:lnTo>
                    <a:pt x="177434" y="26192"/>
                  </a:lnTo>
                  <a:lnTo>
                    <a:pt x="183952" y="15568"/>
                  </a:lnTo>
                  <a:lnTo>
                    <a:pt x="192531" y="7074"/>
                  </a:lnTo>
                  <a:lnTo>
                    <a:pt x="202483" y="0"/>
                  </a:lnTo>
                  <a:lnTo>
                    <a:pt x="211941" y="929"/>
                  </a:lnTo>
                  <a:lnTo>
                    <a:pt x="221068" y="7192"/>
                  </a:lnTo>
                  <a:lnTo>
                    <a:pt x="229975" y="17012"/>
                  </a:lnTo>
                  <a:lnTo>
                    <a:pt x="237324" y="29203"/>
                  </a:lnTo>
                  <a:lnTo>
                    <a:pt x="243634" y="42975"/>
                  </a:lnTo>
                  <a:lnTo>
                    <a:pt x="249252" y="57801"/>
                  </a:lnTo>
                  <a:lnTo>
                    <a:pt x="252998" y="74740"/>
                  </a:lnTo>
                  <a:lnTo>
                    <a:pt x="255495" y="93089"/>
                  </a:lnTo>
                  <a:lnTo>
                    <a:pt x="257159" y="112377"/>
                  </a:lnTo>
                  <a:lnTo>
                    <a:pt x="259680" y="130880"/>
                  </a:lnTo>
                  <a:lnTo>
                    <a:pt x="262772" y="148860"/>
                  </a:lnTo>
                  <a:lnTo>
                    <a:pt x="266244" y="166491"/>
                  </a:lnTo>
                  <a:lnTo>
                    <a:pt x="271381" y="182478"/>
                  </a:lnTo>
                  <a:lnTo>
                    <a:pt x="277628" y="197369"/>
                  </a:lnTo>
                  <a:lnTo>
                    <a:pt x="311289" y="26525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1727200" y="42799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778000" y="43561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18814" y="8937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1295400" y="4965700"/>
            <a:ext cx="381001" cy="455578"/>
            <a:chOff x="1295400" y="4965700"/>
            <a:chExt cx="381001" cy="455578"/>
          </a:xfrm>
        </p:grpSpPr>
        <p:sp>
          <p:nvSpPr>
            <p:cNvPr id="201" name="Freeform 200"/>
            <p:cNvSpPr/>
            <p:nvPr/>
          </p:nvSpPr>
          <p:spPr>
            <a:xfrm>
              <a:off x="1295400" y="4965700"/>
              <a:ext cx="183344" cy="455578"/>
            </a:xfrm>
            <a:custGeom>
              <a:avLst/>
              <a:gdLst/>
              <a:ahLst/>
              <a:cxnLst/>
              <a:rect l="0" t="0" r="0" b="0"/>
              <a:pathLst>
                <a:path w="183344" h="455578">
                  <a:moveTo>
                    <a:pt x="38100" y="0"/>
                  </a:moveTo>
                  <a:lnTo>
                    <a:pt x="38100" y="81641"/>
                  </a:lnTo>
                  <a:lnTo>
                    <a:pt x="36688" y="96760"/>
                  </a:lnTo>
                  <a:lnTo>
                    <a:pt x="34337" y="111073"/>
                  </a:lnTo>
                  <a:lnTo>
                    <a:pt x="31357" y="124849"/>
                  </a:lnTo>
                  <a:lnTo>
                    <a:pt x="30783" y="142499"/>
                  </a:lnTo>
                  <a:lnTo>
                    <a:pt x="31810" y="162732"/>
                  </a:lnTo>
                  <a:lnTo>
                    <a:pt x="33907" y="184688"/>
                  </a:lnTo>
                  <a:lnTo>
                    <a:pt x="35304" y="207792"/>
                  </a:lnTo>
                  <a:lnTo>
                    <a:pt x="36857" y="256040"/>
                  </a:lnTo>
                  <a:lnTo>
                    <a:pt x="38682" y="279349"/>
                  </a:lnTo>
                  <a:lnTo>
                    <a:pt x="41310" y="301944"/>
                  </a:lnTo>
                  <a:lnTo>
                    <a:pt x="44473" y="324062"/>
                  </a:lnTo>
                  <a:lnTo>
                    <a:pt x="46582" y="344453"/>
                  </a:lnTo>
                  <a:lnTo>
                    <a:pt x="47988" y="363690"/>
                  </a:lnTo>
                  <a:lnTo>
                    <a:pt x="48925" y="382160"/>
                  </a:lnTo>
                  <a:lnTo>
                    <a:pt x="48139" y="390240"/>
                  </a:lnTo>
                  <a:lnTo>
                    <a:pt x="46203" y="391393"/>
                  </a:lnTo>
                  <a:lnTo>
                    <a:pt x="43502" y="387929"/>
                  </a:lnTo>
                  <a:lnTo>
                    <a:pt x="41701" y="378563"/>
                  </a:lnTo>
                  <a:lnTo>
                    <a:pt x="40501" y="365264"/>
                  </a:lnTo>
                  <a:lnTo>
                    <a:pt x="39700" y="349343"/>
                  </a:lnTo>
                  <a:lnTo>
                    <a:pt x="40578" y="333084"/>
                  </a:lnTo>
                  <a:lnTo>
                    <a:pt x="42574" y="316600"/>
                  </a:lnTo>
                  <a:lnTo>
                    <a:pt x="45316" y="299967"/>
                  </a:lnTo>
                  <a:lnTo>
                    <a:pt x="48555" y="284644"/>
                  </a:lnTo>
                  <a:lnTo>
                    <a:pt x="52125" y="270196"/>
                  </a:lnTo>
                  <a:lnTo>
                    <a:pt x="55917" y="256330"/>
                  </a:lnTo>
                  <a:lnTo>
                    <a:pt x="61266" y="244264"/>
                  </a:lnTo>
                  <a:lnTo>
                    <a:pt x="67655" y="233398"/>
                  </a:lnTo>
                  <a:lnTo>
                    <a:pt x="74737" y="223332"/>
                  </a:lnTo>
                  <a:lnTo>
                    <a:pt x="85102" y="218032"/>
                  </a:lnTo>
                  <a:lnTo>
                    <a:pt x="97657" y="215910"/>
                  </a:lnTo>
                  <a:lnTo>
                    <a:pt x="111671" y="215906"/>
                  </a:lnTo>
                  <a:lnTo>
                    <a:pt x="122425" y="220138"/>
                  </a:lnTo>
                  <a:lnTo>
                    <a:pt x="131005" y="227191"/>
                  </a:lnTo>
                  <a:lnTo>
                    <a:pt x="138137" y="236127"/>
                  </a:lnTo>
                  <a:lnTo>
                    <a:pt x="144302" y="247729"/>
                  </a:lnTo>
                  <a:lnTo>
                    <a:pt x="149823" y="261108"/>
                  </a:lnTo>
                  <a:lnTo>
                    <a:pt x="154915" y="275672"/>
                  </a:lnTo>
                  <a:lnTo>
                    <a:pt x="159721" y="291026"/>
                  </a:lnTo>
                  <a:lnTo>
                    <a:pt x="177573" y="352461"/>
                  </a:lnTo>
                  <a:lnTo>
                    <a:pt x="181882" y="366207"/>
                  </a:lnTo>
                  <a:lnTo>
                    <a:pt x="183343" y="379605"/>
                  </a:lnTo>
                  <a:lnTo>
                    <a:pt x="182907" y="392769"/>
                  </a:lnTo>
                  <a:lnTo>
                    <a:pt x="181204" y="405779"/>
                  </a:lnTo>
                  <a:lnTo>
                    <a:pt x="177247" y="418686"/>
                  </a:lnTo>
                  <a:lnTo>
                    <a:pt x="171787" y="431524"/>
                  </a:lnTo>
                  <a:lnTo>
                    <a:pt x="165324" y="444316"/>
                  </a:lnTo>
                  <a:lnTo>
                    <a:pt x="155372" y="451432"/>
                  </a:lnTo>
                  <a:lnTo>
                    <a:pt x="143092" y="454766"/>
                  </a:lnTo>
                  <a:lnTo>
                    <a:pt x="129261" y="455577"/>
                  </a:lnTo>
                  <a:lnTo>
                    <a:pt x="115807" y="453296"/>
                  </a:lnTo>
                  <a:lnTo>
                    <a:pt x="102605" y="448953"/>
                  </a:lnTo>
                  <a:lnTo>
                    <a:pt x="89570" y="443235"/>
                  </a:lnTo>
                  <a:lnTo>
                    <a:pt x="76646" y="436601"/>
                  </a:lnTo>
                  <a:lnTo>
                    <a:pt x="63797" y="429356"/>
                  </a:lnTo>
                  <a:lnTo>
                    <a:pt x="50998" y="421704"/>
                  </a:lnTo>
                  <a:lnTo>
                    <a:pt x="39643" y="413780"/>
                  </a:lnTo>
                  <a:lnTo>
                    <a:pt x="29251" y="405676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1600200" y="52070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1549400" y="5346700"/>
              <a:ext cx="114301" cy="7317"/>
            </a:xfrm>
            <a:custGeom>
              <a:avLst/>
              <a:gdLst/>
              <a:ahLst/>
              <a:cxnLst/>
              <a:rect l="0" t="0" r="0" b="0"/>
              <a:pathLst>
                <a:path w="114301" h="7317">
                  <a:moveTo>
                    <a:pt x="0" y="0"/>
                  </a:moveTo>
                  <a:lnTo>
                    <a:pt x="20225" y="6742"/>
                  </a:lnTo>
                  <a:lnTo>
                    <a:pt x="30417" y="7316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2070100" y="4141965"/>
            <a:ext cx="482601" cy="548162"/>
            <a:chOff x="2070100" y="4141965"/>
            <a:chExt cx="482601" cy="548162"/>
          </a:xfrm>
        </p:grpSpPr>
        <p:sp>
          <p:nvSpPr>
            <p:cNvPr id="205" name="Freeform 204"/>
            <p:cNvSpPr/>
            <p:nvPr/>
          </p:nvSpPr>
          <p:spPr>
            <a:xfrm>
              <a:off x="2070100" y="42672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2273300" y="4141965"/>
              <a:ext cx="177801" cy="163336"/>
            </a:xfrm>
            <a:custGeom>
              <a:avLst/>
              <a:gdLst/>
              <a:ahLst/>
              <a:cxnLst/>
              <a:rect l="0" t="0" r="0" b="0"/>
              <a:pathLst>
                <a:path w="177801" h="163336">
                  <a:moveTo>
                    <a:pt x="0" y="10935"/>
                  </a:moveTo>
                  <a:lnTo>
                    <a:pt x="20225" y="4192"/>
                  </a:lnTo>
                  <a:lnTo>
                    <a:pt x="31828" y="2206"/>
                  </a:lnTo>
                  <a:lnTo>
                    <a:pt x="45207" y="882"/>
                  </a:lnTo>
                  <a:lnTo>
                    <a:pt x="59771" y="0"/>
                  </a:lnTo>
                  <a:lnTo>
                    <a:pt x="69481" y="5056"/>
                  </a:lnTo>
                  <a:lnTo>
                    <a:pt x="75954" y="14071"/>
                  </a:lnTo>
                  <a:lnTo>
                    <a:pt x="80269" y="25725"/>
                  </a:lnTo>
                  <a:lnTo>
                    <a:pt x="78913" y="36317"/>
                  </a:lnTo>
                  <a:lnTo>
                    <a:pt x="73775" y="46201"/>
                  </a:lnTo>
                  <a:lnTo>
                    <a:pt x="66116" y="55612"/>
                  </a:lnTo>
                  <a:lnTo>
                    <a:pt x="56777" y="64708"/>
                  </a:lnTo>
                  <a:lnTo>
                    <a:pt x="46318" y="73595"/>
                  </a:lnTo>
                  <a:lnTo>
                    <a:pt x="35112" y="82341"/>
                  </a:lnTo>
                  <a:lnTo>
                    <a:pt x="24819" y="90995"/>
                  </a:lnTo>
                  <a:lnTo>
                    <a:pt x="15135" y="99586"/>
                  </a:lnTo>
                  <a:lnTo>
                    <a:pt x="5856" y="108135"/>
                  </a:lnTo>
                  <a:lnTo>
                    <a:pt x="5315" y="113835"/>
                  </a:lnTo>
                  <a:lnTo>
                    <a:pt x="10599" y="117635"/>
                  </a:lnTo>
                  <a:lnTo>
                    <a:pt x="31521" y="123268"/>
                  </a:lnTo>
                  <a:lnTo>
                    <a:pt x="59635" y="130475"/>
                  </a:lnTo>
                  <a:lnTo>
                    <a:pt x="73623" y="134373"/>
                  </a:lnTo>
                  <a:lnTo>
                    <a:pt x="114947" y="146600"/>
                  </a:lnTo>
                  <a:lnTo>
                    <a:pt x="177800" y="1633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2159000" y="4394200"/>
              <a:ext cx="393701" cy="25401"/>
            </a:xfrm>
            <a:custGeom>
              <a:avLst/>
              <a:gdLst/>
              <a:ahLst/>
              <a:cxnLst/>
              <a:rect l="0" t="0" r="0" b="0"/>
              <a:pathLst>
                <a:path w="393701" h="25401">
                  <a:moveTo>
                    <a:pt x="0" y="0"/>
                  </a:moveTo>
                  <a:lnTo>
                    <a:pt x="95125" y="0"/>
                  </a:lnTo>
                  <a:lnTo>
                    <a:pt x="117038" y="1411"/>
                  </a:lnTo>
                  <a:lnTo>
                    <a:pt x="138703" y="3762"/>
                  </a:lnTo>
                  <a:lnTo>
                    <a:pt x="183001" y="10139"/>
                  </a:lnTo>
                  <a:lnTo>
                    <a:pt x="230911" y="17676"/>
                  </a:lnTo>
                  <a:lnTo>
                    <a:pt x="252719" y="20251"/>
                  </a:lnTo>
                  <a:lnTo>
                    <a:pt x="272901" y="21967"/>
                  </a:lnTo>
                  <a:lnTo>
                    <a:pt x="292000" y="23111"/>
                  </a:lnTo>
                  <a:lnTo>
                    <a:pt x="328274" y="24383"/>
                  </a:lnTo>
                  <a:lnTo>
                    <a:pt x="3937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2324100" y="4508500"/>
              <a:ext cx="116630" cy="181627"/>
            </a:xfrm>
            <a:custGeom>
              <a:avLst/>
              <a:gdLst/>
              <a:ahLst/>
              <a:cxnLst/>
              <a:rect l="0" t="0" r="0" b="0"/>
              <a:pathLst>
                <a:path w="116630" h="181627">
                  <a:moveTo>
                    <a:pt x="38100" y="0"/>
                  </a:moveTo>
                  <a:lnTo>
                    <a:pt x="31357" y="20225"/>
                  </a:lnTo>
                  <a:lnTo>
                    <a:pt x="32194" y="29005"/>
                  </a:lnTo>
                  <a:lnTo>
                    <a:pt x="35573" y="37681"/>
                  </a:lnTo>
                  <a:lnTo>
                    <a:pt x="40649" y="46287"/>
                  </a:lnTo>
                  <a:lnTo>
                    <a:pt x="48266" y="54847"/>
                  </a:lnTo>
                  <a:lnTo>
                    <a:pt x="57577" y="63375"/>
                  </a:lnTo>
                  <a:lnTo>
                    <a:pt x="68018" y="71883"/>
                  </a:lnTo>
                  <a:lnTo>
                    <a:pt x="77801" y="80378"/>
                  </a:lnTo>
                  <a:lnTo>
                    <a:pt x="87145" y="88863"/>
                  </a:lnTo>
                  <a:lnTo>
                    <a:pt x="96196" y="97342"/>
                  </a:lnTo>
                  <a:lnTo>
                    <a:pt x="103642" y="107227"/>
                  </a:lnTo>
                  <a:lnTo>
                    <a:pt x="110017" y="118052"/>
                  </a:lnTo>
                  <a:lnTo>
                    <a:pt x="115678" y="129501"/>
                  </a:lnTo>
                  <a:lnTo>
                    <a:pt x="116629" y="139956"/>
                  </a:lnTo>
                  <a:lnTo>
                    <a:pt x="114442" y="149748"/>
                  </a:lnTo>
                  <a:lnTo>
                    <a:pt x="110161" y="159099"/>
                  </a:lnTo>
                  <a:lnTo>
                    <a:pt x="103074" y="166743"/>
                  </a:lnTo>
                  <a:lnTo>
                    <a:pt x="94116" y="173251"/>
                  </a:lnTo>
                  <a:lnTo>
                    <a:pt x="83910" y="179001"/>
                  </a:lnTo>
                  <a:lnTo>
                    <a:pt x="72873" y="181423"/>
                  </a:lnTo>
                  <a:lnTo>
                    <a:pt x="61282" y="181626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2324100" y="44704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102921" y="0"/>
                  </a:lnTo>
                  <a:lnTo>
                    <a:pt x="1778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1950823" y="5130800"/>
            <a:ext cx="393210" cy="248792"/>
            <a:chOff x="1950823" y="5130800"/>
            <a:chExt cx="393210" cy="248792"/>
          </a:xfrm>
        </p:grpSpPr>
        <p:sp>
          <p:nvSpPr>
            <p:cNvPr id="211" name="Freeform 210"/>
            <p:cNvSpPr/>
            <p:nvPr/>
          </p:nvSpPr>
          <p:spPr>
            <a:xfrm>
              <a:off x="1950823" y="5130800"/>
              <a:ext cx="121497" cy="248792"/>
            </a:xfrm>
            <a:custGeom>
              <a:avLst/>
              <a:gdLst/>
              <a:ahLst/>
              <a:cxnLst/>
              <a:rect l="0" t="0" r="0" b="0"/>
              <a:pathLst>
                <a:path w="121497" h="248792">
                  <a:moveTo>
                    <a:pt x="17677" y="0"/>
                  </a:moveTo>
                  <a:lnTo>
                    <a:pt x="0" y="53029"/>
                  </a:lnTo>
                  <a:lnTo>
                    <a:pt x="1659" y="63575"/>
                  </a:lnTo>
                  <a:lnTo>
                    <a:pt x="6998" y="73428"/>
                  </a:lnTo>
                  <a:lnTo>
                    <a:pt x="14791" y="82818"/>
                  </a:lnTo>
                  <a:lnTo>
                    <a:pt x="22808" y="91901"/>
                  </a:lnTo>
                  <a:lnTo>
                    <a:pt x="39242" y="109519"/>
                  </a:lnTo>
                  <a:lnTo>
                    <a:pt x="48987" y="118168"/>
                  </a:lnTo>
                  <a:lnTo>
                    <a:pt x="59717" y="126756"/>
                  </a:lnTo>
                  <a:lnTo>
                    <a:pt x="71103" y="135304"/>
                  </a:lnTo>
                  <a:lnTo>
                    <a:pt x="81517" y="145236"/>
                  </a:lnTo>
                  <a:lnTo>
                    <a:pt x="91281" y="156090"/>
                  </a:lnTo>
                  <a:lnTo>
                    <a:pt x="100613" y="167560"/>
                  </a:lnTo>
                  <a:lnTo>
                    <a:pt x="108245" y="179440"/>
                  </a:lnTo>
                  <a:lnTo>
                    <a:pt x="114744" y="191593"/>
                  </a:lnTo>
                  <a:lnTo>
                    <a:pt x="120488" y="203929"/>
                  </a:lnTo>
                  <a:lnTo>
                    <a:pt x="121496" y="214974"/>
                  </a:lnTo>
                  <a:lnTo>
                    <a:pt x="119345" y="225161"/>
                  </a:lnTo>
                  <a:lnTo>
                    <a:pt x="115089" y="234774"/>
                  </a:lnTo>
                  <a:lnTo>
                    <a:pt x="106607" y="241182"/>
                  </a:lnTo>
                  <a:lnTo>
                    <a:pt x="95308" y="245455"/>
                  </a:lnTo>
                  <a:lnTo>
                    <a:pt x="82131" y="248303"/>
                  </a:lnTo>
                  <a:lnTo>
                    <a:pt x="69113" y="248791"/>
                  </a:lnTo>
                  <a:lnTo>
                    <a:pt x="56201" y="247705"/>
                  </a:lnTo>
                  <a:lnTo>
                    <a:pt x="17677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1993900" y="5136880"/>
              <a:ext cx="350133" cy="229105"/>
            </a:xfrm>
            <a:custGeom>
              <a:avLst/>
              <a:gdLst/>
              <a:ahLst/>
              <a:cxnLst/>
              <a:rect l="0" t="0" r="0" b="0"/>
              <a:pathLst>
                <a:path w="350133" h="229105">
                  <a:moveTo>
                    <a:pt x="0" y="32020"/>
                  </a:moveTo>
                  <a:lnTo>
                    <a:pt x="13484" y="18535"/>
                  </a:lnTo>
                  <a:lnTo>
                    <a:pt x="23100" y="14564"/>
                  </a:lnTo>
                  <a:lnTo>
                    <a:pt x="35155" y="11916"/>
                  </a:lnTo>
                  <a:lnTo>
                    <a:pt x="48837" y="10150"/>
                  </a:lnTo>
                  <a:lnTo>
                    <a:pt x="63602" y="7562"/>
                  </a:lnTo>
                  <a:lnTo>
                    <a:pt x="79090" y="4426"/>
                  </a:lnTo>
                  <a:lnTo>
                    <a:pt x="95060" y="924"/>
                  </a:lnTo>
                  <a:lnTo>
                    <a:pt x="109940" y="0"/>
                  </a:lnTo>
                  <a:lnTo>
                    <a:pt x="124093" y="795"/>
                  </a:lnTo>
                  <a:lnTo>
                    <a:pt x="137762" y="2737"/>
                  </a:lnTo>
                  <a:lnTo>
                    <a:pt x="146874" y="9676"/>
                  </a:lnTo>
                  <a:lnTo>
                    <a:pt x="152949" y="19946"/>
                  </a:lnTo>
                  <a:lnTo>
                    <a:pt x="156999" y="32437"/>
                  </a:lnTo>
                  <a:lnTo>
                    <a:pt x="158288" y="46409"/>
                  </a:lnTo>
                  <a:lnTo>
                    <a:pt x="157736" y="61368"/>
                  </a:lnTo>
                  <a:lnTo>
                    <a:pt x="155957" y="76985"/>
                  </a:lnTo>
                  <a:lnTo>
                    <a:pt x="154771" y="94452"/>
                  </a:lnTo>
                  <a:lnTo>
                    <a:pt x="153981" y="113153"/>
                  </a:lnTo>
                  <a:lnTo>
                    <a:pt x="153454" y="132675"/>
                  </a:lnTo>
                  <a:lnTo>
                    <a:pt x="155924" y="149923"/>
                  </a:lnTo>
                  <a:lnTo>
                    <a:pt x="160394" y="165655"/>
                  </a:lnTo>
                  <a:lnTo>
                    <a:pt x="166196" y="180377"/>
                  </a:lnTo>
                  <a:lnTo>
                    <a:pt x="175708" y="193013"/>
                  </a:lnTo>
                  <a:lnTo>
                    <a:pt x="187694" y="204260"/>
                  </a:lnTo>
                  <a:lnTo>
                    <a:pt x="201329" y="214580"/>
                  </a:lnTo>
                  <a:lnTo>
                    <a:pt x="217475" y="221459"/>
                  </a:lnTo>
                  <a:lnTo>
                    <a:pt x="235294" y="226046"/>
                  </a:lnTo>
                  <a:lnTo>
                    <a:pt x="254229" y="229104"/>
                  </a:lnTo>
                  <a:lnTo>
                    <a:pt x="271086" y="228320"/>
                  </a:lnTo>
                  <a:lnTo>
                    <a:pt x="286557" y="224976"/>
                  </a:lnTo>
                  <a:lnTo>
                    <a:pt x="301105" y="219924"/>
                  </a:lnTo>
                  <a:lnTo>
                    <a:pt x="313625" y="210911"/>
                  </a:lnTo>
                  <a:lnTo>
                    <a:pt x="324794" y="199258"/>
                  </a:lnTo>
                  <a:lnTo>
                    <a:pt x="335063" y="185845"/>
                  </a:lnTo>
                  <a:lnTo>
                    <a:pt x="341908" y="171259"/>
                  </a:lnTo>
                  <a:lnTo>
                    <a:pt x="346472" y="155890"/>
                  </a:lnTo>
                  <a:lnTo>
                    <a:pt x="349515" y="140000"/>
                  </a:lnTo>
                  <a:lnTo>
                    <a:pt x="350132" y="123762"/>
                  </a:lnTo>
                  <a:lnTo>
                    <a:pt x="349132" y="107292"/>
                  </a:lnTo>
                  <a:lnTo>
                    <a:pt x="347055" y="90668"/>
                  </a:lnTo>
                  <a:lnTo>
                    <a:pt x="341436" y="75352"/>
                  </a:lnTo>
                  <a:lnTo>
                    <a:pt x="333457" y="60908"/>
                  </a:lnTo>
                  <a:lnTo>
                    <a:pt x="323905" y="47045"/>
                  </a:lnTo>
                  <a:lnTo>
                    <a:pt x="313303" y="34981"/>
                  </a:lnTo>
                  <a:lnTo>
                    <a:pt x="302002" y="24116"/>
                  </a:lnTo>
                  <a:lnTo>
                    <a:pt x="290234" y="14050"/>
                  </a:lnTo>
                  <a:lnTo>
                    <a:pt x="278156" y="8751"/>
                  </a:lnTo>
                  <a:lnTo>
                    <a:pt x="265871" y="6630"/>
                  </a:lnTo>
                  <a:lnTo>
                    <a:pt x="203200" y="193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Freeform 213"/>
          <p:cNvSpPr/>
          <p:nvPr/>
        </p:nvSpPr>
        <p:spPr>
          <a:xfrm>
            <a:off x="7197457" y="2285415"/>
            <a:ext cx="81421" cy="90207"/>
          </a:xfrm>
          <a:custGeom>
            <a:avLst/>
            <a:gdLst/>
            <a:ahLst/>
            <a:cxnLst/>
            <a:rect l="0" t="0" r="0" b="0"/>
            <a:pathLst>
              <a:path w="81421" h="90207">
                <a:moveTo>
                  <a:pt x="66943" y="38685"/>
                </a:moveTo>
                <a:lnTo>
                  <a:pt x="60201" y="58910"/>
                </a:lnTo>
                <a:lnTo>
                  <a:pt x="62448" y="63457"/>
                </a:lnTo>
                <a:lnTo>
                  <a:pt x="68180" y="65077"/>
                </a:lnTo>
                <a:lnTo>
                  <a:pt x="76233" y="64746"/>
                </a:lnTo>
                <a:lnTo>
                  <a:pt x="80192" y="60292"/>
                </a:lnTo>
                <a:lnTo>
                  <a:pt x="81420" y="53090"/>
                </a:lnTo>
                <a:lnTo>
                  <a:pt x="80828" y="44055"/>
                </a:lnTo>
                <a:lnTo>
                  <a:pt x="74788" y="38031"/>
                </a:lnTo>
                <a:lnTo>
                  <a:pt x="65117" y="34016"/>
                </a:lnTo>
                <a:lnTo>
                  <a:pt x="53026" y="31339"/>
                </a:lnTo>
                <a:lnTo>
                  <a:pt x="43553" y="33787"/>
                </a:lnTo>
                <a:lnTo>
                  <a:pt x="35828" y="39653"/>
                </a:lnTo>
                <a:lnTo>
                  <a:pt x="29266" y="47797"/>
                </a:lnTo>
                <a:lnTo>
                  <a:pt x="29125" y="51815"/>
                </a:lnTo>
                <a:lnTo>
                  <a:pt x="33264" y="53083"/>
                </a:lnTo>
                <a:lnTo>
                  <a:pt x="40257" y="52517"/>
                </a:lnTo>
                <a:lnTo>
                  <a:pt x="46330" y="47906"/>
                </a:lnTo>
                <a:lnTo>
                  <a:pt x="51790" y="40599"/>
                </a:lnTo>
                <a:lnTo>
                  <a:pt x="56841" y="31494"/>
                </a:lnTo>
                <a:lnTo>
                  <a:pt x="55974" y="24013"/>
                </a:lnTo>
                <a:lnTo>
                  <a:pt x="51164" y="17615"/>
                </a:lnTo>
                <a:lnTo>
                  <a:pt x="43724" y="11938"/>
                </a:lnTo>
                <a:lnTo>
                  <a:pt x="37352" y="12387"/>
                </a:lnTo>
                <a:lnTo>
                  <a:pt x="31693" y="16919"/>
                </a:lnTo>
                <a:lnTo>
                  <a:pt x="26509" y="24175"/>
                </a:lnTo>
                <a:lnTo>
                  <a:pt x="21643" y="33245"/>
                </a:lnTo>
                <a:lnTo>
                  <a:pt x="16987" y="43525"/>
                </a:lnTo>
                <a:lnTo>
                  <a:pt x="12472" y="54611"/>
                </a:lnTo>
                <a:lnTo>
                  <a:pt x="12285" y="64825"/>
                </a:lnTo>
                <a:lnTo>
                  <a:pt x="14981" y="74456"/>
                </a:lnTo>
                <a:lnTo>
                  <a:pt x="19602" y="83699"/>
                </a:lnTo>
                <a:lnTo>
                  <a:pt x="26915" y="88449"/>
                </a:lnTo>
                <a:lnTo>
                  <a:pt x="36024" y="90206"/>
                </a:lnTo>
                <a:lnTo>
                  <a:pt x="46331" y="89965"/>
                </a:lnTo>
                <a:lnTo>
                  <a:pt x="54612" y="85572"/>
                </a:lnTo>
                <a:lnTo>
                  <a:pt x="61544" y="78409"/>
                </a:lnTo>
                <a:lnTo>
                  <a:pt x="67577" y="69401"/>
                </a:lnTo>
                <a:lnTo>
                  <a:pt x="70188" y="59162"/>
                </a:lnTo>
                <a:lnTo>
                  <a:pt x="70517" y="48103"/>
                </a:lnTo>
                <a:lnTo>
                  <a:pt x="69325" y="36497"/>
                </a:lnTo>
                <a:lnTo>
                  <a:pt x="65709" y="25937"/>
                </a:lnTo>
                <a:lnTo>
                  <a:pt x="60476" y="16075"/>
                </a:lnTo>
                <a:lnTo>
                  <a:pt x="54165" y="6678"/>
                </a:lnTo>
                <a:lnTo>
                  <a:pt x="45724" y="1825"/>
                </a:lnTo>
                <a:lnTo>
                  <a:pt x="35864" y="0"/>
                </a:lnTo>
                <a:lnTo>
                  <a:pt x="25057" y="195"/>
                </a:lnTo>
                <a:lnTo>
                  <a:pt x="16441" y="4558"/>
                </a:lnTo>
                <a:lnTo>
                  <a:pt x="9286" y="11700"/>
                </a:lnTo>
                <a:lnTo>
                  <a:pt x="3105" y="20695"/>
                </a:lnTo>
                <a:lnTo>
                  <a:pt x="395" y="30925"/>
                </a:lnTo>
                <a:lnTo>
                  <a:pt x="0" y="41978"/>
                </a:lnTo>
                <a:lnTo>
                  <a:pt x="1147" y="53580"/>
                </a:lnTo>
                <a:lnTo>
                  <a:pt x="6146" y="62726"/>
                </a:lnTo>
                <a:lnTo>
                  <a:pt x="13712" y="70235"/>
                </a:lnTo>
                <a:lnTo>
                  <a:pt x="22989" y="76651"/>
                </a:lnTo>
                <a:lnTo>
                  <a:pt x="33407" y="78107"/>
                </a:lnTo>
                <a:lnTo>
                  <a:pt x="44585" y="76255"/>
                </a:lnTo>
                <a:lnTo>
                  <a:pt x="56271" y="72198"/>
                </a:lnTo>
                <a:lnTo>
                  <a:pt x="65473" y="65260"/>
                </a:lnTo>
                <a:lnTo>
                  <a:pt x="73018" y="56402"/>
                </a:lnTo>
                <a:lnTo>
                  <a:pt x="79460" y="46263"/>
                </a:lnTo>
                <a:lnTo>
                  <a:pt x="80932" y="35270"/>
                </a:lnTo>
                <a:lnTo>
                  <a:pt x="79091" y="23708"/>
                </a:lnTo>
                <a:lnTo>
                  <a:pt x="54243" y="1328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/>
          <p:cNvGrpSpPr/>
          <p:nvPr/>
        </p:nvGrpSpPr>
        <p:grpSpPr>
          <a:xfrm>
            <a:off x="2654300" y="4165600"/>
            <a:ext cx="1498601" cy="747158"/>
            <a:chOff x="2654300" y="4165600"/>
            <a:chExt cx="1498601" cy="747158"/>
          </a:xfrm>
        </p:grpSpPr>
        <p:sp>
          <p:nvSpPr>
            <p:cNvPr id="215" name="Freeform 214"/>
            <p:cNvSpPr/>
            <p:nvPr/>
          </p:nvSpPr>
          <p:spPr>
            <a:xfrm>
              <a:off x="2654300" y="4394200"/>
              <a:ext cx="25687" cy="46562"/>
            </a:xfrm>
            <a:custGeom>
              <a:avLst/>
              <a:gdLst/>
              <a:ahLst/>
              <a:cxnLst/>
              <a:rect l="0" t="0" r="0" b="0"/>
              <a:pathLst>
                <a:path w="25687" h="46562">
                  <a:moveTo>
                    <a:pt x="0" y="0"/>
                  </a:moveTo>
                  <a:lnTo>
                    <a:pt x="6742" y="20225"/>
                  </a:lnTo>
                  <a:lnTo>
                    <a:pt x="11550" y="23361"/>
                  </a:lnTo>
                  <a:lnTo>
                    <a:pt x="17577" y="22630"/>
                  </a:lnTo>
                  <a:lnTo>
                    <a:pt x="24418" y="19320"/>
                  </a:lnTo>
                  <a:lnTo>
                    <a:pt x="24745" y="18524"/>
                  </a:lnTo>
                  <a:lnTo>
                    <a:pt x="20730" y="19405"/>
                  </a:lnTo>
                  <a:lnTo>
                    <a:pt x="13820" y="21403"/>
                  </a:lnTo>
                  <a:lnTo>
                    <a:pt x="12035" y="26968"/>
                  </a:lnTo>
                  <a:lnTo>
                    <a:pt x="13668" y="34912"/>
                  </a:lnTo>
                  <a:lnTo>
                    <a:pt x="17578" y="44441"/>
                  </a:lnTo>
                  <a:lnTo>
                    <a:pt x="21596" y="46561"/>
                  </a:lnTo>
                  <a:lnTo>
                    <a:pt x="25686" y="43740"/>
                  </a:ln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819400" y="416560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0" y="0"/>
                  </a:moveTo>
                  <a:lnTo>
                    <a:pt x="0" y="26968"/>
                  </a:lnTo>
                  <a:lnTo>
                    <a:pt x="1411" y="40556"/>
                  </a:lnTo>
                  <a:lnTo>
                    <a:pt x="3762" y="55259"/>
                  </a:lnTo>
                  <a:lnTo>
                    <a:pt x="6742" y="70706"/>
                  </a:lnTo>
                  <a:lnTo>
                    <a:pt x="8727" y="86648"/>
                  </a:lnTo>
                  <a:lnTo>
                    <a:pt x="10051" y="102921"/>
                  </a:lnTo>
                  <a:lnTo>
                    <a:pt x="254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904748" y="4216400"/>
              <a:ext cx="130197" cy="110409"/>
            </a:xfrm>
            <a:custGeom>
              <a:avLst/>
              <a:gdLst/>
              <a:ahLst/>
              <a:cxnLst/>
              <a:rect l="0" t="0" r="0" b="0"/>
              <a:pathLst>
                <a:path w="130197" h="110409">
                  <a:moveTo>
                    <a:pt x="28952" y="0"/>
                  </a:moveTo>
                  <a:lnTo>
                    <a:pt x="15468" y="13484"/>
                  </a:lnTo>
                  <a:lnTo>
                    <a:pt x="10084" y="21689"/>
                  </a:lnTo>
                  <a:lnTo>
                    <a:pt x="5085" y="31392"/>
                  </a:lnTo>
                  <a:lnTo>
                    <a:pt x="340" y="42095"/>
                  </a:lnTo>
                  <a:lnTo>
                    <a:pt x="0" y="53463"/>
                  </a:lnTo>
                  <a:lnTo>
                    <a:pt x="2595" y="65275"/>
                  </a:lnTo>
                  <a:lnTo>
                    <a:pt x="7147" y="77383"/>
                  </a:lnTo>
                  <a:lnTo>
                    <a:pt x="15826" y="86866"/>
                  </a:lnTo>
                  <a:lnTo>
                    <a:pt x="27257" y="94600"/>
                  </a:lnTo>
                  <a:lnTo>
                    <a:pt x="40522" y="101166"/>
                  </a:lnTo>
                  <a:lnTo>
                    <a:pt x="55009" y="105544"/>
                  </a:lnTo>
                  <a:lnTo>
                    <a:pt x="70312" y="108463"/>
                  </a:lnTo>
                  <a:lnTo>
                    <a:pt x="86159" y="110408"/>
                  </a:lnTo>
                  <a:lnTo>
                    <a:pt x="99545" y="108883"/>
                  </a:lnTo>
                  <a:lnTo>
                    <a:pt x="111292" y="105044"/>
                  </a:lnTo>
                  <a:lnTo>
                    <a:pt x="121945" y="99663"/>
                  </a:lnTo>
                  <a:lnTo>
                    <a:pt x="127636" y="91842"/>
                  </a:lnTo>
                  <a:lnTo>
                    <a:pt x="130019" y="82394"/>
                  </a:lnTo>
                  <a:lnTo>
                    <a:pt x="130196" y="71863"/>
                  </a:lnTo>
                  <a:lnTo>
                    <a:pt x="127493" y="62019"/>
                  </a:lnTo>
                  <a:lnTo>
                    <a:pt x="122868" y="52635"/>
                  </a:lnTo>
                  <a:lnTo>
                    <a:pt x="116962" y="43557"/>
                  </a:lnTo>
                  <a:lnTo>
                    <a:pt x="107381" y="34682"/>
                  </a:lnTo>
                  <a:lnTo>
                    <a:pt x="95349" y="2594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2755900" y="4428658"/>
              <a:ext cx="304801" cy="16343"/>
            </a:xfrm>
            <a:custGeom>
              <a:avLst/>
              <a:gdLst/>
              <a:ahLst/>
              <a:cxnLst/>
              <a:rect l="0" t="0" r="0" b="0"/>
              <a:pathLst>
                <a:path w="304801" h="16343">
                  <a:moveTo>
                    <a:pt x="0" y="16342"/>
                  </a:moveTo>
                  <a:lnTo>
                    <a:pt x="13484" y="2857"/>
                  </a:lnTo>
                  <a:lnTo>
                    <a:pt x="24511" y="297"/>
                  </a:lnTo>
                  <a:lnTo>
                    <a:pt x="38918" y="0"/>
                  </a:lnTo>
                  <a:lnTo>
                    <a:pt x="55579" y="1214"/>
                  </a:lnTo>
                  <a:lnTo>
                    <a:pt x="75152" y="2023"/>
                  </a:lnTo>
                  <a:lnTo>
                    <a:pt x="119478" y="2922"/>
                  </a:lnTo>
                  <a:lnTo>
                    <a:pt x="185292" y="3428"/>
                  </a:lnTo>
                  <a:lnTo>
                    <a:pt x="205372" y="4910"/>
                  </a:lnTo>
                  <a:lnTo>
                    <a:pt x="224404" y="7310"/>
                  </a:lnTo>
                  <a:lnTo>
                    <a:pt x="304800" y="36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2781300" y="45847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5957" y="26968"/>
                  </a:lnTo>
                  <a:lnTo>
                    <a:pt x="3972" y="41967"/>
                  </a:lnTo>
                  <a:lnTo>
                    <a:pt x="2648" y="59022"/>
                  </a:lnTo>
                  <a:lnTo>
                    <a:pt x="1765" y="77448"/>
                  </a:lnTo>
                  <a:lnTo>
                    <a:pt x="784" y="112973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2865236" y="4594573"/>
              <a:ext cx="132889" cy="142260"/>
            </a:xfrm>
            <a:custGeom>
              <a:avLst/>
              <a:gdLst/>
              <a:ahLst/>
              <a:cxnLst/>
              <a:rect l="0" t="0" r="0" b="0"/>
              <a:pathLst>
                <a:path w="132889" h="142260">
                  <a:moveTo>
                    <a:pt x="30364" y="2827"/>
                  </a:moveTo>
                  <a:lnTo>
                    <a:pt x="16879" y="23052"/>
                  </a:lnTo>
                  <a:lnTo>
                    <a:pt x="11496" y="33244"/>
                  </a:lnTo>
                  <a:lnTo>
                    <a:pt x="6497" y="44271"/>
                  </a:lnTo>
                  <a:lnTo>
                    <a:pt x="1752" y="55856"/>
                  </a:lnTo>
                  <a:lnTo>
                    <a:pt x="0" y="69224"/>
                  </a:lnTo>
                  <a:lnTo>
                    <a:pt x="244" y="83780"/>
                  </a:lnTo>
                  <a:lnTo>
                    <a:pt x="1817" y="99129"/>
                  </a:lnTo>
                  <a:lnTo>
                    <a:pt x="7099" y="112184"/>
                  </a:lnTo>
                  <a:lnTo>
                    <a:pt x="14854" y="123709"/>
                  </a:lnTo>
                  <a:lnTo>
                    <a:pt x="24257" y="134215"/>
                  </a:lnTo>
                  <a:lnTo>
                    <a:pt x="36170" y="139808"/>
                  </a:lnTo>
                  <a:lnTo>
                    <a:pt x="49757" y="142125"/>
                  </a:lnTo>
                  <a:lnTo>
                    <a:pt x="64459" y="142259"/>
                  </a:lnTo>
                  <a:lnTo>
                    <a:pt x="77083" y="139526"/>
                  </a:lnTo>
                  <a:lnTo>
                    <a:pt x="88321" y="134882"/>
                  </a:lnTo>
                  <a:lnTo>
                    <a:pt x="98635" y="128963"/>
                  </a:lnTo>
                  <a:lnTo>
                    <a:pt x="108333" y="122196"/>
                  </a:lnTo>
                  <a:lnTo>
                    <a:pt x="117621" y="114862"/>
                  </a:lnTo>
                  <a:lnTo>
                    <a:pt x="126635" y="107150"/>
                  </a:lnTo>
                  <a:lnTo>
                    <a:pt x="131234" y="96364"/>
                  </a:lnTo>
                  <a:lnTo>
                    <a:pt x="132888" y="83530"/>
                  </a:lnTo>
                  <a:lnTo>
                    <a:pt x="132580" y="69329"/>
                  </a:lnTo>
                  <a:lnTo>
                    <a:pt x="129552" y="55628"/>
                  </a:lnTo>
                  <a:lnTo>
                    <a:pt x="124712" y="42261"/>
                  </a:lnTo>
                  <a:lnTo>
                    <a:pt x="118662" y="29116"/>
                  </a:lnTo>
                  <a:lnTo>
                    <a:pt x="110396" y="18942"/>
                  </a:lnTo>
                  <a:lnTo>
                    <a:pt x="100652" y="10748"/>
                  </a:lnTo>
                  <a:lnTo>
                    <a:pt x="89922" y="3874"/>
                  </a:lnTo>
                  <a:lnTo>
                    <a:pt x="77125" y="703"/>
                  </a:lnTo>
                  <a:lnTo>
                    <a:pt x="62949" y="0"/>
                  </a:lnTo>
                  <a:lnTo>
                    <a:pt x="4964" y="155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200400" y="4450383"/>
              <a:ext cx="139701" cy="20018"/>
            </a:xfrm>
            <a:custGeom>
              <a:avLst/>
              <a:gdLst/>
              <a:ahLst/>
              <a:cxnLst/>
              <a:rect l="0" t="0" r="0" b="0"/>
              <a:pathLst>
                <a:path w="139701" h="20018">
                  <a:moveTo>
                    <a:pt x="0" y="7317"/>
                  </a:moveTo>
                  <a:lnTo>
                    <a:pt x="20225" y="574"/>
                  </a:lnTo>
                  <a:lnTo>
                    <a:pt x="30417" y="0"/>
                  </a:lnTo>
                  <a:lnTo>
                    <a:pt x="41444" y="1027"/>
                  </a:lnTo>
                  <a:lnTo>
                    <a:pt x="53029" y="3124"/>
                  </a:lnTo>
                  <a:lnTo>
                    <a:pt x="66397" y="4521"/>
                  </a:lnTo>
                  <a:lnTo>
                    <a:pt x="80953" y="5453"/>
                  </a:lnTo>
                  <a:lnTo>
                    <a:pt x="139700" y="200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175000" y="45466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3492500" y="43434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26968" y="0"/>
                  </a:lnTo>
                  <a:lnTo>
                    <a:pt x="40556" y="1411"/>
                  </a:lnTo>
                  <a:lnTo>
                    <a:pt x="1143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708400" y="4291607"/>
              <a:ext cx="127001" cy="178794"/>
            </a:xfrm>
            <a:custGeom>
              <a:avLst/>
              <a:gdLst/>
              <a:ahLst/>
              <a:cxnLst/>
              <a:rect l="0" t="0" r="0" b="0"/>
              <a:pathLst>
                <a:path w="127001" h="178794">
                  <a:moveTo>
                    <a:pt x="0" y="26393"/>
                  </a:moveTo>
                  <a:lnTo>
                    <a:pt x="13484" y="6167"/>
                  </a:lnTo>
                  <a:lnTo>
                    <a:pt x="21689" y="1620"/>
                  </a:lnTo>
                  <a:lnTo>
                    <a:pt x="31392" y="0"/>
                  </a:lnTo>
                  <a:lnTo>
                    <a:pt x="42095" y="331"/>
                  </a:lnTo>
                  <a:lnTo>
                    <a:pt x="52052" y="3373"/>
                  </a:lnTo>
                  <a:lnTo>
                    <a:pt x="61512" y="8224"/>
                  </a:lnTo>
                  <a:lnTo>
                    <a:pt x="70641" y="14280"/>
                  </a:lnTo>
                  <a:lnTo>
                    <a:pt x="76727" y="23962"/>
                  </a:lnTo>
                  <a:lnTo>
                    <a:pt x="80784" y="36061"/>
                  </a:lnTo>
                  <a:lnTo>
                    <a:pt x="83489" y="49772"/>
                  </a:lnTo>
                  <a:lnTo>
                    <a:pt x="82471" y="63145"/>
                  </a:lnTo>
                  <a:lnTo>
                    <a:pt x="78969" y="76294"/>
                  </a:lnTo>
                  <a:lnTo>
                    <a:pt x="73812" y="89294"/>
                  </a:lnTo>
                  <a:lnTo>
                    <a:pt x="67553" y="100782"/>
                  </a:lnTo>
                  <a:lnTo>
                    <a:pt x="60557" y="111263"/>
                  </a:lnTo>
                  <a:lnTo>
                    <a:pt x="53071" y="121073"/>
                  </a:lnTo>
                  <a:lnTo>
                    <a:pt x="43847" y="130435"/>
                  </a:lnTo>
                  <a:lnTo>
                    <a:pt x="33465" y="139499"/>
                  </a:lnTo>
                  <a:lnTo>
                    <a:pt x="22310" y="148363"/>
                  </a:lnTo>
                  <a:lnTo>
                    <a:pt x="20517" y="154273"/>
                  </a:lnTo>
                  <a:lnTo>
                    <a:pt x="24967" y="158213"/>
                  </a:lnTo>
                  <a:lnTo>
                    <a:pt x="43552" y="164002"/>
                  </a:lnTo>
                  <a:lnTo>
                    <a:pt x="54435" y="167521"/>
                  </a:lnTo>
                  <a:lnTo>
                    <a:pt x="127000" y="1787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886200" y="4318000"/>
              <a:ext cx="155726" cy="173776"/>
            </a:xfrm>
            <a:custGeom>
              <a:avLst/>
              <a:gdLst/>
              <a:ahLst/>
              <a:cxnLst/>
              <a:rect l="0" t="0" r="0" b="0"/>
              <a:pathLst>
                <a:path w="155726" h="173776">
                  <a:moveTo>
                    <a:pt x="25400" y="0"/>
                  </a:moveTo>
                  <a:lnTo>
                    <a:pt x="11915" y="20225"/>
                  </a:lnTo>
                  <a:lnTo>
                    <a:pt x="7944" y="31828"/>
                  </a:lnTo>
                  <a:lnTo>
                    <a:pt x="5296" y="45208"/>
                  </a:lnTo>
                  <a:lnTo>
                    <a:pt x="3530" y="59771"/>
                  </a:lnTo>
                  <a:lnTo>
                    <a:pt x="3764" y="73714"/>
                  </a:lnTo>
                  <a:lnTo>
                    <a:pt x="5332" y="87243"/>
                  </a:lnTo>
                  <a:lnTo>
                    <a:pt x="7788" y="100495"/>
                  </a:lnTo>
                  <a:lnTo>
                    <a:pt x="10836" y="113563"/>
                  </a:lnTo>
                  <a:lnTo>
                    <a:pt x="14279" y="126508"/>
                  </a:lnTo>
                  <a:lnTo>
                    <a:pt x="17986" y="139372"/>
                  </a:lnTo>
                  <a:lnTo>
                    <a:pt x="24691" y="149359"/>
                  </a:lnTo>
                  <a:lnTo>
                    <a:pt x="33394" y="157428"/>
                  </a:lnTo>
                  <a:lnTo>
                    <a:pt x="43429" y="164219"/>
                  </a:lnTo>
                  <a:lnTo>
                    <a:pt x="57175" y="168745"/>
                  </a:lnTo>
                  <a:lnTo>
                    <a:pt x="73394" y="171763"/>
                  </a:lnTo>
                  <a:lnTo>
                    <a:pt x="91263" y="173775"/>
                  </a:lnTo>
                  <a:lnTo>
                    <a:pt x="105997" y="172294"/>
                  </a:lnTo>
                  <a:lnTo>
                    <a:pt x="118642" y="168485"/>
                  </a:lnTo>
                  <a:lnTo>
                    <a:pt x="129895" y="163123"/>
                  </a:lnTo>
                  <a:lnTo>
                    <a:pt x="138807" y="155315"/>
                  </a:lnTo>
                  <a:lnTo>
                    <a:pt x="146160" y="145877"/>
                  </a:lnTo>
                  <a:lnTo>
                    <a:pt x="152474" y="135351"/>
                  </a:lnTo>
                  <a:lnTo>
                    <a:pt x="155271" y="121278"/>
                  </a:lnTo>
                  <a:lnTo>
                    <a:pt x="155725" y="104841"/>
                  </a:lnTo>
                  <a:lnTo>
                    <a:pt x="154616" y="86827"/>
                  </a:lnTo>
                  <a:lnTo>
                    <a:pt x="151055" y="70585"/>
                  </a:lnTo>
                  <a:lnTo>
                    <a:pt x="145859" y="55523"/>
                  </a:lnTo>
                  <a:lnTo>
                    <a:pt x="139572" y="41249"/>
                  </a:lnTo>
                  <a:lnTo>
                    <a:pt x="129737" y="28910"/>
                  </a:lnTo>
                  <a:lnTo>
                    <a:pt x="117535" y="17862"/>
                  </a:lnTo>
                  <a:lnTo>
                    <a:pt x="103757" y="7675"/>
                  </a:lnTo>
                  <a:lnTo>
                    <a:pt x="90338" y="2294"/>
                  </a:lnTo>
                  <a:lnTo>
                    <a:pt x="77158" y="118"/>
                  </a:lnTo>
                  <a:lnTo>
                    <a:pt x="64139" y="79"/>
                  </a:lnTo>
                  <a:lnTo>
                    <a:pt x="51225" y="1463"/>
                  </a:lnTo>
                  <a:lnTo>
                    <a:pt x="38384" y="3798"/>
                  </a:ln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3517900" y="4572000"/>
              <a:ext cx="635001" cy="38101"/>
            </a:xfrm>
            <a:custGeom>
              <a:avLst/>
              <a:gdLst/>
              <a:ahLst/>
              <a:cxnLst/>
              <a:rect l="0" t="0" r="0" b="0"/>
              <a:pathLst>
                <a:path w="635001" h="38101">
                  <a:moveTo>
                    <a:pt x="0" y="38100"/>
                  </a:moveTo>
                  <a:lnTo>
                    <a:pt x="20225" y="31357"/>
                  </a:lnTo>
                  <a:lnTo>
                    <a:pt x="34650" y="30783"/>
                  </a:lnTo>
                  <a:lnTo>
                    <a:pt x="52733" y="31810"/>
                  </a:lnTo>
                  <a:lnTo>
                    <a:pt x="73255" y="33907"/>
                  </a:lnTo>
                  <a:lnTo>
                    <a:pt x="96815" y="35304"/>
                  </a:lnTo>
                  <a:lnTo>
                    <a:pt x="149332" y="36857"/>
                  </a:lnTo>
                  <a:lnTo>
                    <a:pt x="251366" y="37936"/>
                  </a:lnTo>
                  <a:lnTo>
                    <a:pt x="321212" y="38067"/>
                  </a:lnTo>
                  <a:lnTo>
                    <a:pt x="338320" y="36667"/>
                  </a:lnTo>
                  <a:lnTo>
                    <a:pt x="355369" y="34322"/>
                  </a:lnTo>
                  <a:lnTo>
                    <a:pt x="372379" y="31348"/>
                  </a:lnTo>
                  <a:lnTo>
                    <a:pt x="392186" y="29365"/>
                  </a:lnTo>
                  <a:lnTo>
                    <a:pt x="413857" y="28043"/>
                  </a:lnTo>
                  <a:lnTo>
                    <a:pt x="460514" y="26575"/>
                  </a:lnTo>
                  <a:lnTo>
                    <a:pt x="509473" y="25922"/>
                  </a:lnTo>
                  <a:lnTo>
                    <a:pt x="531559" y="24336"/>
                  </a:lnTo>
                  <a:lnTo>
                    <a:pt x="551928" y="21869"/>
                  </a:lnTo>
                  <a:lnTo>
                    <a:pt x="635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683000" y="4737100"/>
              <a:ext cx="149251" cy="175658"/>
            </a:xfrm>
            <a:custGeom>
              <a:avLst/>
              <a:gdLst/>
              <a:ahLst/>
              <a:cxnLst/>
              <a:rect l="0" t="0" r="0" b="0"/>
              <a:pathLst>
                <a:path w="149251" h="175658">
                  <a:moveTo>
                    <a:pt x="63500" y="0"/>
                  </a:moveTo>
                  <a:lnTo>
                    <a:pt x="50015" y="20225"/>
                  </a:lnTo>
                  <a:lnTo>
                    <a:pt x="44632" y="30417"/>
                  </a:lnTo>
                  <a:lnTo>
                    <a:pt x="39633" y="41444"/>
                  </a:lnTo>
                  <a:lnTo>
                    <a:pt x="34888" y="53029"/>
                  </a:lnTo>
                  <a:lnTo>
                    <a:pt x="34547" y="63575"/>
                  </a:lnTo>
                  <a:lnTo>
                    <a:pt x="37143" y="73428"/>
                  </a:lnTo>
                  <a:lnTo>
                    <a:pt x="41695" y="82818"/>
                  </a:lnTo>
                  <a:lnTo>
                    <a:pt x="50374" y="90490"/>
                  </a:lnTo>
                  <a:lnTo>
                    <a:pt x="61805" y="97015"/>
                  </a:lnTo>
                  <a:lnTo>
                    <a:pt x="75070" y="102777"/>
                  </a:lnTo>
                  <a:lnTo>
                    <a:pt x="88146" y="108029"/>
                  </a:lnTo>
                  <a:lnTo>
                    <a:pt x="113965" y="117627"/>
                  </a:lnTo>
                  <a:lnTo>
                    <a:pt x="125365" y="123573"/>
                  </a:lnTo>
                  <a:lnTo>
                    <a:pt x="135788" y="130360"/>
                  </a:lnTo>
                  <a:lnTo>
                    <a:pt x="145558" y="137706"/>
                  </a:lnTo>
                  <a:lnTo>
                    <a:pt x="149250" y="145426"/>
                  </a:lnTo>
                  <a:lnTo>
                    <a:pt x="148888" y="153395"/>
                  </a:lnTo>
                  <a:lnTo>
                    <a:pt x="145825" y="161530"/>
                  </a:lnTo>
                  <a:lnTo>
                    <a:pt x="136728" y="166953"/>
                  </a:lnTo>
                  <a:lnTo>
                    <a:pt x="123607" y="170569"/>
                  </a:lnTo>
                  <a:lnTo>
                    <a:pt x="107805" y="172979"/>
                  </a:lnTo>
                  <a:lnTo>
                    <a:pt x="91625" y="174586"/>
                  </a:lnTo>
                  <a:lnTo>
                    <a:pt x="75195" y="175657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733800" y="4744777"/>
              <a:ext cx="306538" cy="124619"/>
            </a:xfrm>
            <a:custGeom>
              <a:avLst/>
              <a:gdLst/>
              <a:ahLst/>
              <a:cxnLst/>
              <a:rect l="0" t="0" r="0" b="0"/>
              <a:pathLst>
                <a:path w="306538" h="124619">
                  <a:moveTo>
                    <a:pt x="0" y="5023"/>
                  </a:moveTo>
                  <a:lnTo>
                    <a:pt x="20225" y="11765"/>
                  </a:lnTo>
                  <a:lnTo>
                    <a:pt x="33239" y="13751"/>
                  </a:lnTo>
                  <a:lnTo>
                    <a:pt x="48970" y="15075"/>
                  </a:lnTo>
                  <a:lnTo>
                    <a:pt x="66513" y="15957"/>
                  </a:lnTo>
                  <a:lnTo>
                    <a:pt x="101058" y="16938"/>
                  </a:lnTo>
                  <a:lnTo>
                    <a:pt x="118172" y="17200"/>
                  </a:lnTo>
                  <a:lnTo>
                    <a:pt x="135225" y="15963"/>
                  </a:lnTo>
                  <a:lnTo>
                    <a:pt x="152239" y="13727"/>
                  </a:lnTo>
                  <a:lnTo>
                    <a:pt x="169226" y="10826"/>
                  </a:lnTo>
                  <a:lnTo>
                    <a:pt x="184784" y="7480"/>
                  </a:lnTo>
                  <a:lnTo>
                    <a:pt x="199389" y="3839"/>
                  </a:lnTo>
                  <a:lnTo>
                    <a:pt x="213359" y="0"/>
                  </a:lnTo>
                  <a:lnTo>
                    <a:pt x="219850" y="263"/>
                  </a:lnTo>
                  <a:lnTo>
                    <a:pt x="221355" y="3261"/>
                  </a:lnTo>
                  <a:lnTo>
                    <a:pt x="219537" y="8081"/>
                  </a:lnTo>
                  <a:lnTo>
                    <a:pt x="215502" y="15528"/>
                  </a:lnTo>
                  <a:lnTo>
                    <a:pt x="209990" y="24726"/>
                  </a:lnTo>
                  <a:lnTo>
                    <a:pt x="196340" y="46235"/>
                  </a:lnTo>
                  <a:lnTo>
                    <a:pt x="180866" y="69906"/>
                  </a:lnTo>
                  <a:lnTo>
                    <a:pt x="177021" y="82145"/>
                  </a:lnTo>
                  <a:lnTo>
                    <a:pt x="175869" y="94538"/>
                  </a:lnTo>
                  <a:lnTo>
                    <a:pt x="176513" y="107033"/>
                  </a:lnTo>
                  <a:lnTo>
                    <a:pt x="182586" y="115363"/>
                  </a:lnTo>
                  <a:lnTo>
                    <a:pt x="192280" y="120916"/>
                  </a:lnTo>
                  <a:lnTo>
                    <a:pt x="204386" y="124618"/>
                  </a:lnTo>
                  <a:lnTo>
                    <a:pt x="218102" y="124264"/>
                  </a:lnTo>
                  <a:lnTo>
                    <a:pt x="232890" y="121206"/>
                  </a:lnTo>
                  <a:lnTo>
                    <a:pt x="248393" y="116344"/>
                  </a:lnTo>
                  <a:lnTo>
                    <a:pt x="261551" y="110282"/>
                  </a:lnTo>
                  <a:lnTo>
                    <a:pt x="273145" y="103418"/>
                  </a:lnTo>
                  <a:lnTo>
                    <a:pt x="283697" y="96019"/>
                  </a:lnTo>
                  <a:lnTo>
                    <a:pt x="292142" y="86854"/>
                  </a:lnTo>
                  <a:lnTo>
                    <a:pt x="299183" y="76510"/>
                  </a:lnTo>
                  <a:lnTo>
                    <a:pt x="305289" y="65381"/>
                  </a:lnTo>
                  <a:lnTo>
                    <a:pt x="306537" y="53728"/>
                  </a:lnTo>
                  <a:lnTo>
                    <a:pt x="304547" y="41726"/>
                  </a:lnTo>
                  <a:lnTo>
                    <a:pt x="300397" y="29492"/>
                  </a:lnTo>
                  <a:lnTo>
                    <a:pt x="291987" y="21335"/>
                  </a:lnTo>
                  <a:lnTo>
                    <a:pt x="280736" y="15898"/>
                  </a:lnTo>
                  <a:lnTo>
                    <a:pt x="215900" y="5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Freeform 229"/>
          <p:cNvSpPr/>
          <p:nvPr/>
        </p:nvSpPr>
        <p:spPr>
          <a:xfrm>
            <a:off x="8343504" y="2731369"/>
            <a:ext cx="68023" cy="72324"/>
          </a:xfrm>
          <a:custGeom>
            <a:avLst/>
            <a:gdLst/>
            <a:ahLst/>
            <a:cxnLst/>
            <a:rect l="0" t="0" r="0" b="0"/>
            <a:pathLst>
              <a:path w="68023" h="72324">
                <a:moveTo>
                  <a:pt x="25796" y="24531"/>
                </a:moveTo>
                <a:lnTo>
                  <a:pt x="19054" y="44756"/>
                </a:lnTo>
                <a:lnTo>
                  <a:pt x="19890" y="53537"/>
                </a:lnTo>
                <a:lnTo>
                  <a:pt x="23269" y="62213"/>
                </a:lnTo>
                <a:lnTo>
                  <a:pt x="28345" y="70818"/>
                </a:lnTo>
                <a:lnTo>
                  <a:pt x="34551" y="72323"/>
                </a:lnTo>
                <a:lnTo>
                  <a:pt x="41510" y="69092"/>
                </a:lnTo>
                <a:lnTo>
                  <a:pt x="48972" y="62705"/>
                </a:lnTo>
                <a:lnTo>
                  <a:pt x="53946" y="52802"/>
                </a:lnTo>
                <a:lnTo>
                  <a:pt x="57263" y="40556"/>
                </a:lnTo>
                <a:lnTo>
                  <a:pt x="59474" y="26748"/>
                </a:lnTo>
                <a:lnTo>
                  <a:pt x="56715" y="20364"/>
                </a:lnTo>
                <a:lnTo>
                  <a:pt x="50641" y="18931"/>
                </a:lnTo>
                <a:lnTo>
                  <a:pt x="42360" y="20797"/>
                </a:lnTo>
                <a:lnTo>
                  <a:pt x="36838" y="27686"/>
                </a:lnTo>
                <a:lnTo>
                  <a:pt x="33157" y="37923"/>
                </a:lnTo>
                <a:lnTo>
                  <a:pt x="30703" y="50392"/>
                </a:lnTo>
                <a:lnTo>
                  <a:pt x="33300" y="57294"/>
                </a:lnTo>
                <a:lnTo>
                  <a:pt x="39266" y="60484"/>
                </a:lnTo>
                <a:lnTo>
                  <a:pt x="47476" y="61199"/>
                </a:lnTo>
                <a:lnTo>
                  <a:pt x="54360" y="57443"/>
                </a:lnTo>
                <a:lnTo>
                  <a:pt x="60361" y="50706"/>
                </a:lnTo>
                <a:lnTo>
                  <a:pt x="65772" y="41981"/>
                </a:lnTo>
                <a:lnTo>
                  <a:pt x="67969" y="31931"/>
                </a:lnTo>
                <a:lnTo>
                  <a:pt x="68022" y="20997"/>
                </a:lnTo>
                <a:lnTo>
                  <a:pt x="66646" y="9475"/>
                </a:lnTo>
                <a:lnTo>
                  <a:pt x="60085" y="3205"/>
                </a:lnTo>
                <a:lnTo>
                  <a:pt x="50066" y="435"/>
                </a:lnTo>
                <a:lnTo>
                  <a:pt x="37743" y="0"/>
                </a:lnTo>
                <a:lnTo>
                  <a:pt x="26705" y="3944"/>
                </a:lnTo>
                <a:lnTo>
                  <a:pt x="16524" y="10806"/>
                </a:lnTo>
                <a:lnTo>
                  <a:pt x="6914" y="19614"/>
                </a:lnTo>
                <a:lnTo>
                  <a:pt x="1919" y="31131"/>
                </a:lnTo>
                <a:lnTo>
                  <a:pt x="0" y="44453"/>
                </a:lnTo>
                <a:lnTo>
                  <a:pt x="132" y="58979"/>
                </a:lnTo>
                <a:lnTo>
                  <a:pt x="4453" y="65841"/>
                </a:lnTo>
                <a:lnTo>
                  <a:pt x="11567" y="67593"/>
                </a:lnTo>
                <a:lnTo>
                  <a:pt x="20543" y="65939"/>
                </a:lnTo>
                <a:lnTo>
                  <a:pt x="26527" y="59191"/>
                </a:lnTo>
                <a:lnTo>
                  <a:pt x="30517" y="49049"/>
                </a:lnTo>
                <a:lnTo>
                  <a:pt x="33176" y="36643"/>
                </a:lnTo>
                <a:lnTo>
                  <a:pt x="30716" y="29783"/>
                </a:lnTo>
                <a:lnTo>
                  <a:pt x="24843" y="26621"/>
                </a:lnTo>
                <a:lnTo>
                  <a:pt x="16694" y="25924"/>
                </a:lnTo>
                <a:lnTo>
                  <a:pt x="12672" y="29693"/>
                </a:lnTo>
                <a:lnTo>
                  <a:pt x="11402" y="36439"/>
                </a:lnTo>
                <a:lnTo>
                  <a:pt x="13096" y="626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0"/>
          <p:cNvSpPr/>
          <p:nvPr/>
        </p:nvSpPr>
        <p:spPr>
          <a:xfrm>
            <a:off x="9432580" y="3176923"/>
            <a:ext cx="42293" cy="83573"/>
          </a:xfrm>
          <a:custGeom>
            <a:avLst/>
            <a:gdLst/>
            <a:ahLst/>
            <a:cxnLst/>
            <a:rect l="0" t="0" r="0" b="0"/>
            <a:pathLst>
              <a:path w="42293" h="83573">
                <a:moveTo>
                  <a:pt x="28920" y="10777"/>
                </a:moveTo>
                <a:lnTo>
                  <a:pt x="15435" y="24260"/>
                </a:lnTo>
                <a:lnTo>
                  <a:pt x="12875" y="32466"/>
                </a:lnTo>
                <a:lnTo>
                  <a:pt x="12579" y="42169"/>
                </a:lnTo>
                <a:lnTo>
                  <a:pt x="13793" y="52872"/>
                </a:lnTo>
                <a:lnTo>
                  <a:pt x="18835" y="57184"/>
                </a:lnTo>
                <a:lnTo>
                  <a:pt x="26430" y="57237"/>
                </a:lnTo>
                <a:lnTo>
                  <a:pt x="35726" y="54450"/>
                </a:lnTo>
                <a:lnTo>
                  <a:pt x="40513" y="48359"/>
                </a:lnTo>
                <a:lnTo>
                  <a:pt x="42292" y="40065"/>
                </a:lnTo>
                <a:lnTo>
                  <a:pt x="42068" y="30302"/>
                </a:lnTo>
                <a:lnTo>
                  <a:pt x="39096" y="20971"/>
                </a:lnTo>
                <a:lnTo>
                  <a:pt x="34293" y="11929"/>
                </a:lnTo>
                <a:lnTo>
                  <a:pt x="28268" y="3078"/>
                </a:lnTo>
                <a:lnTo>
                  <a:pt x="21430" y="0"/>
                </a:lnTo>
                <a:lnTo>
                  <a:pt x="14048" y="770"/>
                </a:lnTo>
                <a:lnTo>
                  <a:pt x="6305" y="4105"/>
                </a:lnTo>
                <a:lnTo>
                  <a:pt x="2554" y="11973"/>
                </a:lnTo>
                <a:lnTo>
                  <a:pt x="1465" y="22863"/>
                </a:lnTo>
                <a:lnTo>
                  <a:pt x="2150" y="35768"/>
                </a:lnTo>
                <a:lnTo>
                  <a:pt x="6839" y="42959"/>
                </a:lnTo>
                <a:lnTo>
                  <a:pt x="14199" y="46343"/>
                </a:lnTo>
                <a:lnTo>
                  <a:pt x="23339" y="47187"/>
                </a:lnTo>
                <a:lnTo>
                  <a:pt x="28022" y="43517"/>
                </a:lnTo>
                <a:lnTo>
                  <a:pt x="29732" y="36837"/>
                </a:lnTo>
                <a:lnTo>
                  <a:pt x="29461" y="28150"/>
                </a:lnTo>
                <a:lnTo>
                  <a:pt x="26458" y="25181"/>
                </a:lnTo>
                <a:lnTo>
                  <a:pt x="21635" y="26024"/>
                </a:lnTo>
                <a:lnTo>
                  <a:pt x="15596" y="29408"/>
                </a:lnTo>
                <a:lnTo>
                  <a:pt x="10159" y="35898"/>
                </a:lnTo>
                <a:lnTo>
                  <a:pt x="5124" y="44457"/>
                </a:lnTo>
                <a:lnTo>
                  <a:pt x="356" y="54397"/>
                </a:lnTo>
                <a:lnTo>
                  <a:pt x="0" y="63846"/>
                </a:lnTo>
                <a:lnTo>
                  <a:pt x="2584" y="72967"/>
                </a:lnTo>
                <a:lnTo>
                  <a:pt x="7129" y="81870"/>
                </a:lnTo>
                <a:lnTo>
                  <a:pt x="11570" y="83572"/>
                </a:lnTo>
                <a:lnTo>
                  <a:pt x="15943" y="80473"/>
                </a:lnTo>
                <a:lnTo>
                  <a:pt x="39840" y="45083"/>
                </a:lnTo>
                <a:lnTo>
                  <a:pt x="40434" y="39292"/>
                </a:lnTo>
                <a:lnTo>
                  <a:pt x="36595" y="36842"/>
                </a:lnTo>
                <a:lnTo>
                  <a:pt x="16220" y="4887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2" name="Straight Connector 231"/>
          <p:cNvCxnSpPr/>
          <p:nvPr/>
        </p:nvCxnSpPr>
        <p:spPr>
          <a:xfrm flipH="1" flipV="1">
            <a:off x="7226300" y="2336800"/>
            <a:ext cx="2247900" cy="8890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Freeform 232"/>
          <p:cNvSpPr/>
          <p:nvPr/>
        </p:nvSpPr>
        <p:spPr>
          <a:xfrm>
            <a:off x="7251746" y="1193800"/>
            <a:ext cx="25355" cy="1130301"/>
          </a:xfrm>
          <a:custGeom>
            <a:avLst/>
            <a:gdLst/>
            <a:ahLst/>
            <a:cxnLst/>
            <a:rect l="0" t="0" r="0" b="0"/>
            <a:pathLst>
              <a:path w="25355" h="1130301">
                <a:moveTo>
                  <a:pt x="25354" y="1130300"/>
                </a:moveTo>
                <a:lnTo>
                  <a:pt x="25354" y="1059593"/>
                </a:lnTo>
                <a:lnTo>
                  <a:pt x="23943" y="1045062"/>
                </a:lnTo>
                <a:lnTo>
                  <a:pt x="21591" y="1031141"/>
                </a:lnTo>
                <a:lnTo>
                  <a:pt x="18612" y="1017627"/>
                </a:lnTo>
                <a:lnTo>
                  <a:pt x="16625" y="1002974"/>
                </a:lnTo>
                <a:lnTo>
                  <a:pt x="15301" y="987560"/>
                </a:lnTo>
                <a:lnTo>
                  <a:pt x="14419" y="971640"/>
                </a:lnTo>
                <a:lnTo>
                  <a:pt x="13438" y="938899"/>
                </a:lnTo>
                <a:lnTo>
                  <a:pt x="12809" y="871888"/>
                </a:lnTo>
                <a:lnTo>
                  <a:pt x="11346" y="853603"/>
                </a:lnTo>
                <a:lnTo>
                  <a:pt x="8960" y="834357"/>
                </a:lnTo>
                <a:lnTo>
                  <a:pt x="5958" y="814471"/>
                </a:lnTo>
                <a:lnTo>
                  <a:pt x="3956" y="794159"/>
                </a:lnTo>
                <a:lnTo>
                  <a:pt x="2622" y="773561"/>
                </a:lnTo>
                <a:lnTo>
                  <a:pt x="1732" y="752774"/>
                </a:lnTo>
                <a:lnTo>
                  <a:pt x="744" y="710862"/>
                </a:lnTo>
                <a:lnTo>
                  <a:pt x="0" y="580690"/>
                </a:lnTo>
                <a:lnTo>
                  <a:pt x="1395" y="563515"/>
                </a:lnTo>
                <a:lnTo>
                  <a:pt x="3737" y="546421"/>
                </a:lnTo>
                <a:lnTo>
                  <a:pt x="6709" y="529381"/>
                </a:lnTo>
                <a:lnTo>
                  <a:pt x="8691" y="512376"/>
                </a:lnTo>
                <a:lnTo>
                  <a:pt x="10012" y="495395"/>
                </a:lnTo>
                <a:lnTo>
                  <a:pt x="10068" y="462886"/>
                </a:lnTo>
                <a:lnTo>
                  <a:pt x="8108" y="448291"/>
                </a:lnTo>
                <a:lnTo>
                  <a:pt x="5390" y="434327"/>
                </a:lnTo>
                <a:lnTo>
                  <a:pt x="3578" y="419373"/>
                </a:lnTo>
                <a:lnTo>
                  <a:pt x="2370" y="403760"/>
                </a:lnTo>
                <a:lnTo>
                  <a:pt x="2439" y="372771"/>
                </a:lnTo>
                <a:lnTo>
                  <a:pt x="4432" y="358580"/>
                </a:lnTo>
                <a:lnTo>
                  <a:pt x="7172" y="344887"/>
                </a:lnTo>
                <a:lnTo>
                  <a:pt x="6455" y="318383"/>
                </a:lnTo>
                <a:lnTo>
                  <a:pt x="4287" y="305388"/>
                </a:lnTo>
                <a:lnTo>
                  <a:pt x="2842" y="291081"/>
                </a:lnTo>
                <a:lnTo>
                  <a:pt x="1880" y="275898"/>
                </a:lnTo>
                <a:lnTo>
                  <a:pt x="1238" y="260132"/>
                </a:lnTo>
                <a:lnTo>
                  <a:pt x="524" y="227562"/>
                </a:lnTo>
                <a:lnTo>
                  <a:pt x="334" y="210975"/>
                </a:lnTo>
                <a:lnTo>
                  <a:pt x="1619" y="195683"/>
                </a:lnTo>
                <a:lnTo>
                  <a:pt x="3886" y="181255"/>
                </a:lnTo>
                <a:lnTo>
                  <a:pt x="6808" y="167403"/>
                </a:lnTo>
                <a:lnTo>
                  <a:pt x="17663" y="120940"/>
                </a:lnTo>
                <a:lnTo>
                  <a:pt x="20227" y="104615"/>
                </a:lnTo>
                <a:lnTo>
                  <a:pt x="21936" y="88088"/>
                </a:lnTo>
                <a:lnTo>
                  <a:pt x="23075" y="71425"/>
                </a:lnTo>
                <a:lnTo>
                  <a:pt x="23834" y="54672"/>
                </a:lnTo>
                <a:lnTo>
                  <a:pt x="2535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Group 244"/>
          <p:cNvGrpSpPr/>
          <p:nvPr/>
        </p:nvGrpSpPr>
        <p:grpSpPr>
          <a:xfrm>
            <a:off x="7353300" y="685800"/>
            <a:ext cx="2616201" cy="2349501"/>
            <a:chOff x="7353300" y="685800"/>
            <a:chExt cx="2616201" cy="2349501"/>
          </a:xfrm>
        </p:grpSpPr>
        <p:sp>
          <p:nvSpPr>
            <p:cNvPr id="234" name="Freeform 233"/>
            <p:cNvSpPr/>
            <p:nvPr/>
          </p:nvSpPr>
          <p:spPr>
            <a:xfrm>
              <a:off x="7359258" y="1143000"/>
              <a:ext cx="235343" cy="381001"/>
            </a:xfrm>
            <a:custGeom>
              <a:avLst/>
              <a:gdLst/>
              <a:ahLst/>
              <a:cxnLst/>
              <a:rect l="0" t="0" r="0" b="0"/>
              <a:pathLst>
                <a:path w="235343" h="381001">
                  <a:moveTo>
                    <a:pt x="6742" y="381000"/>
                  </a:moveTo>
                  <a:lnTo>
                    <a:pt x="0" y="360774"/>
                  </a:lnTo>
                  <a:lnTo>
                    <a:pt x="836" y="347760"/>
                  </a:lnTo>
                  <a:lnTo>
                    <a:pt x="4215" y="332029"/>
                  </a:lnTo>
                  <a:lnTo>
                    <a:pt x="9291" y="314486"/>
                  </a:lnTo>
                  <a:lnTo>
                    <a:pt x="15497" y="297146"/>
                  </a:lnTo>
                  <a:lnTo>
                    <a:pt x="22456" y="279942"/>
                  </a:lnTo>
                  <a:lnTo>
                    <a:pt x="29918" y="262828"/>
                  </a:lnTo>
                  <a:lnTo>
                    <a:pt x="39126" y="245774"/>
                  </a:lnTo>
                  <a:lnTo>
                    <a:pt x="49498" y="228760"/>
                  </a:lnTo>
                  <a:lnTo>
                    <a:pt x="60646" y="211773"/>
                  </a:lnTo>
                  <a:lnTo>
                    <a:pt x="84321" y="177847"/>
                  </a:lnTo>
                  <a:lnTo>
                    <a:pt x="96561" y="160898"/>
                  </a:lnTo>
                  <a:lnTo>
                    <a:pt x="107543" y="143954"/>
                  </a:lnTo>
                  <a:lnTo>
                    <a:pt x="117687" y="127014"/>
                  </a:lnTo>
                  <a:lnTo>
                    <a:pt x="127272" y="110076"/>
                  </a:lnTo>
                  <a:lnTo>
                    <a:pt x="137896" y="94550"/>
                  </a:lnTo>
                  <a:lnTo>
                    <a:pt x="149210" y="79967"/>
                  </a:lnTo>
                  <a:lnTo>
                    <a:pt x="160988" y="66011"/>
                  </a:lnTo>
                  <a:lnTo>
                    <a:pt x="174483" y="52474"/>
                  </a:lnTo>
                  <a:lnTo>
                    <a:pt x="189125" y="39216"/>
                  </a:lnTo>
                  <a:lnTo>
                    <a:pt x="23534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7353300" y="1016000"/>
              <a:ext cx="647701" cy="863601"/>
            </a:xfrm>
            <a:custGeom>
              <a:avLst/>
              <a:gdLst/>
              <a:ahLst/>
              <a:cxnLst/>
              <a:rect l="0" t="0" r="0" b="0"/>
              <a:pathLst>
                <a:path w="647701" h="863601">
                  <a:moveTo>
                    <a:pt x="0" y="863600"/>
                  </a:moveTo>
                  <a:lnTo>
                    <a:pt x="13484" y="836632"/>
                  </a:lnTo>
                  <a:lnTo>
                    <a:pt x="21689" y="821632"/>
                  </a:lnTo>
                  <a:lnTo>
                    <a:pt x="42095" y="786151"/>
                  </a:lnTo>
                  <a:lnTo>
                    <a:pt x="53463" y="768223"/>
                  </a:lnTo>
                  <a:lnTo>
                    <a:pt x="65275" y="750626"/>
                  </a:lnTo>
                  <a:lnTo>
                    <a:pt x="77383" y="733250"/>
                  </a:lnTo>
                  <a:lnTo>
                    <a:pt x="89689" y="714611"/>
                  </a:lnTo>
                  <a:lnTo>
                    <a:pt x="114651" y="675086"/>
                  </a:lnTo>
                  <a:lnTo>
                    <a:pt x="127234" y="656079"/>
                  </a:lnTo>
                  <a:lnTo>
                    <a:pt x="152503" y="619909"/>
                  </a:lnTo>
                  <a:lnTo>
                    <a:pt x="165168" y="600950"/>
                  </a:lnTo>
                  <a:lnTo>
                    <a:pt x="190531" y="561070"/>
                  </a:lnTo>
                  <a:lnTo>
                    <a:pt x="204631" y="540558"/>
                  </a:lnTo>
                  <a:lnTo>
                    <a:pt x="219676" y="519827"/>
                  </a:lnTo>
                  <a:lnTo>
                    <a:pt x="235350" y="498951"/>
                  </a:lnTo>
                  <a:lnTo>
                    <a:pt x="267819" y="453178"/>
                  </a:lnTo>
                  <a:lnTo>
                    <a:pt x="284379" y="429119"/>
                  </a:lnTo>
                  <a:lnTo>
                    <a:pt x="302475" y="406023"/>
                  </a:lnTo>
                  <a:lnTo>
                    <a:pt x="321595" y="383571"/>
                  </a:lnTo>
                  <a:lnTo>
                    <a:pt x="341396" y="361547"/>
                  </a:lnTo>
                  <a:lnTo>
                    <a:pt x="360242" y="338398"/>
                  </a:lnTo>
                  <a:lnTo>
                    <a:pt x="378450" y="314499"/>
                  </a:lnTo>
                  <a:lnTo>
                    <a:pt x="413733" y="266777"/>
                  </a:lnTo>
                  <a:lnTo>
                    <a:pt x="448230" y="222049"/>
                  </a:lnTo>
                  <a:lnTo>
                    <a:pt x="466742" y="200243"/>
                  </a:lnTo>
                  <a:lnTo>
                    <a:pt x="486139" y="178651"/>
                  </a:lnTo>
                  <a:lnTo>
                    <a:pt x="525095" y="137256"/>
                  </a:lnTo>
                  <a:lnTo>
                    <a:pt x="592332" y="68452"/>
                  </a:lnTo>
                  <a:lnTo>
                    <a:pt x="647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7416800" y="927100"/>
              <a:ext cx="1092201" cy="1333501"/>
            </a:xfrm>
            <a:custGeom>
              <a:avLst/>
              <a:gdLst/>
              <a:ahLst/>
              <a:cxnLst/>
              <a:rect l="0" t="0" r="0" b="0"/>
              <a:pathLst>
                <a:path w="1092201" h="1333501">
                  <a:moveTo>
                    <a:pt x="0" y="1333500"/>
                  </a:moveTo>
                  <a:lnTo>
                    <a:pt x="31393" y="1298344"/>
                  </a:lnTo>
                  <a:lnTo>
                    <a:pt x="65275" y="1258172"/>
                  </a:lnTo>
                  <a:lnTo>
                    <a:pt x="88278" y="1229465"/>
                  </a:lnTo>
                  <a:lnTo>
                    <a:pt x="107908" y="1193188"/>
                  </a:lnTo>
                  <a:lnTo>
                    <a:pt x="133567" y="1153546"/>
                  </a:lnTo>
                  <a:lnTo>
                    <a:pt x="163785" y="1110998"/>
                  </a:lnTo>
                  <a:lnTo>
                    <a:pt x="196030" y="1063866"/>
                  </a:lnTo>
                  <a:lnTo>
                    <a:pt x="212531" y="1038032"/>
                  </a:lnTo>
                  <a:lnTo>
                    <a:pt x="245917" y="982988"/>
                  </a:lnTo>
                  <a:lnTo>
                    <a:pt x="265545" y="954481"/>
                  </a:lnTo>
                  <a:lnTo>
                    <a:pt x="287097" y="925598"/>
                  </a:lnTo>
                  <a:lnTo>
                    <a:pt x="309931" y="896465"/>
                  </a:lnTo>
                  <a:lnTo>
                    <a:pt x="354117" y="837755"/>
                  </a:lnTo>
                  <a:lnTo>
                    <a:pt x="375778" y="808270"/>
                  </a:lnTo>
                  <a:lnTo>
                    <a:pt x="397274" y="777324"/>
                  </a:lnTo>
                  <a:lnTo>
                    <a:pt x="439973" y="712836"/>
                  </a:lnTo>
                  <a:lnTo>
                    <a:pt x="462649" y="681246"/>
                  </a:lnTo>
                  <a:lnTo>
                    <a:pt x="486233" y="650308"/>
                  </a:lnTo>
                  <a:lnTo>
                    <a:pt x="510422" y="619805"/>
                  </a:lnTo>
                  <a:lnTo>
                    <a:pt x="556113" y="559573"/>
                  </a:lnTo>
                  <a:lnTo>
                    <a:pt x="578175" y="529682"/>
                  </a:lnTo>
                  <a:lnTo>
                    <a:pt x="601350" y="501288"/>
                  </a:lnTo>
                  <a:lnTo>
                    <a:pt x="625267" y="473892"/>
                  </a:lnTo>
                  <a:lnTo>
                    <a:pt x="649678" y="447161"/>
                  </a:lnTo>
                  <a:lnTo>
                    <a:pt x="695616" y="394882"/>
                  </a:lnTo>
                  <a:lnTo>
                    <a:pt x="782597" y="292333"/>
                  </a:lnTo>
                  <a:lnTo>
                    <a:pt x="803953" y="268266"/>
                  </a:lnTo>
                  <a:lnTo>
                    <a:pt x="846497" y="222711"/>
                  </a:lnTo>
                  <a:lnTo>
                    <a:pt x="921160" y="146114"/>
                  </a:lnTo>
                  <a:lnTo>
                    <a:pt x="955975" y="111036"/>
                  </a:lnTo>
                  <a:lnTo>
                    <a:pt x="973161" y="95190"/>
                  </a:lnTo>
                  <a:lnTo>
                    <a:pt x="990262" y="80393"/>
                  </a:lnTo>
                  <a:lnTo>
                    <a:pt x="1021495" y="54075"/>
                  </a:lnTo>
                  <a:lnTo>
                    <a:pt x="1033774" y="43105"/>
                  </a:lnTo>
                  <a:lnTo>
                    <a:pt x="10922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7708900" y="685800"/>
              <a:ext cx="1333501" cy="1536701"/>
            </a:xfrm>
            <a:custGeom>
              <a:avLst/>
              <a:gdLst/>
              <a:ahLst/>
              <a:cxnLst/>
              <a:rect l="0" t="0" r="0" b="0"/>
              <a:pathLst>
                <a:path w="1333501" h="1536701">
                  <a:moveTo>
                    <a:pt x="0" y="1536700"/>
                  </a:moveTo>
                  <a:lnTo>
                    <a:pt x="35352" y="1483670"/>
                  </a:lnTo>
                  <a:lnTo>
                    <a:pt x="66448" y="1447139"/>
                  </a:lnTo>
                  <a:lnTo>
                    <a:pt x="102473" y="1416246"/>
                  </a:lnTo>
                  <a:lnTo>
                    <a:pt x="139958" y="1382476"/>
                  </a:lnTo>
                  <a:lnTo>
                    <a:pt x="177876" y="1338917"/>
                  </a:lnTo>
                  <a:lnTo>
                    <a:pt x="203234" y="1306744"/>
                  </a:lnTo>
                  <a:lnTo>
                    <a:pt x="228614" y="1272220"/>
                  </a:lnTo>
                  <a:lnTo>
                    <a:pt x="316352" y="1139368"/>
                  </a:lnTo>
                  <a:lnTo>
                    <a:pt x="436675" y="967331"/>
                  </a:lnTo>
                  <a:lnTo>
                    <a:pt x="548693" y="796757"/>
                  </a:lnTo>
                  <a:lnTo>
                    <a:pt x="574640" y="761182"/>
                  </a:lnTo>
                  <a:lnTo>
                    <a:pt x="601815" y="726177"/>
                  </a:lnTo>
                  <a:lnTo>
                    <a:pt x="658351" y="657178"/>
                  </a:lnTo>
                  <a:lnTo>
                    <a:pt x="804620" y="486966"/>
                  </a:lnTo>
                  <a:lnTo>
                    <a:pt x="893318" y="385272"/>
                  </a:lnTo>
                  <a:lnTo>
                    <a:pt x="922923" y="352804"/>
                  </a:lnTo>
                  <a:lnTo>
                    <a:pt x="982158" y="290387"/>
                  </a:lnTo>
                  <a:lnTo>
                    <a:pt x="1011783" y="261324"/>
                  </a:lnTo>
                  <a:lnTo>
                    <a:pt x="1041410" y="233483"/>
                  </a:lnTo>
                  <a:lnTo>
                    <a:pt x="1071040" y="206455"/>
                  </a:lnTo>
                  <a:lnTo>
                    <a:pt x="1122777" y="161372"/>
                  </a:lnTo>
                  <a:lnTo>
                    <a:pt x="1191570" y="104258"/>
                  </a:lnTo>
                  <a:lnTo>
                    <a:pt x="1232320" y="71737"/>
                  </a:lnTo>
                  <a:lnTo>
                    <a:pt x="1264542" y="47875"/>
                  </a:lnTo>
                  <a:lnTo>
                    <a:pt x="1292974" y="27863"/>
                  </a:lnTo>
                  <a:lnTo>
                    <a:pt x="1333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7886700" y="850900"/>
              <a:ext cx="1358901" cy="1612901"/>
            </a:xfrm>
            <a:custGeom>
              <a:avLst/>
              <a:gdLst/>
              <a:ahLst/>
              <a:cxnLst/>
              <a:rect l="0" t="0" r="0" b="0"/>
              <a:pathLst>
                <a:path w="1358901" h="1612901">
                  <a:moveTo>
                    <a:pt x="0" y="1612900"/>
                  </a:moveTo>
                  <a:lnTo>
                    <a:pt x="26968" y="1599415"/>
                  </a:lnTo>
                  <a:lnTo>
                    <a:pt x="36322" y="1591210"/>
                  </a:lnTo>
                  <a:lnTo>
                    <a:pt x="69002" y="1547624"/>
                  </a:lnTo>
                  <a:lnTo>
                    <a:pt x="108645" y="1498249"/>
                  </a:lnTo>
                  <a:lnTo>
                    <a:pt x="130130" y="1465518"/>
                  </a:lnTo>
                  <a:lnTo>
                    <a:pt x="155202" y="1426041"/>
                  </a:lnTo>
                  <a:lnTo>
                    <a:pt x="185160" y="1380273"/>
                  </a:lnTo>
                  <a:lnTo>
                    <a:pt x="213527" y="1331710"/>
                  </a:lnTo>
                  <a:lnTo>
                    <a:pt x="227017" y="1306907"/>
                  </a:lnTo>
                  <a:lnTo>
                    <a:pt x="243067" y="1280493"/>
                  </a:lnTo>
                  <a:lnTo>
                    <a:pt x="260822" y="1253006"/>
                  </a:lnTo>
                  <a:lnTo>
                    <a:pt x="279715" y="1224804"/>
                  </a:lnTo>
                  <a:lnTo>
                    <a:pt x="297954" y="1196125"/>
                  </a:lnTo>
                  <a:lnTo>
                    <a:pt x="333272" y="1137918"/>
                  </a:lnTo>
                  <a:lnTo>
                    <a:pt x="353414" y="1107156"/>
                  </a:lnTo>
                  <a:lnTo>
                    <a:pt x="375310" y="1075360"/>
                  </a:lnTo>
                  <a:lnTo>
                    <a:pt x="398373" y="1042873"/>
                  </a:lnTo>
                  <a:lnTo>
                    <a:pt x="442814" y="976673"/>
                  </a:lnTo>
                  <a:lnTo>
                    <a:pt x="464542" y="943215"/>
                  </a:lnTo>
                  <a:lnTo>
                    <a:pt x="487495" y="909621"/>
                  </a:lnTo>
                  <a:lnTo>
                    <a:pt x="535575" y="842191"/>
                  </a:lnTo>
                  <a:lnTo>
                    <a:pt x="560250" y="809816"/>
                  </a:lnTo>
                  <a:lnTo>
                    <a:pt x="610244" y="747503"/>
                  </a:lnTo>
                  <a:lnTo>
                    <a:pt x="720055" y="616875"/>
                  </a:lnTo>
                  <a:lnTo>
                    <a:pt x="772991" y="549803"/>
                  </a:lnTo>
                  <a:lnTo>
                    <a:pt x="800372" y="517524"/>
                  </a:lnTo>
                  <a:lnTo>
                    <a:pt x="828503" y="486127"/>
                  </a:lnTo>
                  <a:lnTo>
                    <a:pt x="884690" y="424901"/>
                  </a:lnTo>
                  <a:lnTo>
                    <a:pt x="963923" y="336309"/>
                  </a:lnTo>
                  <a:lnTo>
                    <a:pt x="1015432" y="282115"/>
                  </a:lnTo>
                  <a:lnTo>
                    <a:pt x="1092031" y="204004"/>
                  </a:lnTo>
                  <a:lnTo>
                    <a:pt x="1117487" y="181158"/>
                  </a:lnTo>
                  <a:lnTo>
                    <a:pt x="1142925" y="160283"/>
                  </a:lnTo>
                  <a:lnTo>
                    <a:pt x="1237843" y="86223"/>
                  </a:lnTo>
                  <a:lnTo>
                    <a:pt x="1274052" y="55255"/>
                  </a:lnTo>
                  <a:lnTo>
                    <a:pt x="1304256" y="30202"/>
                  </a:lnTo>
                  <a:lnTo>
                    <a:pt x="1318237" y="21545"/>
                  </a:lnTo>
                  <a:lnTo>
                    <a:pt x="1358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8204200" y="939800"/>
              <a:ext cx="1193801" cy="1625601"/>
            </a:xfrm>
            <a:custGeom>
              <a:avLst/>
              <a:gdLst/>
              <a:ahLst/>
              <a:cxnLst/>
              <a:rect l="0" t="0" r="0" b="0"/>
              <a:pathLst>
                <a:path w="1193801" h="1625601">
                  <a:moveTo>
                    <a:pt x="0" y="1625600"/>
                  </a:moveTo>
                  <a:lnTo>
                    <a:pt x="6741" y="1605374"/>
                  </a:lnTo>
                  <a:lnTo>
                    <a:pt x="31160" y="1565828"/>
                  </a:lnTo>
                  <a:lnTo>
                    <a:pt x="58465" y="1525104"/>
                  </a:lnTo>
                  <a:lnTo>
                    <a:pt x="75843" y="1491564"/>
                  </a:lnTo>
                  <a:lnTo>
                    <a:pt x="94386" y="1453139"/>
                  </a:lnTo>
                  <a:lnTo>
                    <a:pt x="140783" y="1367219"/>
                  </a:lnTo>
                  <a:lnTo>
                    <a:pt x="166992" y="1317441"/>
                  </a:lnTo>
                  <a:lnTo>
                    <a:pt x="213481" y="1232473"/>
                  </a:lnTo>
                  <a:lnTo>
                    <a:pt x="246340" y="1169124"/>
                  </a:lnTo>
                  <a:lnTo>
                    <a:pt x="264415" y="1136427"/>
                  </a:lnTo>
                  <a:lnTo>
                    <a:pt x="364880" y="962383"/>
                  </a:lnTo>
                  <a:lnTo>
                    <a:pt x="387187" y="925222"/>
                  </a:lnTo>
                  <a:lnTo>
                    <a:pt x="434549" y="850065"/>
                  </a:lnTo>
                  <a:lnTo>
                    <a:pt x="584441" y="622226"/>
                  </a:lnTo>
                  <a:lnTo>
                    <a:pt x="611171" y="584151"/>
                  </a:lnTo>
                  <a:lnTo>
                    <a:pt x="667213" y="507978"/>
                  </a:lnTo>
                  <a:lnTo>
                    <a:pt x="695986" y="472707"/>
                  </a:lnTo>
                  <a:lnTo>
                    <a:pt x="725046" y="439316"/>
                  </a:lnTo>
                  <a:lnTo>
                    <a:pt x="782265" y="375873"/>
                  </a:lnTo>
                  <a:lnTo>
                    <a:pt x="835917" y="314751"/>
                  </a:lnTo>
                  <a:lnTo>
                    <a:pt x="862078" y="286034"/>
                  </a:lnTo>
                  <a:lnTo>
                    <a:pt x="913724" y="231548"/>
                  </a:lnTo>
                  <a:lnTo>
                    <a:pt x="983657" y="160015"/>
                  </a:lnTo>
                  <a:lnTo>
                    <a:pt x="1005727" y="139132"/>
                  </a:lnTo>
                  <a:lnTo>
                    <a:pt x="1027496" y="119566"/>
                  </a:lnTo>
                  <a:lnTo>
                    <a:pt x="1049063" y="100877"/>
                  </a:lnTo>
                  <a:lnTo>
                    <a:pt x="1069087" y="84184"/>
                  </a:lnTo>
                  <a:lnTo>
                    <a:pt x="1121413" y="41876"/>
                  </a:lnTo>
                  <a:lnTo>
                    <a:pt x="1134253" y="30740"/>
                  </a:lnTo>
                  <a:lnTo>
                    <a:pt x="1193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8470900" y="990600"/>
              <a:ext cx="1206501" cy="1524001"/>
            </a:xfrm>
            <a:custGeom>
              <a:avLst/>
              <a:gdLst/>
              <a:ahLst/>
              <a:cxnLst/>
              <a:rect l="0" t="0" r="0" b="0"/>
              <a:pathLst>
                <a:path w="1206501" h="1524001">
                  <a:moveTo>
                    <a:pt x="0" y="1524000"/>
                  </a:moveTo>
                  <a:lnTo>
                    <a:pt x="11550" y="1493582"/>
                  </a:lnTo>
                  <a:lnTo>
                    <a:pt x="33211" y="1456191"/>
                  </a:lnTo>
                  <a:lnTo>
                    <a:pt x="54271" y="1420955"/>
                  </a:lnTo>
                  <a:lnTo>
                    <a:pt x="77743" y="1385539"/>
                  </a:lnTo>
                  <a:lnTo>
                    <a:pt x="102286" y="1350984"/>
                  </a:lnTo>
                  <a:lnTo>
                    <a:pt x="127304" y="1316811"/>
                  </a:lnTo>
                  <a:lnTo>
                    <a:pt x="152535" y="1275282"/>
                  </a:lnTo>
                  <a:lnTo>
                    <a:pt x="179271" y="1228603"/>
                  </a:lnTo>
                  <a:lnTo>
                    <a:pt x="209968" y="1179634"/>
                  </a:lnTo>
                  <a:lnTo>
                    <a:pt x="336253" y="984347"/>
                  </a:lnTo>
                  <a:lnTo>
                    <a:pt x="377576" y="923850"/>
                  </a:lnTo>
                  <a:lnTo>
                    <a:pt x="423222" y="860274"/>
                  </a:lnTo>
                  <a:lnTo>
                    <a:pt x="673171" y="524875"/>
                  </a:lnTo>
                  <a:lnTo>
                    <a:pt x="699958" y="492439"/>
                  </a:lnTo>
                  <a:lnTo>
                    <a:pt x="727695" y="460937"/>
                  </a:lnTo>
                  <a:lnTo>
                    <a:pt x="783442" y="399594"/>
                  </a:lnTo>
                  <a:lnTo>
                    <a:pt x="836441" y="339404"/>
                  </a:lnTo>
                  <a:lnTo>
                    <a:pt x="862427" y="310936"/>
                  </a:lnTo>
                  <a:lnTo>
                    <a:pt x="913878" y="256727"/>
                  </a:lnTo>
                  <a:lnTo>
                    <a:pt x="1049077" y="119516"/>
                  </a:lnTo>
                  <a:lnTo>
                    <a:pt x="1069095" y="100844"/>
                  </a:lnTo>
                  <a:lnTo>
                    <a:pt x="1106391" y="68808"/>
                  </a:lnTo>
                  <a:lnTo>
                    <a:pt x="1138018" y="44222"/>
                  </a:lnTo>
                  <a:lnTo>
                    <a:pt x="1206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674100" y="1384300"/>
              <a:ext cx="1104901" cy="1384301"/>
            </a:xfrm>
            <a:custGeom>
              <a:avLst/>
              <a:gdLst/>
              <a:ahLst/>
              <a:cxnLst/>
              <a:rect l="0" t="0" r="0" b="0"/>
              <a:pathLst>
                <a:path w="1104901" h="1384301">
                  <a:moveTo>
                    <a:pt x="0" y="1384300"/>
                  </a:moveTo>
                  <a:lnTo>
                    <a:pt x="6741" y="1350590"/>
                  </a:lnTo>
                  <a:lnTo>
                    <a:pt x="24418" y="1309400"/>
                  </a:lnTo>
                  <a:lnTo>
                    <a:pt x="43308" y="1279515"/>
                  </a:lnTo>
                  <a:lnTo>
                    <a:pt x="65814" y="1246006"/>
                  </a:lnTo>
                  <a:lnTo>
                    <a:pt x="118519" y="1163242"/>
                  </a:lnTo>
                  <a:lnTo>
                    <a:pt x="182867" y="1065781"/>
                  </a:lnTo>
                  <a:lnTo>
                    <a:pt x="239822" y="983556"/>
                  </a:lnTo>
                  <a:lnTo>
                    <a:pt x="386805" y="777357"/>
                  </a:lnTo>
                  <a:lnTo>
                    <a:pt x="434380" y="712851"/>
                  </a:lnTo>
                  <a:lnTo>
                    <a:pt x="458920" y="681256"/>
                  </a:lnTo>
                  <a:lnTo>
                    <a:pt x="533909" y="588184"/>
                  </a:lnTo>
                  <a:lnTo>
                    <a:pt x="609751" y="491149"/>
                  </a:lnTo>
                  <a:lnTo>
                    <a:pt x="729877" y="345977"/>
                  </a:lnTo>
                  <a:lnTo>
                    <a:pt x="753285" y="319551"/>
                  </a:lnTo>
                  <a:lnTo>
                    <a:pt x="823858" y="243318"/>
                  </a:lnTo>
                  <a:lnTo>
                    <a:pt x="863341" y="197512"/>
                  </a:lnTo>
                  <a:lnTo>
                    <a:pt x="883182" y="176830"/>
                  </a:lnTo>
                  <a:lnTo>
                    <a:pt x="903466" y="157397"/>
                  </a:lnTo>
                  <a:lnTo>
                    <a:pt x="924044" y="138798"/>
                  </a:lnTo>
                  <a:lnTo>
                    <a:pt x="943407" y="122165"/>
                  </a:lnTo>
                  <a:lnTo>
                    <a:pt x="961959" y="106843"/>
                  </a:lnTo>
                  <a:lnTo>
                    <a:pt x="996215" y="78530"/>
                  </a:lnTo>
                  <a:lnTo>
                    <a:pt x="1025551" y="51835"/>
                  </a:lnTo>
                  <a:lnTo>
                    <a:pt x="1052700" y="33386"/>
                  </a:lnTo>
                  <a:lnTo>
                    <a:pt x="1104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9029700" y="1917700"/>
              <a:ext cx="736601" cy="876301"/>
            </a:xfrm>
            <a:custGeom>
              <a:avLst/>
              <a:gdLst/>
              <a:ahLst/>
              <a:cxnLst/>
              <a:rect l="0" t="0" r="0" b="0"/>
              <a:pathLst>
                <a:path w="736601" h="876301">
                  <a:moveTo>
                    <a:pt x="0" y="876300"/>
                  </a:moveTo>
                  <a:lnTo>
                    <a:pt x="13484" y="842590"/>
                  </a:lnTo>
                  <a:lnTo>
                    <a:pt x="23100" y="824193"/>
                  </a:lnTo>
                  <a:lnTo>
                    <a:pt x="35155" y="803462"/>
                  </a:lnTo>
                  <a:lnTo>
                    <a:pt x="88318" y="716097"/>
                  </a:lnTo>
                  <a:lnTo>
                    <a:pt x="104034" y="693298"/>
                  </a:lnTo>
                  <a:lnTo>
                    <a:pt x="121567" y="669632"/>
                  </a:lnTo>
                  <a:lnTo>
                    <a:pt x="193660" y="577556"/>
                  </a:lnTo>
                  <a:lnTo>
                    <a:pt x="313915" y="431216"/>
                  </a:lnTo>
                  <a:lnTo>
                    <a:pt x="376959" y="355427"/>
                  </a:lnTo>
                  <a:lnTo>
                    <a:pt x="398061" y="331495"/>
                  </a:lnTo>
                  <a:lnTo>
                    <a:pt x="440323" y="286090"/>
                  </a:lnTo>
                  <a:lnTo>
                    <a:pt x="524944" y="199451"/>
                  </a:lnTo>
                  <a:lnTo>
                    <a:pt x="567271" y="156849"/>
                  </a:lnTo>
                  <a:lnTo>
                    <a:pt x="588436" y="137021"/>
                  </a:lnTo>
                  <a:lnTo>
                    <a:pt x="609602" y="118158"/>
                  </a:lnTo>
                  <a:lnTo>
                    <a:pt x="630767" y="99939"/>
                  </a:lnTo>
                  <a:lnTo>
                    <a:pt x="649112" y="83559"/>
                  </a:lnTo>
                  <a:lnTo>
                    <a:pt x="680783" y="54070"/>
                  </a:lnTo>
                  <a:lnTo>
                    <a:pt x="7366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9271000" y="2197100"/>
              <a:ext cx="635001" cy="635001"/>
            </a:xfrm>
            <a:custGeom>
              <a:avLst/>
              <a:gdLst/>
              <a:ahLst/>
              <a:cxnLst/>
              <a:rect l="0" t="0" r="0" b="0"/>
              <a:pathLst>
                <a:path w="635001" h="635001">
                  <a:moveTo>
                    <a:pt x="0" y="635000"/>
                  </a:moveTo>
                  <a:lnTo>
                    <a:pt x="13484" y="608032"/>
                  </a:lnTo>
                  <a:lnTo>
                    <a:pt x="21689" y="594443"/>
                  </a:lnTo>
                  <a:lnTo>
                    <a:pt x="31393" y="579740"/>
                  </a:lnTo>
                  <a:lnTo>
                    <a:pt x="53463" y="548351"/>
                  </a:lnTo>
                  <a:lnTo>
                    <a:pt x="77383" y="515585"/>
                  </a:lnTo>
                  <a:lnTo>
                    <a:pt x="105888" y="478445"/>
                  </a:lnTo>
                  <a:lnTo>
                    <a:pt x="121392" y="458663"/>
                  </a:lnTo>
                  <a:lnTo>
                    <a:pt x="137373" y="439831"/>
                  </a:lnTo>
                  <a:lnTo>
                    <a:pt x="153670" y="421632"/>
                  </a:lnTo>
                  <a:lnTo>
                    <a:pt x="170180" y="403854"/>
                  </a:lnTo>
                  <a:lnTo>
                    <a:pt x="186831" y="384947"/>
                  </a:lnTo>
                  <a:lnTo>
                    <a:pt x="220384" y="345124"/>
                  </a:lnTo>
                  <a:lnTo>
                    <a:pt x="238645" y="326038"/>
                  </a:lnTo>
                  <a:lnTo>
                    <a:pt x="257874" y="307670"/>
                  </a:lnTo>
                  <a:lnTo>
                    <a:pt x="277749" y="289780"/>
                  </a:lnTo>
                  <a:lnTo>
                    <a:pt x="296643" y="270797"/>
                  </a:lnTo>
                  <a:lnTo>
                    <a:pt x="314885" y="251087"/>
                  </a:lnTo>
                  <a:lnTo>
                    <a:pt x="332689" y="230891"/>
                  </a:lnTo>
                  <a:lnTo>
                    <a:pt x="351615" y="211783"/>
                  </a:lnTo>
                  <a:lnTo>
                    <a:pt x="371288" y="193400"/>
                  </a:lnTo>
                  <a:lnTo>
                    <a:pt x="391459" y="175500"/>
                  </a:lnTo>
                  <a:lnTo>
                    <a:pt x="428922" y="140559"/>
                  </a:lnTo>
                  <a:lnTo>
                    <a:pt x="446815" y="123339"/>
                  </a:lnTo>
                  <a:lnTo>
                    <a:pt x="464387" y="107626"/>
                  </a:lnTo>
                  <a:lnTo>
                    <a:pt x="481747" y="92917"/>
                  </a:lnTo>
                  <a:lnTo>
                    <a:pt x="498964" y="78878"/>
                  </a:lnTo>
                  <a:lnTo>
                    <a:pt x="516087" y="66696"/>
                  </a:lnTo>
                  <a:lnTo>
                    <a:pt x="533147" y="55753"/>
                  </a:lnTo>
                  <a:lnTo>
                    <a:pt x="550164" y="45635"/>
                  </a:lnTo>
                  <a:lnTo>
                    <a:pt x="567154" y="36068"/>
                  </a:lnTo>
                  <a:lnTo>
                    <a:pt x="635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9385300" y="2552700"/>
              <a:ext cx="584201" cy="482601"/>
            </a:xfrm>
            <a:custGeom>
              <a:avLst/>
              <a:gdLst/>
              <a:ahLst/>
              <a:cxnLst/>
              <a:rect l="0" t="0" r="0" b="0"/>
              <a:pathLst>
                <a:path w="584201" h="482601">
                  <a:moveTo>
                    <a:pt x="0" y="482600"/>
                  </a:moveTo>
                  <a:lnTo>
                    <a:pt x="6741" y="455632"/>
                  </a:lnTo>
                  <a:lnTo>
                    <a:pt x="14371" y="440632"/>
                  </a:lnTo>
                  <a:lnTo>
                    <a:pt x="25103" y="423577"/>
                  </a:lnTo>
                  <a:lnTo>
                    <a:pt x="37902" y="405151"/>
                  </a:lnTo>
                  <a:lnTo>
                    <a:pt x="50668" y="388634"/>
                  </a:lnTo>
                  <a:lnTo>
                    <a:pt x="63412" y="373389"/>
                  </a:lnTo>
                  <a:lnTo>
                    <a:pt x="76141" y="358993"/>
                  </a:lnTo>
                  <a:lnTo>
                    <a:pt x="105336" y="327945"/>
                  </a:lnTo>
                  <a:lnTo>
                    <a:pt x="170071" y="262021"/>
                  </a:lnTo>
                  <a:lnTo>
                    <a:pt x="188169" y="246647"/>
                  </a:lnTo>
                  <a:lnTo>
                    <a:pt x="207290" y="232164"/>
                  </a:lnTo>
                  <a:lnTo>
                    <a:pt x="227093" y="218276"/>
                  </a:lnTo>
                  <a:lnTo>
                    <a:pt x="245940" y="203373"/>
                  </a:lnTo>
                  <a:lnTo>
                    <a:pt x="264148" y="187793"/>
                  </a:lnTo>
                  <a:lnTo>
                    <a:pt x="281933" y="171762"/>
                  </a:lnTo>
                  <a:lnTo>
                    <a:pt x="299432" y="156841"/>
                  </a:lnTo>
                  <a:lnTo>
                    <a:pt x="333929" y="128974"/>
                  </a:lnTo>
                  <a:lnTo>
                    <a:pt x="352442" y="117027"/>
                  </a:lnTo>
                  <a:lnTo>
                    <a:pt x="371838" y="106240"/>
                  </a:lnTo>
                  <a:lnTo>
                    <a:pt x="391825" y="96226"/>
                  </a:lnTo>
                  <a:lnTo>
                    <a:pt x="410795" y="85317"/>
                  </a:lnTo>
                  <a:lnTo>
                    <a:pt x="429085" y="73811"/>
                  </a:lnTo>
                  <a:lnTo>
                    <a:pt x="446923" y="61908"/>
                  </a:lnTo>
                  <a:lnTo>
                    <a:pt x="464460" y="52560"/>
                  </a:lnTo>
                  <a:lnTo>
                    <a:pt x="481796" y="44918"/>
                  </a:lnTo>
                  <a:lnTo>
                    <a:pt x="498997" y="38412"/>
                  </a:lnTo>
                  <a:lnTo>
                    <a:pt x="516109" y="31252"/>
                  </a:lnTo>
                  <a:lnTo>
                    <a:pt x="533161" y="23657"/>
                  </a:lnTo>
                  <a:lnTo>
                    <a:pt x="5842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Freeform 245"/>
          <p:cNvSpPr/>
          <p:nvPr/>
        </p:nvSpPr>
        <p:spPr>
          <a:xfrm>
            <a:off x="7175500" y="2095500"/>
            <a:ext cx="110743" cy="77552"/>
          </a:xfrm>
          <a:custGeom>
            <a:avLst/>
            <a:gdLst/>
            <a:ahLst/>
            <a:cxnLst/>
            <a:rect l="0" t="0" r="0" b="0"/>
            <a:pathLst>
              <a:path w="110743" h="77552">
                <a:moveTo>
                  <a:pt x="0" y="0"/>
                </a:moveTo>
                <a:lnTo>
                  <a:pt x="13484" y="20225"/>
                </a:lnTo>
                <a:lnTo>
                  <a:pt x="20278" y="29006"/>
                </a:lnTo>
                <a:lnTo>
                  <a:pt x="27629" y="37682"/>
                </a:lnTo>
                <a:lnTo>
                  <a:pt x="35352" y="46287"/>
                </a:lnTo>
                <a:lnTo>
                  <a:pt x="44735" y="49203"/>
                </a:lnTo>
                <a:lnTo>
                  <a:pt x="55223" y="48324"/>
                </a:lnTo>
                <a:lnTo>
                  <a:pt x="66448" y="44916"/>
                </a:lnTo>
                <a:lnTo>
                  <a:pt x="72521" y="36999"/>
                </a:lnTo>
                <a:lnTo>
                  <a:pt x="75158" y="26077"/>
                </a:lnTo>
                <a:lnTo>
                  <a:pt x="75506" y="13151"/>
                </a:lnTo>
                <a:lnTo>
                  <a:pt x="71504" y="7356"/>
                </a:lnTo>
                <a:lnTo>
                  <a:pt x="64602" y="6315"/>
                </a:lnTo>
                <a:lnTo>
                  <a:pt x="55767" y="8443"/>
                </a:lnTo>
                <a:lnTo>
                  <a:pt x="49879" y="15506"/>
                </a:lnTo>
                <a:lnTo>
                  <a:pt x="45953" y="25860"/>
                </a:lnTo>
                <a:lnTo>
                  <a:pt x="43335" y="38406"/>
                </a:lnTo>
                <a:lnTo>
                  <a:pt x="44412" y="49593"/>
                </a:lnTo>
                <a:lnTo>
                  <a:pt x="47952" y="59873"/>
                </a:lnTo>
                <a:lnTo>
                  <a:pt x="53135" y="69548"/>
                </a:lnTo>
                <a:lnTo>
                  <a:pt x="60823" y="73177"/>
                </a:lnTo>
                <a:lnTo>
                  <a:pt x="70181" y="72773"/>
                </a:lnTo>
                <a:lnTo>
                  <a:pt x="80654" y="69682"/>
                </a:lnTo>
                <a:lnTo>
                  <a:pt x="86225" y="61977"/>
                </a:lnTo>
                <a:lnTo>
                  <a:pt x="88527" y="51195"/>
                </a:lnTo>
                <a:lnTo>
                  <a:pt x="88651" y="38363"/>
                </a:lnTo>
                <a:lnTo>
                  <a:pt x="84501" y="31220"/>
                </a:lnTo>
                <a:lnTo>
                  <a:pt x="77500" y="27869"/>
                </a:lnTo>
                <a:lnTo>
                  <a:pt x="68600" y="27046"/>
                </a:lnTo>
                <a:lnTo>
                  <a:pt x="61255" y="30730"/>
                </a:lnTo>
                <a:lnTo>
                  <a:pt x="54948" y="37420"/>
                </a:lnTo>
                <a:lnTo>
                  <a:pt x="49332" y="46113"/>
                </a:lnTo>
                <a:lnTo>
                  <a:pt x="48410" y="54731"/>
                </a:lnTo>
                <a:lnTo>
                  <a:pt x="50617" y="63298"/>
                </a:lnTo>
                <a:lnTo>
                  <a:pt x="54912" y="71832"/>
                </a:lnTo>
                <a:lnTo>
                  <a:pt x="62007" y="76110"/>
                </a:lnTo>
                <a:lnTo>
                  <a:pt x="70971" y="77551"/>
                </a:lnTo>
                <a:lnTo>
                  <a:pt x="81181" y="77100"/>
                </a:lnTo>
                <a:lnTo>
                  <a:pt x="89398" y="72567"/>
                </a:lnTo>
                <a:lnTo>
                  <a:pt x="96287" y="65311"/>
                </a:lnTo>
                <a:lnTo>
                  <a:pt x="102291" y="56241"/>
                </a:lnTo>
                <a:lnTo>
                  <a:pt x="106294" y="44549"/>
                </a:lnTo>
                <a:lnTo>
                  <a:pt x="108963" y="31110"/>
                </a:lnTo>
                <a:lnTo>
                  <a:pt x="110742" y="16507"/>
                </a:lnTo>
                <a:lnTo>
                  <a:pt x="107694" y="8182"/>
                </a:lnTo>
                <a:lnTo>
                  <a:pt x="101429" y="4043"/>
                </a:lnTo>
                <a:lnTo>
                  <a:pt x="635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Group 253"/>
          <p:cNvGrpSpPr/>
          <p:nvPr/>
        </p:nvGrpSpPr>
        <p:grpSpPr>
          <a:xfrm>
            <a:off x="4115569" y="7035800"/>
            <a:ext cx="1078732" cy="774701"/>
            <a:chOff x="4115569" y="7035800"/>
            <a:chExt cx="1078732" cy="774701"/>
          </a:xfrm>
        </p:grpSpPr>
        <p:sp>
          <p:nvSpPr>
            <p:cNvPr id="247" name="Freeform 246"/>
            <p:cNvSpPr/>
            <p:nvPr/>
          </p:nvSpPr>
          <p:spPr>
            <a:xfrm>
              <a:off x="4115569" y="7200900"/>
              <a:ext cx="50032" cy="431801"/>
            </a:xfrm>
            <a:custGeom>
              <a:avLst/>
              <a:gdLst/>
              <a:ahLst/>
              <a:cxnLst/>
              <a:rect l="0" t="0" r="0" b="0"/>
              <a:pathLst>
                <a:path w="50032" h="431801">
                  <a:moveTo>
                    <a:pt x="50031" y="0"/>
                  </a:moveTo>
                  <a:lnTo>
                    <a:pt x="36546" y="26968"/>
                  </a:lnTo>
                  <a:lnTo>
                    <a:pt x="31163" y="40556"/>
                  </a:lnTo>
                  <a:lnTo>
                    <a:pt x="26164" y="55260"/>
                  </a:lnTo>
                  <a:lnTo>
                    <a:pt x="12385" y="99159"/>
                  </a:lnTo>
                  <a:lnTo>
                    <a:pt x="8000" y="112672"/>
                  </a:lnTo>
                  <a:lnTo>
                    <a:pt x="5077" y="131559"/>
                  </a:lnTo>
                  <a:lnTo>
                    <a:pt x="3128" y="154028"/>
                  </a:lnTo>
                  <a:lnTo>
                    <a:pt x="1829" y="178885"/>
                  </a:lnTo>
                  <a:lnTo>
                    <a:pt x="385" y="232845"/>
                  </a:lnTo>
                  <a:lnTo>
                    <a:pt x="0" y="261063"/>
                  </a:lnTo>
                  <a:lnTo>
                    <a:pt x="1155" y="284109"/>
                  </a:lnTo>
                  <a:lnTo>
                    <a:pt x="3336" y="303705"/>
                  </a:lnTo>
                  <a:lnTo>
                    <a:pt x="6201" y="321003"/>
                  </a:lnTo>
                  <a:lnTo>
                    <a:pt x="9522" y="338180"/>
                  </a:lnTo>
                  <a:lnTo>
                    <a:pt x="16975" y="372316"/>
                  </a:lnTo>
                  <a:lnTo>
                    <a:pt x="22349" y="386500"/>
                  </a:lnTo>
                  <a:lnTo>
                    <a:pt x="28754" y="398777"/>
                  </a:lnTo>
                  <a:lnTo>
                    <a:pt x="50031" y="431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4269488" y="7340600"/>
              <a:ext cx="121327" cy="299830"/>
            </a:xfrm>
            <a:custGeom>
              <a:avLst/>
              <a:gdLst/>
              <a:ahLst/>
              <a:cxnLst/>
              <a:rect l="0" t="0" r="0" b="0"/>
              <a:pathLst>
                <a:path w="121327" h="299830">
                  <a:moveTo>
                    <a:pt x="23112" y="0"/>
                  </a:moveTo>
                  <a:lnTo>
                    <a:pt x="16369" y="20225"/>
                  </a:lnTo>
                  <a:lnTo>
                    <a:pt x="12972" y="33239"/>
                  </a:lnTo>
                  <a:lnTo>
                    <a:pt x="5435" y="66513"/>
                  </a:lnTo>
                  <a:lnTo>
                    <a:pt x="2860" y="83853"/>
                  </a:lnTo>
                  <a:lnTo>
                    <a:pt x="1144" y="101057"/>
                  </a:lnTo>
                  <a:lnTo>
                    <a:pt x="0" y="118171"/>
                  </a:lnTo>
                  <a:lnTo>
                    <a:pt x="648" y="133814"/>
                  </a:lnTo>
                  <a:lnTo>
                    <a:pt x="2491" y="148476"/>
                  </a:lnTo>
                  <a:lnTo>
                    <a:pt x="8303" y="180288"/>
                  </a:lnTo>
                  <a:lnTo>
                    <a:pt x="15589" y="222650"/>
                  </a:lnTo>
                  <a:lnTo>
                    <a:pt x="20919" y="242978"/>
                  </a:lnTo>
                  <a:lnTo>
                    <a:pt x="27294" y="262174"/>
                  </a:lnTo>
                  <a:lnTo>
                    <a:pt x="34367" y="280616"/>
                  </a:lnTo>
                  <a:lnTo>
                    <a:pt x="43315" y="291500"/>
                  </a:lnTo>
                  <a:lnTo>
                    <a:pt x="53514" y="297343"/>
                  </a:lnTo>
                  <a:lnTo>
                    <a:pt x="64546" y="299829"/>
                  </a:lnTo>
                  <a:lnTo>
                    <a:pt x="74723" y="297253"/>
                  </a:lnTo>
                  <a:lnTo>
                    <a:pt x="84331" y="291302"/>
                  </a:lnTo>
                  <a:lnTo>
                    <a:pt x="93558" y="283101"/>
                  </a:lnTo>
                  <a:lnTo>
                    <a:pt x="101120" y="270578"/>
                  </a:lnTo>
                  <a:lnTo>
                    <a:pt x="107573" y="255175"/>
                  </a:lnTo>
                  <a:lnTo>
                    <a:pt x="113286" y="237849"/>
                  </a:lnTo>
                  <a:lnTo>
                    <a:pt x="117094" y="220655"/>
                  </a:lnTo>
                  <a:lnTo>
                    <a:pt x="119634" y="203548"/>
                  </a:lnTo>
                  <a:lnTo>
                    <a:pt x="121326" y="186498"/>
                  </a:lnTo>
                  <a:lnTo>
                    <a:pt x="121044" y="169488"/>
                  </a:lnTo>
                  <a:lnTo>
                    <a:pt x="119444" y="152503"/>
                  </a:lnTo>
                  <a:lnTo>
                    <a:pt x="116967" y="135535"/>
                  </a:lnTo>
                  <a:lnTo>
                    <a:pt x="112492" y="119990"/>
                  </a:lnTo>
                  <a:lnTo>
                    <a:pt x="106688" y="105393"/>
                  </a:lnTo>
                  <a:lnTo>
                    <a:pt x="99996" y="91429"/>
                  </a:lnTo>
                  <a:lnTo>
                    <a:pt x="92712" y="79297"/>
                  </a:lnTo>
                  <a:lnTo>
                    <a:pt x="85034" y="68387"/>
                  </a:lnTo>
                  <a:lnTo>
                    <a:pt x="35812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4521200" y="74803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12700" y="0"/>
                  </a:moveTo>
                  <a:lnTo>
                    <a:pt x="5957" y="20225"/>
                  </a:lnTo>
                  <a:lnTo>
                    <a:pt x="3971" y="31828"/>
                  </a:lnTo>
                  <a:lnTo>
                    <a:pt x="2647" y="45208"/>
                  </a:lnTo>
                  <a:lnTo>
                    <a:pt x="1765" y="59772"/>
                  </a:lnTo>
                  <a:lnTo>
                    <a:pt x="784" y="94769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573765" y="7200900"/>
              <a:ext cx="128451" cy="314136"/>
            </a:xfrm>
            <a:custGeom>
              <a:avLst/>
              <a:gdLst/>
              <a:ahLst/>
              <a:cxnLst/>
              <a:rect l="0" t="0" r="0" b="0"/>
              <a:pathLst>
                <a:path w="128451" h="314136">
                  <a:moveTo>
                    <a:pt x="10935" y="0"/>
                  </a:moveTo>
                  <a:lnTo>
                    <a:pt x="10935" y="26968"/>
                  </a:lnTo>
                  <a:lnTo>
                    <a:pt x="9523" y="41967"/>
                  </a:lnTo>
                  <a:lnTo>
                    <a:pt x="7172" y="59022"/>
                  </a:lnTo>
                  <a:lnTo>
                    <a:pt x="4192" y="77448"/>
                  </a:lnTo>
                  <a:lnTo>
                    <a:pt x="2206" y="95377"/>
                  </a:lnTo>
                  <a:lnTo>
                    <a:pt x="882" y="112973"/>
                  </a:lnTo>
                  <a:lnTo>
                    <a:pt x="0" y="130349"/>
                  </a:lnTo>
                  <a:lnTo>
                    <a:pt x="822" y="147577"/>
                  </a:lnTo>
                  <a:lnTo>
                    <a:pt x="2782" y="164707"/>
                  </a:lnTo>
                  <a:lnTo>
                    <a:pt x="5500" y="181771"/>
                  </a:lnTo>
                  <a:lnTo>
                    <a:pt x="7311" y="201614"/>
                  </a:lnTo>
                  <a:lnTo>
                    <a:pt x="8519" y="223309"/>
                  </a:lnTo>
                  <a:lnTo>
                    <a:pt x="9324" y="246240"/>
                  </a:lnTo>
                  <a:lnTo>
                    <a:pt x="12683" y="265759"/>
                  </a:lnTo>
                  <a:lnTo>
                    <a:pt x="17745" y="283005"/>
                  </a:lnTo>
                  <a:lnTo>
                    <a:pt x="23941" y="298737"/>
                  </a:lnTo>
                  <a:lnTo>
                    <a:pt x="33717" y="307813"/>
                  </a:lnTo>
                  <a:lnTo>
                    <a:pt x="45878" y="312453"/>
                  </a:lnTo>
                  <a:lnTo>
                    <a:pt x="59630" y="314135"/>
                  </a:lnTo>
                  <a:lnTo>
                    <a:pt x="71621" y="311023"/>
                  </a:lnTo>
                  <a:lnTo>
                    <a:pt x="82436" y="304716"/>
                  </a:lnTo>
                  <a:lnTo>
                    <a:pt x="92469" y="296277"/>
                  </a:lnTo>
                  <a:lnTo>
                    <a:pt x="100569" y="285007"/>
                  </a:lnTo>
                  <a:lnTo>
                    <a:pt x="107380" y="271849"/>
                  </a:lnTo>
                  <a:lnTo>
                    <a:pt x="113331" y="257432"/>
                  </a:lnTo>
                  <a:lnTo>
                    <a:pt x="118710" y="243588"/>
                  </a:lnTo>
                  <a:lnTo>
                    <a:pt x="128450" y="216916"/>
                  </a:lnTo>
                  <a:lnTo>
                    <a:pt x="127378" y="209522"/>
                  </a:lnTo>
                  <a:lnTo>
                    <a:pt x="122430" y="206003"/>
                  </a:lnTo>
                  <a:lnTo>
                    <a:pt x="114898" y="205068"/>
                  </a:lnTo>
                  <a:lnTo>
                    <a:pt x="107055" y="208679"/>
                  </a:lnTo>
                  <a:lnTo>
                    <a:pt x="99004" y="215320"/>
                  </a:lnTo>
                  <a:lnTo>
                    <a:pt x="90814" y="223980"/>
                  </a:lnTo>
                  <a:lnTo>
                    <a:pt x="83943" y="233986"/>
                  </a:lnTo>
                  <a:lnTo>
                    <a:pt x="77951" y="244891"/>
                  </a:lnTo>
                  <a:lnTo>
                    <a:pt x="61735" y="292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4750322" y="7264400"/>
              <a:ext cx="96031" cy="240912"/>
            </a:xfrm>
            <a:custGeom>
              <a:avLst/>
              <a:gdLst/>
              <a:ahLst/>
              <a:cxnLst/>
              <a:rect l="0" t="0" r="0" b="0"/>
              <a:pathLst>
                <a:path w="96031" h="240912">
                  <a:moveTo>
                    <a:pt x="12178" y="0"/>
                  </a:moveTo>
                  <a:lnTo>
                    <a:pt x="5435" y="20225"/>
                  </a:lnTo>
                  <a:lnTo>
                    <a:pt x="3449" y="34650"/>
                  </a:lnTo>
                  <a:lnTo>
                    <a:pt x="2125" y="52733"/>
                  </a:lnTo>
                  <a:lnTo>
                    <a:pt x="1243" y="73255"/>
                  </a:lnTo>
                  <a:lnTo>
                    <a:pt x="262" y="118636"/>
                  </a:lnTo>
                  <a:lnTo>
                    <a:pt x="0" y="142590"/>
                  </a:lnTo>
                  <a:lnTo>
                    <a:pt x="1237" y="162793"/>
                  </a:lnTo>
                  <a:lnTo>
                    <a:pt x="3473" y="180495"/>
                  </a:lnTo>
                  <a:lnTo>
                    <a:pt x="6374" y="196530"/>
                  </a:lnTo>
                  <a:lnTo>
                    <a:pt x="11131" y="210042"/>
                  </a:lnTo>
                  <a:lnTo>
                    <a:pt x="17124" y="221873"/>
                  </a:lnTo>
                  <a:lnTo>
                    <a:pt x="23942" y="232581"/>
                  </a:lnTo>
                  <a:lnTo>
                    <a:pt x="32720" y="238310"/>
                  </a:lnTo>
                  <a:lnTo>
                    <a:pt x="42806" y="240717"/>
                  </a:lnTo>
                  <a:lnTo>
                    <a:pt x="53763" y="240911"/>
                  </a:lnTo>
                  <a:lnTo>
                    <a:pt x="63890" y="238218"/>
                  </a:lnTo>
                  <a:lnTo>
                    <a:pt x="73464" y="233601"/>
                  </a:lnTo>
                  <a:lnTo>
                    <a:pt x="82668" y="227700"/>
                  </a:lnTo>
                  <a:lnTo>
                    <a:pt x="88805" y="218123"/>
                  </a:lnTo>
                  <a:lnTo>
                    <a:pt x="92896" y="206092"/>
                  </a:lnTo>
                  <a:lnTo>
                    <a:pt x="95623" y="192428"/>
                  </a:lnTo>
                  <a:lnTo>
                    <a:pt x="96030" y="176263"/>
                  </a:lnTo>
                  <a:lnTo>
                    <a:pt x="94890" y="158430"/>
                  </a:lnTo>
                  <a:lnTo>
                    <a:pt x="92719" y="139487"/>
                  </a:lnTo>
                  <a:lnTo>
                    <a:pt x="89861" y="122625"/>
                  </a:lnTo>
                  <a:lnTo>
                    <a:pt x="86544" y="107150"/>
                  </a:lnTo>
                  <a:lnTo>
                    <a:pt x="82922" y="92599"/>
                  </a:lnTo>
                  <a:lnTo>
                    <a:pt x="74863" y="81488"/>
                  </a:lnTo>
                  <a:lnTo>
                    <a:pt x="63845" y="72669"/>
                  </a:lnTo>
                  <a:lnTo>
                    <a:pt x="24878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4800600" y="7035800"/>
              <a:ext cx="253146" cy="673101"/>
            </a:xfrm>
            <a:custGeom>
              <a:avLst/>
              <a:gdLst/>
              <a:ahLst/>
              <a:cxnLst/>
              <a:rect l="0" t="0" r="0" b="0"/>
              <a:pathLst>
                <a:path w="253146" h="673101">
                  <a:moveTo>
                    <a:pt x="0" y="0"/>
                  </a:moveTo>
                  <a:lnTo>
                    <a:pt x="59707" y="59707"/>
                  </a:lnTo>
                  <a:lnTo>
                    <a:pt x="69438" y="70849"/>
                  </a:lnTo>
                  <a:lnTo>
                    <a:pt x="80158" y="83922"/>
                  </a:lnTo>
                  <a:lnTo>
                    <a:pt x="91538" y="98281"/>
                  </a:lnTo>
                  <a:lnTo>
                    <a:pt x="101948" y="112087"/>
                  </a:lnTo>
                  <a:lnTo>
                    <a:pt x="121039" y="138716"/>
                  </a:lnTo>
                  <a:lnTo>
                    <a:pt x="130082" y="153155"/>
                  </a:lnTo>
                  <a:lnTo>
                    <a:pt x="138932" y="168426"/>
                  </a:lnTo>
                  <a:lnTo>
                    <a:pt x="156292" y="200445"/>
                  </a:lnTo>
                  <a:lnTo>
                    <a:pt x="173414" y="233490"/>
                  </a:lnTo>
                  <a:lnTo>
                    <a:pt x="183343" y="250204"/>
                  </a:lnTo>
                  <a:lnTo>
                    <a:pt x="194195" y="266992"/>
                  </a:lnTo>
                  <a:lnTo>
                    <a:pt x="205663" y="283828"/>
                  </a:lnTo>
                  <a:lnTo>
                    <a:pt x="214720" y="302107"/>
                  </a:lnTo>
                  <a:lnTo>
                    <a:pt x="222168" y="321349"/>
                  </a:lnTo>
                  <a:lnTo>
                    <a:pt x="228546" y="341232"/>
                  </a:lnTo>
                  <a:lnTo>
                    <a:pt x="239394" y="378377"/>
                  </a:lnTo>
                  <a:lnTo>
                    <a:pt x="244262" y="396185"/>
                  </a:lnTo>
                  <a:lnTo>
                    <a:pt x="247508" y="413701"/>
                  </a:lnTo>
                  <a:lnTo>
                    <a:pt x="249672" y="431022"/>
                  </a:lnTo>
                  <a:lnTo>
                    <a:pt x="251114" y="448215"/>
                  </a:lnTo>
                  <a:lnTo>
                    <a:pt x="252076" y="465321"/>
                  </a:lnTo>
                  <a:lnTo>
                    <a:pt x="253145" y="499379"/>
                  </a:lnTo>
                  <a:lnTo>
                    <a:pt x="252019" y="516364"/>
                  </a:lnTo>
                  <a:lnTo>
                    <a:pt x="249857" y="533331"/>
                  </a:lnTo>
                  <a:lnTo>
                    <a:pt x="247004" y="550288"/>
                  </a:lnTo>
                  <a:lnTo>
                    <a:pt x="243692" y="565825"/>
                  </a:lnTo>
                  <a:lnTo>
                    <a:pt x="240072" y="580416"/>
                  </a:lnTo>
                  <a:lnTo>
                    <a:pt x="228236" y="624941"/>
                  </a:lnTo>
                  <a:lnTo>
                    <a:pt x="215900" y="673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5118100" y="7594600"/>
              <a:ext cx="76201" cy="215901"/>
            </a:xfrm>
            <a:custGeom>
              <a:avLst/>
              <a:gdLst/>
              <a:ahLst/>
              <a:cxnLst/>
              <a:rect l="0" t="0" r="0" b="0"/>
              <a:pathLst>
                <a:path w="76201" h="215901">
                  <a:moveTo>
                    <a:pt x="76200" y="0"/>
                  </a:moveTo>
                  <a:lnTo>
                    <a:pt x="69457" y="26968"/>
                  </a:lnTo>
                  <a:lnTo>
                    <a:pt x="66060" y="39144"/>
                  </a:lnTo>
                  <a:lnTo>
                    <a:pt x="58523" y="63964"/>
                  </a:lnTo>
                  <a:lnTo>
                    <a:pt x="53126" y="79331"/>
                  </a:lnTo>
                  <a:lnTo>
                    <a:pt x="39604" y="115221"/>
                  </a:lnTo>
                  <a:lnTo>
                    <a:pt x="32047" y="133258"/>
                  </a:lnTo>
                  <a:lnTo>
                    <a:pt x="24187" y="150927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5" name="Freeform 254"/>
          <p:cNvSpPr/>
          <p:nvPr/>
        </p:nvSpPr>
        <p:spPr>
          <a:xfrm>
            <a:off x="8331200" y="2781300"/>
            <a:ext cx="53911" cy="23362"/>
          </a:xfrm>
          <a:custGeom>
            <a:avLst/>
            <a:gdLst/>
            <a:ahLst/>
            <a:cxnLst/>
            <a:rect l="0" t="0" r="0" b="0"/>
            <a:pathLst>
              <a:path w="53911" h="23362">
                <a:moveTo>
                  <a:pt x="50800" y="0"/>
                </a:moveTo>
                <a:lnTo>
                  <a:pt x="44058" y="20225"/>
                </a:lnTo>
                <a:lnTo>
                  <a:pt x="44894" y="23361"/>
                </a:lnTo>
                <a:lnTo>
                  <a:pt x="48273" y="22630"/>
                </a:lnTo>
                <a:lnTo>
                  <a:pt x="53349" y="19319"/>
                </a:lnTo>
                <a:lnTo>
                  <a:pt x="53910" y="14291"/>
                </a:lnTo>
                <a:lnTo>
                  <a:pt x="51462" y="8116"/>
                </a:lnTo>
                <a:lnTo>
                  <a:pt x="47008" y="1177"/>
                </a:lnTo>
                <a:lnTo>
                  <a:pt x="42627" y="785"/>
                </a:lnTo>
                <a:lnTo>
                  <a:pt x="38296" y="4756"/>
                </a:lnTo>
                <a:lnTo>
                  <a:pt x="33997" y="11637"/>
                </a:lnTo>
                <a:lnTo>
                  <a:pt x="33953" y="13402"/>
                </a:lnTo>
                <a:lnTo>
                  <a:pt x="36746" y="11757"/>
                </a:lnTo>
                <a:lnTo>
                  <a:pt x="41430" y="7838"/>
                </a:lnTo>
                <a:lnTo>
                  <a:pt x="38910" y="5225"/>
                </a:lnTo>
                <a:lnTo>
                  <a:pt x="31584" y="3483"/>
                </a:lnTo>
                <a:lnTo>
                  <a:pt x="0" y="12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Group 263"/>
          <p:cNvGrpSpPr/>
          <p:nvPr/>
        </p:nvGrpSpPr>
        <p:grpSpPr>
          <a:xfrm>
            <a:off x="5603216" y="7090539"/>
            <a:ext cx="1686585" cy="707262"/>
            <a:chOff x="5603216" y="7090539"/>
            <a:chExt cx="1686585" cy="707262"/>
          </a:xfrm>
        </p:grpSpPr>
        <p:sp>
          <p:nvSpPr>
            <p:cNvPr id="256" name="Freeform 255"/>
            <p:cNvSpPr/>
            <p:nvPr/>
          </p:nvSpPr>
          <p:spPr>
            <a:xfrm>
              <a:off x="5603216" y="7188200"/>
              <a:ext cx="73685" cy="457201"/>
            </a:xfrm>
            <a:custGeom>
              <a:avLst/>
              <a:gdLst/>
              <a:ahLst/>
              <a:cxnLst/>
              <a:rect l="0" t="0" r="0" b="0"/>
              <a:pathLst>
                <a:path w="73685" h="457201">
                  <a:moveTo>
                    <a:pt x="73684" y="0"/>
                  </a:moveTo>
                  <a:lnTo>
                    <a:pt x="60199" y="26968"/>
                  </a:lnTo>
                  <a:lnTo>
                    <a:pt x="54816" y="41967"/>
                  </a:lnTo>
                  <a:lnTo>
                    <a:pt x="49817" y="59022"/>
                  </a:lnTo>
                  <a:lnTo>
                    <a:pt x="45072" y="77448"/>
                  </a:lnTo>
                  <a:lnTo>
                    <a:pt x="40498" y="93965"/>
                  </a:lnTo>
                  <a:lnTo>
                    <a:pt x="31653" y="123607"/>
                  </a:lnTo>
                  <a:lnTo>
                    <a:pt x="14477" y="177129"/>
                  </a:lnTo>
                  <a:lnTo>
                    <a:pt x="5977" y="202901"/>
                  </a:lnTo>
                  <a:lnTo>
                    <a:pt x="3146" y="219934"/>
                  </a:lnTo>
                  <a:lnTo>
                    <a:pt x="1258" y="239756"/>
                  </a:lnTo>
                  <a:lnTo>
                    <a:pt x="0" y="261437"/>
                  </a:lnTo>
                  <a:lnTo>
                    <a:pt x="572" y="281536"/>
                  </a:lnTo>
                  <a:lnTo>
                    <a:pt x="2365" y="300580"/>
                  </a:lnTo>
                  <a:lnTo>
                    <a:pt x="4971" y="318920"/>
                  </a:lnTo>
                  <a:lnTo>
                    <a:pt x="8120" y="336791"/>
                  </a:lnTo>
                  <a:lnTo>
                    <a:pt x="11630" y="354349"/>
                  </a:lnTo>
                  <a:lnTo>
                    <a:pt x="15381" y="371699"/>
                  </a:lnTo>
                  <a:lnTo>
                    <a:pt x="20704" y="386088"/>
                  </a:lnTo>
                  <a:lnTo>
                    <a:pt x="27075" y="398503"/>
                  </a:lnTo>
                  <a:lnTo>
                    <a:pt x="60984" y="457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5788237" y="7282483"/>
              <a:ext cx="130340" cy="248697"/>
            </a:xfrm>
            <a:custGeom>
              <a:avLst/>
              <a:gdLst/>
              <a:ahLst/>
              <a:cxnLst/>
              <a:rect l="0" t="0" r="0" b="0"/>
              <a:pathLst>
                <a:path w="130340" h="248697">
                  <a:moveTo>
                    <a:pt x="129963" y="7317"/>
                  </a:moveTo>
                  <a:lnTo>
                    <a:pt x="102995" y="7317"/>
                  </a:lnTo>
                  <a:lnTo>
                    <a:pt x="90817" y="5906"/>
                  </a:lnTo>
                  <a:lnTo>
                    <a:pt x="78466" y="3554"/>
                  </a:lnTo>
                  <a:lnTo>
                    <a:pt x="65998" y="575"/>
                  </a:lnTo>
                  <a:lnTo>
                    <a:pt x="53453" y="0"/>
                  </a:lnTo>
                  <a:lnTo>
                    <a:pt x="40856" y="1028"/>
                  </a:lnTo>
                  <a:lnTo>
                    <a:pt x="28225" y="3124"/>
                  </a:lnTo>
                  <a:lnTo>
                    <a:pt x="18393" y="8755"/>
                  </a:lnTo>
                  <a:lnTo>
                    <a:pt x="10427" y="16742"/>
                  </a:lnTo>
                  <a:lnTo>
                    <a:pt x="3706" y="26301"/>
                  </a:lnTo>
                  <a:lnTo>
                    <a:pt x="636" y="36905"/>
                  </a:lnTo>
                  <a:lnTo>
                    <a:pt x="0" y="48209"/>
                  </a:lnTo>
                  <a:lnTo>
                    <a:pt x="988" y="59978"/>
                  </a:lnTo>
                  <a:lnTo>
                    <a:pt x="5879" y="65002"/>
                  </a:lnTo>
                  <a:lnTo>
                    <a:pt x="13373" y="65529"/>
                  </a:lnTo>
                  <a:lnTo>
                    <a:pt x="22603" y="63058"/>
                  </a:lnTo>
                  <a:lnTo>
                    <a:pt x="44147" y="56550"/>
                  </a:lnTo>
                  <a:lnTo>
                    <a:pt x="55819" y="52839"/>
                  </a:lnTo>
                  <a:lnTo>
                    <a:pt x="67833" y="53187"/>
                  </a:lnTo>
                  <a:lnTo>
                    <a:pt x="80077" y="56241"/>
                  </a:lnTo>
                  <a:lnTo>
                    <a:pt x="92472" y="61099"/>
                  </a:lnTo>
                  <a:lnTo>
                    <a:pt x="103558" y="68572"/>
                  </a:lnTo>
                  <a:lnTo>
                    <a:pt x="113770" y="77787"/>
                  </a:lnTo>
                  <a:lnTo>
                    <a:pt x="123401" y="88164"/>
                  </a:lnTo>
                  <a:lnTo>
                    <a:pt x="128411" y="99314"/>
                  </a:lnTo>
                  <a:lnTo>
                    <a:pt x="130339" y="110981"/>
                  </a:lnTo>
                  <a:lnTo>
                    <a:pt x="130213" y="122993"/>
                  </a:lnTo>
                  <a:lnTo>
                    <a:pt x="128719" y="136645"/>
                  </a:lnTo>
                  <a:lnTo>
                    <a:pt x="126311" y="151391"/>
                  </a:lnTo>
                  <a:lnTo>
                    <a:pt x="123295" y="166866"/>
                  </a:lnTo>
                  <a:lnTo>
                    <a:pt x="118462" y="181416"/>
                  </a:lnTo>
                  <a:lnTo>
                    <a:pt x="112417" y="195350"/>
                  </a:lnTo>
                  <a:lnTo>
                    <a:pt x="105566" y="208872"/>
                  </a:lnTo>
                  <a:lnTo>
                    <a:pt x="96765" y="220709"/>
                  </a:lnTo>
                  <a:lnTo>
                    <a:pt x="86664" y="231423"/>
                  </a:lnTo>
                  <a:lnTo>
                    <a:pt x="75697" y="241387"/>
                  </a:lnTo>
                  <a:lnTo>
                    <a:pt x="64152" y="246619"/>
                  </a:lnTo>
                  <a:lnTo>
                    <a:pt x="52222" y="248696"/>
                  </a:lnTo>
                  <a:lnTo>
                    <a:pt x="15663" y="2359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5994400" y="7325011"/>
              <a:ext cx="157103" cy="193514"/>
            </a:xfrm>
            <a:custGeom>
              <a:avLst/>
              <a:gdLst/>
              <a:ahLst/>
              <a:cxnLst/>
              <a:rect l="0" t="0" r="0" b="0"/>
              <a:pathLst>
                <a:path w="157103" h="193514">
                  <a:moveTo>
                    <a:pt x="0" y="79089"/>
                  </a:moveTo>
                  <a:lnTo>
                    <a:pt x="6741" y="112799"/>
                  </a:lnTo>
                  <a:lnTo>
                    <a:pt x="11550" y="126962"/>
                  </a:lnTo>
                  <a:lnTo>
                    <a:pt x="17577" y="140637"/>
                  </a:lnTo>
                  <a:lnTo>
                    <a:pt x="24418" y="153988"/>
                  </a:lnTo>
                  <a:lnTo>
                    <a:pt x="31801" y="165710"/>
                  </a:lnTo>
                  <a:lnTo>
                    <a:pt x="39544" y="176348"/>
                  </a:lnTo>
                  <a:lnTo>
                    <a:pt x="47530" y="186261"/>
                  </a:lnTo>
                  <a:lnTo>
                    <a:pt x="57086" y="191459"/>
                  </a:lnTo>
                  <a:lnTo>
                    <a:pt x="67691" y="193513"/>
                  </a:lnTo>
                  <a:lnTo>
                    <a:pt x="78994" y="193471"/>
                  </a:lnTo>
                  <a:lnTo>
                    <a:pt x="90762" y="190622"/>
                  </a:lnTo>
                  <a:lnTo>
                    <a:pt x="102841" y="185900"/>
                  </a:lnTo>
                  <a:lnTo>
                    <a:pt x="115127" y="179929"/>
                  </a:lnTo>
                  <a:lnTo>
                    <a:pt x="124729" y="171715"/>
                  </a:lnTo>
                  <a:lnTo>
                    <a:pt x="132541" y="162007"/>
                  </a:lnTo>
                  <a:lnTo>
                    <a:pt x="139161" y="151300"/>
                  </a:lnTo>
                  <a:lnTo>
                    <a:pt x="144985" y="138519"/>
                  </a:lnTo>
                  <a:lnTo>
                    <a:pt x="150279" y="124353"/>
                  </a:lnTo>
                  <a:lnTo>
                    <a:pt x="155219" y="109265"/>
                  </a:lnTo>
                  <a:lnTo>
                    <a:pt x="157102" y="94973"/>
                  </a:lnTo>
                  <a:lnTo>
                    <a:pt x="156945" y="81212"/>
                  </a:lnTo>
                  <a:lnTo>
                    <a:pt x="155430" y="67804"/>
                  </a:lnTo>
                  <a:lnTo>
                    <a:pt x="153009" y="54632"/>
                  </a:lnTo>
                  <a:lnTo>
                    <a:pt x="149983" y="41618"/>
                  </a:lnTo>
                  <a:lnTo>
                    <a:pt x="146555" y="28708"/>
                  </a:lnTo>
                  <a:lnTo>
                    <a:pt x="140037" y="18691"/>
                  </a:lnTo>
                  <a:lnTo>
                    <a:pt x="131457" y="10600"/>
                  </a:lnTo>
                  <a:lnTo>
                    <a:pt x="121505" y="3797"/>
                  </a:lnTo>
                  <a:lnTo>
                    <a:pt x="110637" y="672"/>
                  </a:lnTo>
                  <a:lnTo>
                    <a:pt x="99158" y="0"/>
                  </a:lnTo>
                  <a:lnTo>
                    <a:pt x="87272" y="962"/>
                  </a:lnTo>
                  <a:lnTo>
                    <a:pt x="76525" y="5838"/>
                  </a:lnTo>
                  <a:lnTo>
                    <a:pt x="66539" y="13322"/>
                  </a:lnTo>
                  <a:lnTo>
                    <a:pt x="39000" y="40316"/>
                  </a:lnTo>
                  <a:lnTo>
                    <a:pt x="0" y="917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6235700" y="75438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3762" y="11289"/>
                  </a:lnTo>
                  <a:lnTo>
                    <a:pt x="1270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6350000" y="7265723"/>
              <a:ext cx="181481" cy="298628"/>
            </a:xfrm>
            <a:custGeom>
              <a:avLst/>
              <a:gdLst/>
              <a:ahLst/>
              <a:cxnLst/>
              <a:rect l="0" t="0" r="0" b="0"/>
              <a:pathLst>
                <a:path w="181481" h="298628">
                  <a:moveTo>
                    <a:pt x="0" y="87577"/>
                  </a:moveTo>
                  <a:lnTo>
                    <a:pt x="84797" y="2779"/>
                  </a:lnTo>
                  <a:lnTo>
                    <a:pt x="93220" y="0"/>
                  </a:lnTo>
                  <a:lnTo>
                    <a:pt x="101657" y="970"/>
                  </a:lnTo>
                  <a:lnTo>
                    <a:pt x="110105" y="4439"/>
                  </a:lnTo>
                  <a:lnTo>
                    <a:pt x="114325" y="10985"/>
                  </a:lnTo>
                  <a:lnTo>
                    <a:pt x="115728" y="19582"/>
                  </a:lnTo>
                  <a:lnTo>
                    <a:pt x="115252" y="29547"/>
                  </a:lnTo>
                  <a:lnTo>
                    <a:pt x="113523" y="40424"/>
                  </a:lnTo>
                  <a:lnTo>
                    <a:pt x="110960" y="51908"/>
                  </a:lnTo>
                  <a:lnTo>
                    <a:pt x="107840" y="63797"/>
                  </a:lnTo>
                  <a:lnTo>
                    <a:pt x="104349" y="75957"/>
                  </a:lnTo>
                  <a:lnTo>
                    <a:pt x="96706" y="100757"/>
                  </a:lnTo>
                  <a:lnTo>
                    <a:pt x="84471" y="138519"/>
                  </a:lnTo>
                  <a:lnTo>
                    <a:pt x="84536" y="142705"/>
                  </a:lnTo>
                  <a:lnTo>
                    <a:pt x="87402" y="141262"/>
                  </a:lnTo>
                  <a:lnTo>
                    <a:pt x="92134" y="136067"/>
                  </a:lnTo>
                  <a:lnTo>
                    <a:pt x="100934" y="132603"/>
                  </a:lnTo>
                  <a:lnTo>
                    <a:pt x="112445" y="130294"/>
                  </a:lnTo>
                  <a:lnTo>
                    <a:pt x="125763" y="128755"/>
                  </a:lnTo>
                  <a:lnTo>
                    <a:pt x="137464" y="131962"/>
                  </a:lnTo>
                  <a:lnTo>
                    <a:pt x="148087" y="138334"/>
                  </a:lnTo>
                  <a:lnTo>
                    <a:pt x="157991" y="146815"/>
                  </a:lnTo>
                  <a:lnTo>
                    <a:pt x="166005" y="156702"/>
                  </a:lnTo>
                  <a:lnTo>
                    <a:pt x="172759" y="167527"/>
                  </a:lnTo>
                  <a:lnTo>
                    <a:pt x="178672" y="178976"/>
                  </a:lnTo>
                  <a:lnTo>
                    <a:pt x="181204" y="190843"/>
                  </a:lnTo>
                  <a:lnTo>
                    <a:pt x="181480" y="202988"/>
                  </a:lnTo>
                  <a:lnTo>
                    <a:pt x="180254" y="215318"/>
                  </a:lnTo>
                  <a:lnTo>
                    <a:pt x="176614" y="227770"/>
                  </a:lnTo>
                  <a:lnTo>
                    <a:pt x="171364" y="240306"/>
                  </a:lnTo>
                  <a:lnTo>
                    <a:pt x="165043" y="252896"/>
                  </a:lnTo>
                  <a:lnTo>
                    <a:pt x="158006" y="264111"/>
                  </a:lnTo>
                  <a:lnTo>
                    <a:pt x="150493" y="274411"/>
                  </a:lnTo>
                  <a:lnTo>
                    <a:pt x="142662" y="284099"/>
                  </a:lnTo>
                  <a:lnTo>
                    <a:pt x="133208" y="291969"/>
                  </a:lnTo>
                  <a:lnTo>
                    <a:pt x="122672" y="298627"/>
                  </a:lnTo>
                  <a:lnTo>
                    <a:pt x="76200" y="2907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6553200" y="7323011"/>
              <a:ext cx="195602" cy="212936"/>
            </a:xfrm>
            <a:custGeom>
              <a:avLst/>
              <a:gdLst/>
              <a:ahLst/>
              <a:cxnLst/>
              <a:rect l="0" t="0" r="0" b="0"/>
              <a:pathLst>
                <a:path w="195602" h="212936">
                  <a:moveTo>
                    <a:pt x="38100" y="93789"/>
                  </a:moveTo>
                  <a:lnTo>
                    <a:pt x="44841" y="114014"/>
                  </a:lnTo>
                  <a:lnTo>
                    <a:pt x="48238" y="125617"/>
                  </a:lnTo>
                  <a:lnTo>
                    <a:pt x="59762" y="167503"/>
                  </a:lnTo>
                  <a:lnTo>
                    <a:pt x="67953" y="194284"/>
                  </a:lnTo>
                  <a:lnTo>
                    <a:pt x="76346" y="203119"/>
                  </a:lnTo>
                  <a:lnTo>
                    <a:pt x="87586" y="209009"/>
                  </a:lnTo>
                  <a:lnTo>
                    <a:pt x="100724" y="212935"/>
                  </a:lnTo>
                  <a:lnTo>
                    <a:pt x="112305" y="212731"/>
                  </a:lnTo>
                  <a:lnTo>
                    <a:pt x="122848" y="209772"/>
                  </a:lnTo>
                  <a:lnTo>
                    <a:pt x="132698" y="204978"/>
                  </a:lnTo>
                  <a:lnTo>
                    <a:pt x="142088" y="198959"/>
                  </a:lnTo>
                  <a:lnTo>
                    <a:pt x="151169" y="192124"/>
                  </a:lnTo>
                  <a:lnTo>
                    <a:pt x="160046" y="184746"/>
                  </a:lnTo>
                  <a:lnTo>
                    <a:pt x="167375" y="175594"/>
                  </a:lnTo>
                  <a:lnTo>
                    <a:pt x="173673" y="165259"/>
                  </a:lnTo>
                  <a:lnTo>
                    <a:pt x="179282" y="154135"/>
                  </a:lnTo>
                  <a:lnTo>
                    <a:pt x="184432" y="139664"/>
                  </a:lnTo>
                  <a:lnTo>
                    <a:pt x="189276" y="122961"/>
                  </a:lnTo>
                  <a:lnTo>
                    <a:pt x="193917" y="104770"/>
                  </a:lnTo>
                  <a:lnTo>
                    <a:pt x="195601" y="88410"/>
                  </a:lnTo>
                  <a:lnTo>
                    <a:pt x="195311" y="73270"/>
                  </a:lnTo>
                  <a:lnTo>
                    <a:pt x="193707" y="58943"/>
                  </a:lnTo>
                  <a:lnTo>
                    <a:pt x="189816" y="45158"/>
                  </a:lnTo>
                  <a:lnTo>
                    <a:pt x="184399" y="31735"/>
                  </a:lnTo>
                  <a:lnTo>
                    <a:pt x="177966" y="18553"/>
                  </a:lnTo>
                  <a:lnTo>
                    <a:pt x="166621" y="9765"/>
                  </a:lnTo>
                  <a:lnTo>
                    <a:pt x="152003" y="3906"/>
                  </a:lnTo>
                  <a:lnTo>
                    <a:pt x="135202" y="0"/>
                  </a:lnTo>
                  <a:lnTo>
                    <a:pt x="119768" y="218"/>
                  </a:lnTo>
                  <a:lnTo>
                    <a:pt x="105245" y="3186"/>
                  </a:lnTo>
                  <a:lnTo>
                    <a:pt x="91330" y="7987"/>
                  </a:lnTo>
                  <a:lnTo>
                    <a:pt x="77820" y="14010"/>
                  </a:lnTo>
                  <a:lnTo>
                    <a:pt x="64580" y="20847"/>
                  </a:lnTo>
                  <a:lnTo>
                    <a:pt x="51520" y="28227"/>
                  </a:lnTo>
                  <a:lnTo>
                    <a:pt x="39991" y="37381"/>
                  </a:lnTo>
                  <a:lnTo>
                    <a:pt x="29483" y="47717"/>
                  </a:lnTo>
                  <a:lnTo>
                    <a:pt x="0" y="1191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6692900" y="7090539"/>
              <a:ext cx="273387" cy="605662"/>
            </a:xfrm>
            <a:custGeom>
              <a:avLst/>
              <a:gdLst/>
              <a:ahLst/>
              <a:cxnLst/>
              <a:rect l="0" t="0" r="0" b="0"/>
              <a:pathLst>
                <a:path w="273387" h="605662">
                  <a:moveTo>
                    <a:pt x="76200" y="605661"/>
                  </a:moveTo>
                  <a:lnTo>
                    <a:pt x="89684" y="592176"/>
                  </a:lnTo>
                  <a:lnTo>
                    <a:pt x="97889" y="582560"/>
                  </a:lnTo>
                  <a:lnTo>
                    <a:pt x="118295" y="556823"/>
                  </a:lnTo>
                  <a:lnTo>
                    <a:pt x="128252" y="544880"/>
                  </a:lnTo>
                  <a:lnTo>
                    <a:pt x="137712" y="534096"/>
                  </a:lnTo>
                  <a:lnTo>
                    <a:pt x="146842" y="524084"/>
                  </a:lnTo>
                  <a:lnTo>
                    <a:pt x="158572" y="513176"/>
                  </a:lnTo>
                  <a:lnTo>
                    <a:pt x="172036" y="501671"/>
                  </a:lnTo>
                  <a:lnTo>
                    <a:pt x="186658" y="489768"/>
                  </a:lnTo>
                  <a:lnTo>
                    <a:pt x="197816" y="477599"/>
                  </a:lnTo>
                  <a:lnTo>
                    <a:pt x="206666" y="465252"/>
                  </a:lnTo>
                  <a:lnTo>
                    <a:pt x="213977" y="452788"/>
                  </a:lnTo>
                  <a:lnTo>
                    <a:pt x="221674" y="441657"/>
                  </a:lnTo>
                  <a:lnTo>
                    <a:pt x="229627" y="431414"/>
                  </a:lnTo>
                  <a:lnTo>
                    <a:pt x="237751" y="421762"/>
                  </a:lnTo>
                  <a:lnTo>
                    <a:pt x="244578" y="411096"/>
                  </a:lnTo>
                  <a:lnTo>
                    <a:pt x="250541" y="399751"/>
                  </a:lnTo>
                  <a:lnTo>
                    <a:pt x="255927" y="387954"/>
                  </a:lnTo>
                  <a:lnTo>
                    <a:pt x="259518" y="374445"/>
                  </a:lnTo>
                  <a:lnTo>
                    <a:pt x="261911" y="359794"/>
                  </a:lnTo>
                  <a:lnTo>
                    <a:pt x="263507" y="344383"/>
                  </a:lnTo>
                  <a:lnTo>
                    <a:pt x="265982" y="329876"/>
                  </a:lnTo>
                  <a:lnTo>
                    <a:pt x="269044" y="315970"/>
                  </a:lnTo>
                  <a:lnTo>
                    <a:pt x="272495" y="302467"/>
                  </a:lnTo>
                  <a:lnTo>
                    <a:pt x="273386" y="284999"/>
                  </a:lnTo>
                  <a:lnTo>
                    <a:pt x="272568" y="264885"/>
                  </a:lnTo>
                  <a:lnTo>
                    <a:pt x="270612" y="243011"/>
                  </a:lnTo>
                  <a:lnTo>
                    <a:pt x="267896" y="219961"/>
                  </a:lnTo>
                  <a:lnTo>
                    <a:pt x="261117" y="171771"/>
                  </a:lnTo>
                  <a:lnTo>
                    <a:pt x="255922" y="149890"/>
                  </a:lnTo>
                  <a:lnTo>
                    <a:pt x="249637" y="129658"/>
                  </a:lnTo>
                  <a:lnTo>
                    <a:pt x="242624" y="110526"/>
                  </a:lnTo>
                  <a:lnTo>
                    <a:pt x="235127" y="94948"/>
                  </a:lnTo>
                  <a:lnTo>
                    <a:pt x="227307" y="81741"/>
                  </a:lnTo>
                  <a:lnTo>
                    <a:pt x="219271" y="70114"/>
                  </a:lnTo>
                  <a:lnTo>
                    <a:pt x="209680" y="58130"/>
                  </a:lnTo>
                  <a:lnTo>
                    <a:pt x="199054" y="45907"/>
                  </a:lnTo>
                  <a:lnTo>
                    <a:pt x="187735" y="33525"/>
                  </a:lnTo>
                  <a:lnTo>
                    <a:pt x="175957" y="23859"/>
                  </a:lnTo>
                  <a:lnTo>
                    <a:pt x="163871" y="16004"/>
                  </a:lnTo>
                  <a:lnTo>
                    <a:pt x="151580" y="9357"/>
                  </a:lnTo>
                  <a:lnTo>
                    <a:pt x="137742" y="4924"/>
                  </a:lnTo>
                  <a:lnTo>
                    <a:pt x="122873" y="1969"/>
                  </a:lnTo>
                  <a:lnTo>
                    <a:pt x="107315" y="0"/>
                  </a:lnTo>
                  <a:lnTo>
                    <a:pt x="91299" y="97"/>
                  </a:lnTo>
                  <a:lnTo>
                    <a:pt x="74976" y="1574"/>
                  </a:lnTo>
                  <a:lnTo>
                    <a:pt x="58451" y="3969"/>
                  </a:lnTo>
                  <a:lnTo>
                    <a:pt x="44612" y="8388"/>
                  </a:lnTo>
                  <a:lnTo>
                    <a:pt x="32563" y="14157"/>
                  </a:lnTo>
                  <a:lnTo>
                    <a:pt x="0" y="341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7200900" y="7607300"/>
              <a:ext cx="88901" cy="190501"/>
            </a:xfrm>
            <a:custGeom>
              <a:avLst/>
              <a:gdLst/>
              <a:ahLst/>
              <a:cxnLst/>
              <a:rect l="0" t="0" r="0" b="0"/>
              <a:pathLst>
                <a:path w="88901" h="190501">
                  <a:moveTo>
                    <a:pt x="88900" y="0"/>
                  </a:moveTo>
                  <a:lnTo>
                    <a:pt x="82158" y="20225"/>
                  </a:lnTo>
                  <a:lnTo>
                    <a:pt x="77349" y="31828"/>
                  </a:lnTo>
                  <a:lnTo>
                    <a:pt x="71322" y="45208"/>
                  </a:lnTo>
                  <a:lnTo>
                    <a:pt x="64481" y="59772"/>
                  </a:lnTo>
                  <a:lnTo>
                    <a:pt x="58509" y="73714"/>
                  </a:lnTo>
                  <a:lnTo>
                    <a:pt x="53117" y="87242"/>
                  </a:lnTo>
                  <a:lnTo>
                    <a:pt x="48111" y="100495"/>
                  </a:lnTo>
                  <a:lnTo>
                    <a:pt x="41952" y="114974"/>
                  </a:lnTo>
                  <a:lnTo>
                    <a:pt x="35023" y="130271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Freeform 264"/>
          <p:cNvSpPr/>
          <p:nvPr/>
        </p:nvSpPr>
        <p:spPr>
          <a:xfrm>
            <a:off x="9475644" y="1130300"/>
            <a:ext cx="49357" cy="88901"/>
          </a:xfrm>
          <a:custGeom>
            <a:avLst/>
            <a:gdLst/>
            <a:ahLst/>
            <a:cxnLst/>
            <a:rect l="0" t="0" r="0" b="0"/>
            <a:pathLst>
              <a:path w="49357" h="88901">
                <a:moveTo>
                  <a:pt x="11256" y="0"/>
                </a:moveTo>
                <a:lnTo>
                  <a:pt x="11256" y="26967"/>
                </a:lnTo>
                <a:lnTo>
                  <a:pt x="9845" y="39145"/>
                </a:lnTo>
                <a:lnTo>
                  <a:pt x="7493" y="51496"/>
                </a:lnTo>
                <a:lnTo>
                  <a:pt x="4514" y="63964"/>
                </a:lnTo>
                <a:lnTo>
                  <a:pt x="5350" y="69454"/>
                </a:lnTo>
                <a:lnTo>
                  <a:pt x="8729" y="70291"/>
                </a:lnTo>
                <a:lnTo>
                  <a:pt x="13805" y="68027"/>
                </a:lnTo>
                <a:lnTo>
                  <a:pt x="12955" y="69340"/>
                </a:lnTo>
                <a:lnTo>
                  <a:pt x="8155" y="73038"/>
                </a:lnTo>
                <a:lnTo>
                  <a:pt x="722" y="78325"/>
                </a:lnTo>
                <a:lnTo>
                  <a:pt x="0" y="83261"/>
                </a:lnTo>
                <a:lnTo>
                  <a:pt x="3751" y="87963"/>
                </a:lnTo>
                <a:lnTo>
                  <a:pt x="49356" y="889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5" name="Group 274"/>
          <p:cNvGrpSpPr/>
          <p:nvPr/>
        </p:nvGrpSpPr>
        <p:grpSpPr>
          <a:xfrm>
            <a:off x="7480837" y="7010400"/>
            <a:ext cx="1476984" cy="647701"/>
            <a:chOff x="7480837" y="7010400"/>
            <a:chExt cx="1476984" cy="647701"/>
          </a:xfrm>
        </p:grpSpPr>
        <p:sp>
          <p:nvSpPr>
            <p:cNvPr id="266" name="Freeform 265"/>
            <p:cNvSpPr/>
            <p:nvPr/>
          </p:nvSpPr>
          <p:spPr>
            <a:xfrm>
              <a:off x="7480837" y="7099300"/>
              <a:ext cx="75664" cy="558801"/>
            </a:xfrm>
            <a:custGeom>
              <a:avLst/>
              <a:gdLst/>
              <a:ahLst/>
              <a:cxnLst/>
              <a:rect l="0" t="0" r="0" b="0"/>
              <a:pathLst>
                <a:path w="75664" h="558801">
                  <a:moveTo>
                    <a:pt x="37563" y="0"/>
                  </a:moveTo>
                  <a:lnTo>
                    <a:pt x="30821" y="26968"/>
                  </a:lnTo>
                  <a:lnTo>
                    <a:pt x="28834" y="40556"/>
                  </a:lnTo>
                  <a:lnTo>
                    <a:pt x="27510" y="55260"/>
                  </a:lnTo>
                  <a:lnTo>
                    <a:pt x="26628" y="70706"/>
                  </a:lnTo>
                  <a:lnTo>
                    <a:pt x="24628" y="86648"/>
                  </a:lnTo>
                  <a:lnTo>
                    <a:pt x="21884" y="102921"/>
                  </a:lnTo>
                  <a:lnTo>
                    <a:pt x="18643" y="119414"/>
                  </a:lnTo>
                  <a:lnTo>
                    <a:pt x="16483" y="136053"/>
                  </a:lnTo>
                  <a:lnTo>
                    <a:pt x="15043" y="152791"/>
                  </a:lnTo>
                  <a:lnTo>
                    <a:pt x="14083" y="169594"/>
                  </a:lnTo>
                  <a:lnTo>
                    <a:pt x="13016" y="207078"/>
                  </a:lnTo>
                  <a:lnTo>
                    <a:pt x="12731" y="226952"/>
                  </a:lnTo>
                  <a:lnTo>
                    <a:pt x="11131" y="245846"/>
                  </a:lnTo>
                  <a:lnTo>
                    <a:pt x="8653" y="264086"/>
                  </a:lnTo>
                  <a:lnTo>
                    <a:pt x="5589" y="281891"/>
                  </a:lnTo>
                  <a:lnTo>
                    <a:pt x="3547" y="300816"/>
                  </a:lnTo>
                  <a:lnTo>
                    <a:pt x="2186" y="320488"/>
                  </a:lnTo>
                  <a:lnTo>
                    <a:pt x="1278" y="340659"/>
                  </a:lnTo>
                  <a:lnTo>
                    <a:pt x="269" y="381885"/>
                  </a:lnTo>
                  <a:lnTo>
                    <a:pt x="0" y="402756"/>
                  </a:lnTo>
                  <a:lnTo>
                    <a:pt x="1232" y="420904"/>
                  </a:lnTo>
                  <a:lnTo>
                    <a:pt x="3465" y="437236"/>
                  </a:lnTo>
                  <a:lnTo>
                    <a:pt x="6364" y="452357"/>
                  </a:lnTo>
                  <a:lnTo>
                    <a:pt x="9708" y="466671"/>
                  </a:lnTo>
                  <a:lnTo>
                    <a:pt x="13348" y="480447"/>
                  </a:lnTo>
                  <a:lnTo>
                    <a:pt x="21157" y="507043"/>
                  </a:lnTo>
                  <a:lnTo>
                    <a:pt x="25214" y="520062"/>
                  </a:lnTo>
                  <a:lnTo>
                    <a:pt x="75663" y="558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709055" y="7289800"/>
              <a:ext cx="12546" cy="254001"/>
            </a:xfrm>
            <a:custGeom>
              <a:avLst/>
              <a:gdLst/>
              <a:ahLst/>
              <a:cxnLst/>
              <a:rect l="0" t="0" r="0" b="0"/>
              <a:pathLst>
                <a:path w="12546" h="254001">
                  <a:moveTo>
                    <a:pt x="12545" y="0"/>
                  </a:moveTo>
                  <a:lnTo>
                    <a:pt x="5803" y="20225"/>
                  </a:lnTo>
                  <a:lnTo>
                    <a:pt x="3816" y="31828"/>
                  </a:lnTo>
                  <a:lnTo>
                    <a:pt x="2492" y="45208"/>
                  </a:lnTo>
                  <a:lnTo>
                    <a:pt x="1610" y="59772"/>
                  </a:lnTo>
                  <a:lnTo>
                    <a:pt x="629" y="91006"/>
                  </a:lnTo>
                  <a:lnTo>
                    <a:pt x="0" y="163791"/>
                  </a:lnTo>
                  <a:lnTo>
                    <a:pt x="1359" y="182571"/>
                  </a:lnTo>
                  <a:lnTo>
                    <a:pt x="3676" y="200736"/>
                  </a:lnTo>
                  <a:lnTo>
                    <a:pt x="12545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823200" y="7250420"/>
              <a:ext cx="121746" cy="208746"/>
            </a:xfrm>
            <a:custGeom>
              <a:avLst/>
              <a:gdLst/>
              <a:ahLst/>
              <a:cxnLst/>
              <a:rect l="0" t="0" r="0" b="0"/>
              <a:pathLst>
                <a:path w="121746" h="208746">
                  <a:moveTo>
                    <a:pt x="0" y="102880"/>
                  </a:moveTo>
                  <a:lnTo>
                    <a:pt x="0" y="143331"/>
                  </a:lnTo>
                  <a:lnTo>
                    <a:pt x="1410" y="159481"/>
                  </a:lnTo>
                  <a:lnTo>
                    <a:pt x="3762" y="174481"/>
                  </a:lnTo>
                  <a:lnTo>
                    <a:pt x="6741" y="188713"/>
                  </a:lnTo>
                  <a:lnTo>
                    <a:pt x="14371" y="198202"/>
                  </a:lnTo>
                  <a:lnTo>
                    <a:pt x="25103" y="204528"/>
                  </a:lnTo>
                  <a:lnTo>
                    <a:pt x="37902" y="208745"/>
                  </a:lnTo>
                  <a:lnTo>
                    <a:pt x="50668" y="207324"/>
                  </a:lnTo>
                  <a:lnTo>
                    <a:pt x="63412" y="202142"/>
                  </a:lnTo>
                  <a:lnTo>
                    <a:pt x="76141" y="194455"/>
                  </a:lnTo>
                  <a:lnTo>
                    <a:pt x="87449" y="185096"/>
                  </a:lnTo>
                  <a:lnTo>
                    <a:pt x="97811" y="174624"/>
                  </a:lnTo>
                  <a:lnTo>
                    <a:pt x="107540" y="163409"/>
                  </a:lnTo>
                  <a:lnTo>
                    <a:pt x="114027" y="150288"/>
                  </a:lnTo>
                  <a:lnTo>
                    <a:pt x="118351" y="135897"/>
                  </a:lnTo>
                  <a:lnTo>
                    <a:pt x="121234" y="120657"/>
                  </a:lnTo>
                  <a:lnTo>
                    <a:pt x="121745" y="103443"/>
                  </a:lnTo>
                  <a:lnTo>
                    <a:pt x="120674" y="84911"/>
                  </a:lnTo>
                  <a:lnTo>
                    <a:pt x="118550" y="65500"/>
                  </a:lnTo>
                  <a:lnTo>
                    <a:pt x="114310" y="49738"/>
                  </a:lnTo>
                  <a:lnTo>
                    <a:pt x="108663" y="36407"/>
                  </a:lnTo>
                  <a:lnTo>
                    <a:pt x="102075" y="24698"/>
                  </a:lnTo>
                  <a:lnTo>
                    <a:pt x="93450" y="15481"/>
                  </a:lnTo>
                  <a:lnTo>
                    <a:pt x="83466" y="7924"/>
                  </a:lnTo>
                  <a:lnTo>
                    <a:pt x="72577" y="1476"/>
                  </a:lnTo>
                  <a:lnTo>
                    <a:pt x="62496" y="0"/>
                  </a:lnTo>
                  <a:lnTo>
                    <a:pt x="52953" y="1837"/>
                  </a:lnTo>
                  <a:lnTo>
                    <a:pt x="43768" y="5885"/>
                  </a:lnTo>
                  <a:lnTo>
                    <a:pt x="34823" y="11405"/>
                  </a:lnTo>
                  <a:lnTo>
                    <a:pt x="26037" y="17908"/>
                  </a:lnTo>
                  <a:lnTo>
                    <a:pt x="0" y="393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8026400" y="7283012"/>
              <a:ext cx="105322" cy="165051"/>
            </a:xfrm>
            <a:custGeom>
              <a:avLst/>
              <a:gdLst/>
              <a:ahLst/>
              <a:cxnLst/>
              <a:rect l="0" t="0" r="0" b="0"/>
              <a:pathLst>
                <a:path w="105322" h="165051">
                  <a:moveTo>
                    <a:pt x="12700" y="44888"/>
                  </a:moveTo>
                  <a:lnTo>
                    <a:pt x="12700" y="115594"/>
                  </a:lnTo>
                  <a:lnTo>
                    <a:pt x="14110" y="130125"/>
                  </a:lnTo>
                  <a:lnTo>
                    <a:pt x="16462" y="144047"/>
                  </a:lnTo>
                  <a:lnTo>
                    <a:pt x="19441" y="157560"/>
                  </a:lnTo>
                  <a:lnTo>
                    <a:pt x="27071" y="163747"/>
                  </a:lnTo>
                  <a:lnTo>
                    <a:pt x="37803" y="165050"/>
                  </a:lnTo>
                  <a:lnTo>
                    <a:pt x="50602" y="163096"/>
                  </a:lnTo>
                  <a:lnTo>
                    <a:pt x="61957" y="156148"/>
                  </a:lnTo>
                  <a:lnTo>
                    <a:pt x="72349" y="145873"/>
                  </a:lnTo>
                  <a:lnTo>
                    <a:pt x="82099" y="133377"/>
                  </a:lnTo>
                  <a:lnTo>
                    <a:pt x="90010" y="119403"/>
                  </a:lnTo>
                  <a:lnTo>
                    <a:pt x="96696" y="104442"/>
                  </a:lnTo>
                  <a:lnTo>
                    <a:pt x="102564" y="88824"/>
                  </a:lnTo>
                  <a:lnTo>
                    <a:pt x="105064" y="74179"/>
                  </a:lnTo>
                  <a:lnTo>
                    <a:pt x="105321" y="60182"/>
                  </a:lnTo>
                  <a:lnTo>
                    <a:pt x="104081" y="46617"/>
                  </a:lnTo>
                  <a:lnTo>
                    <a:pt x="100431" y="34752"/>
                  </a:lnTo>
                  <a:lnTo>
                    <a:pt x="95177" y="24019"/>
                  </a:lnTo>
                  <a:lnTo>
                    <a:pt x="88851" y="14042"/>
                  </a:lnTo>
                  <a:lnTo>
                    <a:pt x="78989" y="7391"/>
                  </a:lnTo>
                  <a:lnTo>
                    <a:pt x="66771" y="2956"/>
                  </a:lnTo>
                  <a:lnTo>
                    <a:pt x="52980" y="0"/>
                  </a:lnTo>
                  <a:lnTo>
                    <a:pt x="40964" y="851"/>
                  </a:lnTo>
                  <a:lnTo>
                    <a:pt x="30132" y="4241"/>
                  </a:lnTo>
                  <a:lnTo>
                    <a:pt x="0" y="194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8216900" y="74676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25400" y="0"/>
                  </a:moveTo>
                  <a:lnTo>
                    <a:pt x="18658" y="20225"/>
                  </a:lnTo>
                  <a:lnTo>
                    <a:pt x="15261" y="33239"/>
                  </a:lnTo>
                  <a:lnTo>
                    <a:pt x="11585" y="48970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8382000" y="7235654"/>
              <a:ext cx="123615" cy="231592"/>
            </a:xfrm>
            <a:custGeom>
              <a:avLst/>
              <a:gdLst/>
              <a:ahLst/>
              <a:cxnLst/>
              <a:rect l="0" t="0" r="0" b="0"/>
              <a:pathLst>
                <a:path w="123615" h="231592">
                  <a:moveTo>
                    <a:pt x="12700" y="41446"/>
                  </a:moveTo>
                  <a:lnTo>
                    <a:pt x="5958" y="61671"/>
                  </a:lnTo>
                  <a:lnTo>
                    <a:pt x="3971" y="73274"/>
                  </a:lnTo>
                  <a:lnTo>
                    <a:pt x="2647" y="86654"/>
                  </a:lnTo>
                  <a:lnTo>
                    <a:pt x="1765" y="101218"/>
                  </a:lnTo>
                  <a:lnTo>
                    <a:pt x="2588" y="115160"/>
                  </a:lnTo>
                  <a:lnTo>
                    <a:pt x="4547" y="128688"/>
                  </a:lnTo>
                  <a:lnTo>
                    <a:pt x="7264" y="141941"/>
                  </a:lnTo>
                  <a:lnTo>
                    <a:pt x="14047" y="171717"/>
                  </a:lnTo>
                  <a:lnTo>
                    <a:pt x="17831" y="187561"/>
                  </a:lnTo>
                  <a:lnTo>
                    <a:pt x="23176" y="200944"/>
                  </a:lnTo>
                  <a:lnTo>
                    <a:pt x="29562" y="212689"/>
                  </a:lnTo>
                  <a:lnTo>
                    <a:pt x="36641" y="223341"/>
                  </a:lnTo>
                  <a:lnTo>
                    <a:pt x="45594" y="229032"/>
                  </a:lnTo>
                  <a:lnTo>
                    <a:pt x="55795" y="231414"/>
                  </a:lnTo>
                  <a:lnTo>
                    <a:pt x="66830" y="231591"/>
                  </a:lnTo>
                  <a:lnTo>
                    <a:pt x="77009" y="227476"/>
                  </a:lnTo>
                  <a:lnTo>
                    <a:pt x="86617" y="220499"/>
                  </a:lnTo>
                  <a:lnTo>
                    <a:pt x="95844" y="211614"/>
                  </a:lnTo>
                  <a:lnTo>
                    <a:pt x="103407" y="200047"/>
                  </a:lnTo>
                  <a:lnTo>
                    <a:pt x="109860" y="186691"/>
                  </a:lnTo>
                  <a:lnTo>
                    <a:pt x="115573" y="172142"/>
                  </a:lnTo>
                  <a:lnTo>
                    <a:pt x="119382" y="155388"/>
                  </a:lnTo>
                  <a:lnTo>
                    <a:pt x="121922" y="137163"/>
                  </a:lnTo>
                  <a:lnTo>
                    <a:pt x="123614" y="117957"/>
                  </a:lnTo>
                  <a:lnTo>
                    <a:pt x="123332" y="99509"/>
                  </a:lnTo>
                  <a:lnTo>
                    <a:pt x="121732" y="81566"/>
                  </a:lnTo>
                  <a:lnTo>
                    <a:pt x="119254" y="63959"/>
                  </a:lnTo>
                  <a:lnTo>
                    <a:pt x="114781" y="49399"/>
                  </a:lnTo>
                  <a:lnTo>
                    <a:pt x="108976" y="36870"/>
                  </a:lnTo>
                  <a:lnTo>
                    <a:pt x="102283" y="25695"/>
                  </a:lnTo>
                  <a:lnTo>
                    <a:pt x="93589" y="16834"/>
                  </a:lnTo>
                  <a:lnTo>
                    <a:pt x="83559" y="9516"/>
                  </a:lnTo>
                  <a:lnTo>
                    <a:pt x="72639" y="3225"/>
                  </a:lnTo>
                  <a:lnTo>
                    <a:pt x="61126" y="443"/>
                  </a:lnTo>
                  <a:lnTo>
                    <a:pt x="49217" y="0"/>
                  </a:lnTo>
                  <a:lnTo>
                    <a:pt x="0" y="160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551993" y="7278320"/>
              <a:ext cx="168034" cy="230386"/>
            </a:xfrm>
            <a:custGeom>
              <a:avLst/>
              <a:gdLst/>
              <a:ahLst/>
              <a:cxnLst/>
              <a:rect l="0" t="0" r="0" b="0"/>
              <a:pathLst>
                <a:path w="168034" h="230386">
                  <a:moveTo>
                    <a:pt x="33207" y="138480"/>
                  </a:moveTo>
                  <a:lnTo>
                    <a:pt x="33207" y="165448"/>
                  </a:lnTo>
                  <a:lnTo>
                    <a:pt x="34617" y="177624"/>
                  </a:lnTo>
                  <a:lnTo>
                    <a:pt x="36969" y="189976"/>
                  </a:lnTo>
                  <a:lnTo>
                    <a:pt x="39948" y="202444"/>
                  </a:lnTo>
                  <a:lnTo>
                    <a:pt x="46168" y="212167"/>
                  </a:lnTo>
                  <a:lnTo>
                    <a:pt x="54548" y="220060"/>
                  </a:lnTo>
                  <a:lnTo>
                    <a:pt x="64367" y="226733"/>
                  </a:lnTo>
                  <a:lnTo>
                    <a:pt x="75147" y="229771"/>
                  </a:lnTo>
                  <a:lnTo>
                    <a:pt x="86567" y="230385"/>
                  </a:lnTo>
                  <a:lnTo>
                    <a:pt x="98413" y="229383"/>
                  </a:lnTo>
                  <a:lnTo>
                    <a:pt x="109134" y="225893"/>
                  </a:lnTo>
                  <a:lnTo>
                    <a:pt x="119102" y="220744"/>
                  </a:lnTo>
                  <a:lnTo>
                    <a:pt x="128570" y="214490"/>
                  </a:lnTo>
                  <a:lnTo>
                    <a:pt x="137705" y="203264"/>
                  </a:lnTo>
                  <a:lnTo>
                    <a:pt x="146617" y="188724"/>
                  </a:lnTo>
                  <a:lnTo>
                    <a:pt x="155380" y="171977"/>
                  </a:lnTo>
                  <a:lnTo>
                    <a:pt x="161222" y="153755"/>
                  </a:lnTo>
                  <a:lnTo>
                    <a:pt x="165117" y="134552"/>
                  </a:lnTo>
                  <a:lnTo>
                    <a:pt x="167714" y="114695"/>
                  </a:lnTo>
                  <a:lnTo>
                    <a:pt x="168033" y="94401"/>
                  </a:lnTo>
                  <a:lnTo>
                    <a:pt x="166836" y="73816"/>
                  </a:lnTo>
                  <a:lnTo>
                    <a:pt x="164626" y="53037"/>
                  </a:lnTo>
                  <a:lnTo>
                    <a:pt x="158920" y="36362"/>
                  </a:lnTo>
                  <a:lnTo>
                    <a:pt x="150882" y="22424"/>
                  </a:lnTo>
                  <a:lnTo>
                    <a:pt x="141290" y="10309"/>
                  </a:lnTo>
                  <a:lnTo>
                    <a:pt x="130663" y="3644"/>
                  </a:lnTo>
                  <a:lnTo>
                    <a:pt x="119344" y="611"/>
                  </a:lnTo>
                  <a:lnTo>
                    <a:pt x="107565" y="0"/>
                  </a:lnTo>
                  <a:lnTo>
                    <a:pt x="95479" y="2416"/>
                  </a:lnTo>
                  <a:lnTo>
                    <a:pt x="83188" y="6848"/>
                  </a:lnTo>
                  <a:lnTo>
                    <a:pt x="70761" y="12625"/>
                  </a:lnTo>
                  <a:lnTo>
                    <a:pt x="59654" y="19299"/>
                  </a:lnTo>
                  <a:lnTo>
                    <a:pt x="49426" y="26570"/>
                  </a:lnTo>
                  <a:lnTo>
                    <a:pt x="39787" y="34240"/>
                  </a:lnTo>
                  <a:lnTo>
                    <a:pt x="30538" y="44998"/>
                  </a:lnTo>
                  <a:lnTo>
                    <a:pt x="21550" y="57814"/>
                  </a:lnTo>
                  <a:lnTo>
                    <a:pt x="12736" y="72002"/>
                  </a:lnTo>
                  <a:lnTo>
                    <a:pt x="6859" y="88517"/>
                  </a:lnTo>
                  <a:lnTo>
                    <a:pt x="2942" y="106582"/>
                  </a:lnTo>
                  <a:lnTo>
                    <a:pt x="329" y="125681"/>
                  </a:lnTo>
                  <a:lnTo>
                    <a:pt x="0" y="144058"/>
                  </a:lnTo>
                  <a:lnTo>
                    <a:pt x="1191" y="161954"/>
                  </a:lnTo>
                  <a:lnTo>
                    <a:pt x="7807" y="214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8307565" y="7239000"/>
              <a:ext cx="49036" cy="228601"/>
            </a:xfrm>
            <a:custGeom>
              <a:avLst/>
              <a:gdLst/>
              <a:ahLst/>
              <a:cxnLst/>
              <a:rect l="0" t="0" r="0" b="0"/>
              <a:pathLst>
                <a:path w="49036" h="228601">
                  <a:moveTo>
                    <a:pt x="10935" y="0"/>
                  </a:moveTo>
                  <a:lnTo>
                    <a:pt x="4193" y="33710"/>
                  </a:lnTo>
                  <a:lnTo>
                    <a:pt x="2206" y="50695"/>
                  </a:lnTo>
                  <a:lnTo>
                    <a:pt x="882" y="69074"/>
                  </a:lnTo>
                  <a:lnTo>
                    <a:pt x="0" y="88382"/>
                  </a:lnTo>
                  <a:lnTo>
                    <a:pt x="823" y="105488"/>
                  </a:lnTo>
                  <a:lnTo>
                    <a:pt x="2782" y="121125"/>
                  </a:lnTo>
                  <a:lnTo>
                    <a:pt x="5499" y="135783"/>
                  </a:lnTo>
                  <a:lnTo>
                    <a:pt x="8722" y="149789"/>
                  </a:lnTo>
                  <a:lnTo>
                    <a:pt x="12282" y="163359"/>
                  </a:lnTo>
                  <a:lnTo>
                    <a:pt x="16066" y="176639"/>
                  </a:lnTo>
                  <a:lnTo>
                    <a:pt x="21411" y="188315"/>
                  </a:lnTo>
                  <a:lnTo>
                    <a:pt x="27797" y="198921"/>
                  </a:lnTo>
                  <a:lnTo>
                    <a:pt x="49035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801100" y="7010400"/>
              <a:ext cx="156721" cy="609601"/>
            </a:xfrm>
            <a:custGeom>
              <a:avLst/>
              <a:gdLst/>
              <a:ahLst/>
              <a:cxnLst/>
              <a:rect l="0" t="0" r="0" b="0"/>
              <a:pathLst>
                <a:path w="156721" h="609601">
                  <a:moveTo>
                    <a:pt x="0" y="0"/>
                  </a:moveTo>
                  <a:lnTo>
                    <a:pt x="46287" y="46287"/>
                  </a:lnTo>
                  <a:lnTo>
                    <a:pt x="54847" y="56258"/>
                  </a:lnTo>
                  <a:lnTo>
                    <a:pt x="63375" y="67138"/>
                  </a:lnTo>
                  <a:lnTo>
                    <a:pt x="71883" y="78625"/>
                  </a:lnTo>
                  <a:lnTo>
                    <a:pt x="88863" y="102678"/>
                  </a:lnTo>
                  <a:lnTo>
                    <a:pt x="97342" y="115018"/>
                  </a:lnTo>
                  <a:lnTo>
                    <a:pt x="104406" y="127479"/>
                  </a:lnTo>
                  <a:lnTo>
                    <a:pt x="110526" y="140019"/>
                  </a:lnTo>
                  <a:lnTo>
                    <a:pt x="116017" y="152613"/>
                  </a:lnTo>
                  <a:lnTo>
                    <a:pt x="122500" y="165241"/>
                  </a:lnTo>
                  <a:lnTo>
                    <a:pt x="129644" y="177894"/>
                  </a:lnTo>
                  <a:lnTo>
                    <a:pt x="137230" y="190562"/>
                  </a:lnTo>
                  <a:lnTo>
                    <a:pt x="143698" y="208886"/>
                  </a:lnTo>
                  <a:lnTo>
                    <a:pt x="149420" y="230979"/>
                  </a:lnTo>
                  <a:lnTo>
                    <a:pt x="154647" y="255586"/>
                  </a:lnTo>
                  <a:lnTo>
                    <a:pt x="156720" y="276224"/>
                  </a:lnTo>
                  <a:lnTo>
                    <a:pt x="156691" y="294216"/>
                  </a:lnTo>
                  <a:lnTo>
                    <a:pt x="155261" y="310443"/>
                  </a:lnTo>
                  <a:lnTo>
                    <a:pt x="152896" y="329729"/>
                  </a:lnTo>
                  <a:lnTo>
                    <a:pt x="146505" y="373735"/>
                  </a:lnTo>
                  <a:lnTo>
                    <a:pt x="141414" y="393089"/>
                  </a:lnTo>
                  <a:lnTo>
                    <a:pt x="135198" y="410226"/>
                  </a:lnTo>
                  <a:lnTo>
                    <a:pt x="128232" y="425884"/>
                  </a:lnTo>
                  <a:lnTo>
                    <a:pt x="122177" y="440556"/>
                  </a:lnTo>
                  <a:lnTo>
                    <a:pt x="116729" y="454570"/>
                  </a:lnTo>
                  <a:lnTo>
                    <a:pt x="111686" y="468147"/>
                  </a:lnTo>
                  <a:lnTo>
                    <a:pt x="105502" y="481431"/>
                  </a:lnTo>
                  <a:lnTo>
                    <a:pt x="98556" y="494520"/>
                  </a:lnTo>
                  <a:lnTo>
                    <a:pt x="91104" y="507480"/>
                  </a:lnTo>
                  <a:lnTo>
                    <a:pt x="83314" y="518942"/>
                  </a:lnTo>
                  <a:lnTo>
                    <a:pt x="75297" y="529406"/>
                  </a:lnTo>
                  <a:lnTo>
                    <a:pt x="67132" y="539204"/>
                  </a:lnTo>
                  <a:lnTo>
                    <a:pt x="58866" y="551380"/>
                  </a:lnTo>
                  <a:lnTo>
                    <a:pt x="50532" y="565142"/>
                  </a:lnTo>
                  <a:lnTo>
                    <a:pt x="25400" y="609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25500"/>
            <a:ext cx="9880600" cy="33239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Example 4):</a:t>
            </a:r>
          </a:p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You have two summer jobs. You earn $14 per hour babysitting and $7 per hour mowing lawns. Let </a:t>
            </a:r>
            <a:r>
              <a:rPr lang="en-US" sz="2100" i="1" smtClean="0">
                <a:solidFill>
                  <a:srgbClr val="0000FF"/>
                </a:solidFill>
                <a:latin typeface="Comic Sans MS - 28"/>
              </a:rPr>
              <a:t>x</a:t>
            </a:r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 represent the amount of time (in hours) you babysit each week, and let </a:t>
            </a:r>
            <a:r>
              <a:rPr lang="en-US" sz="2100" i="1" smtClean="0">
                <a:solidFill>
                  <a:srgbClr val="0000FF"/>
                </a:solidFill>
                <a:latin typeface="Comic Sans MS - 28"/>
              </a:rPr>
              <a:t>y</a:t>
            </a:r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 represent the amount of time (in hours) you mow lawns each week. Your goal is to earn at least $140 per week.</a:t>
            </a:r>
          </a:p>
          <a:p>
            <a:endParaRPr lang="en-US" sz="2100" smtClean="0">
              <a:solidFill>
                <a:srgbClr val="0000FF"/>
              </a:solidFill>
              <a:latin typeface="Comic Sans MS - 28"/>
            </a:endParaRPr>
          </a:p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1. Write an inequality that describes your goal in terms of x and y.</a:t>
            </a:r>
          </a:p>
          <a:p>
            <a:endParaRPr lang="en-US" sz="2100" smtClean="0">
              <a:solidFill>
                <a:srgbClr val="0000FF"/>
              </a:solidFill>
              <a:latin typeface="Comic Sans MS - 28"/>
            </a:endParaRPr>
          </a:p>
          <a:p>
            <a:endParaRPr lang="en-US" sz="2100" smtClean="0">
              <a:solidFill>
                <a:srgbClr val="0000FF"/>
              </a:solidFill>
              <a:latin typeface="Comic Sans MS - 28"/>
            </a:endParaRPr>
          </a:p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 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56700" y="342900"/>
            <a:ext cx="389382" cy="804164"/>
            <a:chOff x="9156700" y="342900"/>
            <a:chExt cx="389382" cy="804164"/>
          </a:xfrm>
        </p:grpSpPr>
        <p:sp>
          <p:nvSpPr>
            <p:cNvPr id="3" name="Freeform 2"/>
            <p:cNvSpPr/>
            <p:nvPr/>
          </p:nvSpPr>
          <p:spPr>
            <a:xfrm>
              <a:off x="9319894" y="716787"/>
              <a:ext cx="55500" cy="150242"/>
            </a:xfrm>
            <a:custGeom>
              <a:avLst/>
              <a:gdLst/>
              <a:ahLst/>
              <a:cxnLst/>
              <a:rect l="0" t="0" r="0" b="0"/>
              <a:pathLst>
                <a:path w="55500" h="150242">
                  <a:moveTo>
                    <a:pt x="10923" y="254"/>
                  </a:moveTo>
                  <a:lnTo>
                    <a:pt x="45974" y="0"/>
                  </a:lnTo>
                  <a:lnTo>
                    <a:pt x="45086" y="4446"/>
                  </a:lnTo>
                  <a:lnTo>
                    <a:pt x="45339" y="12193"/>
                  </a:lnTo>
                  <a:lnTo>
                    <a:pt x="46483" y="18415"/>
                  </a:lnTo>
                  <a:lnTo>
                    <a:pt x="49403" y="28829"/>
                  </a:lnTo>
                  <a:lnTo>
                    <a:pt x="52451" y="43943"/>
                  </a:lnTo>
                  <a:lnTo>
                    <a:pt x="54484" y="60579"/>
                  </a:lnTo>
                  <a:lnTo>
                    <a:pt x="55499" y="78614"/>
                  </a:lnTo>
                  <a:lnTo>
                    <a:pt x="55499" y="93726"/>
                  </a:lnTo>
                  <a:lnTo>
                    <a:pt x="55373" y="101346"/>
                  </a:lnTo>
                  <a:lnTo>
                    <a:pt x="54611" y="113793"/>
                  </a:lnTo>
                  <a:lnTo>
                    <a:pt x="53087" y="127382"/>
                  </a:lnTo>
                  <a:lnTo>
                    <a:pt x="51054" y="140082"/>
                  </a:lnTo>
                  <a:lnTo>
                    <a:pt x="48769" y="150241"/>
                  </a:lnTo>
                  <a:lnTo>
                    <a:pt x="6986" y="150241"/>
                  </a:lnTo>
                  <a:lnTo>
                    <a:pt x="5335" y="143510"/>
                  </a:lnTo>
                  <a:lnTo>
                    <a:pt x="3175" y="132970"/>
                  </a:lnTo>
                  <a:lnTo>
                    <a:pt x="1271" y="117729"/>
                  </a:lnTo>
                  <a:lnTo>
                    <a:pt x="382" y="105538"/>
                  </a:lnTo>
                  <a:lnTo>
                    <a:pt x="0" y="88265"/>
                  </a:lnTo>
                  <a:lnTo>
                    <a:pt x="509" y="69469"/>
                  </a:lnTo>
                  <a:lnTo>
                    <a:pt x="2033" y="52197"/>
                  </a:lnTo>
                  <a:lnTo>
                    <a:pt x="4573" y="36196"/>
                  </a:lnTo>
                  <a:lnTo>
                    <a:pt x="8256" y="21718"/>
                  </a:lnTo>
                  <a:lnTo>
                    <a:pt x="10161" y="13717"/>
                  </a:lnTo>
                  <a:lnTo>
                    <a:pt x="11049" y="8129"/>
                  </a:lnTo>
                  <a:lnTo>
                    <a:pt x="11049" y="1143"/>
                  </a:lnTo>
                  <a:close/>
                </a:path>
              </a:pathLst>
            </a:custGeom>
            <a:solidFill>
              <a:srgbClr val="C8374D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9290177" y="690372"/>
              <a:ext cx="117094" cy="27941"/>
            </a:xfrm>
            <a:custGeom>
              <a:avLst/>
              <a:gdLst/>
              <a:ahLst/>
              <a:cxnLst/>
              <a:rect l="0" t="0" r="0" b="0"/>
              <a:pathLst>
                <a:path w="117094" h="27941">
                  <a:moveTo>
                    <a:pt x="1904" y="16764"/>
                  </a:moveTo>
                  <a:lnTo>
                    <a:pt x="4953" y="15494"/>
                  </a:lnTo>
                  <a:lnTo>
                    <a:pt x="101854" y="0"/>
                  </a:lnTo>
                  <a:lnTo>
                    <a:pt x="112267" y="15494"/>
                  </a:lnTo>
                  <a:lnTo>
                    <a:pt x="114934" y="16509"/>
                  </a:lnTo>
                  <a:lnTo>
                    <a:pt x="116713" y="17779"/>
                  </a:lnTo>
                  <a:lnTo>
                    <a:pt x="117093" y="19558"/>
                  </a:lnTo>
                  <a:lnTo>
                    <a:pt x="116586" y="20319"/>
                  </a:lnTo>
                  <a:lnTo>
                    <a:pt x="114807" y="21590"/>
                  </a:lnTo>
                  <a:lnTo>
                    <a:pt x="110236" y="23114"/>
                  </a:lnTo>
                  <a:lnTo>
                    <a:pt x="107568" y="23876"/>
                  </a:lnTo>
                  <a:lnTo>
                    <a:pt x="102107" y="24891"/>
                  </a:lnTo>
                  <a:lnTo>
                    <a:pt x="93344" y="26161"/>
                  </a:lnTo>
                  <a:lnTo>
                    <a:pt x="84074" y="26797"/>
                  </a:lnTo>
                  <a:lnTo>
                    <a:pt x="75691" y="26669"/>
                  </a:lnTo>
                  <a:lnTo>
                    <a:pt x="68326" y="27558"/>
                  </a:lnTo>
                  <a:lnTo>
                    <a:pt x="61087" y="27940"/>
                  </a:lnTo>
                  <a:lnTo>
                    <a:pt x="56641" y="27940"/>
                  </a:lnTo>
                  <a:lnTo>
                    <a:pt x="49403" y="27686"/>
                  </a:lnTo>
                  <a:lnTo>
                    <a:pt x="40766" y="26923"/>
                  </a:lnTo>
                  <a:lnTo>
                    <a:pt x="28320" y="26543"/>
                  </a:lnTo>
                  <a:lnTo>
                    <a:pt x="20319" y="25780"/>
                  </a:lnTo>
                  <a:lnTo>
                    <a:pt x="11303" y="24257"/>
                  </a:lnTo>
                  <a:lnTo>
                    <a:pt x="5461" y="22733"/>
                  </a:lnTo>
                  <a:lnTo>
                    <a:pt x="254" y="19939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9163557" y="342900"/>
              <a:ext cx="375540" cy="153289"/>
            </a:xfrm>
            <a:custGeom>
              <a:avLst/>
              <a:gdLst/>
              <a:ahLst/>
              <a:cxnLst/>
              <a:rect l="0" t="0" r="0" b="0"/>
              <a:pathLst>
                <a:path w="375540" h="153289">
                  <a:moveTo>
                    <a:pt x="167768" y="3302"/>
                  </a:moveTo>
                  <a:lnTo>
                    <a:pt x="178816" y="0"/>
                  </a:lnTo>
                  <a:lnTo>
                    <a:pt x="191136" y="0"/>
                  </a:lnTo>
                  <a:lnTo>
                    <a:pt x="201931" y="3302"/>
                  </a:lnTo>
                  <a:lnTo>
                    <a:pt x="208281" y="7493"/>
                  </a:lnTo>
                  <a:lnTo>
                    <a:pt x="213234" y="13334"/>
                  </a:lnTo>
                  <a:lnTo>
                    <a:pt x="215393" y="18161"/>
                  </a:lnTo>
                  <a:lnTo>
                    <a:pt x="231649" y="21336"/>
                  </a:lnTo>
                  <a:lnTo>
                    <a:pt x="255144" y="28702"/>
                  </a:lnTo>
                  <a:lnTo>
                    <a:pt x="270129" y="35433"/>
                  </a:lnTo>
                  <a:lnTo>
                    <a:pt x="284735" y="43434"/>
                  </a:lnTo>
                  <a:lnTo>
                    <a:pt x="295149" y="50291"/>
                  </a:lnTo>
                  <a:lnTo>
                    <a:pt x="308737" y="60959"/>
                  </a:lnTo>
                  <a:lnTo>
                    <a:pt x="321691" y="72770"/>
                  </a:lnTo>
                  <a:lnTo>
                    <a:pt x="344933" y="99187"/>
                  </a:lnTo>
                  <a:lnTo>
                    <a:pt x="359537" y="120650"/>
                  </a:lnTo>
                  <a:lnTo>
                    <a:pt x="369316" y="138556"/>
                  </a:lnTo>
                  <a:lnTo>
                    <a:pt x="375539" y="152400"/>
                  </a:lnTo>
                  <a:lnTo>
                    <a:pt x="0" y="153288"/>
                  </a:lnTo>
                  <a:lnTo>
                    <a:pt x="3937" y="143763"/>
                  </a:lnTo>
                  <a:lnTo>
                    <a:pt x="15749" y="120650"/>
                  </a:lnTo>
                  <a:lnTo>
                    <a:pt x="24258" y="107315"/>
                  </a:lnTo>
                  <a:lnTo>
                    <a:pt x="40895" y="85725"/>
                  </a:lnTo>
                  <a:lnTo>
                    <a:pt x="56515" y="68833"/>
                  </a:lnTo>
                  <a:lnTo>
                    <a:pt x="82170" y="47625"/>
                  </a:lnTo>
                  <a:lnTo>
                    <a:pt x="102489" y="35433"/>
                  </a:lnTo>
                  <a:lnTo>
                    <a:pt x="131446" y="23622"/>
                  </a:lnTo>
                  <a:lnTo>
                    <a:pt x="154560" y="18415"/>
                  </a:lnTo>
                  <a:lnTo>
                    <a:pt x="156337" y="13461"/>
                  </a:lnTo>
                  <a:close/>
                </a:path>
              </a:pathLst>
            </a:custGeom>
            <a:solidFill>
              <a:srgbClr val="E66A9E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9156700" y="494665"/>
              <a:ext cx="389382" cy="84837"/>
            </a:xfrm>
            <a:custGeom>
              <a:avLst/>
              <a:gdLst/>
              <a:ahLst/>
              <a:cxnLst/>
              <a:rect l="0" t="0" r="0" b="0"/>
              <a:pathLst>
                <a:path w="389382" h="84837">
                  <a:moveTo>
                    <a:pt x="386968" y="84454"/>
                  </a:moveTo>
                  <a:lnTo>
                    <a:pt x="2540" y="84836"/>
                  </a:lnTo>
                  <a:lnTo>
                    <a:pt x="889" y="71882"/>
                  </a:lnTo>
                  <a:lnTo>
                    <a:pt x="254" y="62991"/>
                  </a:lnTo>
                  <a:lnTo>
                    <a:pt x="0" y="49783"/>
                  </a:lnTo>
                  <a:lnTo>
                    <a:pt x="634" y="30733"/>
                  </a:lnTo>
                  <a:lnTo>
                    <a:pt x="2793" y="12318"/>
                  </a:lnTo>
                  <a:lnTo>
                    <a:pt x="5080" y="0"/>
                  </a:lnTo>
                  <a:lnTo>
                    <a:pt x="384302" y="0"/>
                  </a:lnTo>
                  <a:lnTo>
                    <a:pt x="386080" y="12191"/>
                  </a:lnTo>
                  <a:lnTo>
                    <a:pt x="386968" y="18415"/>
                  </a:lnTo>
                  <a:lnTo>
                    <a:pt x="388493" y="31368"/>
                  </a:lnTo>
                  <a:lnTo>
                    <a:pt x="389255" y="42418"/>
                  </a:lnTo>
                  <a:lnTo>
                    <a:pt x="389381" y="51943"/>
                  </a:lnTo>
                  <a:lnTo>
                    <a:pt x="389001" y="62991"/>
                  </a:lnTo>
                  <a:lnTo>
                    <a:pt x="388493" y="71628"/>
                  </a:lnTo>
                  <a:lnTo>
                    <a:pt x="387477" y="8013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9160129" y="579119"/>
              <a:ext cx="380874" cy="133351"/>
            </a:xfrm>
            <a:custGeom>
              <a:avLst/>
              <a:gdLst/>
              <a:ahLst/>
              <a:cxnLst/>
              <a:rect l="0" t="0" r="0" b="0"/>
              <a:pathLst>
                <a:path w="380874" h="133351">
                  <a:moveTo>
                    <a:pt x="325627" y="88774"/>
                  </a:moveTo>
                  <a:lnTo>
                    <a:pt x="316738" y="96775"/>
                  </a:lnTo>
                  <a:lnTo>
                    <a:pt x="301498" y="108839"/>
                  </a:lnTo>
                  <a:lnTo>
                    <a:pt x="291973" y="115317"/>
                  </a:lnTo>
                  <a:lnTo>
                    <a:pt x="283972" y="120143"/>
                  </a:lnTo>
                  <a:lnTo>
                    <a:pt x="275336" y="124714"/>
                  </a:lnTo>
                  <a:lnTo>
                    <a:pt x="271906" y="126365"/>
                  </a:lnTo>
                  <a:lnTo>
                    <a:pt x="268351" y="128143"/>
                  </a:lnTo>
                  <a:lnTo>
                    <a:pt x="247141" y="130429"/>
                  </a:lnTo>
                  <a:lnTo>
                    <a:pt x="226314" y="132207"/>
                  </a:lnTo>
                  <a:lnTo>
                    <a:pt x="209550" y="132969"/>
                  </a:lnTo>
                  <a:lnTo>
                    <a:pt x="196723" y="133350"/>
                  </a:lnTo>
                  <a:lnTo>
                    <a:pt x="177673" y="133224"/>
                  </a:lnTo>
                  <a:lnTo>
                    <a:pt x="164846" y="132843"/>
                  </a:lnTo>
                  <a:lnTo>
                    <a:pt x="158368" y="132461"/>
                  </a:lnTo>
                  <a:lnTo>
                    <a:pt x="145541" y="131700"/>
                  </a:lnTo>
                  <a:lnTo>
                    <a:pt x="126364" y="129922"/>
                  </a:lnTo>
                  <a:lnTo>
                    <a:pt x="113664" y="128525"/>
                  </a:lnTo>
                  <a:lnTo>
                    <a:pt x="109219" y="126493"/>
                  </a:lnTo>
                  <a:lnTo>
                    <a:pt x="96265" y="119889"/>
                  </a:lnTo>
                  <a:lnTo>
                    <a:pt x="79882" y="109601"/>
                  </a:lnTo>
                  <a:lnTo>
                    <a:pt x="64135" y="97156"/>
                  </a:lnTo>
                  <a:lnTo>
                    <a:pt x="49276" y="83058"/>
                  </a:lnTo>
                  <a:lnTo>
                    <a:pt x="32765" y="64008"/>
                  </a:lnTo>
                  <a:lnTo>
                    <a:pt x="20574" y="46356"/>
                  </a:lnTo>
                  <a:lnTo>
                    <a:pt x="13335" y="33275"/>
                  </a:lnTo>
                  <a:lnTo>
                    <a:pt x="5841" y="16892"/>
                  </a:lnTo>
                  <a:lnTo>
                    <a:pt x="0" y="0"/>
                  </a:lnTo>
                  <a:lnTo>
                    <a:pt x="380873" y="254"/>
                  </a:lnTo>
                  <a:lnTo>
                    <a:pt x="373506" y="19939"/>
                  </a:lnTo>
                  <a:lnTo>
                    <a:pt x="362457" y="41911"/>
                  </a:lnTo>
                  <a:lnTo>
                    <a:pt x="339852" y="73661"/>
                  </a:lnTo>
                  <a:close/>
                </a:path>
              </a:pathLst>
            </a:custGeom>
            <a:solidFill>
              <a:srgbClr val="E66A9E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428860" y="700277"/>
              <a:ext cx="17273" cy="8511"/>
            </a:xfrm>
            <a:custGeom>
              <a:avLst/>
              <a:gdLst/>
              <a:ahLst/>
              <a:cxnLst/>
              <a:rect l="0" t="0" r="0" b="0"/>
              <a:pathLst>
                <a:path w="17273" h="8511">
                  <a:moveTo>
                    <a:pt x="0" y="6985"/>
                  </a:moveTo>
                  <a:lnTo>
                    <a:pt x="3430" y="5207"/>
                  </a:lnTo>
                  <a:lnTo>
                    <a:pt x="5208" y="4318"/>
                  </a:lnTo>
                  <a:lnTo>
                    <a:pt x="6985" y="3556"/>
                  </a:lnTo>
                  <a:lnTo>
                    <a:pt x="13971" y="0"/>
                  </a:lnTo>
                  <a:lnTo>
                    <a:pt x="14733" y="254"/>
                  </a:lnTo>
                  <a:lnTo>
                    <a:pt x="15368" y="635"/>
                  </a:lnTo>
                  <a:lnTo>
                    <a:pt x="16003" y="1017"/>
                  </a:lnTo>
                  <a:lnTo>
                    <a:pt x="16510" y="1398"/>
                  </a:lnTo>
                  <a:lnTo>
                    <a:pt x="16765" y="1778"/>
                  </a:lnTo>
                  <a:lnTo>
                    <a:pt x="17019" y="2160"/>
                  </a:lnTo>
                  <a:lnTo>
                    <a:pt x="17272" y="2541"/>
                  </a:lnTo>
                  <a:lnTo>
                    <a:pt x="17272" y="2921"/>
                  </a:lnTo>
                  <a:lnTo>
                    <a:pt x="17272" y="3303"/>
                  </a:lnTo>
                  <a:lnTo>
                    <a:pt x="17019" y="3684"/>
                  </a:lnTo>
                  <a:lnTo>
                    <a:pt x="16765" y="4064"/>
                  </a:lnTo>
                  <a:lnTo>
                    <a:pt x="16510" y="4446"/>
                  </a:lnTo>
                  <a:lnTo>
                    <a:pt x="16003" y="4827"/>
                  </a:lnTo>
                  <a:lnTo>
                    <a:pt x="15495" y="5207"/>
                  </a:lnTo>
                  <a:lnTo>
                    <a:pt x="14986" y="5461"/>
                  </a:lnTo>
                  <a:lnTo>
                    <a:pt x="14224" y="5842"/>
                  </a:lnTo>
                  <a:lnTo>
                    <a:pt x="13462" y="6096"/>
                  </a:lnTo>
                  <a:lnTo>
                    <a:pt x="12573" y="6478"/>
                  </a:lnTo>
                  <a:lnTo>
                    <a:pt x="11558" y="6859"/>
                  </a:lnTo>
                  <a:lnTo>
                    <a:pt x="10542" y="7239"/>
                  </a:lnTo>
                  <a:lnTo>
                    <a:pt x="8001" y="7874"/>
                  </a:lnTo>
                  <a:lnTo>
                    <a:pt x="6732" y="8128"/>
                  </a:lnTo>
                  <a:lnTo>
                    <a:pt x="5334" y="8510"/>
                  </a:lnTo>
                  <a:lnTo>
                    <a:pt x="4065" y="8002"/>
                  </a:lnTo>
                  <a:lnTo>
                    <a:pt x="2921" y="7748"/>
                  </a:lnTo>
                  <a:lnTo>
                    <a:pt x="1397" y="736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9319894" y="866139"/>
              <a:ext cx="55627" cy="124081"/>
            </a:xfrm>
            <a:custGeom>
              <a:avLst/>
              <a:gdLst/>
              <a:ahLst/>
              <a:cxnLst/>
              <a:rect l="0" t="0" r="0" b="0"/>
              <a:pathLst>
                <a:path w="55627" h="124081">
                  <a:moveTo>
                    <a:pt x="55626" y="66549"/>
                  </a:moveTo>
                  <a:lnTo>
                    <a:pt x="55373" y="73533"/>
                  </a:lnTo>
                  <a:lnTo>
                    <a:pt x="54864" y="83566"/>
                  </a:lnTo>
                  <a:lnTo>
                    <a:pt x="54229" y="91568"/>
                  </a:lnTo>
                  <a:lnTo>
                    <a:pt x="53087" y="101219"/>
                  </a:lnTo>
                  <a:lnTo>
                    <a:pt x="51054" y="113919"/>
                  </a:lnTo>
                  <a:lnTo>
                    <a:pt x="48769" y="124080"/>
                  </a:lnTo>
                  <a:lnTo>
                    <a:pt x="6986" y="124080"/>
                  </a:lnTo>
                  <a:lnTo>
                    <a:pt x="4573" y="113919"/>
                  </a:lnTo>
                  <a:lnTo>
                    <a:pt x="2667" y="103124"/>
                  </a:lnTo>
                  <a:lnTo>
                    <a:pt x="1016" y="87503"/>
                  </a:lnTo>
                  <a:lnTo>
                    <a:pt x="127" y="75185"/>
                  </a:lnTo>
                  <a:lnTo>
                    <a:pt x="0" y="62103"/>
                  </a:lnTo>
                  <a:lnTo>
                    <a:pt x="636" y="40513"/>
                  </a:lnTo>
                  <a:lnTo>
                    <a:pt x="2160" y="24766"/>
                  </a:lnTo>
                  <a:lnTo>
                    <a:pt x="3937" y="13716"/>
                  </a:lnTo>
                  <a:lnTo>
                    <a:pt x="6986" y="0"/>
                  </a:lnTo>
                  <a:lnTo>
                    <a:pt x="48769" y="0"/>
                  </a:lnTo>
                  <a:lnTo>
                    <a:pt x="50420" y="6732"/>
                  </a:lnTo>
                  <a:lnTo>
                    <a:pt x="52324" y="17272"/>
                  </a:lnTo>
                  <a:lnTo>
                    <a:pt x="53849" y="28575"/>
                  </a:lnTo>
                  <a:lnTo>
                    <a:pt x="54864" y="40513"/>
                  </a:lnTo>
                  <a:lnTo>
                    <a:pt x="55499" y="53213"/>
                  </a:lnTo>
                  <a:lnTo>
                    <a:pt x="55626" y="62103"/>
                  </a:lnTo>
                  <a:close/>
                </a:path>
              </a:pathLst>
            </a:custGeom>
            <a:solidFill>
              <a:srgbClr val="FFBBB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319894" y="991108"/>
              <a:ext cx="55627" cy="155956"/>
            </a:xfrm>
            <a:custGeom>
              <a:avLst/>
              <a:gdLst/>
              <a:ahLst/>
              <a:cxnLst/>
              <a:rect l="0" t="0" r="0" b="0"/>
              <a:pathLst>
                <a:path w="55627" h="155956">
                  <a:moveTo>
                    <a:pt x="0" y="62103"/>
                  </a:moveTo>
                  <a:lnTo>
                    <a:pt x="0" y="53213"/>
                  </a:lnTo>
                  <a:lnTo>
                    <a:pt x="382" y="44703"/>
                  </a:lnTo>
                  <a:lnTo>
                    <a:pt x="1398" y="32511"/>
                  </a:lnTo>
                  <a:lnTo>
                    <a:pt x="2667" y="20955"/>
                  </a:lnTo>
                  <a:lnTo>
                    <a:pt x="5335" y="6603"/>
                  </a:lnTo>
                  <a:lnTo>
                    <a:pt x="6986" y="0"/>
                  </a:lnTo>
                  <a:lnTo>
                    <a:pt x="48769" y="0"/>
                  </a:lnTo>
                  <a:lnTo>
                    <a:pt x="51054" y="10033"/>
                  </a:lnTo>
                  <a:lnTo>
                    <a:pt x="52960" y="20955"/>
                  </a:lnTo>
                  <a:lnTo>
                    <a:pt x="54611" y="36575"/>
                  </a:lnTo>
                  <a:lnTo>
                    <a:pt x="55499" y="53213"/>
                  </a:lnTo>
                  <a:lnTo>
                    <a:pt x="55626" y="64389"/>
                  </a:lnTo>
                  <a:lnTo>
                    <a:pt x="55246" y="78486"/>
                  </a:lnTo>
                  <a:lnTo>
                    <a:pt x="54102" y="92709"/>
                  </a:lnTo>
                  <a:lnTo>
                    <a:pt x="52451" y="106172"/>
                  </a:lnTo>
                  <a:lnTo>
                    <a:pt x="49785" y="119506"/>
                  </a:lnTo>
                  <a:lnTo>
                    <a:pt x="47499" y="128397"/>
                  </a:lnTo>
                  <a:lnTo>
                    <a:pt x="43181" y="140461"/>
                  </a:lnTo>
                  <a:lnTo>
                    <a:pt x="39371" y="147700"/>
                  </a:lnTo>
                  <a:lnTo>
                    <a:pt x="35941" y="152145"/>
                  </a:lnTo>
                  <a:lnTo>
                    <a:pt x="32894" y="154431"/>
                  </a:lnTo>
                  <a:lnTo>
                    <a:pt x="29846" y="155702"/>
                  </a:lnTo>
                  <a:lnTo>
                    <a:pt x="27051" y="155955"/>
                  </a:lnTo>
                  <a:lnTo>
                    <a:pt x="22225" y="154305"/>
                  </a:lnTo>
                  <a:lnTo>
                    <a:pt x="18288" y="150622"/>
                  </a:lnTo>
                  <a:lnTo>
                    <a:pt x="12447" y="140461"/>
                  </a:lnTo>
                  <a:lnTo>
                    <a:pt x="9145" y="131699"/>
                  </a:lnTo>
                  <a:lnTo>
                    <a:pt x="5335" y="117602"/>
                  </a:lnTo>
                  <a:lnTo>
                    <a:pt x="2540" y="102108"/>
                  </a:lnTo>
                  <a:lnTo>
                    <a:pt x="762" y="85217"/>
                  </a:lnTo>
                  <a:lnTo>
                    <a:pt x="127" y="71500"/>
                  </a:lnTo>
                  <a:close/>
                </a:path>
              </a:pathLst>
            </a:custGeom>
            <a:solidFill>
              <a:srgbClr val="C8374D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0100" y="-63500"/>
            <a:ext cx="1719707" cy="14044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7" name="Group 16"/>
          <p:cNvGrpSpPr/>
          <p:nvPr/>
        </p:nvGrpSpPr>
        <p:grpSpPr>
          <a:xfrm>
            <a:off x="965200" y="6168206"/>
            <a:ext cx="736601" cy="419794"/>
            <a:chOff x="965200" y="6168206"/>
            <a:chExt cx="736601" cy="419794"/>
          </a:xfrm>
        </p:grpSpPr>
        <p:sp>
          <p:nvSpPr>
            <p:cNvPr id="13" name="Freeform 12"/>
            <p:cNvSpPr/>
            <p:nvPr/>
          </p:nvSpPr>
          <p:spPr>
            <a:xfrm>
              <a:off x="965200" y="6168206"/>
              <a:ext cx="558801" cy="419794"/>
            </a:xfrm>
            <a:custGeom>
              <a:avLst/>
              <a:gdLst/>
              <a:ahLst/>
              <a:cxnLst/>
              <a:rect l="0" t="0" r="0" b="0"/>
              <a:pathLst>
                <a:path w="558801" h="419794">
                  <a:moveTo>
                    <a:pt x="0" y="54794"/>
                  </a:moveTo>
                  <a:lnTo>
                    <a:pt x="13483" y="21084"/>
                  </a:lnTo>
                  <a:lnTo>
                    <a:pt x="24511" y="11154"/>
                  </a:lnTo>
                  <a:lnTo>
                    <a:pt x="38918" y="4534"/>
                  </a:lnTo>
                  <a:lnTo>
                    <a:pt x="55579" y="120"/>
                  </a:lnTo>
                  <a:lnTo>
                    <a:pt x="76563" y="0"/>
                  </a:lnTo>
                  <a:lnTo>
                    <a:pt x="100431" y="2742"/>
                  </a:lnTo>
                  <a:lnTo>
                    <a:pt x="126220" y="7393"/>
                  </a:lnTo>
                  <a:lnTo>
                    <a:pt x="147647" y="14726"/>
                  </a:lnTo>
                  <a:lnTo>
                    <a:pt x="166164" y="23849"/>
                  </a:lnTo>
                  <a:lnTo>
                    <a:pt x="182743" y="34164"/>
                  </a:lnTo>
                  <a:lnTo>
                    <a:pt x="196617" y="43863"/>
                  </a:lnTo>
                  <a:lnTo>
                    <a:pt x="208689" y="53151"/>
                  </a:lnTo>
                  <a:lnTo>
                    <a:pt x="219559" y="62165"/>
                  </a:lnTo>
                  <a:lnTo>
                    <a:pt x="228217" y="75230"/>
                  </a:lnTo>
                  <a:lnTo>
                    <a:pt x="235400" y="90996"/>
                  </a:lnTo>
                  <a:lnTo>
                    <a:pt x="241600" y="108562"/>
                  </a:lnTo>
                  <a:lnTo>
                    <a:pt x="248555" y="123095"/>
                  </a:lnTo>
                  <a:lnTo>
                    <a:pt x="256014" y="135605"/>
                  </a:lnTo>
                  <a:lnTo>
                    <a:pt x="263810" y="146768"/>
                  </a:lnTo>
                  <a:lnTo>
                    <a:pt x="269006" y="161265"/>
                  </a:lnTo>
                  <a:lnTo>
                    <a:pt x="272471" y="177986"/>
                  </a:lnTo>
                  <a:lnTo>
                    <a:pt x="274780" y="196188"/>
                  </a:lnTo>
                  <a:lnTo>
                    <a:pt x="279142" y="212557"/>
                  </a:lnTo>
                  <a:lnTo>
                    <a:pt x="284872" y="227702"/>
                  </a:lnTo>
                  <a:lnTo>
                    <a:pt x="291515" y="242032"/>
                  </a:lnTo>
                  <a:lnTo>
                    <a:pt x="300176" y="258642"/>
                  </a:lnTo>
                  <a:lnTo>
                    <a:pt x="321089" y="295911"/>
                  </a:lnTo>
                  <a:lnTo>
                    <a:pt x="331182" y="311494"/>
                  </a:lnTo>
                  <a:lnTo>
                    <a:pt x="340732" y="324705"/>
                  </a:lnTo>
                  <a:lnTo>
                    <a:pt x="349921" y="336334"/>
                  </a:lnTo>
                  <a:lnTo>
                    <a:pt x="358869" y="346910"/>
                  </a:lnTo>
                  <a:lnTo>
                    <a:pt x="367657" y="356782"/>
                  </a:lnTo>
                  <a:lnTo>
                    <a:pt x="376338" y="366186"/>
                  </a:lnTo>
                  <a:lnTo>
                    <a:pt x="386358" y="375277"/>
                  </a:lnTo>
                  <a:lnTo>
                    <a:pt x="397272" y="384160"/>
                  </a:lnTo>
                  <a:lnTo>
                    <a:pt x="408781" y="392905"/>
                  </a:lnTo>
                  <a:lnTo>
                    <a:pt x="420687" y="400145"/>
                  </a:lnTo>
                  <a:lnTo>
                    <a:pt x="432858" y="406384"/>
                  </a:lnTo>
                  <a:lnTo>
                    <a:pt x="445205" y="411953"/>
                  </a:lnTo>
                  <a:lnTo>
                    <a:pt x="459081" y="415667"/>
                  </a:lnTo>
                  <a:lnTo>
                    <a:pt x="473976" y="418142"/>
                  </a:lnTo>
                  <a:lnTo>
                    <a:pt x="489551" y="419793"/>
                  </a:lnTo>
                  <a:lnTo>
                    <a:pt x="504167" y="419482"/>
                  </a:lnTo>
                  <a:lnTo>
                    <a:pt x="518144" y="417863"/>
                  </a:lnTo>
                  <a:lnTo>
                    <a:pt x="558800" y="4103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28700" y="6223000"/>
              <a:ext cx="190501" cy="279401"/>
            </a:xfrm>
            <a:custGeom>
              <a:avLst/>
              <a:gdLst/>
              <a:ahLst/>
              <a:cxnLst/>
              <a:rect l="0" t="0" r="0" b="0"/>
              <a:pathLst>
                <a:path w="190501" h="279401">
                  <a:moveTo>
                    <a:pt x="190500" y="0"/>
                  </a:moveTo>
                  <a:lnTo>
                    <a:pt x="156790" y="26967"/>
                  </a:lnTo>
                  <a:lnTo>
                    <a:pt x="142626" y="39145"/>
                  </a:lnTo>
                  <a:lnTo>
                    <a:pt x="128951" y="51496"/>
                  </a:lnTo>
                  <a:lnTo>
                    <a:pt x="103878" y="75098"/>
                  </a:lnTo>
                  <a:lnTo>
                    <a:pt x="83327" y="94995"/>
                  </a:lnTo>
                  <a:lnTo>
                    <a:pt x="75307" y="105663"/>
                  </a:lnTo>
                  <a:lnTo>
                    <a:pt x="68549" y="117009"/>
                  </a:lnTo>
                  <a:lnTo>
                    <a:pt x="62632" y="128806"/>
                  </a:lnTo>
                  <a:lnTo>
                    <a:pt x="55866" y="139493"/>
                  </a:lnTo>
                  <a:lnTo>
                    <a:pt x="48533" y="149440"/>
                  </a:lnTo>
                  <a:lnTo>
                    <a:pt x="40822" y="158893"/>
                  </a:lnTo>
                  <a:lnTo>
                    <a:pt x="35681" y="172251"/>
                  </a:lnTo>
                  <a:lnTo>
                    <a:pt x="32254" y="188211"/>
                  </a:lnTo>
                  <a:lnTo>
                    <a:pt x="29969" y="205907"/>
                  </a:lnTo>
                  <a:lnTo>
                    <a:pt x="25624" y="220527"/>
                  </a:lnTo>
                  <a:lnTo>
                    <a:pt x="19904" y="233095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87500" y="6299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76400" y="64643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9746" y="6896100"/>
            <a:ext cx="608555" cy="700138"/>
            <a:chOff x="1029746" y="6896100"/>
            <a:chExt cx="608555" cy="700138"/>
          </a:xfrm>
        </p:grpSpPr>
        <p:sp>
          <p:nvSpPr>
            <p:cNvPr id="18" name="Freeform 17"/>
            <p:cNvSpPr/>
            <p:nvPr/>
          </p:nvSpPr>
          <p:spPr>
            <a:xfrm>
              <a:off x="1029746" y="6896100"/>
              <a:ext cx="325285" cy="700138"/>
            </a:xfrm>
            <a:custGeom>
              <a:avLst/>
              <a:gdLst/>
              <a:ahLst/>
              <a:cxnLst/>
              <a:rect l="0" t="0" r="0" b="0"/>
              <a:pathLst>
                <a:path w="325285" h="700138">
                  <a:moveTo>
                    <a:pt x="24354" y="0"/>
                  </a:moveTo>
                  <a:lnTo>
                    <a:pt x="10870" y="33710"/>
                  </a:lnTo>
                  <a:lnTo>
                    <a:pt x="6898" y="50695"/>
                  </a:lnTo>
                  <a:lnTo>
                    <a:pt x="4250" y="69074"/>
                  </a:lnTo>
                  <a:lnTo>
                    <a:pt x="2484" y="88382"/>
                  </a:lnTo>
                  <a:lnTo>
                    <a:pt x="1307" y="108311"/>
                  </a:lnTo>
                  <a:lnTo>
                    <a:pt x="0" y="149267"/>
                  </a:lnTo>
                  <a:lnTo>
                    <a:pt x="2473" y="165834"/>
                  </a:lnTo>
                  <a:lnTo>
                    <a:pt x="6944" y="179700"/>
                  </a:lnTo>
                  <a:lnTo>
                    <a:pt x="12747" y="191766"/>
                  </a:lnTo>
                  <a:lnTo>
                    <a:pt x="19438" y="204044"/>
                  </a:lnTo>
                  <a:lnTo>
                    <a:pt x="26721" y="216462"/>
                  </a:lnTo>
                  <a:lnTo>
                    <a:pt x="34399" y="228975"/>
                  </a:lnTo>
                  <a:lnTo>
                    <a:pt x="43750" y="242961"/>
                  </a:lnTo>
                  <a:lnTo>
                    <a:pt x="65430" y="273553"/>
                  </a:lnTo>
                  <a:lnTo>
                    <a:pt x="79960" y="283968"/>
                  </a:lnTo>
                  <a:lnTo>
                    <a:pt x="96702" y="290912"/>
                  </a:lnTo>
                  <a:lnTo>
                    <a:pt x="114919" y="295541"/>
                  </a:lnTo>
                  <a:lnTo>
                    <a:pt x="129886" y="295805"/>
                  </a:lnTo>
                  <a:lnTo>
                    <a:pt x="142686" y="293158"/>
                  </a:lnTo>
                  <a:lnTo>
                    <a:pt x="154042" y="288572"/>
                  </a:lnTo>
                  <a:lnTo>
                    <a:pt x="165846" y="282692"/>
                  </a:lnTo>
                  <a:lnTo>
                    <a:pt x="177948" y="275950"/>
                  </a:lnTo>
                  <a:lnTo>
                    <a:pt x="190250" y="268633"/>
                  </a:lnTo>
                  <a:lnTo>
                    <a:pt x="201274" y="259522"/>
                  </a:lnTo>
                  <a:lnTo>
                    <a:pt x="211445" y="249215"/>
                  </a:lnTo>
                  <a:lnTo>
                    <a:pt x="221048" y="238109"/>
                  </a:lnTo>
                  <a:lnTo>
                    <a:pt x="227450" y="225062"/>
                  </a:lnTo>
                  <a:lnTo>
                    <a:pt x="231717" y="210718"/>
                  </a:lnTo>
                  <a:lnTo>
                    <a:pt x="234563" y="195512"/>
                  </a:lnTo>
                  <a:lnTo>
                    <a:pt x="236460" y="178319"/>
                  </a:lnTo>
                  <a:lnTo>
                    <a:pt x="237724" y="159801"/>
                  </a:lnTo>
                  <a:lnTo>
                    <a:pt x="238567" y="140401"/>
                  </a:lnTo>
                  <a:lnTo>
                    <a:pt x="236307" y="130289"/>
                  </a:lnTo>
                  <a:lnTo>
                    <a:pt x="231978" y="126370"/>
                  </a:lnTo>
                  <a:lnTo>
                    <a:pt x="226270" y="126580"/>
                  </a:lnTo>
                  <a:lnTo>
                    <a:pt x="225287" y="133776"/>
                  </a:lnTo>
                  <a:lnTo>
                    <a:pt x="227453" y="145628"/>
                  </a:lnTo>
                  <a:lnTo>
                    <a:pt x="235976" y="176201"/>
                  </a:lnTo>
                  <a:lnTo>
                    <a:pt x="244467" y="208604"/>
                  </a:lnTo>
                  <a:lnTo>
                    <a:pt x="247296" y="227969"/>
                  </a:lnTo>
                  <a:lnTo>
                    <a:pt x="249182" y="249346"/>
                  </a:lnTo>
                  <a:lnTo>
                    <a:pt x="250439" y="272064"/>
                  </a:lnTo>
                  <a:lnTo>
                    <a:pt x="254099" y="292854"/>
                  </a:lnTo>
                  <a:lnTo>
                    <a:pt x="259362" y="312357"/>
                  </a:lnTo>
                  <a:lnTo>
                    <a:pt x="265692" y="331005"/>
                  </a:lnTo>
                  <a:lnTo>
                    <a:pt x="269913" y="350492"/>
                  </a:lnTo>
                  <a:lnTo>
                    <a:pt x="272726" y="370539"/>
                  </a:lnTo>
                  <a:lnTo>
                    <a:pt x="274602" y="390959"/>
                  </a:lnTo>
                  <a:lnTo>
                    <a:pt x="278675" y="408806"/>
                  </a:lnTo>
                  <a:lnTo>
                    <a:pt x="284212" y="424937"/>
                  </a:lnTo>
                  <a:lnTo>
                    <a:pt x="290726" y="439925"/>
                  </a:lnTo>
                  <a:lnTo>
                    <a:pt x="295068" y="456972"/>
                  </a:lnTo>
                  <a:lnTo>
                    <a:pt x="297964" y="475392"/>
                  </a:lnTo>
                  <a:lnTo>
                    <a:pt x="299893" y="494728"/>
                  </a:lnTo>
                  <a:lnTo>
                    <a:pt x="304002" y="513263"/>
                  </a:lnTo>
                  <a:lnTo>
                    <a:pt x="309564" y="531264"/>
                  </a:lnTo>
                  <a:lnTo>
                    <a:pt x="316094" y="548909"/>
                  </a:lnTo>
                  <a:lnTo>
                    <a:pt x="320447" y="567728"/>
                  </a:lnTo>
                  <a:lnTo>
                    <a:pt x="323349" y="587330"/>
                  </a:lnTo>
                  <a:lnTo>
                    <a:pt x="325284" y="607453"/>
                  </a:lnTo>
                  <a:lnTo>
                    <a:pt x="323752" y="627924"/>
                  </a:lnTo>
                  <a:lnTo>
                    <a:pt x="319908" y="648627"/>
                  </a:lnTo>
                  <a:lnTo>
                    <a:pt x="314523" y="669484"/>
                  </a:lnTo>
                  <a:lnTo>
                    <a:pt x="305289" y="683390"/>
                  </a:lnTo>
                  <a:lnTo>
                    <a:pt x="293488" y="692660"/>
                  </a:lnTo>
                  <a:lnTo>
                    <a:pt x="279977" y="698840"/>
                  </a:lnTo>
                  <a:lnTo>
                    <a:pt x="263913" y="700137"/>
                  </a:lnTo>
                  <a:lnTo>
                    <a:pt x="246149" y="698180"/>
                  </a:lnTo>
                  <a:lnTo>
                    <a:pt x="227250" y="694053"/>
                  </a:lnTo>
                  <a:lnTo>
                    <a:pt x="207596" y="687069"/>
                  </a:lnTo>
                  <a:lnTo>
                    <a:pt x="187437" y="678179"/>
                  </a:lnTo>
                  <a:lnTo>
                    <a:pt x="166943" y="668019"/>
                  </a:lnTo>
                  <a:lnTo>
                    <a:pt x="149046" y="654191"/>
                  </a:lnTo>
                  <a:lnTo>
                    <a:pt x="132882" y="637916"/>
                  </a:lnTo>
                  <a:lnTo>
                    <a:pt x="117873" y="620010"/>
                  </a:lnTo>
                  <a:lnTo>
                    <a:pt x="105044" y="605251"/>
                  </a:lnTo>
                  <a:lnTo>
                    <a:pt x="93669" y="592590"/>
                  </a:lnTo>
                  <a:lnTo>
                    <a:pt x="49754" y="533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87500" y="71120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612900" y="73406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23322" y="6083300"/>
            <a:ext cx="5010879" cy="1443769"/>
            <a:chOff x="1923322" y="6083300"/>
            <a:chExt cx="5010879" cy="1443769"/>
          </a:xfrm>
        </p:grpSpPr>
        <p:sp>
          <p:nvSpPr>
            <p:cNvPr id="22" name="Freeform 21"/>
            <p:cNvSpPr/>
            <p:nvPr/>
          </p:nvSpPr>
          <p:spPr>
            <a:xfrm>
              <a:off x="1924326" y="6290454"/>
              <a:ext cx="247375" cy="288147"/>
            </a:xfrm>
            <a:custGeom>
              <a:avLst/>
              <a:gdLst/>
              <a:ahLst/>
              <a:cxnLst/>
              <a:rect l="0" t="0" r="0" b="0"/>
              <a:pathLst>
                <a:path w="247375" h="288147">
                  <a:moveTo>
                    <a:pt x="234674" y="97646"/>
                  </a:moveTo>
                  <a:lnTo>
                    <a:pt x="234674" y="70678"/>
                  </a:lnTo>
                  <a:lnTo>
                    <a:pt x="233262" y="58500"/>
                  </a:lnTo>
                  <a:lnTo>
                    <a:pt x="230911" y="46149"/>
                  </a:lnTo>
                  <a:lnTo>
                    <a:pt x="227931" y="33681"/>
                  </a:lnTo>
                  <a:lnTo>
                    <a:pt x="221712" y="23958"/>
                  </a:lnTo>
                  <a:lnTo>
                    <a:pt x="213333" y="16065"/>
                  </a:lnTo>
                  <a:lnTo>
                    <a:pt x="203513" y="9392"/>
                  </a:lnTo>
                  <a:lnTo>
                    <a:pt x="191322" y="4943"/>
                  </a:lnTo>
                  <a:lnTo>
                    <a:pt x="177550" y="1977"/>
                  </a:lnTo>
                  <a:lnTo>
                    <a:pt x="162725" y="0"/>
                  </a:lnTo>
                  <a:lnTo>
                    <a:pt x="145786" y="1504"/>
                  </a:lnTo>
                  <a:lnTo>
                    <a:pt x="127437" y="5329"/>
                  </a:lnTo>
                  <a:lnTo>
                    <a:pt x="108149" y="10701"/>
                  </a:lnTo>
                  <a:lnTo>
                    <a:pt x="89646" y="18516"/>
                  </a:lnTo>
                  <a:lnTo>
                    <a:pt x="71666" y="27959"/>
                  </a:lnTo>
                  <a:lnTo>
                    <a:pt x="54035" y="38488"/>
                  </a:lnTo>
                  <a:lnTo>
                    <a:pt x="39459" y="52563"/>
                  </a:lnTo>
                  <a:lnTo>
                    <a:pt x="26920" y="69002"/>
                  </a:lnTo>
                  <a:lnTo>
                    <a:pt x="15738" y="87016"/>
                  </a:lnTo>
                  <a:lnTo>
                    <a:pt x="8283" y="106081"/>
                  </a:lnTo>
                  <a:lnTo>
                    <a:pt x="3313" y="125847"/>
                  </a:lnTo>
                  <a:lnTo>
                    <a:pt x="0" y="146080"/>
                  </a:lnTo>
                  <a:lnTo>
                    <a:pt x="613" y="165213"/>
                  </a:lnTo>
                  <a:lnTo>
                    <a:pt x="3845" y="183612"/>
                  </a:lnTo>
                  <a:lnTo>
                    <a:pt x="8821" y="201523"/>
                  </a:lnTo>
                  <a:lnTo>
                    <a:pt x="16372" y="216286"/>
                  </a:lnTo>
                  <a:lnTo>
                    <a:pt x="25639" y="228951"/>
                  </a:lnTo>
                  <a:lnTo>
                    <a:pt x="36051" y="240216"/>
                  </a:lnTo>
                  <a:lnTo>
                    <a:pt x="47225" y="246315"/>
                  </a:lnTo>
                  <a:lnTo>
                    <a:pt x="58908" y="248970"/>
                  </a:lnTo>
                  <a:lnTo>
                    <a:pt x="70930" y="249328"/>
                  </a:lnTo>
                  <a:lnTo>
                    <a:pt x="83178" y="245334"/>
                  </a:lnTo>
                  <a:lnTo>
                    <a:pt x="95576" y="238438"/>
                  </a:lnTo>
                  <a:lnTo>
                    <a:pt x="108075" y="229607"/>
                  </a:lnTo>
                  <a:lnTo>
                    <a:pt x="119230" y="219486"/>
                  </a:lnTo>
                  <a:lnTo>
                    <a:pt x="129489" y="208506"/>
                  </a:lnTo>
                  <a:lnTo>
                    <a:pt x="139150" y="196953"/>
                  </a:lnTo>
                  <a:lnTo>
                    <a:pt x="148414" y="183606"/>
                  </a:lnTo>
                  <a:lnTo>
                    <a:pt x="157411" y="169064"/>
                  </a:lnTo>
                  <a:lnTo>
                    <a:pt x="166232" y="153724"/>
                  </a:lnTo>
                  <a:lnTo>
                    <a:pt x="174935" y="150554"/>
                  </a:lnTo>
                  <a:lnTo>
                    <a:pt x="183559" y="155495"/>
                  </a:lnTo>
                  <a:lnTo>
                    <a:pt x="192130" y="165846"/>
                  </a:lnTo>
                  <a:lnTo>
                    <a:pt x="199256" y="178390"/>
                  </a:lnTo>
                  <a:lnTo>
                    <a:pt x="205417" y="192397"/>
                  </a:lnTo>
                  <a:lnTo>
                    <a:pt x="210936" y="207380"/>
                  </a:lnTo>
                  <a:lnTo>
                    <a:pt x="217437" y="221601"/>
                  </a:lnTo>
                  <a:lnTo>
                    <a:pt x="224594" y="235316"/>
                  </a:lnTo>
                  <a:lnTo>
                    <a:pt x="247374" y="2881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47900" y="6247667"/>
              <a:ext cx="279401" cy="216634"/>
            </a:xfrm>
            <a:custGeom>
              <a:avLst/>
              <a:gdLst/>
              <a:ahLst/>
              <a:cxnLst/>
              <a:rect l="0" t="0" r="0" b="0"/>
              <a:pathLst>
                <a:path w="279401" h="216634">
                  <a:moveTo>
                    <a:pt x="0" y="115033"/>
                  </a:moveTo>
                  <a:lnTo>
                    <a:pt x="0" y="192481"/>
                  </a:lnTo>
                  <a:lnTo>
                    <a:pt x="1411" y="197709"/>
                  </a:lnTo>
                  <a:lnTo>
                    <a:pt x="3762" y="194139"/>
                  </a:lnTo>
                  <a:lnTo>
                    <a:pt x="6742" y="184704"/>
                  </a:lnTo>
                  <a:lnTo>
                    <a:pt x="8727" y="172769"/>
                  </a:lnTo>
                  <a:lnTo>
                    <a:pt x="10051" y="159168"/>
                  </a:lnTo>
                  <a:lnTo>
                    <a:pt x="10934" y="144456"/>
                  </a:lnTo>
                  <a:lnTo>
                    <a:pt x="12934" y="129004"/>
                  </a:lnTo>
                  <a:lnTo>
                    <a:pt x="15678" y="113058"/>
                  </a:lnTo>
                  <a:lnTo>
                    <a:pt x="18918" y="96783"/>
                  </a:lnTo>
                  <a:lnTo>
                    <a:pt x="23901" y="80288"/>
                  </a:lnTo>
                  <a:lnTo>
                    <a:pt x="30045" y="63648"/>
                  </a:lnTo>
                  <a:lnTo>
                    <a:pt x="36963" y="46909"/>
                  </a:lnTo>
                  <a:lnTo>
                    <a:pt x="45809" y="37161"/>
                  </a:lnTo>
                  <a:lnTo>
                    <a:pt x="55939" y="32074"/>
                  </a:lnTo>
                  <a:lnTo>
                    <a:pt x="66926" y="30093"/>
                  </a:lnTo>
                  <a:lnTo>
                    <a:pt x="74250" y="35829"/>
                  </a:lnTo>
                  <a:lnTo>
                    <a:pt x="79133" y="46708"/>
                  </a:lnTo>
                  <a:lnTo>
                    <a:pt x="89769" y="91966"/>
                  </a:lnTo>
                  <a:lnTo>
                    <a:pt x="93712" y="108122"/>
                  </a:lnTo>
                  <a:lnTo>
                    <a:pt x="99164" y="113247"/>
                  </a:lnTo>
                  <a:lnTo>
                    <a:pt x="105620" y="111020"/>
                  </a:lnTo>
                  <a:lnTo>
                    <a:pt x="112746" y="103891"/>
                  </a:lnTo>
                  <a:lnTo>
                    <a:pt x="118909" y="93494"/>
                  </a:lnTo>
                  <a:lnTo>
                    <a:pt x="124428" y="80918"/>
                  </a:lnTo>
                  <a:lnTo>
                    <a:pt x="138938" y="40013"/>
                  </a:lnTo>
                  <a:lnTo>
                    <a:pt x="143425" y="26920"/>
                  </a:lnTo>
                  <a:lnTo>
                    <a:pt x="150650" y="16780"/>
                  </a:lnTo>
                  <a:lnTo>
                    <a:pt x="159700" y="8609"/>
                  </a:lnTo>
                  <a:lnTo>
                    <a:pt x="169966" y="1750"/>
                  </a:lnTo>
                  <a:lnTo>
                    <a:pt x="179633" y="0"/>
                  </a:lnTo>
                  <a:lnTo>
                    <a:pt x="188900" y="1655"/>
                  </a:lnTo>
                  <a:lnTo>
                    <a:pt x="197900" y="5581"/>
                  </a:lnTo>
                  <a:lnTo>
                    <a:pt x="208133" y="12431"/>
                  </a:lnTo>
                  <a:lnTo>
                    <a:pt x="219188" y="21232"/>
                  </a:lnTo>
                  <a:lnTo>
                    <a:pt x="230792" y="31332"/>
                  </a:lnTo>
                  <a:lnTo>
                    <a:pt x="239939" y="43710"/>
                  </a:lnTo>
                  <a:lnTo>
                    <a:pt x="247448" y="57606"/>
                  </a:lnTo>
                  <a:lnTo>
                    <a:pt x="253865" y="72515"/>
                  </a:lnTo>
                  <a:lnTo>
                    <a:pt x="258143" y="88098"/>
                  </a:lnTo>
                  <a:lnTo>
                    <a:pt x="260995" y="104132"/>
                  </a:lnTo>
                  <a:lnTo>
                    <a:pt x="262897" y="120466"/>
                  </a:lnTo>
                  <a:lnTo>
                    <a:pt x="265576" y="135588"/>
                  </a:lnTo>
                  <a:lnTo>
                    <a:pt x="268772" y="149903"/>
                  </a:lnTo>
                  <a:lnTo>
                    <a:pt x="279400" y="2166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591846" y="6248400"/>
              <a:ext cx="117263" cy="267042"/>
            </a:xfrm>
            <a:custGeom>
              <a:avLst/>
              <a:gdLst/>
              <a:ahLst/>
              <a:cxnLst/>
              <a:rect l="0" t="0" r="0" b="0"/>
              <a:pathLst>
                <a:path w="117263" h="267042">
                  <a:moveTo>
                    <a:pt x="24354" y="63500"/>
                  </a:moveTo>
                  <a:lnTo>
                    <a:pt x="10869" y="90467"/>
                  </a:lnTo>
                  <a:lnTo>
                    <a:pt x="6898" y="105467"/>
                  </a:lnTo>
                  <a:lnTo>
                    <a:pt x="4249" y="122522"/>
                  </a:lnTo>
                  <a:lnTo>
                    <a:pt x="2484" y="140948"/>
                  </a:lnTo>
                  <a:lnTo>
                    <a:pt x="1307" y="158876"/>
                  </a:lnTo>
                  <a:lnTo>
                    <a:pt x="523" y="176473"/>
                  </a:lnTo>
                  <a:lnTo>
                    <a:pt x="0" y="193849"/>
                  </a:lnTo>
                  <a:lnTo>
                    <a:pt x="2473" y="209665"/>
                  </a:lnTo>
                  <a:lnTo>
                    <a:pt x="6944" y="224443"/>
                  </a:lnTo>
                  <a:lnTo>
                    <a:pt x="12747" y="238529"/>
                  </a:lnTo>
                  <a:lnTo>
                    <a:pt x="20849" y="249330"/>
                  </a:lnTo>
                  <a:lnTo>
                    <a:pt x="30484" y="257942"/>
                  </a:lnTo>
                  <a:lnTo>
                    <a:pt x="41141" y="265094"/>
                  </a:lnTo>
                  <a:lnTo>
                    <a:pt x="51067" y="267041"/>
                  </a:lnTo>
                  <a:lnTo>
                    <a:pt x="60507" y="265516"/>
                  </a:lnTo>
                  <a:lnTo>
                    <a:pt x="69622" y="261677"/>
                  </a:lnTo>
                  <a:lnTo>
                    <a:pt x="78522" y="253474"/>
                  </a:lnTo>
                  <a:lnTo>
                    <a:pt x="87277" y="242360"/>
                  </a:lnTo>
                  <a:lnTo>
                    <a:pt x="95936" y="229306"/>
                  </a:lnTo>
                  <a:lnTo>
                    <a:pt x="103119" y="213548"/>
                  </a:lnTo>
                  <a:lnTo>
                    <a:pt x="109320" y="195988"/>
                  </a:lnTo>
                  <a:lnTo>
                    <a:pt x="114864" y="177225"/>
                  </a:lnTo>
                  <a:lnTo>
                    <a:pt x="117150" y="159072"/>
                  </a:lnTo>
                  <a:lnTo>
                    <a:pt x="117262" y="141326"/>
                  </a:lnTo>
                  <a:lnTo>
                    <a:pt x="115926" y="123850"/>
                  </a:lnTo>
                  <a:lnTo>
                    <a:pt x="113624" y="107967"/>
                  </a:lnTo>
                  <a:lnTo>
                    <a:pt x="110678" y="93145"/>
                  </a:lnTo>
                  <a:lnTo>
                    <a:pt x="107303" y="79030"/>
                  </a:lnTo>
                  <a:lnTo>
                    <a:pt x="102231" y="65386"/>
                  </a:lnTo>
                  <a:lnTo>
                    <a:pt x="96027" y="52057"/>
                  </a:lnTo>
                  <a:lnTo>
                    <a:pt x="4975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808465" y="6324600"/>
              <a:ext cx="176036" cy="203201"/>
            </a:xfrm>
            <a:custGeom>
              <a:avLst/>
              <a:gdLst/>
              <a:ahLst/>
              <a:cxnLst/>
              <a:rect l="0" t="0" r="0" b="0"/>
              <a:pathLst>
                <a:path w="176036" h="203201">
                  <a:moveTo>
                    <a:pt x="10935" y="0"/>
                  </a:moveTo>
                  <a:lnTo>
                    <a:pt x="4192" y="26967"/>
                  </a:lnTo>
                  <a:lnTo>
                    <a:pt x="2207" y="41967"/>
                  </a:lnTo>
                  <a:lnTo>
                    <a:pt x="883" y="59022"/>
                  </a:lnTo>
                  <a:lnTo>
                    <a:pt x="0" y="77448"/>
                  </a:lnTo>
                  <a:lnTo>
                    <a:pt x="823" y="93965"/>
                  </a:lnTo>
                  <a:lnTo>
                    <a:pt x="2782" y="109210"/>
                  </a:lnTo>
                  <a:lnTo>
                    <a:pt x="5500" y="123606"/>
                  </a:lnTo>
                  <a:lnTo>
                    <a:pt x="8722" y="137437"/>
                  </a:lnTo>
                  <a:lnTo>
                    <a:pt x="12282" y="150891"/>
                  </a:lnTo>
                  <a:lnTo>
                    <a:pt x="16066" y="164094"/>
                  </a:lnTo>
                  <a:lnTo>
                    <a:pt x="24233" y="171485"/>
                  </a:lnTo>
                  <a:lnTo>
                    <a:pt x="35323" y="175001"/>
                  </a:lnTo>
                  <a:lnTo>
                    <a:pt x="48360" y="175934"/>
                  </a:lnTo>
                  <a:lnTo>
                    <a:pt x="59874" y="172322"/>
                  </a:lnTo>
                  <a:lnTo>
                    <a:pt x="70372" y="165681"/>
                  </a:lnTo>
                  <a:lnTo>
                    <a:pt x="80193" y="157021"/>
                  </a:lnTo>
                  <a:lnTo>
                    <a:pt x="88151" y="144191"/>
                  </a:lnTo>
                  <a:lnTo>
                    <a:pt x="94868" y="128583"/>
                  </a:lnTo>
                  <a:lnTo>
                    <a:pt x="100757" y="111122"/>
                  </a:lnTo>
                  <a:lnTo>
                    <a:pt x="106094" y="93836"/>
                  </a:lnTo>
                  <a:lnTo>
                    <a:pt x="115787" y="59579"/>
                  </a:lnTo>
                  <a:lnTo>
                    <a:pt x="117525" y="52419"/>
                  </a:lnTo>
                  <a:lnTo>
                    <a:pt x="117273" y="51879"/>
                  </a:lnTo>
                  <a:lnTo>
                    <a:pt x="115693" y="55753"/>
                  </a:lnTo>
                  <a:lnTo>
                    <a:pt x="116051" y="63979"/>
                  </a:lnTo>
                  <a:lnTo>
                    <a:pt x="117701" y="75108"/>
                  </a:lnTo>
                  <a:lnTo>
                    <a:pt x="120213" y="88172"/>
                  </a:lnTo>
                  <a:lnTo>
                    <a:pt x="123298" y="101114"/>
                  </a:lnTo>
                  <a:lnTo>
                    <a:pt x="126765" y="113976"/>
                  </a:lnTo>
                  <a:lnTo>
                    <a:pt x="130488" y="126784"/>
                  </a:lnTo>
                  <a:lnTo>
                    <a:pt x="135793" y="139556"/>
                  </a:lnTo>
                  <a:lnTo>
                    <a:pt x="142151" y="152304"/>
                  </a:lnTo>
                  <a:lnTo>
                    <a:pt x="176035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048000" y="6299200"/>
              <a:ext cx="165101" cy="228601"/>
            </a:xfrm>
            <a:custGeom>
              <a:avLst/>
              <a:gdLst/>
              <a:ahLst/>
              <a:cxnLst/>
              <a:rect l="0" t="0" r="0" b="0"/>
              <a:pathLst>
                <a:path w="165101" h="228601">
                  <a:moveTo>
                    <a:pt x="0" y="0"/>
                  </a:moveTo>
                  <a:lnTo>
                    <a:pt x="6742" y="33709"/>
                  </a:lnTo>
                  <a:lnTo>
                    <a:pt x="8727" y="50695"/>
                  </a:lnTo>
                  <a:lnTo>
                    <a:pt x="10052" y="69074"/>
                  </a:lnTo>
                  <a:lnTo>
                    <a:pt x="11523" y="106900"/>
                  </a:lnTo>
                  <a:lnTo>
                    <a:pt x="12176" y="142525"/>
                  </a:lnTo>
                  <a:lnTo>
                    <a:pt x="13762" y="147228"/>
                  </a:lnTo>
                  <a:lnTo>
                    <a:pt x="16230" y="143307"/>
                  </a:lnTo>
                  <a:lnTo>
                    <a:pt x="19287" y="133638"/>
                  </a:lnTo>
                  <a:lnTo>
                    <a:pt x="22735" y="120136"/>
                  </a:lnTo>
                  <a:lnTo>
                    <a:pt x="30330" y="86319"/>
                  </a:lnTo>
                  <a:lnTo>
                    <a:pt x="34331" y="70246"/>
                  </a:lnTo>
                  <a:lnTo>
                    <a:pt x="38410" y="55297"/>
                  </a:lnTo>
                  <a:lnTo>
                    <a:pt x="42540" y="41098"/>
                  </a:lnTo>
                  <a:lnTo>
                    <a:pt x="49526" y="33043"/>
                  </a:lnTo>
                  <a:lnTo>
                    <a:pt x="58417" y="29085"/>
                  </a:lnTo>
                  <a:lnTo>
                    <a:pt x="68578" y="27856"/>
                  </a:lnTo>
                  <a:lnTo>
                    <a:pt x="78174" y="31270"/>
                  </a:lnTo>
                  <a:lnTo>
                    <a:pt x="87394" y="37781"/>
                  </a:lnTo>
                  <a:lnTo>
                    <a:pt x="96362" y="46354"/>
                  </a:lnTo>
                  <a:lnTo>
                    <a:pt x="103752" y="57713"/>
                  </a:lnTo>
                  <a:lnTo>
                    <a:pt x="110090" y="70930"/>
                  </a:lnTo>
                  <a:lnTo>
                    <a:pt x="115727" y="85387"/>
                  </a:lnTo>
                  <a:lnTo>
                    <a:pt x="120895" y="102080"/>
                  </a:lnTo>
                  <a:lnTo>
                    <a:pt x="125752" y="120264"/>
                  </a:lnTo>
                  <a:lnTo>
                    <a:pt x="130401" y="139443"/>
                  </a:lnTo>
                  <a:lnTo>
                    <a:pt x="134912" y="156462"/>
                  </a:lnTo>
                  <a:lnTo>
                    <a:pt x="139330" y="172041"/>
                  </a:lnTo>
                  <a:lnTo>
                    <a:pt x="16510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327400" y="62611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0" y="0"/>
                  </a:moveTo>
                  <a:lnTo>
                    <a:pt x="6742" y="20225"/>
                  </a:lnTo>
                  <a:lnTo>
                    <a:pt x="8728" y="33239"/>
                  </a:lnTo>
                  <a:lnTo>
                    <a:pt x="10052" y="48970"/>
                  </a:lnTo>
                  <a:lnTo>
                    <a:pt x="10934" y="66513"/>
                  </a:lnTo>
                  <a:lnTo>
                    <a:pt x="12934" y="85264"/>
                  </a:lnTo>
                  <a:lnTo>
                    <a:pt x="15678" y="104821"/>
                  </a:lnTo>
                  <a:lnTo>
                    <a:pt x="254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263900" y="6350000"/>
              <a:ext cx="127001" cy="50801"/>
            </a:xfrm>
            <a:custGeom>
              <a:avLst/>
              <a:gdLst/>
              <a:ahLst/>
              <a:cxnLst/>
              <a:rect l="0" t="0" r="0" b="0"/>
              <a:pathLst>
                <a:path w="127001" h="50801">
                  <a:moveTo>
                    <a:pt x="0" y="0"/>
                  </a:moveTo>
                  <a:lnTo>
                    <a:pt x="33709" y="6741"/>
                  </a:lnTo>
                  <a:lnTo>
                    <a:pt x="47873" y="10138"/>
                  </a:lnTo>
                  <a:lnTo>
                    <a:pt x="61548" y="13814"/>
                  </a:lnTo>
                  <a:lnTo>
                    <a:pt x="74899" y="17676"/>
                  </a:lnTo>
                  <a:lnTo>
                    <a:pt x="86621" y="23073"/>
                  </a:lnTo>
                  <a:lnTo>
                    <a:pt x="97258" y="29493"/>
                  </a:lnTo>
                  <a:lnTo>
                    <a:pt x="127000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39936" y="6299200"/>
              <a:ext cx="102218" cy="180116"/>
            </a:xfrm>
            <a:custGeom>
              <a:avLst/>
              <a:gdLst/>
              <a:ahLst/>
              <a:cxnLst/>
              <a:rect l="0" t="0" r="0" b="0"/>
              <a:pathLst>
                <a:path w="102218" h="180116">
                  <a:moveTo>
                    <a:pt x="30364" y="63500"/>
                  </a:moveTo>
                  <a:lnTo>
                    <a:pt x="16879" y="76984"/>
                  </a:lnTo>
                  <a:lnTo>
                    <a:pt x="11496" y="85189"/>
                  </a:lnTo>
                  <a:lnTo>
                    <a:pt x="6497" y="94893"/>
                  </a:lnTo>
                  <a:lnTo>
                    <a:pt x="1752" y="105595"/>
                  </a:lnTo>
                  <a:lnTo>
                    <a:pt x="0" y="118374"/>
                  </a:lnTo>
                  <a:lnTo>
                    <a:pt x="244" y="132539"/>
                  </a:lnTo>
                  <a:lnTo>
                    <a:pt x="1817" y="147625"/>
                  </a:lnTo>
                  <a:lnTo>
                    <a:pt x="7099" y="159094"/>
                  </a:lnTo>
                  <a:lnTo>
                    <a:pt x="14854" y="168152"/>
                  </a:lnTo>
                  <a:lnTo>
                    <a:pt x="24257" y="175601"/>
                  </a:lnTo>
                  <a:lnTo>
                    <a:pt x="36171" y="179156"/>
                  </a:lnTo>
                  <a:lnTo>
                    <a:pt x="49757" y="180115"/>
                  </a:lnTo>
                  <a:lnTo>
                    <a:pt x="64459" y="179343"/>
                  </a:lnTo>
                  <a:lnTo>
                    <a:pt x="75672" y="174595"/>
                  </a:lnTo>
                  <a:lnTo>
                    <a:pt x="84558" y="167197"/>
                  </a:lnTo>
                  <a:lnTo>
                    <a:pt x="91893" y="158031"/>
                  </a:lnTo>
                  <a:lnTo>
                    <a:pt x="96783" y="146276"/>
                  </a:lnTo>
                  <a:lnTo>
                    <a:pt x="100043" y="132795"/>
                  </a:lnTo>
                  <a:lnTo>
                    <a:pt x="102217" y="118163"/>
                  </a:lnTo>
                  <a:lnTo>
                    <a:pt x="100843" y="102764"/>
                  </a:lnTo>
                  <a:lnTo>
                    <a:pt x="97106" y="86854"/>
                  </a:lnTo>
                  <a:lnTo>
                    <a:pt x="91792" y="70603"/>
                  </a:lnTo>
                  <a:lnTo>
                    <a:pt x="85427" y="56946"/>
                  </a:lnTo>
                  <a:lnTo>
                    <a:pt x="78361" y="45019"/>
                  </a:lnTo>
                  <a:lnTo>
                    <a:pt x="70829" y="34246"/>
                  </a:lnTo>
                  <a:lnTo>
                    <a:pt x="61574" y="25653"/>
                  </a:lnTo>
                  <a:lnTo>
                    <a:pt x="51170" y="18513"/>
                  </a:lnTo>
                  <a:lnTo>
                    <a:pt x="496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938863" y="6148396"/>
              <a:ext cx="137838" cy="404805"/>
            </a:xfrm>
            <a:custGeom>
              <a:avLst/>
              <a:gdLst/>
              <a:ahLst/>
              <a:cxnLst/>
              <a:rect l="0" t="0" r="0" b="0"/>
              <a:pathLst>
                <a:path w="137838" h="404805">
                  <a:moveTo>
                    <a:pt x="137837" y="49204"/>
                  </a:moveTo>
                  <a:lnTo>
                    <a:pt x="131094" y="28978"/>
                  </a:lnTo>
                  <a:lnTo>
                    <a:pt x="123464" y="20198"/>
                  </a:lnTo>
                  <a:lnTo>
                    <a:pt x="112733" y="11522"/>
                  </a:lnTo>
                  <a:lnTo>
                    <a:pt x="99934" y="2916"/>
                  </a:lnTo>
                  <a:lnTo>
                    <a:pt x="85757" y="0"/>
                  </a:lnTo>
                  <a:lnTo>
                    <a:pt x="70661" y="879"/>
                  </a:lnTo>
                  <a:lnTo>
                    <a:pt x="54953" y="4287"/>
                  </a:lnTo>
                  <a:lnTo>
                    <a:pt x="41659" y="13615"/>
                  </a:lnTo>
                  <a:lnTo>
                    <a:pt x="29973" y="26889"/>
                  </a:lnTo>
                  <a:lnTo>
                    <a:pt x="19361" y="42794"/>
                  </a:lnTo>
                  <a:lnTo>
                    <a:pt x="12286" y="63275"/>
                  </a:lnTo>
                  <a:lnTo>
                    <a:pt x="7570" y="86807"/>
                  </a:lnTo>
                  <a:lnTo>
                    <a:pt x="4425" y="112372"/>
                  </a:lnTo>
                  <a:lnTo>
                    <a:pt x="2329" y="135061"/>
                  </a:lnTo>
                  <a:lnTo>
                    <a:pt x="932" y="155831"/>
                  </a:lnTo>
                  <a:lnTo>
                    <a:pt x="0" y="175321"/>
                  </a:lnTo>
                  <a:lnTo>
                    <a:pt x="790" y="193960"/>
                  </a:lnTo>
                  <a:lnTo>
                    <a:pt x="2728" y="212030"/>
                  </a:lnTo>
                  <a:lnTo>
                    <a:pt x="5431" y="229721"/>
                  </a:lnTo>
                  <a:lnTo>
                    <a:pt x="7232" y="247160"/>
                  </a:lnTo>
                  <a:lnTo>
                    <a:pt x="8434" y="264430"/>
                  </a:lnTo>
                  <a:lnTo>
                    <a:pt x="9235" y="281588"/>
                  </a:lnTo>
                  <a:lnTo>
                    <a:pt x="11180" y="297260"/>
                  </a:lnTo>
                  <a:lnTo>
                    <a:pt x="13887" y="311941"/>
                  </a:lnTo>
                  <a:lnTo>
                    <a:pt x="17104" y="325962"/>
                  </a:lnTo>
                  <a:lnTo>
                    <a:pt x="20659" y="339542"/>
                  </a:lnTo>
                  <a:lnTo>
                    <a:pt x="24440" y="352830"/>
                  </a:lnTo>
                  <a:lnTo>
                    <a:pt x="48937" y="4048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822700" y="6286500"/>
              <a:ext cx="215901" cy="152401"/>
            </a:xfrm>
            <a:custGeom>
              <a:avLst/>
              <a:gdLst/>
              <a:ahLst/>
              <a:cxnLst/>
              <a:rect l="0" t="0" r="0" b="0"/>
              <a:pathLst>
                <a:path w="215901" h="152401">
                  <a:moveTo>
                    <a:pt x="0" y="0"/>
                  </a:moveTo>
                  <a:lnTo>
                    <a:pt x="59707" y="59707"/>
                  </a:lnTo>
                  <a:lnTo>
                    <a:pt x="70849" y="68026"/>
                  </a:lnTo>
                  <a:lnTo>
                    <a:pt x="83922" y="76395"/>
                  </a:lnTo>
                  <a:lnTo>
                    <a:pt x="98281" y="84797"/>
                  </a:lnTo>
                  <a:lnTo>
                    <a:pt x="125525" y="101657"/>
                  </a:lnTo>
                  <a:lnTo>
                    <a:pt x="138716" y="110105"/>
                  </a:lnTo>
                  <a:lnTo>
                    <a:pt x="151744" y="117147"/>
                  </a:lnTo>
                  <a:lnTo>
                    <a:pt x="164663" y="123254"/>
                  </a:lnTo>
                  <a:lnTo>
                    <a:pt x="21590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429762" y="6083300"/>
              <a:ext cx="180339" cy="419101"/>
            </a:xfrm>
            <a:custGeom>
              <a:avLst/>
              <a:gdLst/>
              <a:ahLst/>
              <a:cxnLst/>
              <a:rect l="0" t="0" r="0" b="0"/>
              <a:pathLst>
                <a:path w="180339" h="419101">
                  <a:moveTo>
                    <a:pt x="40638" y="0"/>
                  </a:moveTo>
                  <a:lnTo>
                    <a:pt x="47380" y="20225"/>
                  </a:lnTo>
                  <a:lnTo>
                    <a:pt x="50777" y="31828"/>
                  </a:lnTo>
                  <a:lnTo>
                    <a:pt x="58314" y="59771"/>
                  </a:lnTo>
                  <a:lnTo>
                    <a:pt x="60889" y="79359"/>
                  </a:lnTo>
                  <a:lnTo>
                    <a:pt x="62605" y="102295"/>
                  </a:lnTo>
                  <a:lnTo>
                    <a:pt x="63749" y="127463"/>
                  </a:lnTo>
                  <a:lnTo>
                    <a:pt x="63101" y="154120"/>
                  </a:lnTo>
                  <a:lnTo>
                    <a:pt x="61258" y="181768"/>
                  </a:lnTo>
                  <a:lnTo>
                    <a:pt x="58617" y="210079"/>
                  </a:lnTo>
                  <a:lnTo>
                    <a:pt x="55446" y="233186"/>
                  </a:lnTo>
                  <a:lnTo>
                    <a:pt x="51921" y="252823"/>
                  </a:lnTo>
                  <a:lnTo>
                    <a:pt x="48160" y="270149"/>
                  </a:lnTo>
                  <a:lnTo>
                    <a:pt x="44242" y="285932"/>
                  </a:lnTo>
                  <a:lnTo>
                    <a:pt x="40218" y="300688"/>
                  </a:lnTo>
                  <a:lnTo>
                    <a:pt x="31984" y="328372"/>
                  </a:lnTo>
                  <a:lnTo>
                    <a:pt x="23621" y="354788"/>
                  </a:lnTo>
                  <a:lnTo>
                    <a:pt x="18004" y="367758"/>
                  </a:lnTo>
                  <a:lnTo>
                    <a:pt x="11438" y="380638"/>
                  </a:lnTo>
                  <a:lnTo>
                    <a:pt x="4237" y="393459"/>
                  </a:lnTo>
                  <a:lnTo>
                    <a:pt x="848" y="394950"/>
                  </a:lnTo>
                  <a:lnTo>
                    <a:pt x="0" y="388889"/>
                  </a:lnTo>
                  <a:lnTo>
                    <a:pt x="846" y="377792"/>
                  </a:lnTo>
                  <a:lnTo>
                    <a:pt x="4232" y="364750"/>
                  </a:lnTo>
                  <a:lnTo>
                    <a:pt x="9312" y="350411"/>
                  </a:lnTo>
                  <a:lnTo>
                    <a:pt x="15520" y="335207"/>
                  </a:lnTo>
                  <a:lnTo>
                    <a:pt x="22482" y="319427"/>
                  </a:lnTo>
                  <a:lnTo>
                    <a:pt x="37742" y="286841"/>
                  </a:lnTo>
                  <a:lnTo>
                    <a:pt x="47174" y="274483"/>
                  </a:lnTo>
                  <a:lnTo>
                    <a:pt x="57695" y="264833"/>
                  </a:lnTo>
                  <a:lnTo>
                    <a:pt x="68943" y="256988"/>
                  </a:lnTo>
                  <a:lnTo>
                    <a:pt x="80674" y="254581"/>
                  </a:lnTo>
                  <a:lnTo>
                    <a:pt x="92729" y="255799"/>
                  </a:lnTo>
                  <a:lnTo>
                    <a:pt x="104998" y="259432"/>
                  </a:lnTo>
                  <a:lnTo>
                    <a:pt x="116000" y="267499"/>
                  </a:lnTo>
                  <a:lnTo>
                    <a:pt x="126157" y="278522"/>
                  </a:lnTo>
                  <a:lnTo>
                    <a:pt x="135751" y="291514"/>
                  </a:lnTo>
                  <a:lnTo>
                    <a:pt x="143557" y="305820"/>
                  </a:lnTo>
                  <a:lnTo>
                    <a:pt x="150173" y="321002"/>
                  </a:lnTo>
                  <a:lnTo>
                    <a:pt x="155994" y="336768"/>
                  </a:lnTo>
                  <a:lnTo>
                    <a:pt x="161287" y="352923"/>
                  </a:lnTo>
                  <a:lnTo>
                    <a:pt x="166226" y="369337"/>
                  </a:lnTo>
                  <a:lnTo>
                    <a:pt x="180338" y="419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19091" y="6295696"/>
              <a:ext cx="143410" cy="166417"/>
            </a:xfrm>
            <a:custGeom>
              <a:avLst/>
              <a:gdLst/>
              <a:ahLst/>
              <a:cxnLst/>
              <a:rect l="0" t="0" r="0" b="0"/>
              <a:pathLst>
                <a:path w="143410" h="166417">
                  <a:moveTo>
                    <a:pt x="41809" y="3504"/>
                  </a:moveTo>
                  <a:lnTo>
                    <a:pt x="48551" y="23729"/>
                  </a:lnTo>
                  <a:lnTo>
                    <a:pt x="50537" y="35332"/>
                  </a:lnTo>
                  <a:lnTo>
                    <a:pt x="51861" y="48712"/>
                  </a:lnTo>
                  <a:lnTo>
                    <a:pt x="52743" y="63275"/>
                  </a:lnTo>
                  <a:lnTo>
                    <a:pt x="53724" y="94510"/>
                  </a:lnTo>
                  <a:lnTo>
                    <a:pt x="53986" y="110741"/>
                  </a:lnTo>
                  <a:lnTo>
                    <a:pt x="52749" y="125795"/>
                  </a:lnTo>
                  <a:lnTo>
                    <a:pt x="50513" y="140064"/>
                  </a:lnTo>
                  <a:lnTo>
                    <a:pt x="47612" y="153811"/>
                  </a:lnTo>
                  <a:lnTo>
                    <a:pt x="41444" y="161564"/>
                  </a:lnTo>
                  <a:lnTo>
                    <a:pt x="33099" y="165322"/>
                  </a:lnTo>
                  <a:lnTo>
                    <a:pt x="23302" y="166416"/>
                  </a:lnTo>
                  <a:lnTo>
                    <a:pt x="15360" y="161500"/>
                  </a:lnTo>
                  <a:lnTo>
                    <a:pt x="8654" y="152579"/>
                  </a:lnTo>
                  <a:lnTo>
                    <a:pt x="2772" y="140987"/>
                  </a:lnTo>
                  <a:lnTo>
                    <a:pt x="262" y="129026"/>
                  </a:lnTo>
                  <a:lnTo>
                    <a:pt x="0" y="116818"/>
                  </a:lnTo>
                  <a:lnTo>
                    <a:pt x="1236" y="104447"/>
                  </a:lnTo>
                  <a:lnTo>
                    <a:pt x="3471" y="90554"/>
                  </a:lnTo>
                  <a:lnTo>
                    <a:pt x="6373" y="75649"/>
                  </a:lnTo>
                  <a:lnTo>
                    <a:pt x="9718" y="60067"/>
                  </a:lnTo>
                  <a:lnTo>
                    <a:pt x="17593" y="46857"/>
                  </a:lnTo>
                  <a:lnTo>
                    <a:pt x="28487" y="35228"/>
                  </a:lnTo>
                  <a:lnTo>
                    <a:pt x="41394" y="24653"/>
                  </a:lnTo>
                  <a:lnTo>
                    <a:pt x="54232" y="16192"/>
                  </a:lnTo>
                  <a:lnTo>
                    <a:pt x="67024" y="9140"/>
                  </a:lnTo>
                  <a:lnTo>
                    <a:pt x="79786" y="3028"/>
                  </a:lnTo>
                  <a:lnTo>
                    <a:pt x="92527" y="364"/>
                  </a:lnTo>
                  <a:lnTo>
                    <a:pt x="105254" y="0"/>
                  </a:lnTo>
                  <a:lnTo>
                    <a:pt x="143409" y="35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813300" y="6295988"/>
              <a:ext cx="143278" cy="184016"/>
            </a:xfrm>
            <a:custGeom>
              <a:avLst/>
              <a:gdLst/>
              <a:ahLst/>
              <a:cxnLst/>
              <a:rect l="0" t="0" r="0" b="0"/>
              <a:pathLst>
                <a:path w="143278" h="184016">
                  <a:moveTo>
                    <a:pt x="114300" y="28612"/>
                  </a:moveTo>
                  <a:lnTo>
                    <a:pt x="100815" y="15127"/>
                  </a:lnTo>
                  <a:lnTo>
                    <a:pt x="92610" y="9744"/>
                  </a:lnTo>
                  <a:lnTo>
                    <a:pt x="82907" y="4745"/>
                  </a:lnTo>
                  <a:lnTo>
                    <a:pt x="72204" y="0"/>
                  </a:lnTo>
                  <a:lnTo>
                    <a:pt x="67891" y="1071"/>
                  </a:lnTo>
                  <a:lnTo>
                    <a:pt x="67839" y="6018"/>
                  </a:lnTo>
                  <a:lnTo>
                    <a:pt x="70625" y="13549"/>
                  </a:lnTo>
                  <a:lnTo>
                    <a:pt x="75306" y="24214"/>
                  </a:lnTo>
                  <a:lnTo>
                    <a:pt x="88032" y="51116"/>
                  </a:lnTo>
                  <a:lnTo>
                    <a:pt x="95377" y="63370"/>
                  </a:lnTo>
                  <a:lnTo>
                    <a:pt x="103096" y="74362"/>
                  </a:lnTo>
                  <a:lnTo>
                    <a:pt x="111063" y="84512"/>
                  </a:lnTo>
                  <a:lnTo>
                    <a:pt x="117786" y="95512"/>
                  </a:lnTo>
                  <a:lnTo>
                    <a:pt x="123680" y="107078"/>
                  </a:lnTo>
                  <a:lnTo>
                    <a:pt x="129020" y="119023"/>
                  </a:lnTo>
                  <a:lnTo>
                    <a:pt x="133991" y="131219"/>
                  </a:lnTo>
                  <a:lnTo>
                    <a:pt x="138716" y="143583"/>
                  </a:lnTo>
                  <a:lnTo>
                    <a:pt x="143277" y="156060"/>
                  </a:lnTo>
                  <a:lnTo>
                    <a:pt x="142085" y="165788"/>
                  </a:lnTo>
                  <a:lnTo>
                    <a:pt x="137056" y="173684"/>
                  </a:lnTo>
                  <a:lnTo>
                    <a:pt x="129471" y="180360"/>
                  </a:lnTo>
                  <a:lnTo>
                    <a:pt x="118769" y="183399"/>
                  </a:lnTo>
                  <a:lnTo>
                    <a:pt x="105990" y="184015"/>
                  </a:lnTo>
                  <a:lnTo>
                    <a:pt x="91827" y="183014"/>
                  </a:lnTo>
                  <a:lnTo>
                    <a:pt x="78151" y="179524"/>
                  </a:lnTo>
                  <a:lnTo>
                    <a:pt x="64800" y="174375"/>
                  </a:lnTo>
                  <a:lnTo>
                    <a:pt x="0" y="1429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198734" y="6103218"/>
              <a:ext cx="274967" cy="424583"/>
            </a:xfrm>
            <a:custGeom>
              <a:avLst/>
              <a:gdLst/>
              <a:ahLst/>
              <a:cxnLst/>
              <a:rect l="0" t="0" r="0" b="0"/>
              <a:pathLst>
                <a:path w="274967" h="424583">
                  <a:moveTo>
                    <a:pt x="274966" y="68982"/>
                  </a:moveTo>
                  <a:lnTo>
                    <a:pt x="254740" y="48756"/>
                  </a:lnTo>
                  <a:lnTo>
                    <a:pt x="243137" y="41386"/>
                  </a:lnTo>
                  <a:lnTo>
                    <a:pt x="229757" y="35063"/>
                  </a:lnTo>
                  <a:lnTo>
                    <a:pt x="215194" y="29435"/>
                  </a:lnTo>
                  <a:lnTo>
                    <a:pt x="199840" y="24273"/>
                  </a:lnTo>
                  <a:lnTo>
                    <a:pt x="183959" y="19420"/>
                  </a:lnTo>
                  <a:lnTo>
                    <a:pt x="152674" y="10265"/>
                  </a:lnTo>
                  <a:lnTo>
                    <a:pt x="124658" y="1493"/>
                  </a:lnTo>
                  <a:lnTo>
                    <a:pt x="111260" y="0"/>
                  </a:lnTo>
                  <a:lnTo>
                    <a:pt x="98096" y="417"/>
                  </a:lnTo>
                  <a:lnTo>
                    <a:pt x="85086" y="2105"/>
                  </a:lnTo>
                  <a:lnTo>
                    <a:pt x="70768" y="7464"/>
                  </a:lnTo>
                  <a:lnTo>
                    <a:pt x="55578" y="15270"/>
                  </a:lnTo>
                  <a:lnTo>
                    <a:pt x="39807" y="24707"/>
                  </a:lnTo>
                  <a:lnTo>
                    <a:pt x="27882" y="35232"/>
                  </a:lnTo>
                  <a:lnTo>
                    <a:pt x="18521" y="46482"/>
                  </a:lnTo>
                  <a:lnTo>
                    <a:pt x="10869" y="58215"/>
                  </a:lnTo>
                  <a:lnTo>
                    <a:pt x="5768" y="74504"/>
                  </a:lnTo>
                  <a:lnTo>
                    <a:pt x="2367" y="93830"/>
                  </a:lnTo>
                  <a:lnTo>
                    <a:pt x="100" y="115180"/>
                  </a:lnTo>
                  <a:lnTo>
                    <a:pt x="0" y="135058"/>
                  </a:lnTo>
                  <a:lnTo>
                    <a:pt x="1343" y="153955"/>
                  </a:lnTo>
                  <a:lnTo>
                    <a:pt x="3651" y="172197"/>
                  </a:lnTo>
                  <a:lnTo>
                    <a:pt x="6600" y="190003"/>
                  </a:lnTo>
                  <a:lnTo>
                    <a:pt x="9977" y="207518"/>
                  </a:lnTo>
                  <a:lnTo>
                    <a:pt x="13640" y="224839"/>
                  </a:lnTo>
                  <a:lnTo>
                    <a:pt x="18904" y="240620"/>
                  </a:lnTo>
                  <a:lnTo>
                    <a:pt x="25236" y="255374"/>
                  </a:lnTo>
                  <a:lnTo>
                    <a:pt x="32279" y="269443"/>
                  </a:lnTo>
                  <a:lnTo>
                    <a:pt x="38386" y="283056"/>
                  </a:lnTo>
                  <a:lnTo>
                    <a:pt x="43868" y="296364"/>
                  </a:lnTo>
                  <a:lnTo>
                    <a:pt x="48934" y="309470"/>
                  </a:lnTo>
                  <a:lnTo>
                    <a:pt x="55133" y="322440"/>
                  </a:lnTo>
                  <a:lnTo>
                    <a:pt x="62089" y="335320"/>
                  </a:lnTo>
                  <a:lnTo>
                    <a:pt x="69547" y="348141"/>
                  </a:lnTo>
                  <a:lnTo>
                    <a:pt x="75931" y="360921"/>
                  </a:lnTo>
                  <a:lnTo>
                    <a:pt x="81598" y="373675"/>
                  </a:lnTo>
                  <a:lnTo>
                    <a:pt x="97166" y="4245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130800" y="6273800"/>
              <a:ext cx="409192" cy="205820"/>
            </a:xfrm>
            <a:custGeom>
              <a:avLst/>
              <a:gdLst/>
              <a:ahLst/>
              <a:cxnLst/>
              <a:rect l="0" t="0" r="0" b="0"/>
              <a:pathLst>
                <a:path w="409192" h="205820">
                  <a:moveTo>
                    <a:pt x="0" y="0"/>
                  </a:moveTo>
                  <a:lnTo>
                    <a:pt x="26968" y="0"/>
                  </a:lnTo>
                  <a:lnTo>
                    <a:pt x="41967" y="2822"/>
                  </a:lnTo>
                  <a:lnTo>
                    <a:pt x="59022" y="7526"/>
                  </a:lnTo>
                  <a:lnTo>
                    <a:pt x="123607" y="28611"/>
                  </a:lnTo>
                  <a:lnTo>
                    <a:pt x="138849" y="33185"/>
                  </a:lnTo>
                  <a:lnTo>
                    <a:pt x="185857" y="46364"/>
                  </a:lnTo>
                  <a:lnTo>
                    <a:pt x="213836" y="54943"/>
                  </a:lnTo>
                  <a:lnTo>
                    <a:pt x="253388" y="67706"/>
                  </a:lnTo>
                  <a:lnTo>
                    <a:pt x="266292" y="69126"/>
                  </a:lnTo>
                  <a:lnTo>
                    <a:pt x="279128" y="68662"/>
                  </a:lnTo>
                  <a:lnTo>
                    <a:pt x="291918" y="66941"/>
                  </a:lnTo>
                  <a:lnTo>
                    <a:pt x="297623" y="68616"/>
                  </a:lnTo>
                  <a:lnTo>
                    <a:pt x="298604" y="72555"/>
                  </a:lnTo>
                  <a:lnTo>
                    <a:pt x="296436" y="78003"/>
                  </a:lnTo>
                  <a:lnTo>
                    <a:pt x="292168" y="85869"/>
                  </a:lnTo>
                  <a:lnTo>
                    <a:pt x="286501" y="95346"/>
                  </a:lnTo>
                  <a:lnTo>
                    <a:pt x="279900" y="105897"/>
                  </a:lnTo>
                  <a:lnTo>
                    <a:pt x="276911" y="119987"/>
                  </a:lnTo>
                  <a:lnTo>
                    <a:pt x="276330" y="136436"/>
                  </a:lnTo>
                  <a:lnTo>
                    <a:pt x="277353" y="154457"/>
                  </a:lnTo>
                  <a:lnTo>
                    <a:pt x="282268" y="167882"/>
                  </a:lnTo>
                  <a:lnTo>
                    <a:pt x="289779" y="178243"/>
                  </a:lnTo>
                  <a:lnTo>
                    <a:pt x="299019" y="186562"/>
                  </a:lnTo>
                  <a:lnTo>
                    <a:pt x="310824" y="193519"/>
                  </a:lnTo>
                  <a:lnTo>
                    <a:pt x="324338" y="199568"/>
                  </a:lnTo>
                  <a:lnTo>
                    <a:pt x="338992" y="205012"/>
                  </a:lnTo>
                  <a:lnTo>
                    <a:pt x="352994" y="205819"/>
                  </a:lnTo>
                  <a:lnTo>
                    <a:pt x="366563" y="203534"/>
                  </a:lnTo>
                  <a:lnTo>
                    <a:pt x="379842" y="199189"/>
                  </a:lnTo>
                  <a:lnTo>
                    <a:pt x="390106" y="190648"/>
                  </a:lnTo>
                  <a:lnTo>
                    <a:pt x="398359" y="179310"/>
                  </a:lnTo>
                  <a:lnTo>
                    <a:pt x="405272" y="166106"/>
                  </a:lnTo>
                  <a:lnTo>
                    <a:pt x="408470" y="151660"/>
                  </a:lnTo>
                  <a:lnTo>
                    <a:pt x="409191" y="136384"/>
                  </a:lnTo>
                  <a:lnTo>
                    <a:pt x="408261" y="120556"/>
                  </a:lnTo>
                  <a:lnTo>
                    <a:pt x="406229" y="102948"/>
                  </a:lnTo>
                  <a:lnTo>
                    <a:pt x="403464" y="84154"/>
                  </a:lnTo>
                  <a:lnTo>
                    <a:pt x="381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626100" y="6331579"/>
              <a:ext cx="165101" cy="124331"/>
            </a:xfrm>
            <a:custGeom>
              <a:avLst/>
              <a:gdLst/>
              <a:ahLst/>
              <a:cxnLst/>
              <a:rect l="0" t="0" r="0" b="0"/>
              <a:pathLst>
                <a:path w="165101" h="124331">
                  <a:moveTo>
                    <a:pt x="0" y="69221"/>
                  </a:moveTo>
                  <a:lnTo>
                    <a:pt x="13484" y="89446"/>
                  </a:lnTo>
                  <a:lnTo>
                    <a:pt x="18867" y="99638"/>
                  </a:lnTo>
                  <a:lnTo>
                    <a:pt x="23866" y="110666"/>
                  </a:lnTo>
                  <a:lnTo>
                    <a:pt x="28611" y="122251"/>
                  </a:lnTo>
                  <a:lnTo>
                    <a:pt x="31774" y="124330"/>
                  </a:lnTo>
                  <a:lnTo>
                    <a:pt x="33882" y="120071"/>
                  </a:lnTo>
                  <a:lnTo>
                    <a:pt x="35288" y="111587"/>
                  </a:lnTo>
                  <a:lnTo>
                    <a:pt x="44008" y="65938"/>
                  </a:lnTo>
                  <a:lnTo>
                    <a:pt x="49095" y="50099"/>
                  </a:lnTo>
                  <a:lnTo>
                    <a:pt x="55307" y="35306"/>
                  </a:lnTo>
                  <a:lnTo>
                    <a:pt x="62271" y="21211"/>
                  </a:lnTo>
                  <a:lnTo>
                    <a:pt x="72558" y="11814"/>
                  </a:lnTo>
                  <a:lnTo>
                    <a:pt x="85061" y="5550"/>
                  </a:lnTo>
                  <a:lnTo>
                    <a:pt x="99040" y="1373"/>
                  </a:lnTo>
                  <a:lnTo>
                    <a:pt x="112593" y="0"/>
                  </a:lnTo>
                  <a:lnTo>
                    <a:pt x="125862" y="496"/>
                  </a:lnTo>
                  <a:lnTo>
                    <a:pt x="165100" y="57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26748" y="6096000"/>
              <a:ext cx="155226" cy="436291"/>
            </a:xfrm>
            <a:custGeom>
              <a:avLst/>
              <a:gdLst/>
              <a:ahLst/>
              <a:cxnLst/>
              <a:rect l="0" t="0" r="0" b="0"/>
              <a:pathLst>
                <a:path w="155226" h="436291">
                  <a:moveTo>
                    <a:pt x="56552" y="0"/>
                  </a:moveTo>
                  <a:lnTo>
                    <a:pt x="56552" y="26967"/>
                  </a:lnTo>
                  <a:lnTo>
                    <a:pt x="55140" y="43378"/>
                  </a:lnTo>
                  <a:lnTo>
                    <a:pt x="52789" y="62785"/>
                  </a:lnTo>
                  <a:lnTo>
                    <a:pt x="46413" y="106926"/>
                  </a:lnTo>
                  <a:lnTo>
                    <a:pt x="38875" y="154767"/>
                  </a:lnTo>
                  <a:lnTo>
                    <a:pt x="36300" y="176556"/>
                  </a:lnTo>
                  <a:lnTo>
                    <a:pt x="34584" y="196725"/>
                  </a:lnTo>
                  <a:lnTo>
                    <a:pt x="33440" y="215817"/>
                  </a:lnTo>
                  <a:lnTo>
                    <a:pt x="31266" y="232778"/>
                  </a:lnTo>
                  <a:lnTo>
                    <a:pt x="28406" y="248318"/>
                  </a:lnTo>
                  <a:lnTo>
                    <a:pt x="25088" y="262912"/>
                  </a:lnTo>
                  <a:lnTo>
                    <a:pt x="21464" y="276874"/>
                  </a:lnTo>
                  <a:lnTo>
                    <a:pt x="17638" y="290416"/>
                  </a:lnTo>
                  <a:lnTo>
                    <a:pt x="9623" y="316751"/>
                  </a:lnTo>
                  <a:lnTo>
                    <a:pt x="0" y="346911"/>
                  </a:lnTo>
                  <a:lnTo>
                    <a:pt x="2254" y="340449"/>
                  </a:lnTo>
                  <a:lnTo>
                    <a:pt x="6243" y="331388"/>
                  </a:lnTo>
                  <a:lnTo>
                    <a:pt x="18199" y="306268"/>
                  </a:lnTo>
                  <a:lnTo>
                    <a:pt x="25339" y="293079"/>
                  </a:lnTo>
                  <a:lnTo>
                    <a:pt x="32921" y="280053"/>
                  </a:lnTo>
                  <a:lnTo>
                    <a:pt x="40798" y="267135"/>
                  </a:lnTo>
                  <a:lnTo>
                    <a:pt x="50283" y="257112"/>
                  </a:lnTo>
                  <a:lnTo>
                    <a:pt x="60838" y="249019"/>
                  </a:lnTo>
                  <a:lnTo>
                    <a:pt x="72109" y="242213"/>
                  </a:lnTo>
                  <a:lnTo>
                    <a:pt x="83857" y="240497"/>
                  </a:lnTo>
                  <a:lnTo>
                    <a:pt x="95922" y="242176"/>
                  </a:lnTo>
                  <a:lnTo>
                    <a:pt x="108198" y="246117"/>
                  </a:lnTo>
                  <a:lnTo>
                    <a:pt x="117794" y="254389"/>
                  </a:lnTo>
                  <a:lnTo>
                    <a:pt x="125602" y="265548"/>
                  </a:lnTo>
                  <a:lnTo>
                    <a:pt x="132219" y="278632"/>
                  </a:lnTo>
                  <a:lnTo>
                    <a:pt x="138041" y="292999"/>
                  </a:lnTo>
                  <a:lnTo>
                    <a:pt x="143333" y="308221"/>
                  </a:lnTo>
                  <a:lnTo>
                    <a:pt x="148273" y="324014"/>
                  </a:lnTo>
                  <a:lnTo>
                    <a:pt x="151566" y="340187"/>
                  </a:lnTo>
                  <a:lnTo>
                    <a:pt x="153761" y="356613"/>
                  </a:lnTo>
                  <a:lnTo>
                    <a:pt x="155225" y="373209"/>
                  </a:lnTo>
                  <a:lnTo>
                    <a:pt x="153378" y="388506"/>
                  </a:lnTo>
                  <a:lnTo>
                    <a:pt x="149325" y="402937"/>
                  </a:lnTo>
                  <a:lnTo>
                    <a:pt x="143800" y="416791"/>
                  </a:lnTo>
                  <a:lnTo>
                    <a:pt x="134473" y="426027"/>
                  </a:lnTo>
                  <a:lnTo>
                    <a:pt x="122610" y="432185"/>
                  </a:lnTo>
                  <a:lnTo>
                    <a:pt x="109057" y="436290"/>
                  </a:lnTo>
                  <a:lnTo>
                    <a:pt x="95789" y="436204"/>
                  </a:lnTo>
                  <a:lnTo>
                    <a:pt x="82710" y="433325"/>
                  </a:lnTo>
                  <a:lnTo>
                    <a:pt x="69757" y="428583"/>
                  </a:lnTo>
                  <a:lnTo>
                    <a:pt x="59711" y="421189"/>
                  </a:lnTo>
                  <a:lnTo>
                    <a:pt x="51602" y="412026"/>
                  </a:lnTo>
                  <a:lnTo>
                    <a:pt x="31152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233202" y="6393483"/>
              <a:ext cx="154899" cy="172418"/>
            </a:xfrm>
            <a:custGeom>
              <a:avLst/>
              <a:gdLst/>
              <a:ahLst/>
              <a:cxnLst/>
              <a:rect l="0" t="0" r="0" b="0"/>
              <a:pathLst>
                <a:path w="154899" h="172418">
                  <a:moveTo>
                    <a:pt x="154898" y="7317"/>
                  </a:moveTo>
                  <a:lnTo>
                    <a:pt x="127930" y="575"/>
                  </a:lnTo>
                  <a:lnTo>
                    <a:pt x="112930" y="0"/>
                  </a:lnTo>
                  <a:lnTo>
                    <a:pt x="95875" y="1028"/>
                  </a:lnTo>
                  <a:lnTo>
                    <a:pt x="77449" y="3124"/>
                  </a:lnTo>
                  <a:lnTo>
                    <a:pt x="60932" y="7344"/>
                  </a:lnTo>
                  <a:lnTo>
                    <a:pt x="45687" y="12979"/>
                  </a:lnTo>
                  <a:lnTo>
                    <a:pt x="31291" y="19558"/>
                  </a:lnTo>
                  <a:lnTo>
                    <a:pt x="20282" y="28178"/>
                  </a:lnTo>
                  <a:lnTo>
                    <a:pt x="11531" y="38157"/>
                  </a:lnTo>
                  <a:lnTo>
                    <a:pt x="4287" y="49043"/>
                  </a:lnTo>
                  <a:lnTo>
                    <a:pt x="868" y="60535"/>
                  </a:lnTo>
                  <a:lnTo>
                    <a:pt x="0" y="72429"/>
                  </a:lnTo>
                  <a:lnTo>
                    <a:pt x="832" y="84591"/>
                  </a:lnTo>
                  <a:lnTo>
                    <a:pt x="5621" y="95522"/>
                  </a:lnTo>
                  <a:lnTo>
                    <a:pt x="13046" y="105631"/>
                  </a:lnTo>
                  <a:lnTo>
                    <a:pt x="22230" y="115193"/>
                  </a:lnTo>
                  <a:lnTo>
                    <a:pt x="32586" y="120156"/>
                  </a:lnTo>
                  <a:lnTo>
                    <a:pt x="43723" y="122054"/>
                  </a:lnTo>
                  <a:lnTo>
                    <a:pt x="55381" y="121908"/>
                  </a:lnTo>
                  <a:lnTo>
                    <a:pt x="67387" y="117578"/>
                  </a:lnTo>
                  <a:lnTo>
                    <a:pt x="79623" y="110457"/>
                  </a:lnTo>
                  <a:lnTo>
                    <a:pt x="92015" y="101477"/>
                  </a:lnTo>
                  <a:lnTo>
                    <a:pt x="103098" y="91257"/>
                  </a:lnTo>
                  <a:lnTo>
                    <a:pt x="113309" y="80210"/>
                  </a:lnTo>
                  <a:lnTo>
                    <a:pt x="122939" y="68612"/>
                  </a:lnTo>
                  <a:lnTo>
                    <a:pt x="130769" y="56647"/>
                  </a:lnTo>
                  <a:lnTo>
                    <a:pt x="137401" y="44437"/>
                  </a:lnTo>
                  <a:lnTo>
                    <a:pt x="143233" y="32063"/>
                  </a:lnTo>
                  <a:lnTo>
                    <a:pt x="147121" y="29459"/>
                  </a:lnTo>
                  <a:lnTo>
                    <a:pt x="149713" y="33367"/>
                  </a:lnTo>
                  <a:lnTo>
                    <a:pt x="151442" y="41617"/>
                  </a:lnTo>
                  <a:lnTo>
                    <a:pt x="152593" y="52761"/>
                  </a:lnTo>
                  <a:lnTo>
                    <a:pt x="153362" y="65835"/>
                  </a:lnTo>
                  <a:lnTo>
                    <a:pt x="154215" y="95413"/>
                  </a:lnTo>
                  <a:lnTo>
                    <a:pt x="154898" y="1724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527800" y="6235700"/>
              <a:ext cx="134528" cy="422415"/>
            </a:xfrm>
            <a:custGeom>
              <a:avLst/>
              <a:gdLst/>
              <a:ahLst/>
              <a:cxnLst/>
              <a:rect l="0" t="0" r="0" b="0"/>
              <a:pathLst>
                <a:path w="134528" h="422415">
                  <a:moveTo>
                    <a:pt x="25400" y="0"/>
                  </a:moveTo>
                  <a:lnTo>
                    <a:pt x="25400" y="26967"/>
                  </a:lnTo>
                  <a:lnTo>
                    <a:pt x="26810" y="41967"/>
                  </a:lnTo>
                  <a:lnTo>
                    <a:pt x="29162" y="59022"/>
                  </a:lnTo>
                  <a:lnTo>
                    <a:pt x="32141" y="77448"/>
                  </a:lnTo>
                  <a:lnTo>
                    <a:pt x="34128" y="96787"/>
                  </a:lnTo>
                  <a:lnTo>
                    <a:pt x="35452" y="116736"/>
                  </a:lnTo>
                  <a:lnTo>
                    <a:pt x="36334" y="137090"/>
                  </a:lnTo>
                  <a:lnTo>
                    <a:pt x="35511" y="154894"/>
                  </a:lnTo>
                  <a:lnTo>
                    <a:pt x="33552" y="170995"/>
                  </a:lnTo>
                  <a:lnTo>
                    <a:pt x="30835" y="185963"/>
                  </a:lnTo>
                  <a:lnTo>
                    <a:pt x="29023" y="201586"/>
                  </a:lnTo>
                  <a:lnTo>
                    <a:pt x="27815" y="217646"/>
                  </a:lnTo>
                  <a:lnTo>
                    <a:pt x="27010" y="233997"/>
                  </a:lnTo>
                  <a:lnTo>
                    <a:pt x="25062" y="249131"/>
                  </a:lnTo>
                  <a:lnTo>
                    <a:pt x="22352" y="263454"/>
                  </a:lnTo>
                  <a:lnTo>
                    <a:pt x="19135" y="277236"/>
                  </a:lnTo>
                  <a:lnTo>
                    <a:pt x="19811" y="282191"/>
                  </a:lnTo>
                  <a:lnTo>
                    <a:pt x="23085" y="281260"/>
                  </a:lnTo>
                  <a:lnTo>
                    <a:pt x="28090" y="276407"/>
                  </a:lnTo>
                  <a:lnTo>
                    <a:pt x="35660" y="271760"/>
                  </a:lnTo>
                  <a:lnTo>
                    <a:pt x="44939" y="267251"/>
                  </a:lnTo>
                  <a:lnTo>
                    <a:pt x="55360" y="262833"/>
                  </a:lnTo>
                  <a:lnTo>
                    <a:pt x="66540" y="262711"/>
                  </a:lnTo>
                  <a:lnTo>
                    <a:pt x="78226" y="265452"/>
                  </a:lnTo>
                  <a:lnTo>
                    <a:pt x="90251" y="270101"/>
                  </a:lnTo>
                  <a:lnTo>
                    <a:pt x="101089" y="278845"/>
                  </a:lnTo>
                  <a:lnTo>
                    <a:pt x="111137" y="290318"/>
                  </a:lnTo>
                  <a:lnTo>
                    <a:pt x="120658" y="303612"/>
                  </a:lnTo>
                  <a:lnTo>
                    <a:pt x="127005" y="318119"/>
                  </a:lnTo>
                  <a:lnTo>
                    <a:pt x="131236" y="333434"/>
                  </a:lnTo>
                  <a:lnTo>
                    <a:pt x="134057" y="349290"/>
                  </a:lnTo>
                  <a:lnTo>
                    <a:pt x="134527" y="365504"/>
                  </a:lnTo>
                  <a:lnTo>
                    <a:pt x="133429" y="381958"/>
                  </a:lnTo>
                  <a:lnTo>
                    <a:pt x="131285" y="398572"/>
                  </a:lnTo>
                  <a:lnTo>
                    <a:pt x="124213" y="409647"/>
                  </a:lnTo>
                  <a:lnTo>
                    <a:pt x="113852" y="417031"/>
                  </a:lnTo>
                  <a:lnTo>
                    <a:pt x="101301" y="421954"/>
                  </a:lnTo>
                  <a:lnTo>
                    <a:pt x="88701" y="422414"/>
                  </a:lnTo>
                  <a:lnTo>
                    <a:pt x="76067" y="419898"/>
                  </a:lnTo>
                  <a:lnTo>
                    <a:pt x="63411" y="415398"/>
                  </a:lnTo>
                  <a:lnTo>
                    <a:pt x="52152" y="409577"/>
                  </a:lnTo>
                  <a:lnTo>
                    <a:pt x="41823" y="402873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731000" y="6502400"/>
              <a:ext cx="165101" cy="190501"/>
            </a:xfrm>
            <a:custGeom>
              <a:avLst/>
              <a:gdLst/>
              <a:ahLst/>
              <a:cxnLst/>
              <a:rect l="0" t="0" r="0" b="0"/>
              <a:pathLst>
                <a:path w="165101" h="190501">
                  <a:moveTo>
                    <a:pt x="0" y="0"/>
                  </a:moveTo>
                  <a:lnTo>
                    <a:pt x="13484" y="13484"/>
                  </a:lnTo>
                  <a:lnTo>
                    <a:pt x="18867" y="21689"/>
                  </a:lnTo>
                  <a:lnTo>
                    <a:pt x="23866" y="31393"/>
                  </a:lnTo>
                  <a:lnTo>
                    <a:pt x="28611" y="42095"/>
                  </a:lnTo>
                  <a:lnTo>
                    <a:pt x="34596" y="52052"/>
                  </a:lnTo>
                  <a:lnTo>
                    <a:pt x="41408" y="61512"/>
                  </a:lnTo>
                  <a:lnTo>
                    <a:pt x="48772" y="70642"/>
                  </a:lnTo>
                  <a:lnTo>
                    <a:pt x="56503" y="79550"/>
                  </a:lnTo>
                  <a:lnTo>
                    <a:pt x="64480" y="88310"/>
                  </a:lnTo>
                  <a:lnTo>
                    <a:pt x="80869" y="105571"/>
                  </a:lnTo>
                  <a:lnTo>
                    <a:pt x="1651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896100" y="6553200"/>
              <a:ext cx="38101" cy="419101"/>
            </a:xfrm>
            <a:custGeom>
              <a:avLst/>
              <a:gdLst/>
              <a:ahLst/>
              <a:cxnLst/>
              <a:rect l="0" t="0" r="0" b="0"/>
              <a:pathLst>
                <a:path w="38101" h="419101">
                  <a:moveTo>
                    <a:pt x="38100" y="0"/>
                  </a:moveTo>
                  <a:lnTo>
                    <a:pt x="38100" y="161509"/>
                  </a:lnTo>
                  <a:lnTo>
                    <a:pt x="36689" y="189517"/>
                  </a:lnTo>
                  <a:lnTo>
                    <a:pt x="34337" y="218067"/>
                  </a:lnTo>
                  <a:lnTo>
                    <a:pt x="31358" y="246977"/>
                  </a:lnTo>
                  <a:lnTo>
                    <a:pt x="27961" y="271896"/>
                  </a:lnTo>
                  <a:lnTo>
                    <a:pt x="24285" y="294153"/>
                  </a:lnTo>
                  <a:lnTo>
                    <a:pt x="20423" y="314635"/>
                  </a:lnTo>
                  <a:lnTo>
                    <a:pt x="16437" y="332523"/>
                  </a:lnTo>
                  <a:lnTo>
                    <a:pt x="12369" y="348682"/>
                  </a:lnTo>
                  <a:lnTo>
                    <a:pt x="0" y="419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923322" y="7164172"/>
              <a:ext cx="210279" cy="214529"/>
            </a:xfrm>
            <a:custGeom>
              <a:avLst/>
              <a:gdLst/>
              <a:ahLst/>
              <a:cxnLst/>
              <a:rect l="0" t="0" r="0" b="0"/>
              <a:pathLst>
                <a:path w="210279" h="214529">
                  <a:moveTo>
                    <a:pt x="121378" y="100228"/>
                  </a:moveTo>
                  <a:lnTo>
                    <a:pt x="139054" y="47197"/>
                  </a:lnTo>
                  <a:lnTo>
                    <a:pt x="138806" y="35241"/>
                  </a:lnTo>
                  <a:lnTo>
                    <a:pt x="135819" y="23036"/>
                  </a:lnTo>
                  <a:lnTo>
                    <a:pt x="131005" y="10666"/>
                  </a:lnTo>
                  <a:lnTo>
                    <a:pt x="122151" y="3831"/>
                  </a:lnTo>
                  <a:lnTo>
                    <a:pt x="110605" y="686"/>
                  </a:lnTo>
                  <a:lnTo>
                    <a:pt x="97262" y="0"/>
                  </a:lnTo>
                  <a:lnTo>
                    <a:pt x="82723" y="953"/>
                  </a:lnTo>
                  <a:lnTo>
                    <a:pt x="67386" y="3000"/>
                  </a:lnTo>
                  <a:lnTo>
                    <a:pt x="51516" y="5776"/>
                  </a:lnTo>
                  <a:lnTo>
                    <a:pt x="38114" y="13271"/>
                  </a:lnTo>
                  <a:lnTo>
                    <a:pt x="26358" y="23912"/>
                  </a:lnTo>
                  <a:lnTo>
                    <a:pt x="15698" y="36650"/>
                  </a:lnTo>
                  <a:lnTo>
                    <a:pt x="8591" y="50787"/>
                  </a:lnTo>
                  <a:lnTo>
                    <a:pt x="3853" y="65857"/>
                  </a:lnTo>
                  <a:lnTo>
                    <a:pt x="695" y="81546"/>
                  </a:lnTo>
                  <a:lnTo>
                    <a:pt x="0" y="96240"/>
                  </a:lnTo>
                  <a:lnTo>
                    <a:pt x="948" y="110270"/>
                  </a:lnTo>
                  <a:lnTo>
                    <a:pt x="2991" y="123856"/>
                  </a:lnTo>
                  <a:lnTo>
                    <a:pt x="7176" y="138557"/>
                  </a:lnTo>
                  <a:lnTo>
                    <a:pt x="12787" y="154003"/>
                  </a:lnTo>
                  <a:lnTo>
                    <a:pt x="19351" y="169944"/>
                  </a:lnTo>
                  <a:lnTo>
                    <a:pt x="27960" y="183395"/>
                  </a:lnTo>
                  <a:lnTo>
                    <a:pt x="37932" y="195183"/>
                  </a:lnTo>
                  <a:lnTo>
                    <a:pt x="48814" y="205864"/>
                  </a:lnTo>
                  <a:lnTo>
                    <a:pt x="61713" y="211574"/>
                  </a:lnTo>
                  <a:lnTo>
                    <a:pt x="75957" y="213970"/>
                  </a:lnTo>
                  <a:lnTo>
                    <a:pt x="91097" y="214156"/>
                  </a:lnTo>
                  <a:lnTo>
                    <a:pt x="102602" y="210046"/>
                  </a:lnTo>
                  <a:lnTo>
                    <a:pt x="111683" y="203073"/>
                  </a:lnTo>
                  <a:lnTo>
                    <a:pt x="119147" y="194192"/>
                  </a:lnTo>
                  <a:lnTo>
                    <a:pt x="125535" y="182626"/>
                  </a:lnTo>
                  <a:lnTo>
                    <a:pt x="131205" y="169271"/>
                  </a:lnTo>
                  <a:lnTo>
                    <a:pt x="136396" y="154723"/>
                  </a:lnTo>
                  <a:lnTo>
                    <a:pt x="141268" y="139380"/>
                  </a:lnTo>
                  <a:lnTo>
                    <a:pt x="150443" y="107281"/>
                  </a:lnTo>
                  <a:lnTo>
                    <a:pt x="154866" y="100696"/>
                  </a:lnTo>
                  <a:lnTo>
                    <a:pt x="159225" y="100540"/>
                  </a:lnTo>
                  <a:lnTo>
                    <a:pt x="163543" y="104669"/>
                  </a:lnTo>
                  <a:lnTo>
                    <a:pt x="167832" y="113066"/>
                  </a:lnTo>
                  <a:lnTo>
                    <a:pt x="172103" y="124309"/>
                  </a:lnTo>
                  <a:lnTo>
                    <a:pt x="184855" y="163337"/>
                  </a:lnTo>
                  <a:lnTo>
                    <a:pt x="210278" y="214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209800" y="7207063"/>
              <a:ext cx="279401" cy="171638"/>
            </a:xfrm>
            <a:custGeom>
              <a:avLst/>
              <a:gdLst/>
              <a:ahLst/>
              <a:cxnLst/>
              <a:rect l="0" t="0" r="0" b="0"/>
              <a:pathLst>
                <a:path w="279401" h="171638">
                  <a:moveTo>
                    <a:pt x="0" y="19237"/>
                  </a:moveTo>
                  <a:lnTo>
                    <a:pt x="0" y="52947"/>
                  </a:lnTo>
                  <a:lnTo>
                    <a:pt x="1411" y="68521"/>
                  </a:lnTo>
                  <a:lnTo>
                    <a:pt x="3762" y="84549"/>
                  </a:lnTo>
                  <a:lnTo>
                    <a:pt x="6742" y="100878"/>
                  </a:lnTo>
                  <a:lnTo>
                    <a:pt x="10139" y="115997"/>
                  </a:lnTo>
                  <a:lnTo>
                    <a:pt x="13815" y="130310"/>
                  </a:lnTo>
                  <a:lnTo>
                    <a:pt x="17676" y="144085"/>
                  </a:lnTo>
                  <a:lnTo>
                    <a:pt x="20251" y="147625"/>
                  </a:lnTo>
                  <a:lnTo>
                    <a:pt x="21967" y="144340"/>
                  </a:lnTo>
                  <a:lnTo>
                    <a:pt x="23111" y="136505"/>
                  </a:lnTo>
                  <a:lnTo>
                    <a:pt x="23874" y="125638"/>
                  </a:lnTo>
                  <a:lnTo>
                    <a:pt x="24383" y="112749"/>
                  </a:lnTo>
                  <a:lnTo>
                    <a:pt x="24721" y="98512"/>
                  </a:lnTo>
                  <a:lnTo>
                    <a:pt x="26359" y="84787"/>
                  </a:lnTo>
                  <a:lnTo>
                    <a:pt x="28861" y="71403"/>
                  </a:lnTo>
                  <a:lnTo>
                    <a:pt x="31941" y="58247"/>
                  </a:lnTo>
                  <a:lnTo>
                    <a:pt x="35405" y="45243"/>
                  </a:lnTo>
                  <a:lnTo>
                    <a:pt x="43017" y="19506"/>
                  </a:lnTo>
                  <a:lnTo>
                    <a:pt x="49844" y="12361"/>
                  </a:lnTo>
                  <a:lnTo>
                    <a:pt x="58629" y="9008"/>
                  </a:lnTo>
                  <a:lnTo>
                    <a:pt x="68719" y="8184"/>
                  </a:lnTo>
                  <a:lnTo>
                    <a:pt x="78268" y="11869"/>
                  </a:lnTo>
                  <a:lnTo>
                    <a:pt x="87457" y="18557"/>
                  </a:lnTo>
                  <a:lnTo>
                    <a:pt x="96404" y="27251"/>
                  </a:lnTo>
                  <a:lnTo>
                    <a:pt x="103780" y="40102"/>
                  </a:lnTo>
                  <a:lnTo>
                    <a:pt x="110109" y="55724"/>
                  </a:lnTo>
                  <a:lnTo>
                    <a:pt x="130405" y="118010"/>
                  </a:lnTo>
                  <a:lnTo>
                    <a:pt x="134914" y="123185"/>
                  </a:lnTo>
                  <a:lnTo>
                    <a:pt x="139331" y="122402"/>
                  </a:lnTo>
                  <a:lnTo>
                    <a:pt x="143688" y="117647"/>
                  </a:lnTo>
                  <a:lnTo>
                    <a:pt x="148003" y="108833"/>
                  </a:lnTo>
                  <a:lnTo>
                    <a:pt x="152290" y="97312"/>
                  </a:lnTo>
                  <a:lnTo>
                    <a:pt x="156560" y="83986"/>
                  </a:lnTo>
                  <a:lnTo>
                    <a:pt x="162229" y="70870"/>
                  </a:lnTo>
                  <a:lnTo>
                    <a:pt x="168830" y="57892"/>
                  </a:lnTo>
                  <a:lnTo>
                    <a:pt x="176053" y="45007"/>
                  </a:lnTo>
                  <a:lnTo>
                    <a:pt x="182280" y="32183"/>
                  </a:lnTo>
                  <a:lnTo>
                    <a:pt x="187842" y="19401"/>
                  </a:lnTo>
                  <a:lnTo>
                    <a:pt x="192961" y="6647"/>
                  </a:lnTo>
                  <a:lnTo>
                    <a:pt x="199196" y="966"/>
                  </a:lnTo>
                  <a:lnTo>
                    <a:pt x="206175" y="0"/>
                  </a:lnTo>
                  <a:lnTo>
                    <a:pt x="213650" y="2179"/>
                  </a:lnTo>
                  <a:lnTo>
                    <a:pt x="220044" y="7864"/>
                  </a:lnTo>
                  <a:lnTo>
                    <a:pt x="225718" y="15889"/>
                  </a:lnTo>
                  <a:lnTo>
                    <a:pt x="230912" y="25471"/>
                  </a:lnTo>
                  <a:lnTo>
                    <a:pt x="235785" y="37504"/>
                  </a:lnTo>
                  <a:lnTo>
                    <a:pt x="240446" y="51170"/>
                  </a:lnTo>
                  <a:lnTo>
                    <a:pt x="253747" y="93609"/>
                  </a:lnTo>
                  <a:lnTo>
                    <a:pt x="279400" y="1716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567688" y="7150100"/>
              <a:ext cx="78566" cy="213345"/>
            </a:xfrm>
            <a:custGeom>
              <a:avLst/>
              <a:gdLst/>
              <a:ahLst/>
              <a:cxnLst/>
              <a:rect l="0" t="0" r="0" b="0"/>
              <a:pathLst>
                <a:path w="78566" h="213345">
                  <a:moveTo>
                    <a:pt x="23112" y="50800"/>
                  </a:moveTo>
                  <a:lnTo>
                    <a:pt x="5435" y="103830"/>
                  </a:lnTo>
                  <a:lnTo>
                    <a:pt x="2860" y="118609"/>
                  </a:lnTo>
                  <a:lnTo>
                    <a:pt x="1144" y="135517"/>
                  </a:lnTo>
                  <a:lnTo>
                    <a:pt x="0" y="153844"/>
                  </a:lnTo>
                  <a:lnTo>
                    <a:pt x="648" y="170296"/>
                  </a:lnTo>
                  <a:lnTo>
                    <a:pt x="2492" y="185497"/>
                  </a:lnTo>
                  <a:lnTo>
                    <a:pt x="5132" y="199865"/>
                  </a:lnTo>
                  <a:lnTo>
                    <a:pt x="12536" y="208032"/>
                  </a:lnTo>
                  <a:lnTo>
                    <a:pt x="23117" y="212066"/>
                  </a:lnTo>
                  <a:lnTo>
                    <a:pt x="35815" y="213344"/>
                  </a:lnTo>
                  <a:lnTo>
                    <a:pt x="45692" y="208551"/>
                  </a:lnTo>
                  <a:lnTo>
                    <a:pt x="53687" y="199711"/>
                  </a:lnTo>
                  <a:lnTo>
                    <a:pt x="60429" y="188174"/>
                  </a:lnTo>
                  <a:lnTo>
                    <a:pt x="66334" y="174838"/>
                  </a:lnTo>
                  <a:lnTo>
                    <a:pt x="71682" y="160303"/>
                  </a:lnTo>
                  <a:lnTo>
                    <a:pt x="76658" y="144969"/>
                  </a:lnTo>
                  <a:lnTo>
                    <a:pt x="78565" y="129101"/>
                  </a:lnTo>
                  <a:lnTo>
                    <a:pt x="78425" y="112878"/>
                  </a:lnTo>
                  <a:lnTo>
                    <a:pt x="76920" y="96418"/>
                  </a:lnTo>
                  <a:lnTo>
                    <a:pt x="73095" y="79801"/>
                  </a:lnTo>
                  <a:lnTo>
                    <a:pt x="67723" y="63079"/>
                  </a:lnTo>
                  <a:lnTo>
                    <a:pt x="231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730500" y="7226300"/>
              <a:ext cx="121922" cy="154474"/>
            </a:xfrm>
            <a:custGeom>
              <a:avLst/>
              <a:gdLst/>
              <a:ahLst/>
              <a:cxnLst/>
              <a:rect l="0" t="0" r="0" b="0"/>
              <a:pathLst>
                <a:path w="121922" h="154474">
                  <a:moveTo>
                    <a:pt x="0" y="0"/>
                  </a:moveTo>
                  <a:lnTo>
                    <a:pt x="0" y="26968"/>
                  </a:lnTo>
                  <a:lnTo>
                    <a:pt x="1411" y="39144"/>
                  </a:lnTo>
                  <a:lnTo>
                    <a:pt x="3762" y="51496"/>
                  </a:lnTo>
                  <a:lnTo>
                    <a:pt x="6742" y="63964"/>
                  </a:lnTo>
                  <a:lnTo>
                    <a:pt x="10139" y="76509"/>
                  </a:lnTo>
                  <a:lnTo>
                    <a:pt x="17676" y="101737"/>
                  </a:lnTo>
                  <a:lnTo>
                    <a:pt x="23073" y="112980"/>
                  </a:lnTo>
                  <a:lnTo>
                    <a:pt x="29493" y="123298"/>
                  </a:lnTo>
                  <a:lnTo>
                    <a:pt x="36595" y="132998"/>
                  </a:lnTo>
                  <a:lnTo>
                    <a:pt x="45563" y="140877"/>
                  </a:lnTo>
                  <a:lnTo>
                    <a:pt x="55775" y="147540"/>
                  </a:lnTo>
                  <a:lnTo>
                    <a:pt x="66817" y="153393"/>
                  </a:lnTo>
                  <a:lnTo>
                    <a:pt x="77000" y="154473"/>
                  </a:lnTo>
                  <a:lnTo>
                    <a:pt x="86611" y="152371"/>
                  </a:lnTo>
                  <a:lnTo>
                    <a:pt x="95840" y="148147"/>
                  </a:lnTo>
                  <a:lnTo>
                    <a:pt x="103404" y="139686"/>
                  </a:lnTo>
                  <a:lnTo>
                    <a:pt x="109858" y="128403"/>
                  </a:lnTo>
                  <a:lnTo>
                    <a:pt x="115572" y="115235"/>
                  </a:lnTo>
                  <a:lnTo>
                    <a:pt x="119381" y="100812"/>
                  </a:lnTo>
                  <a:lnTo>
                    <a:pt x="121921" y="85552"/>
                  </a:lnTo>
                  <a:lnTo>
                    <a:pt x="1143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21000" y="7213600"/>
              <a:ext cx="152401" cy="114301"/>
            </a:xfrm>
            <a:custGeom>
              <a:avLst/>
              <a:gdLst/>
              <a:ahLst/>
              <a:cxnLst/>
              <a:rect l="0" t="0" r="0" b="0"/>
              <a:pathLst>
                <a:path w="152401" h="114301">
                  <a:moveTo>
                    <a:pt x="0" y="0"/>
                  </a:moveTo>
                  <a:lnTo>
                    <a:pt x="13483" y="13484"/>
                  </a:lnTo>
                  <a:lnTo>
                    <a:pt x="18867" y="21689"/>
                  </a:lnTo>
                  <a:lnTo>
                    <a:pt x="23866" y="31393"/>
                  </a:lnTo>
                  <a:lnTo>
                    <a:pt x="28611" y="42095"/>
                  </a:lnTo>
                  <a:lnTo>
                    <a:pt x="33185" y="53463"/>
                  </a:lnTo>
                  <a:lnTo>
                    <a:pt x="42030" y="77383"/>
                  </a:lnTo>
                  <a:lnTo>
                    <a:pt x="46364" y="79811"/>
                  </a:lnTo>
                  <a:lnTo>
                    <a:pt x="50665" y="75785"/>
                  </a:lnTo>
                  <a:lnTo>
                    <a:pt x="54943" y="67457"/>
                  </a:lnTo>
                  <a:lnTo>
                    <a:pt x="59206" y="57670"/>
                  </a:lnTo>
                  <a:lnTo>
                    <a:pt x="63460" y="46914"/>
                  </a:lnTo>
                  <a:lnTo>
                    <a:pt x="67706" y="35509"/>
                  </a:lnTo>
                  <a:lnTo>
                    <a:pt x="74771" y="29317"/>
                  </a:lnTo>
                  <a:lnTo>
                    <a:pt x="83714" y="26599"/>
                  </a:lnTo>
                  <a:lnTo>
                    <a:pt x="93909" y="26199"/>
                  </a:lnTo>
                  <a:lnTo>
                    <a:pt x="103528" y="28755"/>
                  </a:lnTo>
                  <a:lnTo>
                    <a:pt x="112763" y="33281"/>
                  </a:lnTo>
                  <a:lnTo>
                    <a:pt x="121742" y="39120"/>
                  </a:lnTo>
                  <a:lnTo>
                    <a:pt x="129139" y="48658"/>
                  </a:lnTo>
                  <a:lnTo>
                    <a:pt x="135481" y="60661"/>
                  </a:lnTo>
                  <a:lnTo>
                    <a:pt x="15240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175000" y="7150100"/>
              <a:ext cx="38101" cy="177801"/>
            </a:xfrm>
            <a:custGeom>
              <a:avLst/>
              <a:gdLst/>
              <a:ahLst/>
              <a:cxnLst/>
              <a:rect l="0" t="0" r="0" b="0"/>
              <a:pathLst>
                <a:path w="38101" h="177801">
                  <a:moveTo>
                    <a:pt x="0" y="0"/>
                  </a:moveTo>
                  <a:lnTo>
                    <a:pt x="17676" y="53030"/>
                  </a:lnTo>
                  <a:lnTo>
                    <a:pt x="21662" y="67809"/>
                  </a:lnTo>
                  <a:lnTo>
                    <a:pt x="25730" y="84717"/>
                  </a:lnTo>
                  <a:lnTo>
                    <a:pt x="3810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149600" y="72009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70706" y="0"/>
                  </a:lnTo>
                  <a:lnTo>
                    <a:pt x="88059" y="1410"/>
                  </a:lnTo>
                  <a:lnTo>
                    <a:pt x="106684" y="3762"/>
                  </a:lnTo>
                  <a:lnTo>
                    <a:pt x="1651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460960" y="7162800"/>
              <a:ext cx="103022" cy="184275"/>
            </a:xfrm>
            <a:custGeom>
              <a:avLst/>
              <a:gdLst/>
              <a:ahLst/>
              <a:cxnLst/>
              <a:rect l="0" t="0" r="0" b="0"/>
              <a:pathLst>
                <a:path w="103022" h="184275">
                  <a:moveTo>
                    <a:pt x="18840" y="38100"/>
                  </a:moveTo>
                  <a:lnTo>
                    <a:pt x="1163" y="91130"/>
                  </a:lnTo>
                  <a:lnTo>
                    <a:pt x="0" y="104497"/>
                  </a:lnTo>
                  <a:lnTo>
                    <a:pt x="635" y="119053"/>
                  </a:lnTo>
                  <a:lnTo>
                    <a:pt x="2470" y="134402"/>
                  </a:lnTo>
                  <a:lnTo>
                    <a:pt x="6515" y="147457"/>
                  </a:lnTo>
                  <a:lnTo>
                    <a:pt x="12034" y="158982"/>
                  </a:lnTo>
                  <a:lnTo>
                    <a:pt x="18536" y="169488"/>
                  </a:lnTo>
                  <a:lnTo>
                    <a:pt x="29926" y="176492"/>
                  </a:lnTo>
                  <a:lnTo>
                    <a:pt x="44575" y="181161"/>
                  </a:lnTo>
                  <a:lnTo>
                    <a:pt x="61397" y="184274"/>
                  </a:lnTo>
                  <a:lnTo>
                    <a:pt x="74022" y="182116"/>
                  </a:lnTo>
                  <a:lnTo>
                    <a:pt x="83850" y="176444"/>
                  </a:lnTo>
                  <a:lnTo>
                    <a:pt x="91813" y="168429"/>
                  </a:lnTo>
                  <a:lnTo>
                    <a:pt x="97122" y="156030"/>
                  </a:lnTo>
                  <a:lnTo>
                    <a:pt x="100661" y="140709"/>
                  </a:lnTo>
                  <a:lnTo>
                    <a:pt x="103021" y="123439"/>
                  </a:lnTo>
                  <a:lnTo>
                    <a:pt x="101771" y="107693"/>
                  </a:lnTo>
                  <a:lnTo>
                    <a:pt x="98116" y="92961"/>
                  </a:lnTo>
                  <a:lnTo>
                    <a:pt x="92857" y="78907"/>
                  </a:lnTo>
                  <a:lnTo>
                    <a:pt x="86529" y="66716"/>
                  </a:lnTo>
                  <a:lnTo>
                    <a:pt x="79489" y="55766"/>
                  </a:lnTo>
                  <a:lnTo>
                    <a:pt x="71972" y="45644"/>
                  </a:lnTo>
                  <a:lnTo>
                    <a:pt x="64139" y="36073"/>
                  </a:lnTo>
                  <a:lnTo>
                    <a:pt x="56095" y="26872"/>
                  </a:lnTo>
                  <a:lnTo>
                    <a:pt x="315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733929" y="7056223"/>
              <a:ext cx="101472" cy="284378"/>
            </a:xfrm>
            <a:custGeom>
              <a:avLst/>
              <a:gdLst/>
              <a:ahLst/>
              <a:cxnLst/>
              <a:rect l="0" t="0" r="0" b="0"/>
              <a:pathLst>
                <a:path w="101472" h="284378">
                  <a:moveTo>
                    <a:pt x="101471" y="17677"/>
                  </a:moveTo>
                  <a:lnTo>
                    <a:pt x="81245" y="10935"/>
                  </a:lnTo>
                  <a:lnTo>
                    <a:pt x="69642" y="7538"/>
                  </a:lnTo>
                  <a:lnTo>
                    <a:pt x="41699" y="0"/>
                  </a:lnTo>
                  <a:lnTo>
                    <a:pt x="29167" y="3070"/>
                  </a:lnTo>
                  <a:lnTo>
                    <a:pt x="17990" y="10761"/>
                  </a:lnTo>
                  <a:lnTo>
                    <a:pt x="7717" y="21533"/>
                  </a:lnTo>
                  <a:lnTo>
                    <a:pt x="2279" y="35769"/>
                  </a:lnTo>
                  <a:lnTo>
                    <a:pt x="65" y="52316"/>
                  </a:lnTo>
                  <a:lnTo>
                    <a:pt x="0" y="70403"/>
                  </a:lnTo>
                  <a:lnTo>
                    <a:pt x="1368" y="86694"/>
                  </a:lnTo>
                  <a:lnTo>
                    <a:pt x="3691" y="101788"/>
                  </a:lnTo>
                  <a:lnTo>
                    <a:pt x="6651" y="116084"/>
                  </a:lnTo>
                  <a:lnTo>
                    <a:pt x="10035" y="129849"/>
                  </a:lnTo>
                  <a:lnTo>
                    <a:pt x="13703" y="143258"/>
                  </a:lnTo>
                  <a:lnTo>
                    <a:pt x="21540" y="169446"/>
                  </a:lnTo>
                  <a:lnTo>
                    <a:pt x="29728" y="195197"/>
                  </a:lnTo>
                  <a:lnTo>
                    <a:pt x="33886" y="209400"/>
                  </a:lnTo>
                  <a:lnTo>
                    <a:pt x="38070" y="224515"/>
                  </a:lnTo>
                  <a:lnTo>
                    <a:pt x="63371" y="2843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619500" y="7150100"/>
              <a:ext cx="203201" cy="50801"/>
            </a:xfrm>
            <a:custGeom>
              <a:avLst/>
              <a:gdLst/>
              <a:ahLst/>
              <a:cxnLst/>
              <a:rect l="0" t="0" r="0" b="0"/>
              <a:pathLst>
                <a:path w="203201" h="50801">
                  <a:moveTo>
                    <a:pt x="0" y="0"/>
                  </a:moveTo>
                  <a:lnTo>
                    <a:pt x="20225" y="6741"/>
                  </a:lnTo>
                  <a:lnTo>
                    <a:pt x="34650" y="10138"/>
                  </a:lnTo>
                  <a:lnTo>
                    <a:pt x="52733" y="13814"/>
                  </a:lnTo>
                  <a:lnTo>
                    <a:pt x="73255" y="17676"/>
                  </a:lnTo>
                  <a:lnTo>
                    <a:pt x="91170" y="21662"/>
                  </a:lnTo>
                  <a:lnTo>
                    <a:pt x="107346" y="25730"/>
                  </a:lnTo>
                  <a:lnTo>
                    <a:pt x="122364" y="29853"/>
                  </a:lnTo>
                  <a:lnTo>
                    <a:pt x="150339" y="38197"/>
                  </a:lnTo>
                  <a:lnTo>
                    <a:pt x="203200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102100" y="7124700"/>
              <a:ext cx="190501" cy="304801"/>
            </a:xfrm>
            <a:custGeom>
              <a:avLst/>
              <a:gdLst/>
              <a:ahLst/>
              <a:cxnLst/>
              <a:rect l="0" t="0" r="0" b="0"/>
              <a:pathLst>
                <a:path w="190501" h="304801">
                  <a:moveTo>
                    <a:pt x="0" y="0"/>
                  </a:moveTo>
                  <a:lnTo>
                    <a:pt x="6742" y="26968"/>
                  </a:lnTo>
                  <a:lnTo>
                    <a:pt x="8728" y="41967"/>
                  </a:lnTo>
                  <a:lnTo>
                    <a:pt x="10052" y="59022"/>
                  </a:lnTo>
                  <a:lnTo>
                    <a:pt x="10934" y="77448"/>
                  </a:lnTo>
                  <a:lnTo>
                    <a:pt x="12934" y="93965"/>
                  </a:lnTo>
                  <a:lnTo>
                    <a:pt x="15678" y="109210"/>
                  </a:lnTo>
                  <a:lnTo>
                    <a:pt x="18919" y="123607"/>
                  </a:lnTo>
                  <a:lnTo>
                    <a:pt x="26282" y="162180"/>
                  </a:lnTo>
                  <a:lnTo>
                    <a:pt x="30221" y="184320"/>
                  </a:lnTo>
                  <a:lnTo>
                    <a:pt x="32847" y="206135"/>
                  </a:lnTo>
                  <a:lnTo>
                    <a:pt x="34598" y="227734"/>
                  </a:lnTo>
                  <a:lnTo>
                    <a:pt x="35765" y="249190"/>
                  </a:lnTo>
                  <a:lnTo>
                    <a:pt x="37954" y="259260"/>
                  </a:lnTo>
                  <a:lnTo>
                    <a:pt x="40825" y="261739"/>
                  </a:lnTo>
                  <a:lnTo>
                    <a:pt x="44150" y="259160"/>
                  </a:lnTo>
                  <a:lnTo>
                    <a:pt x="47778" y="251795"/>
                  </a:lnTo>
                  <a:lnTo>
                    <a:pt x="51607" y="241241"/>
                  </a:lnTo>
                  <a:lnTo>
                    <a:pt x="67893" y="190488"/>
                  </a:lnTo>
                  <a:lnTo>
                    <a:pt x="74895" y="180614"/>
                  </a:lnTo>
                  <a:lnTo>
                    <a:pt x="83796" y="172620"/>
                  </a:lnTo>
                  <a:lnTo>
                    <a:pt x="93964" y="165880"/>
                  </a:lnTo>
                  <a:lnTo>
                    <a:pt x="104976" y="164209"/>
                  </a:lnTo>
                  <a:lnTo>
                    <a:pt x="116551" y="165917"/>
                  </a:lnTo>
                  <a:lnTo>
                    <a:pt x="128500" y="169878"/>
                  </a:lnTo>
                  <a:lnTo>
                    <a:pt x="137878" y="176752"/>
                  </a:lnTo>
                  <a:lnTo>
                    <a:pt x="145541" y="185567"/>
                  </a:lnTo>
                  <a:lnTo>
                    <a:pt x="152060" y="195678"/>
                  </a:lnTo>
                  <a:lnTo>
                    <a:pt x="159229" y="208063"/>
                  </a:lnTo>
                  <a:lnTo>
                    <a:pt x="166830" y="221964"/>
                  </a:lnTo>
                  <a:lnTo>
                    <a:pt x="19050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60061" y="7239000"/>
              <a:ext cx="161140" cy="119610"/>
            </a:xfrm>
            <a:custGeom>
              <a:avLst/>
              <a:gdLst/>
              <a:ahLst/>
              <a:cxnLst/>
              <a:rect l="0" t="0" r="0" b="0"/>
              <a:pathLst>
                <a:path w="161140" h="119610">
                  <a:moveTo>
                    <a:pt x="8739" y="0"/>
                  </a:moveTo>
                  <a:lnTo>
                    <a:pt x="22223" y="20225"/>
                  </a:lnTo>
                  <a:lnTo>
                    <a:pt x="26194" y="33239"/>
                  </a:lnTo>
                  <a:lnTo>
                    <a:pt x="28842" y="48970"/>
                  </a:lnTo>
                  <a:lnTo>
                    <a:pt x="30608" y="66513"/>
                  </a:lnTo>
                  <a:lnTo>
                    <a:pt x="30374" y="82442"/>
                  </a:lnTo>
                  <a:lnTo>
                    <a:pt x="28806" y="97294"/>
                  </a:lnTo>
                  <a:lnTo>
                    <a:pt x="26350" y="111429"/>
                  </a:lnTo>
                  <a:lnTo>
                    <a:pt x="21891" y="118030"/>
                  </a:lnTo>
                  <a:lnTo>
                    <a:pt x="16095" y="119609"/>
                  </a:lnTo>
                  <a:lnTo>
                    <a:pt x="9410" y="117840"/>
                  </a:lnTo>
                  <a:lnTo>
                    <a:pt x="4953" y="109604"/>
                  </a:lnTo>
                  <a:lnTo>
                    <a:pt x="1981" y="97058"/>
                  </a:lnTo>
                  <a:lnTo>
                    <a:pt x="0" y="81639"/>
                  </a:lnTo>
                  <a:lnTo>
                    <a:pt x="1502" y="68536"/>
                  </a:lnTo>
                  <a:lnTo>
                    <a:pt x="5325" y="56980"/>
                  </a:lnTo>
                  <a:lnTo>
                    <a:pt x="10696" y="46453"/>
                  </a:lnTo>
                  <a:lnTo>
                    <a:pt x="19922" y="38024"/>
                  </a:lnTo>
                  <a:lnTo>
                    <a:pt x="31716" y="30994"/>
                  </a:lnTo>
                  <a:lnTo>
                    <a:pt x="45223" y="24896"/>
                  </a:lnTo>
                  <a:lnTo>
                    <a:pt x="59873" y="20830"/>
                  </a:lnTo>
                  <a:lnTo>
                    <a:pt x="75284" y="18120"/>
                  </a:lnTo>
                  <a:lnTo>
                    <a:pt x="161139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572000" y="7186035"/>
              <a:ext cx="102204" cy="215784"/>
            </a:xfrm>
            <a:custGeom>
              <a:avLst/>
              <a:gdLst/>
              <a:ahLst/>
              <a:cxnLst/>
              <a:rect l="0" t="0" r="0" b="0"/>
              <a:pathLst>
                <a:path w="102204" h="215784">
                  <a:moveTo>
                    <a:pt x="101600" y="52965"/>
                  </a:moveTo>
                  <a:lnTo>
                    <a:pt x="88115" y="39480"/>
                  </a:lnTo>
                  <a:lnTo>
                    <a:pt x="79910" y="32686"/>
                  </a:lnTo>
                  <a:lnTo>
                    <a:pt x="70207" y="25335"/>
                  </a:lnTo>
                  <a:lnTo>
                    <a:pt x="59504" y="17612"/>
                  </a:lnTo>
                  <a:lnTo>
                    <a:pt x="48136" y="11052"/>
                  </a:lnTo>
                  <a:lnTo>
                    <a:pt x="36324" y="5267"/>
                  </a:lnTo>
                  <a:lnTo>
                    <a:pt x="24216" y="0"/>
                  </a:lnTo>
                  <a:lnTo>
                    <a:pt x="17555" y="2133"/>
                  </a:lnTo>
                  <a:lnTo>
                    <a:pt x="14525" y="9199"/>
                  </a:lnTo>
                  <a:lnTo>
                    <a:pt x="13917" y="19554"/>
                  </a:lnTo>
                  <a:lnTo>
                    <a:pt x="17744" y="32102"/>
                  </a:lnTo>
                  <a:lnTo>
                    <a:pt x="24529" y="46111"/>
                  </a:lnTo>
                  <a:lnTo>
                    <a:pt x="33286" y="61096"/>
                  </a:lnTo>
                  <a:lnTo>
                    <a:pt x="43357" y="76730"/>
                  </a:lnTo>
                  <a:lnTo>
                    <a:pt x="54305" y="92797"/>
                  </a:lnTo>
                  <a:lnTo>
                    <a:pt x="65836" y="109153"/>
                  </a:lnTo>
                  <a:lnTo>
                    <a:pt x="76346" y="125701"/>
                  </a:lnTo>
                  <a:lnTo>
                    <a:pt x="86175" y="142378"/>
                  </a:lnTo>
                  <a:lnTo>
                    <a:pt x="95550" y="159140"/>
                  </a:lnTo>
                  <a:lnTo>
                    <a:pt x="100389" y="174549"/>
                  </a:lnTo>
                  <a:lnTo>
                    <a:pt x="102203" y="189053"/>
                  </a:lnTo>
                  <a:lnTo>
                    <a:pt x="102002" y="202957"/>
                  </a:lnTo>
                  <a:lnTo>
                    <a:pt x="96223" y="210815"/>
                  </a:lnTo>
                  <a:lnTo>
                    <a:pt x="86727" y="214643"/>
                  </a:lnTo>
                  <a:lnTo>
                    <a:pt x="74751" y="215783"/>
                  </a:lnTo>
                  <a:lnTo>
                    <a:pt x="63945" y="213721"/>
                  </a:lnTo>
                  <a:lnTo>
                    <a:pt x="53919" y="209525"/>
                  </a:lnTo>
                  <a:lnTo>
                    <a:pt x="44412" y="203905"/>
                  </a:lnTo>
                  <a:lnTo>
                    <a:pt x="35252" y="197336"/>
                  </a:lnTo>
                  <a:lnTo>
                    <a:pt x="26324" y="190134"/>
                  </a:lnTo>
                  <a:lnTo>
                    <a:pt x="0" y="1672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991255" y="6985000"/>
              <a:ext cx="12546" cy="406401"/>
            </a:xfrm>
            <a:custGeom>
              <a:avLst/>
              <a:gdLst/>
              <a:ahLst/>
              <a:cxnLst/>
              <a:rect l="0" t="0" r="0" b="0"/>
              <a:pathLst>
                <a:path w="12546" h="406401">
                  <a:moveTo>
                    <a:pt x="12545" y="0"/>
                  </a:moveTo>
                  <a:lnTo>
                    <a:pt x="5802" y="20225"/>
                  </a:lnTo>
                  <a:lnTo>
                    <a:pt x="3816" y="33239"/>
                  </a:lnTo>
                  <a:lnTo>
                    <a:pt x="2492" y="48970"/>
                  </a:lnTo>
                  <a:lnTo>
                    <a:pt x="1610" y="66513"/>
                  </a:lnTo>
                  <a:lnTo>
                    <a:pt x="629" y="112346"/>
                  </a:lnTo>
                  <a:lnTo>
                    <a:pt x="0" y="222256"/>
                  </a:lnTo>
                  <a:lnTo>
                    <a:pt x="1359" y="249770"/>
                  </a:lnTo>
                  <a:lnTo>
                    <a:pt x="3676" y="276580"/>
                  </a:lnTo>
                  <a:lnTo>
                    <a:pt x="6632" y="302920"/>
                  </a:lnTo>
                  <a:lnTo>
                    <a:pt x="8603" y="326125"/>
                  </a:lnTo>
                  <a:lnTo>
                    <a:pt x="9917" y="347238"/>
                  </a:lnTo>
                  <a:lnTo>
                    <a:pt x="12545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041538" y="7269783"/>
              <a:ext cx="165463" cy="159718"/>
            </a:xfrm>
            <a:custGeom>
              <a:avLst/>
              <a:gdLst/>
              <a:ahLst/>
              <a:cxnLst/>
              <a:rect l="0" t="0" r="0" b="0"/>
              <a:pathLst>
                <a:path w="165463" h="159718">
                  <a:moveTo>
                    <a:pt x="165462" y="7317"/>
                  </a:moveTo>
                  <a:lnTo>
                    <a:pt x="145236" y="575"/>
                  </a:lnTo>
                  <a:lnTo>
                    <a:pt x="133633" y="0"/>
                  </a:lnTo>
                  <a:lnTo>
                    <a:pt x="120253" y="1028"/>
                  </a:lnTo>
                  <a:lnTo>
                    <a:pt x="105690" y="3124"/>
                  </a:lnTo>
                  <a:lnTo>
                    <a:pt x="90336" y="7344"/>
                  </a:lnTo>
                  <a:lnTo>
                    <a:pt x="74455" y="12979"/>
                  </a:lnTo>
                  <a:lnTo>
                    <a:pt x="58224" y="19558"/>
                  </a:lnTo>
                  <a:lnTo>
                    <a:pt x="44581" y="28177"/>
                  </a:lnTo>
                  <a:lnTo>
                    <a:pt x="32663" y="38157"/>
                  </a:lnTo>
                  <a:lnTo>
                    <a:pt x="21896" y="49043"/>
                  </a:lnTo>
                  <a:lnTo>
                    <a:pt x="13307" y="61946"/>
                  </a:lnTo>
                  <a:lnTo>
                    <a:pt x="6170" y="76191"/>
                  </a:lnTo>
                  <a:lnTo>
                    <a:pt x="0" y="91333"/>
                  </a:lnTo>
                  <a:lnTo>
                    <a:pt x="121" y="104250"/>
                  </a:lnTo>
                  <a:lnTo>
                    <a:pt x="4434" y="115684"/>
                  </a:lnTo>
                  <a:lnTo>
                    <a:pt x="11543" y="126128"/>
                  </a:lnTo>
                  <a:lnTo>
                    <a:pt x="21927" y="131679"/>
                  </a:lnTo>
                  <a:lnTo>
                    <a:pt x="34494" y="133970"/>
                  </a:lnTo>
                  <a:lnTo>
                    <a:pt x="48517" y="134086"/>
                  </a:lnTo>
                  <a:lnTo>
                    <a:pt x="62098" y="129929"/>
                  </a:lnTo>
                  <a:lnTo>
                    <a:pt x="75386" y="122925"/>
                  </a:lnTo>
                  <a:lnTo>
                    <a:pt x="88478" y="114022"/>
                  </a:lnTo>
                  <a:lnTo>
                    <a:pt x="100028" y="102442"/>
                  </a:lnTo>
                  <a:lnTo>
                    <a:pt x="110550" y="89078"/>
                  </a:lnTo>
                  <a:lnTo>
                    <a:pt x="147716" y="33815"/>
                  </a:lnTo>
                  <a:lnTo>
                    <a:pt x="152220" y="29216"/>
                  </a:lnTo>
                  <a:lnTo>
                    <a:pt x="153811" y="30383"/>
                  </a:lnTo>
                  <a:lnTo>
                    <a:pt x="153461" y="35394"/>
                  </a:lnTo>
                  <a:lnTo>
                    <a:pt x="153073" y="59777"/>
                  </a:lnTo>
                  <a:lnTo>
                    <a:pt x="152969" y="76156"/>
                  </a:lnTo>
                  <a:lnTo>
                    <a:pt x="154311" y="91310"/>
                  </a:lnTo>
                  <a:lnTo>
                    <a:pt x="165462" y="1597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295900" y="7277100"/>
              <a:ext cx="203201" cy="209809"/>
            </a:xfrm>
            <a:custGeom>
              <a:avLst/>
              <a:gdLst/>
              <a:ahLst/>
              <a:cxnLst/>
              <a:rect l="0" t="0" r="0" b="0"/>
              <a:pathLst>
                <a:path w="203201" h="209809">
                  <a:moveTo>
                    <a:pt x="0" y="0"/>
                  </a:moveTo>
                  <a:lnTo>
                    <a:pt x="6742" y="20225"/>
                  </a:lnTo>
                  <a:lnTo>
                    <a:pt x="10139" y="31828"/>
                  </a:lnTo>
                  <a:lnTo>
                    <a:pt x="17676" y="59772"/>
                  </a:lnTo>
                  <a:lnTo>
                    <a:pt x="20251" y="76537"/>
                  </a:lnTo>
                  <a:lnTo>
                    <a:pt x="21967" y="94769"/>
                  </a:lnTo>
                  <a:lnTo>
                    <a:pt x="23111" y="113979"/>
                  </a:lnTo>
                  <a:lnTo>
                    <a:pt x="25285" y="131019"/>
                  </a:lnTo>
                  <a:lnTo>
                    <a:pt x="28145" y="146612"/>
                  </a:lnTo>
                  <a:lnTo>
                    <a:pt x="31463" y="161242"/>
                  </a:lnTo>
                  <a:lnTo>
                    <a:pt x="36498" y="168172"/>
                  </a:lnTo>
                  <a:lnTo>
                    <a:pt x="42676" y="169971"/>
                  </a:lnTo>
                  <a:lnTo>
                    <a:pt x="49617" y="168347"/>
                  </a:lnTo>
                  <a:lnTo>
                    <a:pt x="55656" y="163031"/>
                  </a:lnTo>
                  <a:lnTo>
                    <a:pt x="61092" y="155254"/>
                  </a:lnTo>
                  <a:lnTo>
                    <a:pt x="66128" y="145836"/>
                  </a:lnTo>
                  <a:lnTo>
                    <a:pt x="70896" y="133913"/>
                  </a:lnTo>
                  <a:lnTo>
                    <a:pt x="75486" y="120319"/>
                  </a:lnTo>
                  <a:lnTo>
                    <a:pt x="79957" y="105612"/>
                  </a:lnTo>
                  <a:lnTo>
                    <a:pt x="85760" y="98631"/>
                  </a:lnTo>
                  <a:lnTo>
                    <a:pt x="92451" y="96797"/>
                  </a:lnTo>
                  <a:lnTo>
                    <a:pt x="99734" y="98398"/>
                  </a:lnTo>
                  <a:lnTo>
                    <a:pt x="104589" y="105110"/>
                  </a:lnTo>
                  <a:lnTo>
                    <a:pt x="107826" y="115228"/>
                  </a:lnTo>
                  <a:lnTo>
                    <a:pt x="109984" y="127619"/>
                  </a:lnTo>
                  <a:lnTo>
                    <a:pt x="112833" y="140113"/>
                  </a:lnTo>
                  <a:lnTo>
                    <a:pt x="116144" y="152675"/>
                  </a:lnTo>
                  <a:lnTo>
                    <a:pt x="119763" y="165282"/>
                  </a:lnTo>
                  <a:lnTo>
                    <a:pt x="127546" y="190581"/>
                  </a:lnTo>
                  <a:lnTo>
                    <a:pt x="131597" y="203254"/>
                  </a:lnTo>
                  <a:lnTo>
                    <a:pt x="137120" y="208880"/>
                  </a:lnTo>
                  <a:lnTo>
                    <a:pt x="143624" y="209808"/>
                  </a:lnTo>
                  <a:lnTo>
                    <a:pt x="150783" y="207605"/>
                  </a:lnTo>
                  <a:lnTo>
                    <a:pt x="156966" y="201903"/>
                  </a:lnTo>
                  <a:lnTo>
                    <a:pt x="162500" y="193869"/>
                  </a:lnTo>
                  <a:lnTo>
                    <a:pt x="167599" y="184279"/>
                  </a:lnTo>
                  <a:lnTo>
                    <a:pt x="173822" y="173652"/>
                  </a:lnTo>
                  <a:lnTo>
                    <a:pt x="20320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549900" y="7302500"/>
              <a:ext cx="139701" cy="215901"/>
            </a:xfrm>
            <a:custGeom>
              <a:avLst/>
              <a:gdLst/>
              <a:ahLst/>
              <a:cxnLst/>
              <a:rect l="0" t="0" r="0" b="0"/>
              <a:pathLst>
                <a:path w="139701" h="215901">
                  <a:moveTo>
                    <a:pt x="0" y="0"/>
                  </a:moveTo>
                  <a:lnTo>
                    <a:pt x="0" y="33710"/>
                  </a:lnTo>
                  <a:lnTo>
                    <a:pt x="1411" y="49284"/>
                  </a:lnTo>
                  <a:lnTo>
                    <a:pt x="3762" y="65312"/>
                  </a:lnTo>
                  <a:lnTo>
                    <a:pt x="6742" y="81641"/>
                  </a:lnTo>
                  <a:lnTo>
                    <a:pt x="10139" y="98172"/>
                  </a:lnTo>
                  <a:lnTo>
                    <a:pt x="17676" y="131591"/>
                  </a:lnTo>
                  <a:lnTo>
                    <a:pt x="21662" y="146994"/>
                  </a:lnTo>
                  <a:lnTo>
                    <a:pt x="25730" y="161495"/>
                  </a:lnTo>
                  <a:lnTo>
                    <a:pt x="29853" y="175397"/>
                  </a:lnTo>
                  <a:lnTo>
                    <a:pt x="34013" y="179020"/>
                  </a:lnTo>
                  <a:lnTo>
                    <a:pt x="38197" y="175791"/>
                  </a:lnTo>
                  <a:lnTo>
                    <a:pt x="42398" y="167994"/>
                  </a:lnTo>
                  <a:lnTo>
                    <a:pt x="45199" y="155740"/>
                  </a:lnTo>
                  <a:lnTo>
                    <a:pt x="47065" y="140515"/>
                  </a:lnTo>
                  <a:lnTo>
                    <a:pt x="48310" y="123310"/>
                  </a:lnTo>
                  <a:lnTo>
                    <a:pt x="50551" y="107607"/>
                  </a:lnTo>
                  <a:lnTo>
                    <a:pt x="53456" y="92904"/>
                  </a:lnTo>
                  <a:lnTo>
                    <a:pt x="56804" y="78869"/>
                  </a:lnTo>
                  <a:lnTo>
                    <a:pt x="61858" y="66691"/>
                  </a:lnTo>
                  <a:lnTo>
                    <a:pt x="68050" y="55749"/>
                  </a:lnTo>
                  <a:lnTo>
                    <a:pt x="75000" y="45632"/>
                  </a:lnTo>
                  <a:lnTo>
                    <a:pt x="83866" y="43122"/>
                  </a:lnTo>
                  <a:lnTo>
                    <a:pt x="94011" y="45680"/>
                  </a:lnTo>
                  <a:lnTo>
                    <a:pt x="105007" y="51620"/>
                  </a:lnTo>
                  <a:lnTo>
                    <a:pt x="112338" y="61224"/>
                  </a:lnTo>
                  <a:lnTo>
                    <a:pt x="117225" y="73272"/>
                  </a:lnTo>
                  <a:lnTo>
                    <a:pt x="131811" y="133163"/>
                  </a:lnTo>
                  <a:lnTo>
                    <a:pt x="134440" y="149453"/>
                  </a:lnTo>
                  <a:lnTo>
                    <a:pt x="136194" y="165958"/>
                  </a:lnTo>
                  <a:lnTo>
                    <a:pt x="13970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867400" y="7315413"/>
              <a:ext cx="73629" cy="211656"/>
            </a:xfrm>
            <a:custGeom>
              <a:avLst/>
              <a:gdLst/>
              <a:ahLst/>
              <a:cxnLst/>
              <a:rect l="0" t="0" r="0" b="0"/>
              <a:pathLst>
                <a:path w="73629" h="211656">
                  <a:moveTo>
                    <a:pt x="63500" y="50587"/>
                  </a:moveTo>
                  <a:lnTo>
                    <a:pt x="56758" y="23618"/>
                  </a:lnTo>
                  <a:lnTo>
                    <a:pt x="50538" y="14264"/>
                  </a:lnTo>
                  <a:lnTo>
                    <a:pt x="42159" y="6616"/>
                  </a:lnTo>
                  <a:lnTo>
                    <a:pt x="32339" y="106"/>
                  </a:lnTo>
                  <a:lnTo>
                    <a:pt x="24381" y="0"/>
                  </a:lnTo>
                  <a:lnTo>
                    <a:pt x="17665" y="4161"/>
                  </a:lnTo>
                  <a:lnTo>
                    <a:pt x="11777" y="11170"/>
                  </a:lnTo>
                  <a:lnTo>
                    <a:pt x="9262" y="21487"/>
                  </a:lnTo>
                  <a:lnTo>
                    <a:pt x="8997" y="34008"/>
                  </a:lnTo>
                  <a:lnTo>
                    <a:pt x="10231" y="48001"/>
                  </a:lnTo>
                  <a:lnTo>
                    <a:pt x="13876" y="62974"/>
                  </a:lnTo>
                  <a:lnTo>
                    <a:pt x="19128" y="78600"/>
                  </a:lnTo>
                  <a:lnTo>
                    <a:pt x="25452" y="94663"/>
                  </a:lnTo>
                  <a:lnTo>
                    <a:pt x="32490" y="111015"/>
                  </a:lnTo>
                  <a:lnTo>
                    <a:pt x="47836" y="144236"/>
                  </a:lnTo>
                  <a:lnTo>
                    <a:pt x="72342" y="194673"/>
                  </a:lnTo>
                  <a:lnTo>
                    <a:pt x="73628" y="204500"/>
                  </a:lnTo>
                  <a:lnTo>
                    <a:pt x="70252" y="209640"/>
                  </a:lnTo>
                  <a:lnTo>
                    <a:pt x="63768" y="211655"/>
                  </a:lnTo>
                  <a:lnTo>
                    <a:pt x="56623" y="210177"/>
                  </a:lnTo>
                  <a:lnTo>
                    <a:pt x="49037" y="206369"/>
                  </a:lnTo>
                  <a:lnTo>
                    <a:pt x="41158" y="201008"/>
                  </a:lnTo>
                  <a:lnTo>
                    <a:pt x="33083" y="194612"/>
                  </a:lnTo>
                  <a:lnTo>
                    <a:pt x="24877" y="187525"/>
                  </a:lnTo>
                  <a:lnTo>
                    <a:pt x="0" y="1648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reeform 61"/>
          <p:cNvSpPr/>
          <p:nvPr/>
        </p:nvSpPr>
        <p:spPr>
          <a:xfrm>
            <a:off x="6241663" y="3265824"/>
            <a:ext cx="2739485" cy="696577"/>
          </a:xfrm>
          <a:custGeom>
            <a:avLst/>
            <a:gdLst/>
            <a:ahLst/>
            <a:cxnLst/>
            <a:rect l="0" t="0" r="0" b="0"/>
            <a:pathLst>
              <a:path w="2739485" h="696577">
                <a:moveTo>
                  <a:pt x="400437" y="582276"/>
                </a:moveTo>
                <a:lnTo>
                  <a:pt x="1093771" y="582276"/>
                </a:lnTo>
                <a:lnTo>
                  <a:pt x="1173606" y="589018"/>
                </a:lnTo>
                <a:lnTo>
                  <a:pt x="1250883" y="593210"/>
                </a:lnTo>
                <a:lnTo>
                  <a:pt x="1334144" y="594453"/>
                </a:lnTo>
                <a:lnTo>
                  <a:pt x="1414631" y="594820"/>
                </a:lnTo>
                <a:lnTo>
                  <a:pt x="1498844" y="601672"/>
                </a:lnTo>
                <a:lnTo>
                  <a:pt x="1607065" y="607901"/>
                </a:lnTo>
                <a:lnTo>
                  <a:pt x="1691484" y="616052"/>
                </a:lnTo>
                <a:lnTo>
                  <a:pt x="1772158" y="619095"/>
                </a:lnTo>
                <a:lnTo>
                  <a:pt x="1829006" y="619806"/>
                </a:lnTo>
                <a:lnTo>
                  <a:pt x="1887197" y="623885"/>
                </a:lnTo>
                <a:lnTo>
                  <a:pt x="1971729" y="634116"/>
                </a:lnTo>
                <a:lnTo>
                  <a:pt x="2050398" y="642321"/>
                </a:lnTo>
                <a:lnTo>
                  <a:pt x="2123565" y="648515"/>
                </a:lnTo>
                <a:lnTo>
                  <a:pt x="2189930" y="655524"/>
                </a:lnTo>
                <a:lnTo>
                  <a:pt x="2254279" y="657601"/>
                </a:lnTo>
                <a:lnTo>
                  <a:pt x="2391848" y="658424"/>
                </a:lnTo>
                <a:lnTo>
                  <a:pt x="2459070" y="649737"/>
                </a:lnTo>
                <a:lnTo>
                  <a:pt x="2538200" y="642795"/>
                </a:lnTo>
                <a:lnTo>
                  <a:pt x="2595851" y="628254"/>
                </a:lnTo>
                <a:lnTo>
                  <a:pt x="2606290" y="621394"/>
                </a:lnTo>
                <a:lnTo>
                  <a:pt x="2614661" y="612588"/>
                </a:lnTo>
                <a:lnTo>
                  <a:pt x="2621653" y="602484"/>
                </a:lnTo>
                <a:lnTo>
                  <a:pt x="2623492" y="590103"/>
                </a:lnTo>
                <a:lnTo>
                  <a:pt x="2621895" y="576205"/>
                </a:lnTo>
                <a:lnTo>
                  <a:pt x="2618009" y="561295"/>
                </a:lnTo>
                <a:lnTo>
                  <a:pt x="2612596" y="547122"/>
                </a:lnTo>
                <a:lnTo>
                  <a:pt x="2606165" y="533440"/>
                </a:lnTo>
                <a:lnTo>
                  <a:pt x="2599056" y="520085"/>
                </a:lnTo>
                <a:lnTo>
                  <a:pt x="2592905" y="505538"/>
                </a:lnTo>
                <a:lnTo>
                  <a:pt x="2587394" y="490195"/>
                </a:lnTo>
                <a:lnTo>
                  <a:pt x="2582308" y="474322"/>
                </a:lnTo>
                <a:lnTo>
                  <a:pt x="2580328" y="456684"/>
                </a:lnTo>
                <a:lnTo>
                  <a:pt x="2580420" y="437870"/>
                </a:lnTo>
                <a:lnTo>
                  <a:pt x="2581892" y="418272"/>
                </a:lnTo>
                <a:lnTo>
                  <a:pt x="2584285" y="398151"/>
                </a:lnTo>
                <a:lnTo>
                  <a:pt x="2587291" y="377681"/>
                </a:lnTo>
                <a:lnTo>
                  <a:pt x="2590706" y="356979"/>
                </a:lnTo>
                <a:lnTo>
                  <a:pt x="2594394" y="338945"/>
                </a:lnTo>
                <a:lnTo>
                  <a:pt x="2598264" y="322688"/>
                </a:lnTo>
                <a:lnTo>
                  <a:pt x="2602255" y="307617"/>
                </a:lnTo>
                <a:lnTo>
                  <a:pt x="2607737" y="294748"/>
                </a:lnTo>
                <a:lnTo>
                  <a:pt x="2614215" y="283346"/>
                </a:lnTo>
                <a:lnTo>
                  <a:pt x="2627527" y="261740"/>
                </a:lnTo>
                <a:lnTo>
                  <a:pt x="2633052" y="250052"/>
                </a:lnTo>
                <a:lnTo>
                  <a:pt x="2638147" y="238026"/>
                </a:lnTo>
                <a:lnTo>
                  <a:pt x="2644365" y="225776"/>
                </a:lnTo>
                <a:lnTo>
                  <a:pt x="2651334" y="213376"/>
                </a:lnTo>
                <a:lnTo>
                  <a:pt x="2689537" y="149573"/>
                </a:lnTo>
                <a:lnTo>
                  <a:pt x="2699792" y="131529"/>
                </a:lnTo>
                <a:lnTo>
                  <a:pt x="2718714" y="96429"/>
                </a:lnTo>
                <a:lnTo>
                  <a:pt x="2726299" y="80578"/>
                </a:lnTo>
                <a:lnTo>
                  <a:pt x="2732767" y="65777"/>
                </a:lnTo>
                <a:lnTo>
                  <a:pt x="2738490" y="51676"/>
                </a:lnTo>
                <a:lnTo>
                  <a:pt x="2739484" y="38043"/>
                </a:lnTo>
                <a:lnTo>
                  <a:pt x="2737323" y="24720"/>
                </a:lnTo>
                <a:lnTo>
                  <a:pt x="2733061" y="11606"/>
                </a:lnTo>
                <a:lnTo>
                  <a:pt x="2725986" y="4273"/>
                </a:lnTo>
                <a:lnTo>
                  <a:pt x="2717036" y="796"/>
                </a:lnTo>
                <a:lnTo>
                  <a:pt x="2692981" y="696"/>
                </a:lnTo>
                <a:lnTo>
                  <a:pt x="2613329" y="15912"/>
                </a:lnTo>
                <a:lnTo>
                  <a:pt x="2415462" y="65816"/>
                </a:lnTo>
                <a:lnTo>
                  <a:pt x="2336211" y="72604"/>
                </a:lnTo>
                <a:lnTo>
                  <a:pt x="2265166" y="75191"/>
                </a:lnTo>
                <a:lnTo>
                  <a:pt x="2189082" y="82857"/>
                </a:lnTo>
                <a:lnTo>
                  <a:pt x="2106018" y="85755"/>
                </a:lnTo>
                <a:lnTo>
                  <a:pt x="1910843" y="86904"/>
                </a:lnTo>
                <a:lnTo>
                  <a:pt x="1786284" y="86962"/>
                </a:lnTo>
                <a:lnTo>
                  <a:pt x="1723806" y="83206"/>
                </a:lnTo>
                <a:lnTo>
                  <a:pt x="1661701" y="78245"/>
                </a:lnTo>
                <a:lnTo>
                  <a:pt x="1596469" y="76040"/>
                </a:lnTo>
                <a:lnTo>
                  <a:pt x="1496277" y="74798"/>
                </a:lnTo>
                <a:lnTo>
                  <a:pt x="1428873" y="70745"/>
                </a:lnTo>
                <a:lnTo>
                  <a:pt x="1361286" y="65651"/>
                </a:lnTo>
                <a:lnTo>
                  <a:pt x="1293618" y="63387"/>
                </a:lnTo>
                <a:lnTo>
                  <a:pt x="1158193" y="61933"/>
                </a:lnTo>
                <a:lnTo>
                  <a:pt x="988869" y="61622"/>
                </a:lnTo>
                <a:lnTo>
                  <a:pt x="924898" y="57833"/>
                </a:lnTo>
                <a:lnTo>
                  <a:pt x="862131" y="52857"/>
                </a:lnTo>
                <a:lnTo>
                  <a:pt x="796604" y="50645"/>
                </a:lnTo>
                <a:lnTo>
                  <a:pt x="702989" y="49400"/>
                </a:lnTo>
                <a:lnTo>
                  <a:pt x="638856" y="45345"/>
                </a:lnTo>
                <a:lnTo>
                  <a:pt x="574134" y="40251"/>
                </a:lnTo>
                <a:lnTo>
                  <a:pt x="512443" y="37987"/>
                </a:lnTo>
                <a:lnTo>
                  <a:pt x="401081" y="27805"/>
                </a:lnTo>
                <a:lnTo>
                  <a:pt x="317529" y="24758"/>
                </a:lnTo>
                <a:lnTo>
                  <a:pt x="245422" y="22445"/>
                </a:lnTo>
                <a:lnTo>
                  <a:pt x="173884" y="14860"/>
                </a:lnTo>
                <a:lnTo>
                  <a:pt x="97713" y="7819"/>
                </a:lnTo>
                <a:lnTo>
                  <a:pt x="21572" y="0"/>
                </a:lnTo>
                <a:lnTo>
                  <a:pt x="9571" y="3592"/>
                </a:lnTo>
                <a:lnTo>
                  <a:pt x="2982" y="10220"/>
                </a:lnTo>
                <a:lnTo>
                  <a:pt x="0" y="18872"/>
                </a:lnTo>
                <a:lnTo>
                  <a:pt x="835" y="27462"/>
                </a:lnTo>
                <a:lnTo>
                  <a:pt x="4213" y="36011"/>
                </a:lnTo>
                <a:lnTo>
                  <a:pt x="18315" y="57269"/>
                </a:lnTo>
                <a:lnTo>
                  <a:pt x="55166" y="106082"/>
                </a:lnTo>
                <a:lnTo>
                  <a:pt x="75768" y="134978"/>
                </a:lnTo>
                <a:lnTo>
                  <a:pt x="113401" y="189434"/>
                </a:lnTo>
                <a:lnTo>
                  <a:pt x="135987" y="220472"/>
                </a:lnTo>
                <a:lnTo>
                  <a:pt x="146526" y="236651"/>
                </a:lnTo>
                <a:lnTo>
                  <a:pt x="156374" y="253082"/>
                </a:lnTo>
                <a:lnTo>
                  <a:pt x="165762" y="269679"/>
                </a:lnTo>
                <a:lnTo>
                  <a:pt x="183718" y="303174"/>
                </a:lnTo>
                <a:lnTo>
                  <a:pt x="192457" y="320007"/>
                </a:lnTo>
                <a:lnTo>
                  <a:pt x="201106" y="335463"/>
                </a:lnTo>
                <a:lnTo>
                  <a:pt x="209694" y="350001"/>
                </a:lnTo>
                <a:lnTo>
                  <a:pt x="218241" y="363926"/>
                </a:lnTo>
                <a:lnTo>
                  <a:pt x="228173" y="378853"/>
                </a:lnTo>
                <a:lnTo>
                  <a:pt x="250497" y="410491"/>
                </a:lnTo>
                <a:lnTo>
                  <a:pt x="260966" y="426831"/>
                </a:lnTo>
                <a:lnTo>
                  <a:pt x="270767" y="443368"/>
                </a:lnTo>
                <a:lnTo>
                  <a:pt x="280124" y="460037"/>
                </a:lnTo>
                <a:lnTo>
                  <a:pt x="289184" y="473972"/>
                </a:lnTo>
                <a:lnTo>
                  <a:pt x="298046" y="486084"/>
                </a:lnTo>
                <a:lnTo>
                  <a:pt x="306776" y="496981"/>
                </a:lnTo>
                <a:lnTo>
                  <a:pt x="316829" y="508479"/>
                </a:lnTo>
                <a:lnTo>
                  <a:pt x="327765" y="520378"/>
                </a:lnTo>
                <a:lnTo>
                  <a:pt x="339289" y="532544"/>
                </a:lnTo>
                <a:lnTo>
                  <a:pt x="363381" y="553587"/>
                </a:lnTo>
                <a:lnTo>
                  <a:pt x="389612" y="572347"/>
                </a:lnTo>
                <a:lnTo>
                  <a:pt x="420085" y="590092"/>
                </a:lnTo>
                <a:lnTo>
                  <a:pt x="452443" y="607387"/>
                </a:lnTo>
                <a:lnTo>
                  <a:pt x="488461" y="624481"/>
                </a:lnTo>
                <a:lnTo>
                  <a:pt x="598452" y="666925"/>
                </a:lnTo>
                <a:lnTo>
                  <a:pt x="637551" y="680105"/>
                </a:lnTo>
                <a:lnTo>
                  <a:pt x="692537" y="6965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723900"/>
            <a:ext cx="4318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2. Graph the inequality.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426200"/>
            <a:ext cx="10287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3. Give three possible combinations of hours that will allow you to meet your goal.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6800" y="1066800"/>
            <a:ext cx="4737100" cy="4711700"/>
            <a:chOff x="4876800" y="1066800"/>
            <a:chExt cx="4737100" cy="4711700"/>
          </a:xfrm>
        </p:grpSpPr>
        <p:grpSp>
          <p:nvGrpSpPr>
            <p:cNvPr id="46" name="Group 45"/>
            <p:cNvGrpSpPr/>
            <p:nvPr/>
          </p:nvGrpSpPr>
          <p:grpSpPr>
            <a:xfrm>
              <a:off x="5041900" y="1206500"/>
              <a:ext cx="4436237" cy="4431666"/>
              <a:chOff x="5041900" y="1206500"/>
              <a:chExt cx="4436237" cy="4431666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5041900" y="1216405"/>
                <a:ext cx="22098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2098" h="4406267">
                    <a:moveTo>
                      <a:pt x="0" y="0"/>
                    </a:moveTo>
                    <a:lnTo>
                      <a:pt x="22097" y="0"/>
                    </a:lnTo>
                    <a:lnTo>
                      <a:pt x="22097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5041900" y="1206500"/>
                <a:ext cx="4434714" cy="22098"/>
              </a:xfrm>
              <a:custGeom>
                <a:avLst/>
                <a:gdLst/>
                <a:ahLst/>
                <a:cxnLst/>
                <a:rect l="0" t="0" r="0" b="0"/>
                <a:pathLst>
                  <a:path w="4434714" h="22098">
                    <a:moveTo>
                      <a:pt x="0" y="0"/>
                    </a:moveTo>
                    <a:lnTo>
                      <a:pt x="4434713" y="0"/>
                    </a:lnTo>
                    <a:lnTo>
                      <a:pt x="4434713" y="22097"/>
                    </a:lnTo>
                    <a:lnTo>
                      <a:pt x="0" y="2209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5057394" y="1427988"/>
                <a:ext cx="4411726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1726" h="22988">
                    <a:moveTo>
                      <a:pt x="0" y="0"/>
                    </a:moveTo>
                    <a:lnTo>
                      <a:pt x="4411725" y="0"/>
                    </a:lnTo>
                    <a:lnTo>
                      <a:pt x="4411725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5264530" y="1217549"/>
                <a:ext cx="23116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3116" h="4406266">
                    <a:moveTo>
                      <a:pt x="0" y="0"/>
                    </a:moveTo>
                    <a:lnTo>
                      <a:pt x="23115" y="0"/>
                    </a:lnTo>
                    <a:lnTo>
                      <a:pt x="23115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483733" y="1216405"/>
                <a:ext cx="22988" cy="4406267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7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6"/>
                    </a:lnTo>
                    <a:lnTo>
                      <a:pt x="0" y="440626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706109" y="1217549"/>
                <a:ext cx="25401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6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922136" y="1216405"/>
                <a:ext cx="26418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26418" h="4408680">
                    <a:moveTo>
                      <a:pt x="0" y="0"/>
                    </a:moveTo>
                    <a:lnTo>
                      <a:pt x="26417" y="0"/>
                    </a:lnTo>
                    <a:lnTo>
                      <a:pt x="26417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144514" y="1217549"/>
                <a:ext cx="22988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6266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367145" y="1218691"/>
                <a:ext cx="25401" cy="4407537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7537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7536"/>
                    </a:lnTo>
                    <a:lnTo>
                      <a:pt x="0" y="44075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587490" y="1217549"/>
                <a:ext cx="24130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4130" h="4406266">
                    <a:moveTo>
                      <a:pt x="0" y="0"/>
                    </a:moveTo>
                    <a:lnTo>
                      <a:pt x="24129" y="0"/>
                    </a:lnTo>
                    <a:lnTo>
                      <a:pt x="24129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808723" y="1219580"/>
                <a:ext cx="26545" cy="4405124"/>
              </a:xfrm>
              <a:custGeom>
                <a:avLst/>
                <a:gdLst/>
                <a:ahLst/>
                <a:cxnLst/>
                <a:rect l="0" t="0" r="0" b="0"/>
                <a:pathLst>
                  <a:path w="26545" h="4405124">
                    <a:moveTo>
                      <a:pt x="0" y="0"/>
                    </a:moveTo>
                    <a:lnTo>
                      <a:pt x="26544" y="0"/>
                    </a:lnTo>
                    <a:lnTo>
                      <a:pt x="26544" y="4405123"/>
                    </a:lnTo>
                    <a:lnTo>
                      <a:pt x="0" y="440512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023481" y="1217549"/>
                <a:ext cx="28576" cy="4406266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6266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6265"/>
                    </a:lnTo>
                    <a:lnTo>
                      <a:pt x="0" y="440626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247381" y="1218691"/>
                <a:ext cx="22988" cy="4403092"/>
              </a:xfrm>
              <a:custGeom>
                <a:avLst/>
                <a:gdLst/>
                <a:ahLst/>
                <a:cxnLst/>
                <a:rect l="0" t="0" r="0" b="0"/>
                <a:pathLst>
                  <a:path w="22988" h="4403092">
                    <a:moveTo>
                      <a:pt x="0" y="0"/>
                    </a:moveTo>
                    <a:lnTo>
                      <a:pt x="22987" y="0"/>
                    </a:lnTo>
                    <a:lnTo>
                      <a:pt x="22987" y="4403091"/>
                    </a:lnTo>
                    <a:lnTo>
                      <a:pt x="0" y="440309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469758" y="1218691"/>
                <a:ext cx="25274" cy="4404235"/>
              </a:xfrm>
              <a:custGeom>
                <a:avLst/>
                <a:gdLst/>
                <a:ahLst/>
                <a:cxnLst/>
                <a:rect l="0" t="0" r="0" b="0"/>
                <a:pathLst>
                  <a:path w="25274" h="4404235">
                    <a:moveTo>
                      <a:pt x="0" y="0"/>
                    </a:moveTo>
                    <a:lnTo>
                      <a:pt x="25273" y="0"/>
                    </a:lnTo>
                    <a:lnTo>
                      <a:pt x="25273" y="4404234"/>
                    </a:lnTo>
                    <a:lnTo>
                      <a:pt x="0" y="440423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690104" y="1218691"/>
                <a:ext cx="24130" cy="4405124"/>
              </a:xfrm>
              <a:custGeom>
                <a:avLst/>
                <a:gdLst/>
                <a:ahLst/>
                <a:cxnLst/>
                <a:rect l="0" t="0" r="0" b="0"/>
                <a:pathLst>
                  <a:path w="24130" h="4405124">
                    <a:moveTo>
                      <a:pt x="0" y="0"/>
                    </a:moveTo>
                    <a:lnTo>
                      <a:pt x="24129" y="0"/>
                    </a:lnTo>
                    <a:lnTo>
                      <a:pt x="24129" y="4405123"/>
                    </a:lnTo>
                    <a:lnTo>
                      <a:pt x="0" y="440512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911592" y="1219580"/>
                <a:ext cx="26543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6543" h="4407536">
                    <a:moveTo>
                      <a:pt x="0" y="0"/>
                    </a:moveTo>
                    <a:lnTo>
                      <a:pt x="26542" y="0"/>
                    </a:lnTo>
                    <a:lnTo>
                      <a:pt x="26542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126348" y="1217549"/>
                <a:ext cx="28576" cy="4408679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79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8"/>
                    </a:lnTo>
                    <a:lnTo>
                      <a:pt x="0" y="440867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8349868" y="1218691"/>
                <a:ext cx="25401" cy="4406394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4406394">
                    <a:moveTo>
                      <a:pt x="0" y="0"/>
                    </a:moveTo>
                    <a:lnTo>
                      <a:pt x="25400" y="0"/>
                    </a:lnTo>
                    <a:lnTo>
                      <a:pt x="25400" y="4406393"/>
                    </a:lnTo>
                    <a:lnTo>
                      <a:pt x="0" y="440639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8572245" y="1219580"/>
                <a:ext cx="27434" cy="4407536"/>
              </a:xfrm>
              <a:custGeom>
                <a:avLst/>
                <a:gdLst/>
                <a:ahLst/>
                <a:cxnLst/>
                <a:rect l="0" t="0" r="0" b="0"/>
                <a:pathLst>
                  <a:path w="27434" h="4407536">
                    <a:moveTo>
                      <a:pt x="0" y="0"/>
                    </a:moveTo>
                    <a:lnTo>
                      <a:pt x="27433" y="0"/>
                    </a:lnTo>
                    <a:lnTo>
                      <a:pt x="27433" y="4407535"/>
                    </a:lnTo>
                    <a:lnTo>
                      <a:pt x="0" y="440753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8792591" y="1218691"/>
                <a:ext cx="26543" cy="4406394"/>
              </a:xfrm>
              <a:custGeom>
                <a:avLst/>
                <a:gdLst/>
                <a:ahLst/>
                <a:cxnLst/>
                <a:rect l="0" t="0" r="0" b="0"/>
                <a:pathLst>
                  <a:path w="26543" h="4406394">
                    <a:moveTo>
                      <a:pt x="0" y="0"/>
                    </a:moveTo>
                    <a:lnTo>
                      <a:pt x="26542" y="0"/>
                    </a:lnTo>
                    <a:lnTo>
                      <a:pt x="26542" y="4406393"/>
                    </a:lnTo>
                    <a:lnTo>
                      <a:pt x="0" y="440639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9012935" y="1218691"/>
                <a:ext cx="28576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4408680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9228963" y="1218691"/>
                <a:ext cx="30861" cy="4408680"/>
              </a:xfrm>
              <a:custGeom>
                <a:avLst/>
                <a:gdLst/>
                <a:ahLst/>
                <a:cxnLst/>
                <a:rect l="0" t="0" r="0" b="0"/>
                <a:pathLst>
                  <a:path w="30861" h="4408680">
                    <a:moveTo>
                      <a:pt x="0" y="0"/>
                    </a:moveTo>
                    <a:lnTo>
                      <a:pt x="30860" y="0"/>
                    </a:lnTo>
                    <a:lnTo>
                      <a:pt x="30860" y="4408679"/>
                    </a:lnTo>
                    <a:lnTo>
                      <a:pt x="0" y="440867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9446006" y="1215263"/>
                <a:ext cx="32131" cy="4409441"/>
              </a:xfrm>
              <a:custGeom>
                <a:avLst/>
                <a:gdLst/>
                <a:ahLst/>
                <a:cxnLst/>
                <a:rect l="0" t="0" r="0" b="0"/>
                <a:pathLst>
                  <a:path w="32131" h="4409441">
                    <a:moveTo>
                      <a:pt x="0" y="0"/>
                    </a:moveTo>
                    <a:lnTo>
                      <a:pt x="32130" y="0"/>
                    </a:lnTo>
                    <a:lnTo>
                      <a:pt x="32130" y="4409440"/>
                    </a:lnTo>
                    <a:lnTo>
                      <a:pt x="0" y="440944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054980" y="1649222"/>
                <a:ext cx="4407410" cy="22987"/>
              </a:xfrm>
              <a:custGeom>
                <a:avLst/>
                <a:gdLst/>
                <a:ahLst/>
                <a:cxnLst/>
                <a:rect l="0" t="0" r="0" b="0"/>
                <a:pathLst>
                  <a:path w="4407410" h="22987">
                    <a:moveTo>
                      <a:pt x="0" y="0"/>
                    </a:moveTo>
                    <a:lnTo>
                      <a:pt x="4407409" y="0"/>
                    </a:lnTo>
                    <a:lnTo>
                      <a:pt x="4407409" y="22986"/>
                    </a:lnTo>
                    <a:lnTo>
                      <a:pt x="0" y="2298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056123" y="1868677"/>
                <a:ext cx="441414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054091" y="2084323"/>
                <a:ext cx="4415029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258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058536" y="3190494"/>
                <a:ext cx="4414903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130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056123" y="2971292"/>
                <a:ext cx="4415030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4131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056123" y="2749804"/>
                <a:ext cx="4407409" cy="24130"/>
              </a:xfrm>
              <a:custGeom>
                <a:avLst/>
                <a:gdLst/>
                <a:ahLst/>
                <a:cxnLst/>
                <a:rect l="0" t="0" r="0" b="0"/>
                <a:pathLst>
                  <a:path w="4407409" h="24130">
                    <a:moveTo>
                      <a:pt x="0" y="0"/>
                    </a:moveTo>
                    <a:lnTo>
                      <a:pt x="4407408" y="0"/>
                    </a:lnTo>
                    <a:lnTo>
                      <a:pt x="4407408" y="24129"/>
                    </a:lnTo>
                    <a:lnTo>
                      <a:pt x="0" y="2412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058536" y="2528570"/>
                <a:ext cx="4414013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14013" h="22988">
                    <a:moveTo>
                      <a:pt x="0" y="0"/>
                    </a:moveTo>
                    <a:lnTo>
                      <a:pt x="4414012" y="0"/>
                    </a:lnTo>
                    <a:lnTo>
                      <a:pt x="4414012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057394" y="2309114"/>
                <a:ext cx="4401821" cy="22988"/>
              </a:xfrm>
              <a:custGeom>
                <a:avLst/>
                <a:gdLst/>
                <a:ahLst/>
                <a:cxnLst/>
                <a:rect l="0" t="0" r="0" b="0"/>
                <a:pathLst>
                  <a:path w="4401821" h="22988">
                    <a:moveTo>
                      <a:pt x="0" y="0"/>
                    </a:moveTo>
                    <a:lnTo>
                      <a:pt x="4401820" y="0"/>
                    </a:lnTo>
                    <a:lnTo>
                      <a:pt x="4401820" y="22987"/>
                    </a:lnTo>
                    <a:lnTo>
                      <a:pt x="0" y="229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5054980" y="3408426"/>
                <a:ext cx="4406266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4406266" h="23115">
                    <a:moveTo>
                      <a:pt x="0" y="0"/>
                    </a:moveTo>
                    <a:lnTo>
                      <a:pt x="4406265" y="0"/>
                    </a:lnTo>
                    <a:lnTo>
                      <a:pt x="4406265" y="2311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5054091" y="3630040"/>
                <a:ext cx="4414141" cy="22989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2989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2988"/>
                    </a:lnTo>
                    <a:lnTo>
                      <a:pt x="0" y="2298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5052948" y="3851528"/>
                <a:ext cx="4411728" cy="24132"/>
              </a:xfrm>
              <a:custGeom>
                <a:avLst/>
                <a:gdLst/>
                <a:ahLst/>
                <a:cxnLst/>
                <a:rect l="0" t="0" r="0" b="0"/>
                <a:pathLst>
                  <a:path w="4411728" h="24132">
                    <a:moveTo>
                      <a:pt x="0" y="0"/>
                    </a:moveTo>
                    <a:lnTo>
                      <a:pt x="4411727" y="0"/>
                    </a:lnTo>
                    <a:lnTo>
                      <a:pt x="4411727" y="24131"/>
                    </a:lnTo>
                    <a:lnTo>
                      <a:pt x="0" y="2413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5054091" y="4070730"/>
                <a:ext cx="4415029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131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5052948" y="4286630"/>
                <a:ext cx="4414903" cy="24259"/>
              </a:xfrm>
              <a:custGeom>
                <a:avLst/>
                <a:gdLst/>
                <a:ahLst/>
                <a:cxnLst/>
                <a:rect l="0" t="0" r="0" b="0"/>
                <a:pathLst>
                  <a:path w="4414903" h="24259">
                    <a:moveTo>
                      <a:pt x="0" y="0"/>
                    </a:moveTo>
                    <a:lnTo>
                      <a:pt x="4414902" y="0"/>
                    </a:lnTo>
                    <a:lnTo>
                      <a:pt x="4414902" y="24258"/>
                    </a:lnTo>
                    <a:lnTo>
                      <a:pt x="0" y="2425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056123" y="5388102"/>
                <a:ext cx="4415030" cy="26544"/>
              </a:xfrm>
              <a:custGeom>
                <a:avLst/>
                <a:gdLst/>
                <a:ahLst/>
                <a:cxnLst/>
                <a:rect l="0" t="0" r="0" b="0"/>
                <a:pathLst>
                  <a:path w="4415030" h="26544">
                    <a:moveTo>
                      <a:pt x="0" y="0"/>
                    </a:moveTo>
                    <a:lnTo>
                      <a:pt x="4415029" y="0"/>
                    </a:lnTo>
                    <a:lnTo>
                      <a:pt x="4415029" y="26543"/>
                    </a:lnTo>
                    <a:lnTo>
                      <a:pt x="0" y="2654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5056123" y="5172075"/>
                <a:ext cx="4416172" cy="26543"/>
              </a:xfrm>
              <a:custGeom>
                <a:avLst/>
                <a:gdLst/>
                <a:ahLst/>
                <a:cxnLst/>
                <a:rect l="0" t="0" r="0" b="0"/>
                <a:pathLst>
                  <a:path w="4416172" h="26543">
                    <a:moveTo>
                      <a:pt x="0" y="0"/>
                    </a:moveTo>
                    <a:lnTo>
                      <a:pt x="4416171" y="0"/>
                    </a:lnTo>
                    <a:lnTo>
                      <a:pt x="4416171" y="26542"/>
                    </a:lnTo>
                    <a:lnTo>
                      <a:pt x="0" y="2654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052948" y="4951729"/>
                <a:ext cx="4414141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4141" h="24258">
                    <a:moveTo>
                      <a:pt x="0" y="0"/>
                    </a:moveTo>
                    <a:lnTo>
                      <a:pt x="4414140" y="0"/>
                    </a:lnTo>
                    <a:lnTo>
                      <a:pt x="4414140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054091" y="4730496"/>
                <a:ext cx="4415029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415029" h="24258">
                    <a:moveTo>
                      <a:pt x="0" y="0"/>
                    </a:moveTo>
                    <a:lnTo>
                      <a:pt x="4415028" y="0"/>
                    </a:lnTo>
                    <a:lnTo>
                      <a:pt x="4415028" y="24257"/>
                    </a:lnTo>
                    <a:lnTo>
                      <a:pt x="0" y="2425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5054091" y="4511421"/>
                <a:ext cx="440944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09441" h="24131">
                    <a:moveTo>
                      <a:pt x="0" y="0"/>
                    </a:moveTo>
                    <a:lnTo>
                      <a:pt x="4409440" y="0"/>
                    </a:lnTo>
                    <a:lnTo>
                      <a:pt x="4409440" y="24130"/>
                    </a:lnTo>
                    <a:lnTo>
                      <a:pt x="0" y="2413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5041900" y="5611621"/>
                <a:ext cx="4435983" cy="26545"/>
              </a:xfrm>
              <a:custGeom>
                <a:avLst/>
                <a:gdLst/>
                <a:ahLst/>
                <a:cxnLst/>
                <a:rect l="0" t="0" r="0" b="0"/>
                <a:pathLst>
                  <a:path w="4435983" h="26545">
                    <a:moveTo>
                      <a:pt x="0" y="0"/>
                    </a:moveTo>
                    <a:lnTo>
                      <a:pt x="4435982" y="0"/>
                    </a:lnTo>
                    <a:lnTo>
                      <a:pt x="4435982" y="26544"/>
                    </a:lnTo>
                    <a:lnTo>
                      <a:pt x="0" y="265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7239000" y="1066800"/>
              <a:ext cx="0" cy="47117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876800" y="3390900"/>
              <a:ext cx="47371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28600" y="1219200"/>
            <a:ext cx="2755865" cy="406401"/>
            <a:chOff x="228600" y="1219200"/>
            <a:chExt cx="2755865" cy="406401"/>
          </a:xfrm>
        </p:grpSpPr>
        <p:sp>
          <p:nvSpPr>
            <p:cNvPr id="50" name="Freeform 49"/>
            <p:cNvSpPr/>
            <p:nvPr/>
          </p:nvSpPr>
          <p:spPr>
            <a:xfrm>
              <a:off x="228600" y="12573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12700" y="0"/>
                  </a:moveTo>
                  <a:lnTo>
                    <a:pt x="5958" y="20225"/>
                  </a:lnTo>
                  <a:lnTo>
                    <a:pt x="3972" y="31828"/>
                  </a:lnTo>
                  <a:lnTo>
                    <a:pt x="2647" y="45207"/>
                  </a:lnTo>
                  <a:lnTo>
                    <a:pt x="1765" y="59771"/>
                  </a:lnTo>
                  <a:lnTo>
                    <a:pt x="784" y="91005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44665" y="1231900"/>
              <a:ext cx="176036" cy="132122"/>
            </a:xfrm>
            <a:custGeom>
              <a:avLst/>
              <a:gdLst/>
              <a:ahLst/>
              <a:cxnLst/>
              <a:rect l="0" t="0" r="0" b="0"/>
              <a:pathLst>
                <a:path w="176036" h="132122">
                  <a:moveTo>
                    <a:pt x="10935" y="0"/>
                  </a:moveTo>
                  <a:lnTo>
                    <a:pt x="10935" y="26967"/>
                  </a:lnTo>
                  <a:lnTo>
                    <a:pt x="9523" y="39145"/>
                  </a:lnTo>
                  <a:lnTo>
                    <a:pt x="7172" y="51496"/>
                  </a:lnTo>
                  <a:lnTo>
                    <a:pt x="4193" y="63964"/>
                  </a:lnTo>
                  <a:lnTo>
                    <a:pt x="2207" y="77920"/>
                  </a:lnTo>
                  <a:lnTo>
                    <a:pt x="882" y="92869"/>
                  </a:lnTo>
                  <a:lnTo>
                    <a:pt x="0" y="108479"/>
                  </a:lnTo>
                  <a:lnTo>
                    <a:pt x="5056" y="118886"/>
                  </a:lnTo>
                  <a:lnTo>
                    <a:pt x="14071" y="125824"/>
                  </a:lnTo>
                  <a:lnTo>
                    <a:pt x="25725" y="130449"/>
                  </a:lnTo>
                  <a:lnTo>
                    <a:pt x="39140" y="132121"/>
                  </a:lnTo>
                  <a:lnTo>
                    <a:pt x="53727" y="131825"/>
                  </a:lnTo>
                  <a:lnTo>
                    <a:pt x="69096" y="130217"/>
                  </a:lnTo>
                  <a:lnTo>
                    <a:pt x="84987" y="127733"/>
                  </a:lnTo>
                  <a:lnTo>
                    <a:pt x="101225" y="124666"/>
                  </a:lnTo>
                  <a:lnTo>
                    <a:pt x="176035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84365" y="1219200"/>
              <a:ext cx="10936" cy="266701"/>
            </a:xfrm>
            <a:custGeom>
              <a:avLst/>
              <a:gdLst/>
              <a:ahLst/>
              <a:cxnLst/>
              <a:rect l="0" t="0" r="0" b="0"/>
              <a:pathLst>
                <a:path w="10936" h="266701">
                  <a:moveTo>
                    <a:pt x="10935" y="0"/>
                  </a:moveTo>
                  <a:lnTo>
                    <a:pt x="10935" y="33709"/>
                  </a:lnTo>
                  <a:lnTo>
                    <a:pt x="9523" y="49284"/>
                  </a:lnTo>
                  <a:lnTo>
                    <a:pt x="7172" y="65311"/>
                  </a:lnTo>
                  <a:lnTo>
                    <a:pt x="4193" y="81641"/>
                  </a:lnTo>
                  <a:lnTo>
                    <a:pt x="2207" y="98171"/>
                  </a:lnTo>
                  <a:lnTo>
                    <a:pt x="883" y="114836"/>
                  </a:lnTo>
                  <a:lnTo>
                    <a:pt x="0" y="131591"/>
                  </a:lnTo>
                  <a:lnTo>
                    <a:pt x="823" y="148405"/>
                  </a:lnTo>
                  <a:lnTo>
                    <a:pt x="2782" y="165259"/>
                  </a:lnTo>
                  <a:lnTo>
                    <a:pt x="5500" y="182139"/>
                  </a:lnTo>
                  <a:lnTo>
                    <a:pt x="7311" y="199037"/>
                  </a:lnTo>
                  <a:lnTo>
                    <a:pt x="8519" y="215947"/>
                  </a:lnTo>
                  <a:lnTo>
                    <a:pt x="10935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60400" y="1329858"/>
              <a:ext cx="228601" cy="156043"/>
            </a:xfrm>
            <a:custGeom>
              <a:avLst/>
              <a:gdLst/>
              <a:ahLst/>
              <a:cxnLst/>
              <a:rect l="0" t="0" r="0" b="0"/>
              <a:pathLst>
                <a:path w="228601" h="156043">
                  <a:moveTo>
                    <a:pt x="0" y="16342"/>
                  </a:moveTo>
                  <a:lnTo>
                    <a:pt x="13483" y="2858"/>
                  </a:lnTo>
                  <a:lnTo>
                    <a:pt x="21689" y="297"/>
                  </a:lnTo>
                  <a:lnTo>
                    <a:pt x="31392" y="0"/>
                  </a:lnTo>
                  <a:lnTo>
                    <a:pt x="42095" y="1214"/>
                  </a:lnTo>
                  <a:lnTo>
                    <a:pt x="52052" y="4845"/>
                  </a:lnTo>
                  <a:lnTo>
                    <a:pt x="61512" y="10089"/>
                  </a:lnTo>
                  <a:lnTo>
                    <a:pt x="70641" y="16406"/>
                  </a:lnTo>
                  <a:lnTo>
                    <a:pt x="78138" y="24851"/>
                  </a:lnTo>
                  <a:lnTo>
                    <a:pt x="84548" y="34715"/>
                  </a:lnTo>
                  <a:lnTo>
                    <a:pt x="90232" y="45524"/>
                  </a:lnTo>
                  <a:lnTo>
                    <a:pt x="96843" y="56963"/>
                  </a:lnTo>
                  <a:lnTo>
                    <a:pt x="104073" y="68822"/>
                  </a:lnTo>
                  <a:lnTo>
                    <a:pt x="111715" y="80962"/>
                  </a:lnTo>
                  <a:lnTo>
                    <a:pt x="119632" y="91877"/>
                  </a:lnTo>
                  <a:lnTo>
                    <a:pt x="127732" y="101977"/>
                  </a:lnTo>
                  <a:lnTo>
                    <a:pt x="135955" y="111532"/>
                  </a:lnTo>
                  <a:lnTo>
                    <a:pt x="144259" y="120724"/>
                  </a:lnTo>
                  <a:lnTo>
                    <a:pt x="161011" y="138463"/>
                  </a:lnTo>
                  <a:lnTo>
                    <a:pt x="172252" y="144323"/>
                  </a:lnTo>
                  <a:lnTo>
                    <a:pt x="185390" y="148229"/>
                  </a:lnTo>
                  <a:lnTo>
                    <a:pt x="228600" y="156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49300" y="1371600"/>
              <a:ext cx="76201" cy="139701"/>
            </a:xfrm>
            <a:custGeom>
              <a:avLst/>
              <a:gdLst/>
              <a:ahLst/>
              <a:cxnLst/>
              <a:rect l="0" t="0" r="0" b="0"/>
              <a:pathLst>
                <a:path w="76201" h="139701">
                  <a:moveTo>
                    <a:pt x="76200" y="0"/>
                  </a:moveTo>
                  <a:lnTo>
                    <a:pt x="62716" y="20225"/>
                  </a:lnTo>
                  <a:lnTo>
                    <a:pt x="57332" y="30417"/>
                  </a:lnTo>
                  <a:lnTo>
                    <a:pt x="52333" y="41444"/>
                  </a:lnTo>
                  <a:lnTo>
                    <a:pt x="47588" y="53029"/>
                  </a:lnTo>
                  <a:lnTo>
                    <a:pt x="41603" y="63575"/>
                  </a:lnTo>
                  <a:lnTo>
                    <a:pt x="34791" y="73428"/>
                  </a:lnTo>
                  <a:lnTo>
                    <a:pt x="27427" y="82818"/>
                  </a:lnTo>
                  <a:lnTo>
                    <a:pt x="21107" y="93312"/>
                  </a:lnTo>
                  <a:lnTo>
                    <a:pt x="15482" y="104541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093965" y="1320800"/>
              <a:ext cx="10936" cy="152401"/>
            </a:xfrm>
            <a:custGeom>
              <a:avLst/>
              <a:gdLst/>
              <a:ahLst/>
              <a:cxnLst/>
              <a:rect l="0" t="0" r="0" b="0"/>
              <a:pathLst>
                <a:path w="10936" h="152401">
                  <a:moveTo>
                    <a:pt x="10935" y="0"/>
                  </a:moveTo>
                  <a:lnTo>
                    <a:pt x="4192" y="26967"/>
                  </a:lnTo>
                  <a:lnTo>
                    <a:pt x="2207" y="40556"/>
                  </a:lnTo>
                  <a:lnTo>
                    <a:pt x="882" y="55259"/>
                  </a:lnTo>
                  <a:lnTo>
                    <a:pt x="0" y="70706"/>
                  </a:lnTo>
                  <a:lnTo>
                    <a:pt x="823" y="85237"/>
                  </a:lnTo>
                  <a:lnTo>
                    <a:pt x="10935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054100" y="13843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397000" y="1252323"/>
              <a:ext cx="112773" cy="233578"/>
            </a:xfrm>
            <a:custGeom>
              <a:avLst/>
              <a:gdLst/>
              <a:ahLst/>
              <a:cxnLst/>
              <a:rect l="0" t="0" r="0" b="0"/>
              <a:pathLst>
                <a:path w="112773" h="233578">
                  <a:moveTo>
                    <a:pt x="0" y="17677"/>
                  </a:moveTo>
                  <a:lnTo>
                    <a:pt x="26967" y="10934"/>
                  </a:lnTo>
                  <a:lnTo>
                    <a:pt x="39145" y="7537"/>
                  </a:lnTo>
                  <a:lnTo>
                    <a:pt x="63964" y="0"/>
                  </a:lnTo>
                  <a:lnTo>
                    <a:pt x="76509" y="248"/>
                  </a:lnTo>
                  <a:lnTo>
                    <a:pt x="89106" y="3235"/>
                  </a:lnTo>
                  <a:lnTo>
                    <a:pt x="101737" y="8049"/>
                  </a:lnTo>
                  <a:lnTo>
                    <a:pt x="108747" y="15491"/>
                  </a:lnTo>
                  <a:lnTo>
                    <a:pt x="112009" y="24686"/>
                  </a:lnTo>
                  <a:lnTo>
                    <a:pt x="112772" y="35050"/>
                  </a:lnTo>
                  <a:lnTo>
                    <a:pt x="111870" y="46192"/>
                  </a:lnTo>
                  <a:lnTo>
                    <a:pt x="109858" y="57854"/>
                  </a:lnTo>
                  <a:lnTo>
                    <a:pt x="107105" y="69861"/>
                  </a:lnTo>
                  <a:lnTo>
                    <a:pt x="103859" y="82100"/>
                  </a:lnTo>
                  <a:lnTo>
                    <a:pt x="96489" y="106987"/>
                  </a:lnTo>
                  <a:lnTo>
                    <a:pt x="84406" y="144798"/>
                  </a:lnTo>
                  <a:lnTo>
                    <a:pt x="81671" y="158869"/>
                  </a:lnTo>
                  <a:lnTo>
                    <a:pt x="79847" y="173894"/>
                  </a:lnTo>
                  <a:lnTo>
                    <a:pt x="76200" y="2335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371600" y="13589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26967" y="5957"/>
                  </a:lnTo>
                  <a:lnTo>
                    <a:pt x="40556" y="3972"/>
                  </a:lnTo>
                  <a:lnTo>
                    <a:pt x="55259" y="2647"/>
                  </a:lnTo>
                  <a:lnTo>
                    <a:pt x="70706" y="1765"/>
                  </a:lnTo>
                  <a:lnTo>
                    <a:pt x="106684" y="784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663700" y="1371600"/>
              <a:ext cx="114301" cy="76201"/>
            </a:xfrm>
            <a:custGeom>
              <a:avLst/>
              <a:gdLst/>
              <a:ahLst/>
              <a:cxnLst/>
              <a:rect l="0" t="0" r="0" b="0"/>
              <a:pathLst>
                <a:path w="114301" h="76201">
                  <a:moveTo>
                    <a:pt x="0" y="0"/>
                  </a:moveTo>
                  <a:lnTo>
                    <a:pt x="20225" y="13483"/>
                  </a:lnTo>
                  <a:lnTo>
                    <a:pt x="29006" y="20278"/>
                  </a:lnTo>
                  <a:lnTo>
                    <a:pt x="37682" y="27629"/>
                  </a:lnTo>
                  <a:lnTo>
                    <a:pt x="46287" y="35353"/>
                  </a:lnTo>
                  <a:lnTo>
                    <a:pt x="63376" y="51460"/>
                  </a:lnTo>
                  <a:lnTo>
                    <a:pt x="11430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765300" y="1358900"/>
              <a:ext cx="50801" cy="266701"/>
            </a:xfrm>
            <a:custGeom>
              <a:avLst/>
              <a:gdLst/>
              <a:ahLst/>
              <a:cxnLst/>
              <a:rect l="0" t="0" r="0" b="0"/>
              <a:pathLst>
                <a:path w="50801" h="266701">
                  <a:moveTo>
                    <a:pt x="50800" y="0"/>
                  </a:moveTo>
                  <a:lnTo>
                    <a:pt x="44057" y="26967"/>
                  </a:lnTo>
                  <a:lnTo>
                    <a:pt x="40660" y="39145"/>
                  </a:lnTo>
                  <a:lnTo>
                    <a:pt x="33123" y="63964"/>
                  </a:lnTo>
                  <a:lnTo>
                    <a:pt x="29137" y="79331"/>
                  </a:lnTo>
                  <a:lnTo>
                    <a:pt x="20946" y="115221"/>
                  </a:lnTo>
                  <a:lnTo>
                    <a:pt x="8401" y="175093"/>
                  </a:lnTo>
                  <a:lnTo>
                    <a:pt x="5601" y="194340"/>
                  </a:lnTo>
                  <a:lnTo>
                    <a:pt x="3733" y="212815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044700" y="1244600"/>
              <a:ext cx="144778" cy="101601"/>
            </a:xfrm>
            <a:custGeom>
              <a:avLst/>
              <a:gdLst/>
              <a:ahLst/>
              <a:cxnLst/>
              <a:rect l="0" t="0" r="0" b="0"/>
              <a:pathLst>
                <a:path w="144778" h="101601">
                  <a:moveTo>
                    <a:pt x="12700" y="0"/>
                  </a:moveTo>
                  <a:lnTo>
                    <a:pt x="39667" y="6742"/>
                  </a:lnTo>
                  <a:lnTo>
                    <a:pt x="71722" y="13814"/>
                  </a:lnTo>
                  <a:lnTo>
                    <a:pt x="90148" y="17676"/>
                  </a:lnTo>
                  <a:lnTo>
                    <a:pt x="106665" y="21662"/>
                  </a:lnTo>
                  <a:lnTo>
                    <a:pt x="121910" y="25730"/>
                  </a:lnTo>
                  <a:lnTo>
                    <a:pt x="136306" y="29853"/>
                  </a:lnTo>
                  <a:lnTo>
                    <a:pt x="143082" y="35424"/>
                  </a:lnTo>
                  <a:lnTo>
                    <a:pt x="144777" y="41960"/>
                  </a:lnTo>
                  <a:lnTo>
                    <a:pt x="143084" y="49140"/>
                  </a:lnTo>
                  <a:lnTo>
                    <a:pt x="136312" y="55338"/>
                  </a:lnTo>
                  <a:lnTo>
                    <a:pt x="126152" y="60880"/>
                  </a:lnTo>
                  <a:lnTo>
                    <a:pt x="113734" y="65987"/>
                  </a:lnTo>
                  <a:lnTo>
                    <a:pt x="101223" y="70802"/>
                  </a:lnTo>
                  <a:lnTo>
                    <a:pt x="76032" y="79915"/>
                  </a:lnTo>
                  <a:lnTo>
                    <a:pt x="61977" y="84321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019300" y="14478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26967" y="12700"/>
                  </a:lnTo>
                  <a:lnTo>
                    <a:pt x="41967" y="11288"/>
                  </a:lnTo>
                  <a:lnTo>
                    <a:pt x="59022" y="8937"/>
                  </a:lnTo>
                  <a:lnTo>
                    <a:pt x="77448" y="5958"/>
                  </a:lnTo>
                  <a:lnTo>
                    <a:pt x="95376" y="3972"/>
                  </a:lnTo>
                  <a:lnTo>
                    <a:pt x="112973" y="2648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438400" y="12954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6742" y="20225"/>
                  </a:lnTo>
                  <a:lnTo>
                    <a:pt x="8727" y="31828"/>
                  </a:lnTo>
                  <a:lnTo>
                    <a:pt x="10051" y="45207"/>
                  </a:lnTo>
                  <a:lnTo>
                    <a:pt x="10934" y="59771"/>
                  </a:lnTo>
                  <a:lnTo>
                    <a:pt x="11915" y="94769"/>
                  </a:lnTo>
                  <a:lnTo>
                    <a:pt x="1270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573123" y="1282700"/>
              <a:ext cx="182778" cy="89490"/>
            </a:xfrm>
            <a:custGeom>
              <a:avLst/>
              <a:gdLst/>
              <a:ahLst/>
              <a:cxnLst/>
              <a:rect l="0" t="0" r="0" b="0"/>
              <a:pathLst>
                <a:path w="182778" h="89490">
                  <a:moveTo>
                    <a:pt x="17677" y="0"/>
                  </a:moveTo>
                  <a:lnTo>
                    <a:pt x="0" y="53029"/>
                  </a:lnTo>
                  <a:lnTo>
                    <a:pt x="248" y="63575"/>
                  </a:lnTo>
                  <a:lnTo>
                    <a:pt x="3235" y="73428"/>
                  </a:lnTo>
                  <a:lnTo>
                    <a:pt x="8049" y="82818"/>
                  </a:lnTo>
                  <a:lnTo>
                    <a:pt x="15491" y="87668"/>
                  </a:lnTo>
                  <a:lnTo>
                    <a:pt x="24686" y="89489"/>
                  </a:lnTo>
                  <a:lnTo>
                    <a:pt x="61616" y="89074"/>
                  </a:lnTo>
                  <a:lnTo>
                    <a:pt x="76603" y="89016"/>
                  </a:lnTo>
                  <a:lnTo>
                    <a:pt x="90828" y="87566"/>
                  </a:lnTo>
                  <a:lnTo>
                    <a:pt x="104544" y="85188"/>
                  </a:lnTo>
                  <a:lnTo>
                    <a:pt x="117921" y="82192"/>
                  </a:lnTo>
                  <a:lnTo>
                    <a:pt x="131073" y="78783"/>
                  </a:lnTo>
                  <a:lnTo>
                    <a:pt x="144074" y="75100"/>
                  </a:lnTo>
                  <a:lnTo>
                    <a:pt x="182777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679700" y="1257300"/>
              <a:ext cx="25401" cy="241301"/>
            </a:xfrm>
            <a:custGeom>
              <a:avLst/>
              <a:gdLst/>
              <a:ahLst/>
              <a:cxnLst/>
              <a:rect l="0" t="0" r="0" b="0"/>
              <a:pathLst>
                <a:path w="25401" h="241301">
                  <a:moveTo>
                    <a:pt x="25400" y="0"/>
                  </a:moveTo>
                  <a:lnTo>
                    <a:pt x="18657" y="26967"/>
                  </a:lnTo>
                  <a:lnTo>
                    <a:pt x="16672" y="40556"/>
                  </a:lnTo>
                  <a:lnTo>
                    <a:pt x="15348" y="55259"/>
                  </a:lnTo>
                  <a:lnTo>
                    <a:pt x="14465" y="70706"/>
                  </a:lnTo>
                  <a:lnTo>
                    <a:pt x="12465" y="85237"/>
                  </a:lnTo>
                  <a:lnTo>
                    <a:pt x="9721" y="99158"/>
                  </a:lnTo>
                  <a:lnTo>
                    <a:pt x="6481" y="112672"/>
                  </a:lnTo>
                  <a:lnTo>
                    <a:pt x="4320" y="127325"/>
                  </a:lnTo>
                  <a:lnTo>
                    <a:pt x="2880" y="142739"/>
                  </a:lnTo>
                  <a:lnTo>
                    <a:pt x="1920" y="158659"/>
                  </a:lnTo>
                  <a:lnTo>
                    <a:pt x="853" y="191400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832100" y="1291726"/>
              <a:ext cx="152365" cy="183721"/>
            </a:xfrm>
            <a:custGeom>
              <a:avLst/>
              <a:gdLst/>
              <a:ahLst/>
              <a:cxnLst/>
              <a:rect l="0" t="0" r="0" b="0"/>
              <a:pathLst>
                <a:path w="152365" h="183721">
                  <a:moveTo>
                    <a:pt x="38100" y="54474"/>
                  </a:moveTo>
                  <a:lnTo>
                    <a:pt x="20423" y="107503"/>
                  </a:lnTo>
                  <a:lnTo>
                    <a:pt x="16437" y="120871"/>
                  </a:lnTo>
                  <a:lnTo>
                    <a:pt x="8246" y="150776"/>
                  </a:lnTo>
                  <a:lnTo>
                    <a:pt x="9730" y="162420"/>
                  </a:lnTo>
                  <a:lnTo>
                    <a:pt x="14953" y="171593"/>
                  </a:lnTo>
                  <a:lnTo>
                    <a:pt x="22669" y="179120"/>
                  </a:lnTo>
                  <a:lnTo>
                    <a:pt x="34868" y="182727"/>
                  </a:lnTo>
                  <a:lnTo>
                    <a:pt x="50056" y="183720"/>
                  </a:lnTo>
                  <a:lnTo>
                    <a:pt x="67237" y="182971"/>
                  </a:lnTo>
                  <a:lnTo>
                    <a:pt x="82925" y="179650"/>
                  </a:lnTo>
                  <a:lnTo>
                    <a:pt x="97616" y="174613"/>
                  </a:lnTo>
                  <a:lnTo>
                    <a:pt x="111644" y="168433"/>
                  </a:lnTo>
                  <a:lnTo>
                    <a:pt x="123818" y="160080"/>
                  </a:lnTo>
                  <a:lnTo>
                    <a:pt x="134756" y="150278"/>
                  </a:lnTo>
                  <a:lnTo>
                    <a:pt x="144871" y="139510"/>
                  </a:lnTo>
                  <a:lnTo>
                    <a:pt x="150203" y="126687"/>
                  </a:lnTo>
                  <a:lnTo>
                    <a:pt x="152346" y="112493"/>
                  </a:lnTo>
                  <a:lnTo>
                    <a:pt x="152364" y="97387"/>
                  </a:lnTo>
                  <a:lnTo>
                    <a:pt x="149554" y="83082"/>
                  </a:lnTo>
                  <a:lnTo>
                    <a:pt x="144858" y="69313"/>
                  </a:lnTo>
                  <a:lnTo>
                    <a:pt x="138905" y="55900"/>
                  </a:lnTo>
                  <a:lnTo>
                    <a:pt x="130703" y="44135"/>
                  </a:lnTo>
                  <a:lnTo>
                    <a:pt x="121002" y="33470"/>
                  </a:lnTo>
                  <a:lnTo>
                    <a:pt x="110301" y="23538"/>
                  </a:lnTo>
                  <a:lnTo>
                    <a:pt x="98934" y="15505"/>
                  </a:lnTo>
                  <a:lnTo>
                    <a:pt x="87122" y="8739"/>
                  </a:lnTo>
                  <a:lnTo>
                    <a:pt x="75015" y="2817"/>
                  </a:lnTo>
                  <a:lnTo>
                    <a:pt x="62710" y="280"/>
                  </a:lnTo>
                  <a:lnTo>
                    <a:pt x="50273" y="0"/>
                  </a:lnTo>
                  <a:lnTo>
                    <a:pt x="0" y="36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65100" y="1638300"/>
            <a:ext cx="787401" cy="304801"/>
            <a:chOff x="165100" y="1638300"/>
            <a:chExt cx="787401" cy="304801"/>
          </a:xfrm>
        </p:grpSpPr>
        <p:sp>
          <p:nvSpPr>
            <p:cNvPr id="68" name="Freeform 67"/>
            <p:cNvSpPr/>
            <p:nvPr/>
          </p:nvSpPr>
          <p:spPr>
            <a:xfrm>
              <a:off x="165100" y="17272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20225" y="6742"/>
                  </a:lnTo>
                  <a:lnTo>
                    <a:pt x="31828" y="8727"/>
                  </a:lnTo>
                  <a:lnTo>
                    <a:pt x="45207" y="10051"/>
                  </a:lnTo>
                  <a:lnTo>
                    <a:pt x="1143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93700" y="1638300"/>
              <a:ext cx="1" cy="241301"/>
            </a:xfrm>
            <a:custGeom>
              <a:avLst/>
              <a:gdLst/>
              <a:ahLst/>
              <a:cxnLst/>
              <a:rect l="0" t="0" r="0" b="0"/>
              <a:pathLst>
                <a:path w="1" h="241301">
                  <a:moveTo>
                    <a:pt x="0" y="0"/>
                  </a:move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09765" y="1676400"/>
              <a:ext cx="150636" cy="120354"/>
            </a:xfrm>
            <a:custGeom>
              <a:avLst/>
              <a:gdLst/>
              <a:ahLst/>
              <a:cxnLst/>
              <a:rect l="0" t="0" r="0" b="0"/>
              <a:pathLst>
                <a:path w="150636" h="120354">
                  <a:moveTo>
                    <a:pt x="10935" y="0"/>
                  </a:moveTo>
                  <a:lnTo>
                    <a:pt x="4193" y="20225"/>
                  </a:lnTo>
                  <a:lnTo>
                    <a:pt x="2207" y="31828"/>
                  </a:lnTo>
                  <a:lnTo>
                    <a:pt x="883" y="45207"/>
                  </a:lnTo>
                  <a:lnTo>
                    <a:pt x="0" y="59771"/>
                  </a:lnTo>
                  <a:lnTo>
                    <a:pt x="2234" y="73714"/>
                  </a:lnTo>
                  <a:lnTo>
                    <a:pt x="6545" y="87243"/>
                  </a:lnTo>
                  <a:lnTo>
                    <a:pt x="12241" y="100495"/>
                  </a:lnTo>
                  <a:lnTo>
                    <a:pt x="23095" y="109330"/>
                  </a:lnTo>
                  <a:lnTo>
                    <a:pt x="37386" y="115220"/>
                  </a:lnTo>
                  <a:lnTo>
                    <a:pt x="53969" y="119146"/>
                  </a:lnTo>
                  <a:lnTo>
                    <a:pt x="70668" y="120353"/>
                  </a:lnTo>
                  <a:lnTo>
                    <a:pt x="87446" y="119746"/>
                  </a:lnTo>
                  <a:lnTo>
                    <a:pt x="150635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96900" y="1651000"/>
              <a:ext cx="38101" cy="254001"/>
            </a:xfrm>
            <a:custGeom>
              <a:avLst/>
              <a:gdLst/>
              <a:ahLst/>
              <a:cxnLst/>
              <a:rect l="0" t="0" r="0" b="0"/>
              <a:pathLst>
                <a:path w="38101" h="254001">
                  <a:moveTo>
                    <a:pt x="0" y="0"/>
                  </a:moveTo>
                  <a:lnTo>
                    <a:pt x="17676" y="53029"/>
                  </a:lnTo>
                  <a:lnTo>
                    <a:pt x="18839" y="64986"/>
                  </a:lnTo>
                  <a:lnTo>
                    <a:pt x="18204" y="77191"/>
                  </a:lnTo>
                  <a:lnTo>
                    <a:pt x="16369" y="89560"/>
                  </a:lnTo>
                  <a:lnTo>
                    <a:pt x="16557" y="102040"/>
                  </a:lnTo>
                  <a:lnTo>
                    <a:pt x="18093" y="114593"/>
                  </a:lnTo>
                  <a:lnTo>
                    <a:pt x="20529" y="127195"/>
                  </a:lnTo>
                  <a:lnTo>
                    <a:pt x="22152" y="141241"/>
                  </a:lnTo>
                  <a:lnTo>
                    <a:pt x="23235" y="156250"/>
                  </a:lnTo>
                  <a:lnTo>
                    <a:pt x="23956" y="171899"/>
                  </a:lnTo>
                  <a:lnTo>
                    <a:pt x="25849" y="186566"/>
                  </a:lnTo>
                  <a:lnTo>
                    <a:pt x="3810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23900" y="1727200"/>
              <a:ext cx="228601" cy="190501"/>
            </a:xfrm>
            <a:custGeom>
              <a:avLst/>
              <a:gdLst/>
              <a:ahLst/>
              <a:cxnLst/>
              <a:rect l="0" t="0" r="0" b="0"/>
              <a:pathLst>
                <a:path w="228601" h="190501">
                  <a:moveTo>
                    <a:pt x="0" y="0"/>
                  </a:moveTo>
                  <a:lnTo>
                    <a:pt x="26967" y="0"/>
                  </a:lnTo>
                  <a:lnTo>
                    <a:pt x="39145" y="2822"/>
                  </a:lnTo>
                  <a:lnTo>
                    <a:pt x="51496" y="7525"/>
                  </a:lnTo>
                  <a:lnTo>
                    <a:pt x="63964" y="13484"/>
                  </a:lnTo>
                  <a:lnTo>
                    <a:pt x="75098" y="21689"/>
                  </a:lnTo>
                  <a:lnTo>
                    <a:pt x="85343" y="31392"/>
                  </a:lnTo>
                  <a:lnTo>
                    <a:pt x="94995" y="42095"/>
                  </a:lnTo>
                  <a:lnTo>
                    <a:pt x="104252" y="53463"/>
                  </a:lnTo>
                  <a:lnTo>
                    <a:pt x="113246" y="65275"/>
                  </a:lnTo>
                  <a:lnTo>
                    <a:pt x="130764" y="89689"/>
                  </a:lnTo>
                  <a:lnTo>
                    <a:pt x="165007" y="139855"/>
                  </a:lnTo>
                  <a:lnTo>
                    <a:pt x="173505" y="152503"/>
                  </a:lnTo>
                  <a:lnTo>
                    <a:pt x="183403" y="162347"/>
                  </a:lnTo>
                  <a:lnTo>
                    <a:pt x="194235" y="170320"/>
                  </a:lnTo>
                  <a:lnTo>
                    <a:pt x="2286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87400" y="17653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152400" y="0"/>
                  </a:moveTo>
                  <a:lnTo>
                    <a:pt x="138916" y="20225"/>
                  </a:lnTo>
                  <a:lnTo>
                    <a:pt x="130710" y="29006"/>
                  </a:lnTo>
                  <a:lnTo>
                    <a:pt x="121007" y="37682"/>
                  </a:lnTo>
                  <a:lnTo>
                    <a:pt x="110304" y="46287"/>
                  </a:lnTo>
                  <a:lnTo>
                    <a:pt x="98936" y="57669"/>
                  </a:lnTo>
                  <a:lnTo>
                    <a:pt x="87124" y="70902"/>
                  </a:lnTo>
                  <a:lnTo>
                    <a:pt x="75016" y="85368"/>
                  </a:lnTo>
                  <a:lnTo>
                    <a:pt x="64121" y="97834"/>
                  </a:lnTo>
                  <a:lnTo>
                    <a:pt x="44491" y="119211"/>
                  </a:lnTo>
                  <a:lnTo>
                    <a:pt x="35305" y="130274"/>
                  </a:lnTo>
                  <a:lnTo>
                    <a:pt x="26359" y="141883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27000" y="1485900"/>
            <a:ext cx="3416301" cy="698501"/>
            <a:chOff x="127000" y="1485900"/>
            <a:chExt cx="3416301" cy="698501"/>
          </a:xfrm>
        </p:grpSpPr>
        <p:sp>
          <p:nvSpPr>
            <p:cNvPr id="75" name="Freeform 74"/>
            <p:cNvSpPr/>
            <p:nvPr/>
          </p:nvSpPr>
          <p:spPr>
            <a:xfrm>
              <a:off x="2311400" y="17399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15051" y="3762"/>
                  </a:lnTo>
                  <a:lnTo>
                    <a:pt x="889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603500" y="1663700"/>
              <a:ext cx="1" cy="241301"/>
            </a:xfrm>
            <a:custGeom>
              <a:avLst/>
              <a:gdLst/>
              <a:ahLst/>
              <a:cxnLst/>
              <a:rect l="0" t="0" r="0" b="0"/>
              <a:pathLst>
                <a:path w="1" h="241301">
                  <a:moveTo>
                    <a:pt x="0" y="0"/>
                  </a:move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685083" y="1663700"/>
              <a:ext cx="159718" cy="96036"/>
            </a:xfrm>
            <a:custGeom>
              <a:avLst/>
              <a:gdLst/>
              <a:ahLst/>
              <a:cxnLst/>
              <a:rect l="0" t="0" r="0" b="0"/>
              <a:pathLst>
                <a:path w="159718" h="96036">
                  <a:moveTo>
                    <a:pt x="7317" y="0"/>
                  </a:moveTo>
                  <a:lnTo>
                    <a:pt x="574" y="20225"/>
                  </a:lnTo>
                  <a:lnTo>
                    <a:pt x="0" y="30417"/>
                  </a:lnTo>
                  <a:lnTo>
                    <a:pt x="1028" y="41444"/>
                  </a:lnTo>
                  <a:lnTo>
                    <a:pt x="3124" y="53029"/>
                  </a:lnTo>
                  <a:lnTo>
                    <a:pt x="10166" y="63575"/>
                  </a:lnTo>
                  <a:lnTo>
                    <a:pt x="20505" y="73428"/>
                  </a:lnTo>
                  <a:lnTo>
                    <a:pt x="33042" y="82818"/>
                  </a:lnTo>
                  <a:lnTo>
                    <a:pt x="48456" y="89079"/>
                  </a:lnTo>
                  <a:lnTo>
                    <a:pt x="65787" y="93252"/>
                  </a:lnTo>
                  <a:lnTo>
                    <a:pt x="84397" y="96035"/>
                  </a:lnTo>
                  <a:lnTo>
                    <a:pt x="101037" y="95067"/>
                  </a:lnTo>
                  <a:lnTo>
                    <a:pt x="116363" y="91600"/>
                  </a:lnTo>
                  <a:lnTo>
                    <a:pt x="159717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806700" y="1612900"/>
              <a:ext cx="12701" cy="292101"/>
            </a:xfrm>
            <a:custGeom>
              <a:avLst/>
              <a:gdLst/>
              <a:ahLst/>
              <a:cxnLst/>
              <a:rect l="0" t="0" r="0" b="0"/>
              <a:pathLst>
                <a:path w="12701" h="292101">
                  <a:moveTo>
                    <a:pt x="0" y="0"/>
                  </a:moveTo>
                  <a:lnTo>
                    <a:pt x="0" y="166944"/>
                  </a:lnTo>
                  <a:lnTo>
                    <a:pt x="1411" y="188907"/>
                  </a:lnTo>
                  <a:lnTo>
                    <a:pt x="12700" y="292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946400" y="1714500"/>
              <a:ext cx="203201" cy="165101"/>
            </a:xfrm>
            <a:custGeom>
              <a:avLst/>
              <a:gdLst/>
              <a:ahLst/>
              <a:cxnLst/>
              <a:rect l="0" t="0" r="0" b="0"/>
              <a:pathLst>
                <a:path w="203201" h="165101">
                  <a:moveTo>
                    <a:pt x="0" y="0"/>
                  </a:moveTo>
                  <a:lnTo>
                    <a:pt x="20225" y="20225"/>
                  </a:lnTo>
                  <a:lnTo>
                    <a:pt x="29006" y="31828"/>
                  </a:lnTo>
                  <a:lnTo>
                    <a:pt x="37681" y="45207"/>
                  </a:lnTo>
                  <a:lnTo>
                    <a:pt x="46287" y="59771"/>
                  </a:lnTo>
                  <a:lnTo>
                    <a:pt x="53436" y="73714"/>
                  </a:lnTo>
                  <a:lnTo>
                    <a:pt x="59613" y="87243"/>
                  </a:lnTo>
                  <a:lnTo>
                    <a:pt x="65142" y="100495"/>
                  </a:lnTo>
                  <a:lnTo>
                    <a:pt x="73061" y="112152"/>
                  </a:lnTo>
                  <a:lnTo>
                    <a:pt x="82574" y="122746"/>
                  </a:lnTo>
                  <a:lnTo>
                    <a:pt x="93149" y="132630"/>
                  </a:lnTo>
                  <a:lnTo>
                    <a:pt x="104433" y="140631"/>
                  </a:lnTo>
                  <a:lnTo>
                    <a:pt x="116188" y="147376"/>
                  </a:lnTo>
                  <a:lnTo>
                    <a:pt x="128259" y="153284"/>
                  </a:lnTo>
                  <a:lnTo>
                    <a:pt x="141950" y="157222"/>
                  </a:lnTo>
                  <a:lnTo>
                    <a:pt x="156722" y="159848"/>
                  </a:lnTo>
                  <a:lnTo>
                    <a:pt x="203200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895600" y="1689100"/>
              <a:ext cx="177801" cy="203201"/>
            </a:xfrm>
            <a:custGeom>
              <a:avLst/>
              <a:gdLst/>
              <a:ahLst/>
              <a:cxnLst/>
              <a:rect l="0" t="0" r="0" b="0"/>
              <a:pathLst>
                <a:path w="177801" h="203201">
                  <a:moveTo>
                    <a:pt x="177800" y="0"/>
                  </a:moveTo>
                  <a:lnTo>
                    <a:pt x="100416" y="77383"/>
                  </a:lnTo>
                  <a:lnTo>
                    <a:pt x="88110" y="91100"/>
                  </a:lnTo>
                  <a:lnTo>
                    <a:pt x="75673" y="105889"/>
                  </a:lnTo>
                  <a:lnTo>
                    <a:pt x="63149" y="121392"/>
                  </a:lnTo>
                  <a:lnTo>
                    <a:pt x="51977" y="135961"/>
                  </a:lnTo>
                  <a:lnTo>
                    <a:pt x="41706" y="149907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27000" y="2082801"/>
              <a:ext cx="3416301" cy="101600"/>
            </a:xfrm>
            <a:custGeom>
              <a:avLst/>
              <a:gdLst/>
              <a:ahLst/>
              <a:cxnLst/>
              <a:rect l="0" t="0" r="0" b="0"/>
              <a:pathLst>
                <a:path w="3416301" h="101600">
                  <a:moveTo>
                    <a:pt x="0" y="25399"/>
                  </a:moveTo>
                  <a:lnTo>
                    <a:pt x="40451" y="18656"/>
                  </a:lnTo>
                  <a:lnTo>
                    <a:pt x="60834" y="16671"/>
                  </a:lnTo>
                  <a:lnTo>
                    <a:pt x="127150" y="13875"/>
                  </a:lnTo>
                  <a:lnTo>
                    <a:pt x="183802" y="11636"/>
                  </a:lnTo>
                  <a:lnTo>
                    <a:pt x="201557" y="9168"/>
                  </a:lnTo>
                  <a:lnTo>
                    <a:pt x="219038" y="6111"/>
                  </a:lnTo>
                  <a:lnTo>
                    <a:pt x="277350" y="8552"/>
                  </a:lnTo>
                  <a:lnTo>
                    <a:pt x="332571" y="11470"/>
                  </a:lnTo>
                  <a:lnTo>
                    <a:pt x="432669" y="12537"/>
                  </a:lnTo>
                  <a:lnTo>
                    <a:pt x="1458566" y="12699"/>
                  </a:lnTo>
                  <a:lnTo>
                    <a:pt x="1486021" y="11287"/>
                  </a:lnTo>
                  <a:lnTo>
                    <a:pt x="1514203" y="8936"/>
                  </a:lnTo>
                  <a:lnTo>
                    <a:pt x="1542868" y="5956"/>
                  </a:lnTo>
                  <a:lnTo>
                    <a:pt x="1571856" y="3971"/>
                  </a:lnTo>
                  <a:lnTo>
                    <a:pt x="1659849" y="1175"/>
                  </a:lnTo>
                  <a:lnTo>
                    <a:pt x="2143946" y="0"/>
                  </a:lnTo>
                  <a:lnTo>
                    <a:pt x="2171542" y="1410"/>
                  </a:lnTo>
                  <a:lnTo>
                    <a:pt x="2199817" y="3762"/>
                  </a:lnTo>
                  <a:lnTo>
                    <a:pt x="2228544" y="6741"/>
                  </a:lnTo>
                  <a:lnTo>
                    <a:pt x="2256163" y="8727"/>
                  </a:lnTo>
                  <a:lnTo>
                    <a:pt x="2336896" y="11522"/>
                  </a:lnTo>
                  <a:lnTo>
                    <a:pt x="2422749" y="13761"/>
                  </a:lnTo>
                  <a:lnTo>
                    <a:pt x="2451955" y="16229"/>
                  </a:lnTo>
                  <a:lnTo>
                    <a:pt x="2481303" y="19286"/>
                  </a:lnTo>
                  <a:lnTo>
                    <a:pt x="2510746" y="21323"/>
                  </a:lnTo>
                  <a:lnTo>
                    <a:pt x="2569802" y="23587"/>
                  </a:lnTo>
                  <a:lnTo>
                    <a:pt x="2597968" y="25602"/>
                  </a:lnTo>
                  <a:lnTo>
                    <a:pt x="2625212" y="28356"/>
                  </a:lnTo>
                  <a:lnTo>
                    <a:pt x="2707770" y="38975"/>
                  </a:lnTo>
                  <a:lnTo>
                    <a:pt x="2736513" y="42916"/>
                  </a:lnTo>
                  <a:lnTo>
                    <a:pt x="2765553" y="45544"/>
                  </a:lnTo>
                  <a:lnTo>
                    <a:pt x="2824160" y="48463"/>
                  </a:lnTo>
                  <a:lnTo>
                    <a:pt x="2905947" y="50106"/>
                  </a:lnTo>
                  <a:lnTo>
                    <a:pt x="2932131" y="51748"/>
                  </a:lnTo>
                  <a:lnTo>
                    <a:pt x="2958054" y="54254"/>
                  </a:lnTo>
                  <a:lnTo>
                    <a:pt x="2983802" y="57336"/>
                  </a:lnTo>
                  <a:lnTo>
                    <a:pt x="3008024" y="59390"/>
                  </a:lnTo>
                  <a:lnTo>
                    <a:pt x="3053751" y="61672"/>
                  </a:lnTo>
                  <a:lnTo>
                    <a:pt x="3075823" y="63692"/>
                  </a:lnTo>
                  <a:lnTo>
                    <a:pt x="3097593" y="66450"/>
                  </a:lnTo>
                  <a:lnTo>
                    <a:pt x="3119162" y="69699"/>
                  </a:lnTo>
                  <a:lnTo>
                    <a:pt x="3140597" y="71866"/>
                  </a:lnTo>
                  <a:lnTo>
                    <a:pt x="3183228" y="74273"/>
                  </a:lnTo>
                  <a:lnTo>
                    <a:pt x="3204474" y="76326"/>
                  </a:lnTo>
                  <a:lnTo>
                    <a:pt x="3225693" y="79106"/>
                  </a:lnTo>
                  <a:lnTo>
                    <a:pt x="3246895" y="82370"/>
                  </a:lnTo>
                  <a:lnTo>
                    <a:pt x="3268086" y="84546"/>
                  </a:lnTo>
                  <a:lnTo>
                    <a:pt x="3310445" y="86964"/>
                  </a:lnTo>
                  <a:lnTo>
                    <a:pt x="3331619" y="89020"/>
                  </a:lnTo>
                  <a:lnTo>
                    <a:pt x="3352790" y="91802"/>
                  </a:lnTo>
                  <a:lnTo>
                    <a:pt x="3416300" y="1015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68300" y="1485900"/>
              <a:ext cx="330201" cy="355601"/>
            </a:xfrm>
            <a:custGeom>
              <a:avLst/>
              <a:gdLst/>
              <a:ahLst/>
              <a:cxnLst/>
              <a:rect l="0" t="0" r="0" b="0"/>
              <a:pathLst>
                <a:path w="330201" h="355601">
                  <a:moveTo>
                    <a:pt x="330200" y="0"/>
                  </a:moveTo>
                  <a:lnTo>
                    <a:pt x="303232" y="33709"/>
                  </a:lnTo>
                  <a:lnTo>
                    <a:pt x="289643" y="49284"/>
                  </a:lnTo>
                  <a:lnTo>
                    <a:pt x="274940" y="65311"/>
                  </a:lnTo>
                  <a:lnTo>
                    <a:pt x="243551" y="98171"/>
                  </a:lnTo>
                  <a:lnTo>
                    <a:pt x="210785" y="131591"/>
                  </a:lnTo>
                  <a:lnTo>
                    <a:pt x="195557" y="148405"/>
                  </a:lnTo>
                  <a:lnTo>
                    <a:pt x="181171" y="165258"/>
                  </a:lnTo>
                  <a:lnTo>
                    <a:pt x="153898" y="199037"/>
                  </a:lnTo>
                  <a:lnTo>
                    <a:pt x="127665" y="232864"/>
                  </a:lnTo>
                  <a:lnTo>
                    <a:pt x="113332" y="248376"/>
                  </a:lnTo>
                  <a:lnTo>
                    <a:pt x="98133" y="262951"/>
                  </a:lnTo>
                  <a:lnTo>
                    <a:pt x="69014" y="289022"/>
                  </a:lnTo>
                  <a:lnTo>
                    <a:pt x="46665" y="310017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30200" y="1257300"/>
            <a:ext cx="647701" cy="647701"/>
            <a:chOff x="330200" y="1257300"/>
            <a:chExt cx="647701" cy="647701"/>
          </a:xfrm>
        </p:grpSpPr>
        <p:sp>
          <p:nvSpPr>
            <p:cNvPr id="84" name="Freeform 83"/>
            <p:cNvSpPr/>
            <p:nvPr/>
          </p:nvSpPr>
          <p:spPr>
            <a:xfrm>
              <a:off x="965200" y="13081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22300" y="1333500"/>
              <a:ext cx="317501" cy="266701"/>
            </a:xfrm>
            <a:custGeom>
              <a:avLst/>
              <a:gdLst/>
              <a:ahLst/>
              <a:cxnLst/>
              <a:rect l="0" t="0" r="0" b="0"/>
              <a:pathLst>
                <a:path w="317501" h="266701">
                  <a:moveTo>
                    <a:pt x="317500" y="0"/>
                  </a:moveTo>
                  <a:lnTo>
                    <a:pt x="227939" y="59707"/>
                  </a:lnTo>
                  <a:lnTo>
                    <a:pt x="216870" y="68026"/>
                  </a:lnTo>
                  <a:lnTo>
                    <a:pt x="206669" y="76395"/>
                  </a:lnTo>
                  <a:lnTo>
                    <a:pt x="197046" y="84797"/>
                  </a:lnTo>
                  <a:lnTo>
                    <a:pt x="186397" y="93220"/>
                  </a:lnTo>
                  <a:lnTo>
                    <a:pt x="175064" y="101657"/>
                  </a:lnTo>
                  <a:lnTo>
                    <a:pt x="163276" y="110105"/>
                  </a:lnTo>
                  <a:lnTo>
                    <a:pt x="152595" y="118559"/>
                  </a:lnTo>
                  <a:lnTo>
                    <a:pt x="142652" y="127017"/>
                  </a:lnTo>
                  <a:lnTo>
                    <a:pt x="133201" y="135478"/>
                  </a:lnTo>
                  <a:lnTo>
                    <a:pt x="115174" y="152405"/>
                  </a:lnTo>
                  <a:lnTo>
                    <a:pt x="106416" y="160870"/>
                  </a:lnTo>
                  <a:lnTo>
                    <a:pt x="96344" y="169335"/>
                  </a:lnTo>
                  <a:lnTo>
                    <a:pt x="85396" y="177801"/>
                  </a:lnTo>
                  <a:lnTo>
                    <a:pt x="73864" y="186267"/>
                  </a:lnTo>
                  <a:lnTo>
                    <a:pt x="63353" y="194734"/>
                  </a:lnTo>
                  <a:lnTo>
                    <a:pt x="53524" y="203200"/>
                  </a:lnTo>
                  <a:lnTo>
                    <a:pt x="44149" y="211667"/>
                  </a:lnTo>
                  <a:lnTo>
                    <a:pt x="26207" y="22860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30200" y="1257300"/>
              <a:ext cx="546101" cy="647701"/>
            </a:xfrm>
            <a:custGeom>
              <a:avLst/>
              <a:gdLst/>
              <a:ahLst/>
              <a:cxnLst/>
              <a:rect l="0" t="0" r="0" b="0"/>
              <a:pathLst>
                <a:path w="546101" h="647701">
                  <a:moveTo>
                    <a:pt x="0" y="0"/>
                  </a:moveTo>
                  <a:lnTo>
                    <a:pt x="158957" y="158957"/>
                  </a:lnTo>
                  <a:lnTo>
                    <a:pt x="168060" y="169471"/>
                  </a:lnTo>
                  <a:lnTo>
                    <a:pt x="176951" y="180714"/>
                  </a:lnTo>
                  <a:lnTo>
                    <a:pt x="185701" y="192443"/>
                  </a:lnTo>
                  <a:lnTo>
                    <a:pt x="195767" y="203084"/>
                  </a:lnTo>
                  <a:lnTo>
                    <a:pt x="206711" y="213000"/>
                  </a:lnTo>
                  <a:lnTo>
                    <a:pt x="218241" y="222433"/>
                  </a:lnTo>
                  <a:lnTo>
                    <a:pt x="228749" y="232955"/>
                  </a:lnTo>
                  <a:lnTo>
                    <a:pt x="238577" y="244203"/>
                  </a:lnTo>
                  <a:lnTo>
                    <a:pt x="247951" y="255935"/>
                  </a:lnTo>
                  <a:lnTo>
                    <a:pt x="257023" y="266579"/>
                  </a:lnTo>
                  <a:lnTo>
                    <a:pt x="265893" y="276497"/>
                  </a:lnTo>
                  <a:lnTo>
                    <a:pt x="274628" y="285931"/>
                  </a:lnTo>
                  <a:lnTo>
                    <a:pt x="283274" y="296454"/>
                  </a:lnTo>
                  <a:lnTo>
                    <a:pt x="291861" y="307703"/>
                  </a:lnTo>
                  <a:lnTo>
                    <a:pt x="300407" y="319435"/>
                  </a:lnTo>
                  <a:lnTo>
                    <a:pt x="308927" y="330079"/>
                  </a:lnTo>
                  <a:lnTo>
                    <a:pt x="325919" y="349431"/>
                  </a:lnTo>
                  <a:lnTo>
                    <a:pt x="334401" y="359954"/>
                  </a:lnTo>
                  <a:lnTo>
                    <a:pt x="342879" y="371202"/>
                  </a:lnTo>
                  <a:lnTo>
                    <a:pt x="351352" y="382935"/>
                  </a:lnTo>
                  <a:lnTo>
                    <a:pt x="358412" y="394990"/>
                  </a:lnTo>
                  <a:lnTo>
                    <a:pt x="364530" y="407260"/>
                  </a:lnTo>
                  <a:lnTo>
                    <a:pt x="370020" y="419673"/>
                  </a:lnTo>
                  <a:lnTo>
                    <a:pt x="376502" y="432182"/>
                  </a:lnTo>
                  <a:lnTo>
                    <a:pt x="383646" y="444754"/>
                  </a:lnTo>
                  <a:lnTo>
                    <a:pt x="391230" y="457369"/>
                  </a:lnTo>
                  <a:lnTo>
                    <a:pt x="400520" y="470013"/>
                  </a:lnTo>
                  <a:lnTo>
                    <a:pt x="410947" y="482675"/>
                  </a:lnTo>
                  <a:lnTo>
                    <a:pt x="422131" y="495350"/>
                  </a:lnTo>
                  <a:lnTo>
                    <a:pt x="442084" y="516959"/>
                  </a:lnTo>
                  <a:lnTo>
                    <a:pt x="469184" y="544991"/>
                  </a:lnTo>
                  <a:lnTo>
                    <a:pt x="477889" y="553827"/>
                  </a:lnTo>
                  <a:lnTo>
                    <a:pt x="485104" y="563951"/>
                  </a:lnTo>
                  <a:lnTo>
                    <a:pt x="491324" y="574934"/>
                  </a:lnTo>
                  <a:lnTo>
                    <a:pt x="496883" y="586489"/>
                  </a:lnTo>
                  <a:lnTo>
                    <a:pt x="503411" y="597015"/>
                  </a:lnTo>
                  <a:lnTo>
                    <a:pt x="510585" y="606854"/>
                  </a:lnTo>
                  <a:lnTo>
                    <a:pt x="546100" y="647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55600" y="2212088"/>
            <a:ext cx="3026308" cy="520306"/>
            <a:chOff x="355600" y="2212088"/>
            <a:chExt cx="3026308" cy="520306"/>
          </a:xfrm>
        </p:grpSpPr>
        <p:sp>
          <p:nvSpPr>
            <p:cNvPr id="88" name="Freeform 87"/>
            <p:cNvSpPr/>
            <p:nvPr/>
          </p:nvSpPr>
          <p:spPr>
            <a:xfrm>
              <a:off x="368300" y="2212088"/>
              <a:ext cx="162913" cy="277113"/>
            </a:xfrm>
            <a:custGeom>
              <a:avLst/>
              <a:gdLst/>
              <a:ahLst/>
              <a:cxnLst/>
              <a:rect l="0" t="0" r="0" b="0"/>
              <a:pathLst>
                <a:path w="162913" h="277113">
                  <a:moveTo>
                    <a:pt x="0" y="23112"/>
                  </a:moveTo>
                  <a:lnTo>
                    <a:pt x="20225" y="16369"/>
                  </a:lnTo>
                  <a:lnTo>
                    <a:pt x="31828" y="12972"/>
                  </a:lnTo>
                  <a:lnTo>
                    <a:pt x="59771" y="5435"/>
                  </a:lnTo>
                  <a:lnTo>
                    <a:pt x="75125" y="2860"/>
                  </a:lnTo>
                  <a:lnTo>
                    <a:pt x="91006" y="1144"/>
                  </a:lnTo>
                  <a:lnTo>
                    <a:pt x="107237" y="0"/>
                  </a:lnTo>
                  <a:lnTo>
                    <a:pt x="122291" y="648"/>
                  </a:lnTo>
                  <a:lnTo>
                    <a:pt x="136561" y="2492"/>
                  </a:lnTo>
                  <a:lnTo>
                    <a:pt x="150307" y="5132"/>
                  </a:lnTo>
                  <a:lnTo>
                    <a:pt x="158060" y="12536"/>
                  </a:lnTo>
                  <a:lnTo>
                    <a:pt x="161818" y="23117"/>
                  </a:lnTo>
                  <a:lnTo>
                    <a:pt x="162912" y="35815"/>
                  </a:lnTo>
                  <a:lnTo>
                    <a:pt x="162230" y="49925"/>
                  </a:lnTo>
                  <a:lnTo>
                    <a:pt x="160364" y="64976"/>
                  </a:lnTo>
                  <a:lnTo>
                    <a:pt x="157709" y="80654"/>
                  </a:lnTo>
                  <a:lnTo>
                    <a:pt x="153117" y="95340"/>
                  </a:lnTo>
                  <a:lnTo>
                    <a:pt x="147233" y="109364"/>
                  </a:lnTo>
                  <a:lnTo>
                    <a:pt x="140489" y="122946"/>
                  </a:lnTo>
                  <a:lnTo>
                    <a:pt x="133170" y="136235"/>
                  </a:lnTo>
                  <a:lnTo>
                    <a:pt x="125469" y="149327"/>
                  </a:lnTo>
                  <a:lnTo>
                    <a:pt x="109386" y="175163"/>
                  </a:lnTo>
                  <a:lnTo>
                    <a:pt x="92830" y="200757"/>
                  </a:lnTo>
                  <a:lnTo>
                    <a:pt x="85876" y="213508"/>
                  </a:lnTo>
                  <a:lnTo>
                    <a:pt x="79828" y="226243"/>
                  </a:lnTo>
                  <a:lnTo>
                    <a:pt x="50800" y="2771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55600" y="23622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77448" y="0"/>
                  </a:lnTo>
                  <a:lnTo>
                    <a:pt x="95376" y="1411"/>
                  </a:lnTo>
                  <a:lnTo>
                    <a:pt x="112973" y="3762"/>
                  </a:lnTo>
                  <a:lnTo>
                    <a:pt x="1651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09600" y="2362200"/>
              <a:ext cx="212693" cy="370194"/>
            </a:xfrm>
            <a:custGeom>
              <a:avLst/>
              <a:gdLst/>
              <a:ahLst/>
              <a:cxnLst/>
              <a:rect l="0" t="0" r="0" b="0"/>
              <a:pathLst>
                <a:path w="212693" h="370194">
                  <a:moveTo>
                    <a:pt x="38100" y="0"/>
                  </a:moveTo>
                  <a:lnTo>
                    <a:pt x="20423" y="53029"/>
                  </a:lnTo>
                  <a:lnTo>
                    <a:pt x="19260" y="66397"/>
                  </a:lnTo>
                  <a:lnTo>
                    <a:pt x="19895" y="80953"/>
                  </a:lnTo>
                  <a:lnTo>
                    <a:pt x="21730" y="96302"/>
                  </a:lnTo>
                  <a:lnTo>
                    <a:pt x="28598" y="105124"/>
                  </a:lnTo>
                  <a:lnTo>
                    <a:pt x="38820" y="109593"/>
                  </a:lnTo>
                  <a:lnTo>
                    <a:pt x="51280" y="111162"/>
                  </a:lnTo>
                  <a:lnTo>
                    <a:pt x="62409" y="109386"/>
                  </a:lnTo>
                  <a:lnTo>
                    <a:pt x="72650" y="105379"/>
                  </a:lnTo>
                  <a:lnTo>
                    <a:pt x="82300" y="99886"/>
                  </a:lnTo>
                  <a:lnTo>
                    <a:pt x="91555" y="91990"/>
                  </a:lnTo>
                  <a:lnTo>
                    <a:pt x="100548" y="82493"/>
                  </a:lnTo>
                  <a:lnTo>
                    <a:pt x="109365" y="71929"/>
                  </a:lnTo>
                  <a:lnTo>
                    <a:pt x="116654" y="60652"/>
                  </a:lnTo>
                  <a:lnTo>
                    <a:pt x="122925" y="48901"/>
                  </a:lnTo>
                  <a:lnTo>
                    <a:pt x="128516" y="36834"/>
                  </a:lnTo>
                  <a:lnTo>
                    <a:pt x="130833" y="34434"/>
                  </a:lnTo>
                  <a:lnTo>
                    <a:pt x="130966" y="38478"/>
                  </a:lnTo>
                  <a:lnTo>
                    <a:pt x="129644" y="46818"/>
                  </a:lnTo>
                  <a:lnTo>
                    <a:pt x="131585" y="58023"/>
                  </a:lnTo>
                  <a:lnTo>
                    <a:pt x="135701" y="71137"/>
                  </a:lnTo>
                  <a:lnTo>
                    <a:pt x="162585" y="139483"/>
                  </a:lnTo>
                  <a:lnTo>
                    <a:pt x="170479" y="157900"/>
                  </a:lnTo>
                  <a:lnTo>
                    <a:pt x="186775" y="193414"/>
                  </a:lnTo>
                  <a:lnTo>
                    <a:pt x="193661" y="209376"/>
                  </a:lnTo>
                  <a:lnTo>
                    <a:pt x="199663" y="224251"/>
                  </a:lnTo>
                  <a:lnTo>
                    <a:pt x="205075" y="238400"/>
                  </a:lnTo>
                  <a:lnTo>
                    <a:pt x="208683" y="253478"/>
                  </a:lnTo>
                  <a:lnTo>
                    <a:pt x="211089" y="269174"/>
                  </a:lnTo>
                  <a:lnTo>
                    <a:pt x="212692" y="285282"/>
                  </a:lnTo>
                  <a:lnTo>
                    <a:pt x="212350" y="301666"/>
                  </a:lnTo>
                  <a:lnTo>
                    <a:pt x="210711" y="318233"/>
                  </a:lnTo>
                  <a:lnTo>
                    <a:pt x="208207" y="334921"/>
                  </a:lnTo>
                  <a:lnTo>
                    <a:pt x="200894" y="347459"/>
                  </a:lnTo>
                  <a:lnTo>
                    <a:pt x="190373" y="357228"/>
                  </a:lnTo>
                  <a:lnTo>
                    <a:pt x="177715" y="365152"/>
                  </a:lnTo>
                  <a:lnTo>
                    <a:pt x="163632" y="369023"/>
                  </a:lnTo>
                  <a:lnTo>
                    <a:pt x="148599" y="370193"/>
                  </a:lnTo>
                  <a:lnTo>
                    <a:pt x="132933" y="369562"/>
                  </a:lnTo>
                  <a:lnTo>
                    <a:pt x="115433" y="366319"/>
                  </a:lnTo>
                  <a:lnTo>
                    <a:pt x="96711" y="361335"/>
                  </a:lnTo>
                  <a:lnTo>
                    <a:pt x="44177" y="344599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066800" y="2247900"/>
              <a:ext cx="158417" cy="101601"/>
            </a:xfrm>
            <a:custGeom>
              <a:avLst/>
              <a:gdLst/>
              <a:ahLst/>
              <a:cxnLst/>
              <a:rect l="0" t="0" r="0" b="0"/>
              <a:pathLst>
                <a:path w="158417" h="101601">
                  <a:moveTo>
                    <a:pt x="0" y="0"/>
                  </a:moveTo>
                  <a:lnTo>
                    <a:pt x="89560" y="29853"/>
                  </a:lnTo>
                  <a:lnTo>
                    <a:pt x="102040" y="35424"/>
                  </a:lnTo>
                  <a:lnTo>
                    <a:pt x="114593" y="41961"/>
                  </a:lnTo>
                  <a:lnTo>
                    <a:pt x="127195" y="49140"/>
                  </a:lnTo>
                  <a:lnTo>
                    <a:pt x="138419" y="56749"/>
                  </a:lnTo>
                  <a:lnTo>
                    <a:pt x="148723" y="64643"/>
                  </a:lnTo>
                  <a:lnTo>
                    <a:pt x="158416" y="72729"/>
                  </a:lnTo>
                  <a:lnTo>
                    <a:pt x="157821" y="78119"/>
                  </a:lnTo>
                  <a:lnTo>
                    <a:pt x="150370" y="81713"/>
                  </a:lnTo>
                  <a:lnTo>
                    <a:pt x="138346" y="84108"/>
                  </a:lnTo>
                  <a:lnTo>
                    <a:pt x="109935" y="90533"/>
                  </a:lnTo>
                  <a:lnTo>
                    <a:pt x="38100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41400" y="24638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460500" y="23495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689100" y="2260600"/>
              <a:ext cx="50801" cy="241301"/>
            </a:xfrm>
            <a:custGeom>
              <a:avLst/>
              <a:gdLst/>
              <a:ahLst/>
              <a:cxnLst/>
              <a:rect l="0" t="0" r="0" b="0"/>
              <a:pathLst>
                <a:path w="50801" h="241301">
                  <a:moveTo>
                    <a:pt x="50800" y="0"/>
                  </a:moveTo>
                  <a:lnTo>
                    <a:pt x="44057" y="20225"/>
                  </a:lnTo>
                  <a:lnTo>
                    <a:pt x="40660" y="31828"/>
                  </a:lnTo>
                  <a:lnTo>
                    <a:pt x="33123" y="59771"/>
                  </a:lnTo>
                  <a:lnTo>
                    <a:pt x="25069" y="94768"/>
                  </a:lnTo>
                  <a:lnTo>
                    <a:pt x="20946" y="113979"/>
                  </a:lnTo>
                  <a:lnTo>
                    <a:pt x="18197" y="132430"/>
                  </a:lnTo>
                  <a:lnTo>
                    <a:pt x="16365" y="150376"/>
                  </a:lnTo>
                  <a:lnTo>
                    <a:pt x="15143" y="167983"/>
                  </a:lnTo>
                  <a:lnTo>
                    <a:pt x="12917" y="183956"/>
                  </a:lnTo>
                  <a:lnTo>
                    <a:pt x="10023" y="198837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835360" y="2286000"/>
              <a:ext cx="171241" cy="114301"/>
            </a:xfrm>
            <a:custGeom>
              <a:avLst/>
              <a:gdLst/>
              <a:ahLst/>
              <a:cxnLst/>
              <a:rect l="0" t="0" r="0" b="0"/>
              <a:pathLst>
                <a:path w="171241" h="114301">
                  <a:moveTo>
                    <a:pt x="18840" y="0"/>
                  </a:moveTo>
                  <a:lnTo>
                    <a:pt x="1163" y="53029"/>
                  </a:lnTo>
                  <a:lnTo>
                    <a:pt x="0" y="64986"/>
                  </a:lnTo>
                  <a:lnTo>
                    <a:pt x="635" y="77191"/>
                  </a:lnTo>
                  <a:lnTo>
                    <a:pt x="2470" y="89560"/>
                  </a:lnTo>
                  <a:lnTo>
                    <a:pt x="9338" y="97807"/>
                  </a:lnTo>
                  <a:lnTo>
                    <a:pt x="19560" y="103304"/>
                  </a:lnTo>
                  <a:lnTo>
                    <a:pt x="32020" y="106969"/>
                  </a:lnTo>
                  <a:lnTo>
                    <a:pt x="45971" y="109413"/>
                  </a:lnTo>
                  <a:lnTo>
                    <a:pt x="60916" y="111042"/>
                  </a:lnTo>
                  <a:lnTo>
                    <a:pt x="76524" y="112128"/>
                  </a:lnTo>
                  <a:lnTo>
                    <a:pt x="93985" y="112852"/>
                  </a:lnTo>
                  <a:lnTo>
                    <a:pt x="17124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981200" y="2324100"/>
              <a:ext cx="25401" cy="215901"/>
            </a:xfrm>
            <a:custGeom>
              <a:avLst/>
              <a:gdLst/>
              <a:ahLst/>
              <a:cxnLst/>
              <a:rect l="0" t="0" r="0" b="0"/>
              <a:pathLst>
                <a:path w="25401" h="215901">
                  <a:moveTo>
                    <a:pt x="25400" y="0"/>
                  </a:moveTo>
                  <a:lnTo>
                    <a:pt x="18657" y="33709"/>
                  </a:lnTo>
                  <a:lnTo>
                    <a:pt x="11584" y="65311"/>
                  </a:lnTo>
                  <a:lnTo>
                    <a:pt x="7723" y="81641"/>
                  </a:lnTo>
                  <a:lnTo>
                    <a:pt x="5148" y="98171"/>
                  </a:lnTo>
                  <a:lnTo>
                    <a:pt x="3432" y="114836"/>
                  </a:lnTo>
                  <a:lnTo>
                    <a:pt x="2288" y="131591"/>
                  </a:lnTo>
                  <a:lnTo>
                    <a:pt x="1525" y="148405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146300" y="2400300"/>
              <a:ext cx="228601" cy="139701"/>
            </a:xfrm>
            <a:custGeom>
              <a:avLst/>
              <a:gdLst/>
              <a:ahLst/>
              <a:cxnLst/>
              <a:rect l="0" t="0" r="0" b="0"/>
              <a:pathLst>
                <a:path w="228601" h="139701">
                  <a:moveTo>
                    <a:pt x="0" y="0"/>
                  </a:moveTo>
                  <a:lnTo>
                    <a:pt x="35353" y="35353"/>
                  </a:lnTo>
                  <a:lnTo>
                    <a:pt x="44735" y="43324"/>
                  </a:lnTo>
                  <a:lnTo>
                    <a:pt x="55223" y="51460"/>
                  </a:lnTo>
                  <a:lnTo>
                    <a:pt x="66449" y="59707"/>
                  </a:lnTo>
                  <a:lnTo>
                    <a:pt x="76755" y="68027"/>
                  </a:lnTo>
                  <a:lnTo>
                    <a:pt x="86447" y="76395"/>
                  </a:lnTo>
                  <a:lnTo>
                    <a:pt x="95731" y="84797"/>
                  </a:lnTo>
                  <a:lnTo>
                    <a:pt x="106154" y="91809"/>
                  </a:lnTo>
                  <a:lnTo>
                    <a:pt x="117336" y="97895"/>
                  </a:lnTo>
                  <a:lnTo>
                    <a:pt x="129024" y="103363"/>
                  </a:lnTo>
                  <a:lnTo>
                    <a:pt x="141049" y="109831"/>
                  </a:lnTo>
                  <a:lnTo>
                    <a:pt x="153299" y="116965"/>
                  </a:lnTo>
                  <a:lnTo>
                    <a:pt x="22860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120900" y="2387600"/>
              <a:ext cx="177801" cy="152401"/>
            </a:xfrm>
            <a:custGeom>
              <a:avLst/>
              <a:gdLst/>
              <a:ahLst/>
              <a:cxnLst/>
              <a:rect l="0" t="0" r="0" b="0"/>
              <a:pathLst>
                <a:path w="177801" h="152401">
                  <a:moveTo>
                    <a:pt x="177800" y="0"/>
                  </a:moveTo>
                  <a:lnTo>
                    <a:pt x="164315" y="13484"/>
                  </a:lnTo>
                  <a:lnTo>
                    <a:pt x="154699" y="20278"/>
                  </a:lnTo>
                  <a:lnTo>
                    <a:pt x="142644" y="27629"/>
                  </a:lnTo>
                  <a:lnTo>
                    <a:pt x="128962" y="35353"/>
                  </a:lnTo>
                  <a:lnTo>
                    <a:pt x="115608" y="44735"/>
                  </a:lnTo>
                  <a:lnTo>
                    <a:pt x="102472" y="55223"/>
                  </a:lnTo>
                  <a:lnTo>
                    <a:pt x="89481" y="66449"/>
                  </a:lnTo>
                  <a:lnTo>
                    <a:pt x="76587" y="76755"/>
                  </a:lnTo>
                  <a:lnTo>
                    <a:pt x="63758" y="86447"/>
                  </a:lnTo>
                  <a:lnTo>
                    <a:pt x="50972" y="95731"/>
                  </a:lnTo>
                  <a:lnTo>
                    <a:pt x="39625" y="104743"/>
                  </a:lnTo>
                  <a:lnTo>
                    <a:pt x="29239" y="113573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641600" y="23622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12700" y="0"/>
                  </a:moveTo>
                  <a:lnTo>
                    <a:pt x="12700" y="77448"/>
                  </a:lnTo>
                  <a:lnTo>
                    <a:pt x="11288" y="93965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565400" y="24384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26967" y="5957"/>
                  </a:lnTo>
                  <a:lnTo>
                    <a:pt x="40556" y="3972"/>
                  </a:lnTo>
                  <a:lnTo>
                    <a:pt x="55259" y="2648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908300" y="2349500"/>
              <a:ext cx="88901" cy="241301"/>
            </a:xfrm>
            <a:custGeom>
              <a:avLst/>
              <a:gdLst/>
              <a:ahLst/>
              <a:cxnLst/>
              <a:rect l="0" t="0" r="0" b="0"/>
              <a:pathLst>
                <a:path w="88901" h="241301">
                  <a:moveTo>
                    <a:pt x="88900" y="0"/>
                  </a:moveTo>
                  <a:lnTo>
                    <a:pt x="82157" y="20225"/>
                  </a:lnTo>
                  <a:lnTo>
                    <a:pt x="78760" y="31828"/>
                  </a:lnTo>
                  <a:lnTo>
                    <a:pt x="71223" y="59771"/>
                  </a:lnTo>
                  <a:lnTo>
                    <a:pt x="65826" y="76536"/>
                  </a:lnTo>
                  <a:lnTo>
                    <a:pt x="59406" y="94768"/>
                  </a:lnTo>
                  <a:lnTo>
                    <a:pt x="52304" y="113979"/>
                  </a:lnTo>
                  <a:lnTo>
                    <a:pt x="44747" y="132430"/>
                  </a:lnTo>
                  <a:lnTo>
                    <a:pt x="36887" y="150376"/>
                  </a:lnTo>
                  <a:lnTo>
                    <a:pt x="28824" y="167983"/>
                  </a:lnTo>
                  <a:lnTo>
                    <a:pt x="22038" y="183956"/>
                  </a:lnTo>
                  <a:lnTo>
                    <a:pt x="16103" y="198837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016460" y="2324100"/>
              <a:ext cx="209341" cy="108003"/>
            </a:xfrm>
            <a:custGeom>
              <a:avLst/>
              <a:gdLst/>
              <a:ahLst/>
              <a:cxnLst/>
              <a:rect l="0" t="0" r="0" b="0"/>
              <a:pathLst>
                <a:path w="209341" h="108003">
                  <a:moveTo>
                    <a:pt x="18840" y="0"/>
                  </a:moveTo>
                  <a:lnTo>
                    <a:pt x="1163" y="53029"/>
                  </a:lnTo>
                  <a:lnTo>
                    <a:pt x="0" y="64986"/>
                  </a:lnTo>
                  <a:lnTo>
                    <a:pt x="635" y="77191"/>
                  </a:lnTo>
                  <a:lnTo>
                    <a:pt x="2470" y="89560"/>
                  </a:lnTo>
                  <a:lnTo>
                    <a:pt x="9338" y="97807"/>
                  </a:lnTo>
                  <a:lnTo>
                    <a:pt x="19561" y="103304"/>
                  </a:lnTo>
                  <a:lnTo>
                    <a:pt x="32020" y="106969"/>
                  </a:lnTo>
                  <a:lnTo>
                    <a:pt x="44560" y="108002"/>
                  </a:lnTo>
                  <a:lnTo>
                    <a:pt x="57153" y="107279"/>
                  </a:lnTo>
                  <a:lnTo>
                    <a:pt x="69782" y="105386"/>
                  </a:lnTo>
                  <a:lnTo>
                    <a:pt x="83846" y="102712"/>
                  </a:lnTo>
                  <a:lnTo>
                    <a:pt x="114524" y="95979"/>
                  </a:lnTo>
                  <a:lnTo>
                    <a:pt x="130607" y="93619"/>
                  </a:lnTo>
                  <a:lnTo>
                    <a:pt x="146973" y="92046"/>
                  </a:lnTo>
                  <a:lnTo>
                    <a:pt x="209340" y="88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111500" y="2298700"/>
              <a:ext cx="50801" cy="215901"/>
            </a:xfrm>
            <a:custGeom>
              <a:avLst/>
              <a:gdLst/>
              <a:ahLst/>
              <a:cxnLst/>
              <a:rect l="0" t="0" r="0" b="0"/>
              <a:pathLst>
                <a:path w="50801" h="215901">
                  <a:moveTo>
                    <a:pt x="50800" y="0"/>
                  </a:moveTo>
                  <a:lnTo>
                    <a:pt x="50800" y="33709"/>
                  </a:lnTo>
                  <a:lnTo>
                    <a:pt x="49388" y="49284"/>
                  </a:lnTo>
                  <a:lnTo>
                    <a:pt x="47036" y="65311"/>
                  </a:lnTo>
                  <a:lnTo>
                    <a:pt x="44057" y="81641"/>
                  </a:lnTo>
                  <a:lnTo>
                    <a:pt x="40660" y="98171"/>
                  </a:lnTo>
                  <a:lnTo>
                    <a:pt x="33123" y="131591"/>
                  </a:lnTo>
                  <a:lnTo>
                    <a:pt x="29137" y="146994"/>
                  </a:lnTo>
                  <a:lnTo>
                    <a:pt x="25069" y="161496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238500" y="2349500"/>
              <a:ext cx="143408" cy="169810"/>
            </a:xfrm>
            <a:custGeom>
              <a:avLst/>
              <a:gdLst/>
              <a:ahLst/>
              <a:cxnLst/>
              <a:rect l="0" t="0" r="0" b="0"/>
              <a:pathLst>
                <a:path w="143408" h="169810">
                  <a:moveTo>
                    <a:pt x="0" y="12700"/>
                  </a:moveTo>
                  <a:lnTo>
                    <a:pt x="6742" y="32925"/>
                  </a:lnTo>
                  <a:lnTo>
                    <a:pt x="7316" y="43117"/>
                  </a:lnTo>
                  <a:lnTo>
                    <a:pt x="6288" y="54144"/>
                  </a:lnTo>
                  <a:lnTo>
                    <a:pt x="4192" y="65729"/>
                  </a:lnTo>
                  <a:lnTo>
                    <a:pt x="2795" y="79097"/>
                  </a:lnTo>
                  <a:lnTo>
                    <a:pt x="1863" y="93653"/>
                  </a:lnTo>
                  <a:lnTo>
                    <a:pt x="1242" y="109002"/>
                  </a:lnTo>
                  <a:lnTo>
                    <a:pt x="3650" y="123468"/>
                  </a:lnTo>
                  <a:lnTo>
                    <a:pt x="8077" y="137345"/>
                  </a:lnTo>
                  <a:lnTo>
                    <a:pt x="13851" y="150830"/>
                  </a:lnTo>
                  <a:lnTo>
                    <a:pt x="23345" y="159820"/>
                  </a:lnTo>
                  <a:lnTo>
                    <a:pt x="35319" y="165813"/>
                  </a:lnTo>
                  <a:lnTo>
                    <a:pt x="48946" y="169809"/>
                  </a:lnTo>
                  <a:lnTo>
                    <a:pt x="62264" y="169650"/>
                  </a:lnTo>
                  <a:lnTo>
                    <a:pt x="75376" y="166722"/>
                  </a:lnTo>
                  <a:lnTo>
                    <a:pt x="88350" y="161948"/>
                  </a:lnTo>
                  <a:lnTo>
                    <a:pt x="99822" y="154532"/>
                  </a:lnTo>
                  <a:lnTo>
                    <a:pt x="110292" y="145354"/>
                  </a:lnTo>
                  <a:lnTo>
                    <a:pt x="120095" y="135003"/>
                  </a:lnTo>
                  <a:lnTo>
                    <a:pt x="128041" y="123868"/>
                  </a:lnTo>
                  <a:lnTo>
                    <a:pt x="134749" y="112212"/>
                  </a:lnTo>
                  <a:lnTo>
                    <a:pt x="140633" y="100208"/>
                  </a:lnTo>
                  <a:lnTo>
                    <a:pt x="143144" y="86560"/>
                  </a:lnTo>
                  <a:lnTo>
                    <a:pt x="143407" y="71818"/>
                  </a:lnTo>
                  <a:lnTo>
                    <a:pt x="142171" y="56345"/>
                  </a:lnTo>
                  <a:lnTo>
                    <a:pt x="137114" y="44619"/>
                  </a:lnTo>
                  <a:lnTo>
                    <a:pt x="129509" y="35390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04800" y="2260600"/>
            <a:ext cx="3149601" cy="762001"/>
            <a:chOff x="304800" y="2260600"/>
            <a:chExt cx="3149601" cy="762001"/>
          </a:xfrm>
        </p:grpSpPr>
        <p:sp>
          <p:nvSpPr>
            <p:cNvPr id="106" name="Freeform 105"/>
            <p:cNvSpPr/>
            <p:nvPr/>
          </p:nvSpPr>
          <p:spPr>
            <a:xfrm>
              <a:off x="304800" y="2616200"/>
              <a:ext cx="533401" cy="25401"/>
            </a:xfrm>
            <a:custGeom>
              <a:avLst/>
              <a:gdLst/>
              <a:ahLst/>
              <a:cxnLst/>
              <a:rect l="0" t="0" r="0" b="0"/>
              <a:pathLst>
                <a:path w="533401" h="25401">
                  <a:moveTo>
                    <a:pt x="0" y="0"/>
                  </a:moveTo>
                  <a:lnTo>
                    <a:pt x="20225" y="6742"/>
                  </a:lnTo>
                  <a:lnTo>
                    <a:pt x="34650" y="8727"/>
                  </a:lnTo>
                  <a:lnTo>
                    <a:pt x="52733" y="10051"/>
                  </a:lnTo>
                  <a:lnTo>
                    <a:pt x="92581" y="11523"/>
                  </a:lnTo>
                  <a:lnTo>
                    <a:pt x="150982" y="12351"/>
                  </a:lnTo>
                  <a:lnTo>
                    <a:pt x="201629" y="12544"/>
                  </a:lnTo>
                  <a:lnTo>
                    <a:pt x="224730" y="14007"/>
                  </a:lnTo>
                  <a:lnTo>
                    <a:pt x="245775" y="16393"/>
                  </a:lnTo>
                  <a:lnTo>
                    <a:pt x="265450" y="19395"/>
                  </a:lnTo>
                  <a:lnTo>
                    <a:pt x="288444" y="21397"/>
                  </a:lnTo>
                  <a:lnTo>
                    <a:pt x="313652" y="22731"/>
                  </a:lnTo>
                  <a:lnTo>
                    <a:pt x="340334" y="23621"/>
                  </a:lnTo>
                  <a:lnTo>
                    <a:pt x="362356" y="22802"/>
                  </a:lnTo>
                  <a:lnTo>
                    <a:pt x="381271" y="20846"/>
                  </a:lnTo>
                  <a:lnTo>
                    <a:pt x="398114" y="18130"/>
                  </a:lnTo>
                  <a:lnTo>
                    <a:pt x="417809" y="16320"/>
                  </a:lnTo>
                  <a:lnTo>
                    <a:pt x="439406" y="15113"/>
                  </a:lnTo>
                  <a:lnTo>
                    <a:pt x="5334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95300" y="2755900"/>
              <a:ext cx="188262" cy="266701"/>
            </a:xfrm>
            <a:custGeom>
              <a:avLst/>
              <a:gdLst/>
              <a:ahLst/>
              <a:cxnLst/>
              <a:rect l="0" t="0" r="0" b="0"/>
              <a:pathLst>
                <a:path w="188262" h="266701">
                  <a:moveTo>
                    <a:pt x="0" y="0"/>
                  </a:moveTo>
                  <a:lnTo>
                    <a:pt x="149267" y="29853"/>
                  </a:lnTo>
                  <a:lnTo>
                    <a:pt x="164423" y="36835"/>
                  </a:lnTo>
                  <a:lnTo>
                    <a:pt x="175937" y="45723"/>
                  </a:lnTo>
                  <a:lnTo>
                    <a:pt x="185025" y="55882"/>
                  </a:lnTo>
                  <a:lnTo>
                    <a:pt x="188261" y="68299"/>
                  </a:lnTo>
                  <a:lnTo>
                    <a:pt x="187596" y="82221"/>
                  </a:lnTo>
                  <a:lnTo>
                    <a:pt x="184330" y="97147"/>
                  </a:lnTo>
                  <a:lnTo>
                    <a:pt x="179331" y="109920"/>
                  </a:lnTo>
                  <a:lnTo>
                    <a:pt x="173176" y="121258"/>
                  </a:lnTo>
                  <a:lnTo>
                    <a:pt x="166251" y="131638"/>
                  </a:lnTo>
                  <a:lnTo>
                    <a:pt x="160222" y="144203"/>
                  </a:lnTo>
                  <a:lnTo>
                    <a:pt x="154793" y="158224"/>
                  </a:lnTo>
                  <a:lnTo>
                    <a:pt x="149762" y="173216"/>
                  </a:lnTo>
                  <a:lnTo>
                    <a:pt x="146408" y="188855"/>
                  </a:lnTo>
                  <a:lnTo>
                    <a:pt x="144172" y="204925"/>
                  </a:lnTo>
                  <a:lnTo>
                    <a:pt x="12700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20700" y="29083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0"/>
                  </a:moveTo>
                  <a:lnTo>
                    <a:pt x="137090" y="0"/>
                  </a:lnTo>
                  <a:lnTo>
                    <a:pt x="154893" y="1411"/>
                  </a:lnTo>
                  <a:lnTo>
                    <a:pt x="170995" y="3763"/>
                  </a:lnTo>
                  <a:lnTo>
                    <a:pt x="2159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625600" y="2590800"/>
              <a:ext cx="800101" cy="36335"/>
            </a:xfrm>
            <a:custGeom>
              <a:avLst/>
              <a:gdLst/>
              <a:ahLst/>
              <a:cxnLst/>
              <a:rect l="0" t="0" r="0" b="0"/>
              <a:pathLst>
                <a:path w="800101" h="36335">
                  <a:moveTo>
                    <a:pt x="0" y="0"/>
                  </a:moveTo>
                  <a:lnTo>
                    <a:pt x="26967" y="0"/>
                  </a:lnTo>
                  <a:lnTo>
                    <a:pt x="40556" y="1411"/>
                  </a:lnTo>
                  <a:lnTo>
                    <a:pt x="55259" y="3762"/>
                  </a:lnTo>
                  <a:lnTo>
                    <a:pt x="70706" y="6742"/>
                  </a:lnTo>
                  <a:lnTo>
                    <a:pt x="89471" y="8727"/>
                  </a:lnTo>
                  <a:lnTo>
                    <a:pt x="110447" y="10051"/>
                  </a:lnTo>
                  <a:lnTo>
                    <a:pt x="132898" y="10934"/>
                  </a:lnTo>
                  <a:lnTo>
                    <a:pt x="153510" y="12934"/>
                  </a:lnTo>
                  <a:lnTo>
                    <a:pt x="172895" y="15678"/>
                  </a:lnTo>
                  <a:lnTo>
                    <a:pt x="191463" y="18918"/>
                  </a:lnTo>
                  <a:lnTo>
                    <a:pt x="209486" y="21079"/>
                  </a:lnTo>
                  <a:lnTo>
                    <a:pt x="227146" y="22519"/>
                  </a:lnTo>
                  <a:lnTo>
                    <a:pt x="244564" y="23479"/>
                  </a:lnTo>
                  <a:lnTo>
                    <a:pt x="278969" y="24546"/>
                  </a:lnTo>
                  <a:lnTo>
                    <a:pt x="367274" y="25231"/>
                  </a:lnTo>
                  <a:lnTo>
                    <a:pt x="550650" y="25395"/>
                  </a:lnTo>
                  <a:lnTo>
                    <a:pt x="571711" y="26808"/>
                  </a:lnTo>
                  <a:lnTo>
                    <a:pt x="591396" y="29161"/>
                  </a:lnTo>
                  <a:lnTo>
                    <a:pt x="610164" y="32140"/>
                  </a:lnTo>
                  <a:lnTo>
                    <a:pt x="629731" y="34127"/>
                  </a:lnTo>
                  <a:lnTo>
                    <a:pt x="649832" y="35451"/>
                  </a:lnTo>
                  <a:lnTo>
                    <a:pt x="670288" y="36334"/>
                  </a:lnTo>
                  <a:lnTo>
                    <a:pt x="688158" y="35511"/>
                  </a:lnTo>
                  <a:lnTo>
                    <a:pt x="704305" y="33552"/>
                  </a:lnTo>
                  <a:lnTo>
                    <a:pt x="719303" y="30834"/>
                  </a:lnTo>
                  <a:lnTo>
                    <a:pt x="734947" y="29023"/>
                  </a:lnTo>
                  <a:lnTo>
                    <a:pt x="751020" y="27815"/>
                  </a:lnTo>
                  <a:lnTo>
                    <a:pt x="8001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854200" y="2743200"/>
              <a:ext cx="199155" cy="228601"/>
            </a:xfrm>
            <a:custGeom>
              <a:avLst/>
              <a:gdLst/>
              <a:ahLst/>
              <a:cxnLst/>
              <a:rect l="0" t="0" r="0" b="0"/>
              <a:pathLst>
                <a:path w="199155" h="228601">
                  <a:moveTo>
                    <a:pt x="0" y="0"/>
                  </a:moveTo>
                  <a:lnTo>
                    <a:pt x="33709" y="6742"/>
                  </a:lnTo>
                  <a:lnTo>
                    <a:pt x="49284" y="8727"/>
                  </a:lnTo>
                  <a:lnTo>
                    <a:pt x="65311" y="10051"/>
                  </a:lnTo>
                  <a:lnTo>
                    <a:pt x="81641" y="10934"/>
                  </a:lnTo>
                  <a:lnTo>
                    <a:pt x="98171" y="12934"/>
                  </a:lnTo>
                  <a:lnTo>
                    <a:pt x="114836" y="15678"/>
                  </a:lnTo>
                  <a:lnTo>
                    <a:pt x="131591" y="18918"/>
                  </a:lnTo>
                  <a:lnTo>
                    <a:pt x="165258" y="26282"/>
                  </a:lnTo>
                  <a:lnTo>
                    <a:pt x="182139" y="30221"/>
                  </a:lnTo>
                  <a:lnTo>
                    <a:pt x="191981" y="38492"/>
                  </a:lnTo>
                  <a:lnTo>
                    <a:pt x="197132" y="49650"/>
                  </a:lnTo>
                  <a:lnTo>
                    <a:pt x="199154" y="62733"/>
                  </a:lnTo>
                  <a:lnTo>
                    <a:pt x="197680" y="75688"/>
                  </a:lnTo>
                  <a:lnTo>
                    <a:pt x="193876" y="88559"/>
                  </a:lnTo>
                  <a:lnTo>
                    <a:pt x="188517" y="101372"/>
                  </a:lnTo>
                  <a:lnTo>
                    <a:pt x="183533" y="114148"/>
                  </a:lnTo>
                  <a:lnTo>
                    <a:pt x="174233" y="139632"/>
                  </a:lnTo>
                  <a:lnTo>
                    <a:pt x="168366" y="152355"/>
                  </a:lnTo>
                  <a:lnTo>
                    <a:pt x="161633" y="165069"/>
                  </a:lnTo>
                  <a:lnTo>
                    <a:pt x="13970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905000" y="283210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0"/>
                  </a:moveTo>
                  <a:lnTo>
                    <a:pt x="26967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63964" y="6742"/>
                  </a:lnTo>
                  <a:lnTo>
                    <a:pt x="79331" y="8727"/>
                  </a:lnTo>
                  <a:lnTo>
                    <a:pt x="96632" y="10051"/>
                  </a:lnTo>
                  <a:lnTo>
                    <a:pt x="115221" y="10934"/>
                  </a:lnTo>
                  <a:lnTo>
                    <a:pt x="134669" y="12934"/>
                  </a:lnTo>
                  <a:lnTo>
                    <a:pt x="2286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743200" y="2628900"/>
              <a:ext cx="711201" cy="25401"/>
            </a:xfrm>
            <a:custGeom>
              <a:avLst/>
              <a:gdLst/>
              <a:ahLst/>
              <a:cxnLst/>
              <a:rect l="0" t="0" r="0" b="0"/>
              <a:pathLst>
                <a:path w="711201" h="25401">
                  <a:moveTo>
                    <a:pt x="0" y="25400"/>
                  </a:moveTo>
                  <a:lnTo>
                    <a:pt x="416029" y="25400"/>
                  </a:lnTo>
                  <a:lnTo>
                    <a:pt x="438219" y="23988"/>
                  </a:lnTo>
                  <a:lnTo>
                    <a:pt x="457246" y="21637"/>
                  </a:lnTo>
                  <a:lnTo>
                    <a:pt x="474164" y="18657"/>
                  </a:lnTo>
                  <a:lnTo>
                    <a:pt x="491087" y="16672"/>
                  </a:lnTo>
                  <a:lnTo>
                    <a:pt x="508013" y="15348"/>
                  </a:lnTo>
                  <a:lnTo>
                    <a:pt x="524942" y="14465"/>
                  </a:lnTo>
                  <a:lnTo>
                    <a:pt x="566329" y="13484"/>
                  </a:lnTo>
                  <a:lnTo>
                    <a:pt x="589219" y="13223"/>
                  </a:lnTo>
                  <a:lnTo>
                    <a:pt x="610124" y="11637"/>
                  </a:lnTo>
                  <a:lnTo>
                    <a:pt x="711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022600" y="2756423"/>
              <a:ext cx="256604" cy="228078"/>
            </a:xfrm>
            <a:custGeom>
              <a:avLst/>
              <a:gdLst/>
              <a:ahLst/>
              <a:cxnLst/>
              <a:rect l="0" t="0" r="0" b="0"/>
              <a:pathLst>
                <a:path w="256604" h="228078">
                  <a:moveTo>
                    <a:pt x="0" y="12177"/>
                  </a:moveTo>
                  <a:lnTo>
                    <a:pt x="33709" y="5434"/>
                  </a:lnTo>
                  <a:lnTo>
                    <a:pt x="49284" y="3449"/>
                  </a:lnTo>
                  <a:lnTo>
                    <a:pt x="65311" y="2125"/>
                  </a:lnTo>
                  <a:lnTo>
                    <a:pt x="81641" y="1242"/>
                  </a:lnTo>
                  <a:lnTo>
                    <a:pt x="118599" y="261"/>
                  </a:lnTo>
                  <a:lnTo>
                    <a:pt x="138333" y="0"/>
                  </a:lnTo>
                  <a:lnTo>
                    <a:pt x="157133" y="1236"/>
                  </a:lnTo>
                  <a:lnTo>
                    <a:pt x="175311" y="3472"/>
                  </a:lnTo>
                  <a:lnTo>
                    <a:pt x="193073" y="6374"/>
                  </a:lnTo>
                  <a:lnTo>
                    <a:pt x="210560" y="9719"/>
                  </a:lnTo>
                  <a:lnTo>
                    <a:pt x="245041" y="17199"/>
                  </a:lnTo>
                  <a:lnTo>
                    <a:pt x="253672" y="23991"/>
                  </a:lnTo>
                  <a:lnTo>
                    <a:pt x="256603" y="32753"/>
                  </a:lnTo>
                  <a:lnTo>
                    <a:pt x="255735" y="42828"/>
                  </a:lnTo>
                  <a:lnTo>
                    <a:pt x="252334" y="52366"/>
                  </a:lnTo>
                  <a:lnTo>
                    <a:pt x="247245" y="61547"/>
                  </a:lnTo>
                  <a:lnTo>
                    <a:pt x="241030" y="70490"/>
                  </a:lnTo>
                  <a:lnTo>
                    <a:pt x="234064" y="79275"/>
                  </a:lnTo>
                  <a:lnTo>
                    <a:pt x="226598" y="87953"/>
                  </a:lnTo>
                  <a:lnTo>
                    <a:pt x="218799" y="96561"/>
                  </a:lnTo>
                  <a:lnTo>
                    <a:pt x="210777" y="106533"/>
                  </a:lnTo>
                  <a:lnTo>
                    <a:pt x="202607" y="117414"/>
                  </a:lnTo>
                  <a:lnTo>
                    <a:pt x="194338" y="128902"/>
                  </a:lnTo>
                  <a:lnTo>
                    <a:pt x="186003" y="139382"/>
                  </a:lnTo>
                  <a:lnTo>
                    <a:pt x="177624" y="149191"/>
                  </a:lnTo>
                  <a:lnTo>
                    <a:pt x="169216" y="158553"/>
                  </a:lnTo>
                  <a:lnTo>
                    <a:pt x="162199" y="169028"/>
                  </a:lnTo>
                  <a:lnTo>
                    <a:pt x="156111" y="180244"/>
                  </a:lnTo>
                  <a:lnTo>
                    <a:pt x="139700" y="2280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111500" y="28448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0"/>
                  </a:moveTo>
                  <a:lnTo>
                    <a:pt x="33709" y="0"/>
                  </a:lnTo>
                  <a:lnTo>
                    <a:pt x="49284" y="1411"/>
                  </a:lnTo>
                  <a:lnTo>
                    <a:pt x="65311" y="3762"/>
                  </a:lnTo>
                  <a:lnTo>
                    <a:pt x="1397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93700" y="2260600"/>
              <a:ext cx="241301" cy="698501"/>
            </a:xfrm>
            <a:custGeom>
              <a:avLst/>
              <a:gdLst/>
              <a:ahLst/>
              <a:cxnLst/>
              <a:rect l="0" t="0" r="0" b="0"/>
              <a:pathLst>
                <a:path w="241301" h="698501">
                  <a:moveTo>
                    <a:pt x="0" y="0"/>
                  </a:moveTo>
                  <a:lnTo>
                    <a:pt x="17676" y="53029"/>
                  </a:lnTo>
                  <a:lnTo>
                    <a:pt x="21662" y="69219"/>
                  </a:lnTo>
                  <a:lnTo>
                    <a:pt x="25730" y="88479"/>
                  </a:lnTo>
                  <a:lnTo>
                    <a:pt x="29853" y="109786"/>
                  </a:lnTo>
                  <a:lnTo>
                    <a:pt x="38197" y="148512"/>
                  </a:lnTo>
                  <a:lnTo>
                    <a:pt x="42398" y="166741"/>
                  </a:lnTo>
                  <a:lnTo>
                    <a:pt x="45199" y="184538"/>
                  </a:lnTo>
                  <a:lnTo>
                    <a:pt x="47066" y="202048"/>
                  </a:lnTo>
                  <a:lnTo>
                    <a:pt x="48310" y="219365"/>
                  </a:lnTo>
                  <a:lnTo>
                    <a:pt x="50551" y="236554"/>
                  </a:lnTo>
                  <a:lnTo>
                    <a:pt x="53456" y="253658"/>
                  </a:lnTo>
                  <a:lnTo>
                    <a:pt x="56804" y="270705"/>
                  </a:lnTo>
                  <a:lnTo>
                    <a:pt x="61858" y="287714"/>
                  </a:lnTo>
                  <a:lnTo>
                    <a:pt x="68050" y="304698"/>
                  </a:lnTo>
                  <a:lnTo>
                    <a:pt x="75000" y="321665"/>
                  </a:lnTo>
                  <a:lnTo>
                    <a:pt x="81044" y="338621"/>
                  </a:lnTo>
                  <a:lnTo>
                    <a:pt x="86485" y="355569"/>
                  </a:lnTo>
                  <a:lnTo>
                    <a:pt x="96293" y="388042"/>
                  </a:lnTo>
                  <a:lnTo>
                    <a:pt x="105356" y="416585"/>
                  </a:lnTo>
                  <a:lnTo>
                    <a:pt x="111159" y="431534"/>
                  </a:lnTo>
                  <a:lnTo>
                    <a:pt x="117850" y="447145"/>
                  </a:lnTo>
                  <a:lnTo>
                    <a:pt x="132811" y="479542"/>
                  </a:lnTo>
                  <a:lnTo>
                    <a:pt x="148868" y="512755"/>
                  </a:lnTo>
                  <a:lnTo>
                    <a:pt x="155689" y="528103"/>
                  </a:lnTo>
                  <a:lnTo>
                    <a:pt x="161648" y="542569"/>
                  </a:lnTo>
                  <a:lnTo>
                    <a:pt x="167032" y="556446"/>
                  </a:lnTo>
                  <a:lnTo>
                    <a:pt x="173443" y="569930"/>
                  </a:lnTo>
                  <a:lnTo>
                    <a:pt x="180540" y="583153"/>
                  </a:lnTo>
                  <a:lnTo>
                    <a:pt x="188093" y="596202"/>
                  </a:lnTo>
                  <a:lnTo>
                    <a:pt x="194540" y="609135"/>
                  </a:lnTo>
                  <a:lnTo>
                    <a:pt x="200249" y="621990"/>
                  </a:lnTo>
                  <a:lnTo>
                    <a:pt x="205465" y="634793"/>
                  </a:lnTo>
                  <a:lnTo>
                    <a:pt x="211766" y="647562"/>
                  </a:lnTo>
                  <a:lnTo>
                    <a:pt x="218788" y="660307"/>
                  </a:lnTo>
                  <a:lnTo>
                    <a:pt x="241300" y="698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47700" y="3327400"/>
            <a:ext cx="127001" cy="431801"/>
            <a:chOff x="647700" y="3327400"/>
            <a:chExt cx="127001" cy="431801"/>
          </a:xfrm>
        </p:grpSpPr>
        <p:sp>
          <p:nvSpPr>
            <p:cNvPr id="117" name="Freeform 116"/>
            <p:cNvSpPr/>
            <p:nvPr/>
          </p:nvSpPr>
          <p:spPr>
            <a:xfrm>
              <a:off x="647700" y="332740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0" y="0"/>
                  </a:moveTo>
                  <a:lnTo>
                    <a:pt x="6741" y="26968"/>
                  </a:lnTo>
                  <a:lnTo>
                    <a:pt x="11550" y="39145"/>
                  </a:lnTo>
                  <a:lnTo>
                    <a:pt x="17577" y="51496"/>
                  </a:lnTo>
                  <a:lnTo>
                    <a:pt x="24418" y="63964"/>
                  </a:lnTo>
                  <a:lnTo>
                    <a:pt x="31801" y="76509"/>
                  </a:lnTo>
                  <a:lnTo>
                    <a:pt x="47530" y="101737"/>
                  </a:lnTo>
                  <a:lnTo>
                    <a:pt x="54264" y="114391"/>
                  </a:lnTo>
                  <a:lnTo>
                    <a:pt x="60165" y="127060"/>
                  </a:lnTo>
                  <a:lnTo>
                    <a:pt x="8890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5800" y="3340100"/>
              <a:ext cx="88901" cy="419101"/>
            </a:xfrm>
            <a:custGeom>
              <a:avLst/>
              <a:gdLst/>
              <a:ahLst/>
              <a:cxnLst/>
              <a:rect l="0" t="0" r="0" b="0"/>
              <a:pathLst>
                <a:path w="88901" h="419101">
                  <a:moveTo>
                    <a:pt x="88900" y="0"/>
                  </a:moveTo>
                  <a:lnTo>
                    <a:pt x="71223" y="53029"/>
                  </a:lnTo>
                  <a:lnTo>
                    <a:pt x="68648" y="67808"/>
                  </a:lnTo>
                  <a:lnTo>
                    <a:pt x="66932" y="84716"/>
                  </a:lnTo>
                  <a:lnTo>
                    <a:pt x="65788" y="103044"/>
                  </a:lnTo>
                  <a:lnTo>
                    <a:pt x="63614" y="119496"/>
                  </a:lnTo>
                  <a:lnTo>
                    <a:pt x="60754" y="134697"/>
                  </a:lnTo>
                  <a:lnTo>
                    <a:pt x="57436" y="149065"/>
                  </a:lnTo>
                  <a:lnTo>
                    <a:pt x="53812" y="162876"/>
                  </a:lnTo>
                  <a:lnTo>
                    <a:pt x="49986" y="176317"/>
                  </a:lnTo>
                  <a:lnTo>
                    <a:pt x="46024" y="189512"/>
                  </a:lnTo>
                  <a:lnTo>
                    <a:pt x="41971" y="205363"/>
                  </a:lnTo>
                  <a:lnTo>
                    <a:pt x="33705" y="241791"/>
                  </a:lnTo>
                  <a:lnTo>
                    <a:pt x="16901" y="321255"/>
                  </a:lnTo>
                  <a:lnTo>
                    <a:pt x="12678" y="339759"/>
                  </a:lnTo>
                  <a:lnTo>
                    <a:pt x="0" y="419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52500" y="3314700"/>
            <a:ext cx="212519" cy="304801"/>
            <a:chOff x="952500" y="3314700"/>
            <a:chExt cx="212519" cy="304801"/>
          </a:xfrm>
        </p:grpSpPr>
        <p:sp>
          <p:nvSpPr>
            <p:cNvPr id="120" name="Freeform 119"/>
            <p:cNvSpPr/>
            <p:nvPr/>
          </p:nvSpPr>
          <p:spPr>
            <a:xfrm>
              <a:off x="977900" y="3314700"/>
              <a:ext cx="187119" cy="215901"/>
            </a:xfrm>
            <a:custGeom>
              <a:avLst/>
              <a:gdLst/>
              <a:ahLst/>
              <a:cxnLst/>
              <a:rect l="0" t="0" r="0" b="0"/>
              <a:pathLst>
                <a:path w="187119" h="215901">
                  <a:moveTo>
                    <a:pt x="0" y="0"/>
                  </a:moveTo>
                  <a:lnTo>
                    <a:pt x="35353" y="35353"/>
                  </a:lnTo>
                  <a:lnTo>
                    <a:pt x="44735" y="43324"/>
                  </a:lnTo>
                  <a:lnTo>
                    <a:pt x="55223" y="51460"/>
                  </a:lnTo>
                  <a:lnTo>
                    <a:pt x="66449" y="59707"/>
                  </a:lnTo>
                  <a:lnTo>
                    <a:pt x="79577" y="68026"/>
                  </a:lnTo>
                  <a:lnTo>
                    <a:pt x="93973" y="76395"/>
                  </a:lnTo>
                  <a:lnTo>
                    <a:pt x="109215" y="84797"/>
                  </a:lnTo>
                  <a:lnTo>
                    <a:pt x="123610" y="91809"/>
                  </a:lnTo>
                  <a:lnTo>
                    <a:pt x="137440" y="97895"/>
                  </a:lnTo>
                  <a:lnTo>
                    <a:pt x="150893" y="103363"/>
                  </a:lnTo>
                  <a:lnTo>
                    <a:pt x="162684" y="109831"/>
                  </a:lnTo>
                  <a:lnTo>
                    <a:pt x="173367" y="116964"/>
                  </a:lnTo>
                  <a:lnTo>
                    <a:pt x="183311" y="124543"/>
                  </a:lnTo>
                  <a:lnTo>
                    <a:pt x="187118" y="132417"/>
                  </a:lnTo>
                  <a:lnTo>
                    <a:pt x="186834" y="140489"/>
                  </a:lnTo>
                  <a:lnTo>
                    <a:pt x="183823" y="148693"/>
                  </a:lnTo>
                  <a:lnTo>
                    <a:pt x="177582" y="155573"/>
                  </a:lnTo>
                  <a:lnTo>
                    <a:pt x="169188" y="161570"/>
                  </a:lnTo>
                  <a:lnTo>
                    <a:pt x="159358" y="166980"/>
                  </a:lnTo>
                  <a:lnTo>
                    <a:pt x="147161" y="171998"/>
                  </a:lnTo>
                  <a:lnTo>
                    <a:pt x="133385" y="176754"/>
                  </a:lnTo>
                  <a:lnTo>
                    <a:pt x="90791" y="190190"/>
                  </a:lnTo>
                  <a:lnTo>
                    <a:pt x="3810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52500" y="35941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0"/>
                  </a:moveTo>
                  <a:lnTo>
                    <a:pt x="20225" y="6742"/>
                  </a:lnTo>
                  <a:lnTo>
                    <a:pt x="33239" y="8728"/>
                  </a:lnTo>
                  <a:lnTo>
                    <a:pt x="48970" y="10052"/>
                  </a:lnTo>
                  <a:lnTo>
                    <a:pt x="66513" y="10934"/>
                  </a:lnTo>
                  <a:lnTo>
                    <a:pt x="82442" y="12934"/>
                  </a:lnTo>
                  <a:lnTo>
                    <a:pt x="97295" y="15678"/>
                  </a:lnTo>
                  <a:lnTo>
                    <a:pt x="1397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473200" y="3475185"/>
            <a:ext cx="1772625" cy="376425"/>
            <a:chOff x="1473200" y="3475185"/>
            <a:chExt cx="1772625" cy="376425"/>
          </a:xfrm>
        </p:grpSpPr>
        <p:sp>
          <p:nvSpPr>
            <p:cNvPr id="123" name="Freeform 122"/>
            <p:cNvSpPr/>
            <p:nvPr/>
          </p:nvSpPr>
          <p:spPr>
            <a:xfrm>
              <a:off x="1473200" y="34798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0"/>
                  </a:moveTo>
                  <a:lnTo>
                    <a:pt x="53029" y="17676"/>
                  </a:lnTo>
                  <a:lnTo>
                    <a:pt x="66397" y="20251"/>
                  </a:lnTo>
                  <a:lnTo>
                    <a:pt x="80954" y="21967"/>
                  </a:lnTo>
                  <a:lnTo>
                    <a:pt x="1270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651000" y="3475185"/>
              <a:ext cx="215901" cy="258616"/>
            </a:xfrm>
            <a:custGeom>
              <a:avLst/>
              <a:gdLst/>
              <a:ahLst/>
              <a:cxnLst/>
              <a:rect l="0" t="0" r="0" b="0"/>
              <a:pathLst>
                <a:path w="215901" h="258616">
                  <a:moveTo>
                    <a:pt x="0" y="42715"/>
                  </a:moveTo>
                  <a:lnTo>
                    <a:pt x="20225" y="35972"/>
                  </a:lnTo>
                  <a:lnTo>
                    <a:pt x="29006" y="31164"/>
                  </a:lnTo>
                  <a:lnTo>
                    <a:pt x="37682" y="25137"/>
                  </a:lnTo>
                  <a:lnTo>
                    <a:pt x="46287" y="18296"/>
                  </a:lnTo>
                  <a:lnTo>
                    <a:pt x="56258" y="12324"/>
                  </a:lnTo>
                  <a:lnTo>
                    <a:pt x="67139" y="6932"/>
                  </a:lnTo>
                  <a:lnTo>
                    <a:pt x="78626" y="1926"/>
                  </a:lnTo>
                  <a:lnTo>
                    <a:pt x="91928" y="0"/>
                  </a:lnTo>
                  <a:lnTo>
                    <a:pt x="106441" y="127"/>
                  </a:lnTo>
                  <a:lnTo>
                    <a:pt x="121760" y="1623"/>
                  </a:lnTo>
                  <a:lnTo>
                    <a:pt x="134796" y="5442"/>
                  </a:lnTo>
                  <a:lnTo>
                    <a:pt x="146308" y="10811"/>
                  </a:lnTo>
                  <a:lnTo>
                    <a:pt x="156805" y="17212"/>
                  </a:lnTo>
                  <a:lnTo>
                    <a:pt x="165214" y="25713"/>
                  </a:lnTo>
                  <a:lnTo>
                    <a:pt x="172232" y="35613"/>
                  </a:lnTo>
                  <a:lnTo>
                    <a:pt x="178321" y="46447"/>
                  </a:lnTo>
                  <a:lnTo>
                    <a:pt x="180969" y="57903"/>
                  </a:lnTo>
                  <a:lnTo>
                    <a:pt x="181324" y="69773"/>
                  </a:lnTo>
                  <a:lnTo>
                    <a:pt x="180149" y="81920"/>
                  </a:lnTo>
                  <a:lnTo>
                    <a:pt x="176544" y="95663"/>
                  </a:lnTo>
                  <a:lnTo>
                    <a:pt x="171318" y="110469"/>
                  </a:lnTo>
                  <a:lnTo>
                    <a:pt x="165012" y="125984"/>
                  </a:lnTo>
                  <a:lnTo>
                    <a:pt x="157985" y="140561"/>
                  </a:lnTo>
                  <a:lnTo>
                    <a:pt x="150479" y="154512"/>
                  </a:lnTo>
                  <a:lnTo>
                    <a:pt x="142653" y="168046"/>
                  </a:lnTo>
                  <a:lnTo>
                    <a:pt x="133201" y="179891"/>
                  </a:lnTo>
                  <a:lnTo>
                    <a:pt x="122667" y="190610"/>
                  </a:lnTo>
                  <a:lnTo>
                    <a:pt x="111411" y="200578"/>
                  </a:lnTo>
                  <a:lnTo>
                    <a:pt x="99674" y="208635"/>
                  </a:lnTo>
                  <a:lnTo>
                    <a:pt x="87616" y="215417"/>
                  </a:lnTo>
                  <a:lnTo>
                    <a:pt x="75344" y="221349"/>
                  </a:lnTo>
                  <a:lnTo>
                    <a:pt x="72807" y="225305"/>
                  </a:lnTo>
                  <a:lnTo>
                    <a:pt x="76760" y="227941"/>
                  </a:lnTo>
                  <a:lnTo>
                    <a:pt x="85040" y="229699"/>
                  </a:lnTo>
                  <a:lnTo>
                    <a:pt x="94793" y="232282"/>
                  </a:lnTo>
                  <a:lnTo>
                    <a:pt x="105529" y="235415"/>
                  </a:lnTo>
                  <a:lnTo>
                    <a:pt x="116919" y="238915"/>
                  </a:lnTo>
                  <a:lnTo>
                    <a:pt x="131568" y="242659"/>
                  </a:lnTo>
                  <a:lnTo>
                    <a:pt x="148390" y="246566"/>
                  </a:lnTo>
                  <a:lnTo>
                    <a:pt x="215900" y="2586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943100" y="3574657"/>
              <a:ext cx="254001" cy="197244"/>
            </a:xfrm>
            <a:custGeom>
              <a:avLst/>
              <a:gdLst/>
              <a:ahLst/>
              <a:cxnLst/>
              <a:rect l="0" t="0" r="0" b="0"/>
              <a:pathLst>
                <a:path w="254001" h="197244">
                  <a:moveTo>
                    <a:pt x="0" y="6743"/>
                  </a:moveTo>
                  <a:lnTo>
                    <a:pt x="20225" y="0"/>
                  </a:lnTo>
                  <a:lnTo>
                    <a:pt x="30417" y="837"/>
                  </a:lnTo>
                  <a:lnTo>
                    <a:pt x="41444" y="4217"/>
                  </a:lnTo>
                  <a:lnTo>
                    <a:pt x="53029" y="9292"/>
                  </a:lnTo>
                  <a:lnTo>
                    <a:pt x="63575" y="18320"/>
                  </a:lnTo>
                  <a:lnTo>
                    <a:pt x="73428" y="29983"/>
                  </a:lnTo>
                  <a:lnTo>
                    <a:pt x="82818" y="43403"/>
                  </a:lnTo>
                  <a:lnTo>
                    <a:pt x="91901" y="57994"/>
                  </a:lnTo>
                  <a:lnTo>
                    <a:pt x="100778" y="73366"/>
                  </a:lnTo>
                  <a:lnTo>
                    <a:pt x="109519" y="89258"/>
                  </a:lnTo>
                  <a:lnTo>
                    <a:pt x="118168" y="102675"/>
                  </a:lnTo>
                  <a:lnTo>
                    <a:pt x="126756" y="114442"/>
                  </a:lnTo>
                  <a:lnTo>
                    <a:pt x="135304" y="125109"/>
                  </a:lnTo>
                  <a:lnTo>
                    <a:pt x="143825" y="135042"/>
                  </a:lnTo>
                  <a:lnTo>
                    <a:pt x="152327" y="144487"/>
                  </a:lnTo>
                  <a:lnTo>
                    <a:pt x="160818" y="153605"/>
                  </a:lnTo>
                  <a:lnTo>
                    <a:pt x="170712" y="162507"/>
                  </a:lnTo>
                  <a:lnTo>
                    <a:pt x="181541" y="171263"/>
                  </a:lnTo>
                  <a:lnTo>
                    <a:pt x="254000" y="1972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968500" y="35306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152400" y="0"/>
                  </a:moveTo>
                  <a:lnTo>
                    <a:pt x="99370" y="53029"/>
                  </a:lnTo>
                  <a:lnTo>
                    <a:pt x="88824" y="64986"/>
                  </a:lnTo>
                  <a:lnTo>
                    <a:pt x="78971" y="77191"/>
                  </a:lnTo>
                  <a:lnTo>
                    <a:pt x="69581" y="89560"/>
                  </a:lnTo>
                  <a:lnTo>
                    <a:pt x="51621" y="114593"/>
                  </a:lnTo>
                  <a:lnTo>
                    <a:pt x="42880" y="127195"/>
                  </a:lnTo>
                  <a:lnTo>
                    <a:pt x="34231" y="138419"/>
                  </a:lnTo>
                  <a:lnTo>
                    <a:pt x="25643" y="148724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451100" y="35687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25400" y="0"/>
                  </a:moveTo>
                  <a:lnTo>
                    <a:pt x="18657" y="33709"/>
                  </a:lnTo>
                  <a:lnTo>
                    <a:pt x="11584" y="65311"/>
                  </a:lnTo>
                  <a:lnTo>
                    <a:pt x="7723" y="81641"/>
                  </a:lnTo>
                  <a:lnTo>
                    <a:pt x="5148" y="99583"/>
                  </a:lnTo>
                  <a:lnTo>
                    <a:pt x="3432" y="118599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374900" y="36449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33709" y="18657"/>
                  </a:lnTo>
                  <a:lnTo>
                    <a:pt x="50695" y="16671"/>
                  </a:lnTo>
                  <a:lnTo>
                    <a:pt x="69074" y="15347"/>
                  </a:lnTo>
                  <a:lnTo>
                    <a:pt x="106899" y="13876"/>
                  </a:lnTo>
                  <a:lnTo>
                    <a:pt x="124888" y="13484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787132" y="3552358"/>
              <a:ext cx="235469" cy="295743"/>
            </a:xfrm>
            <a:custGeom>
              <a:avLst/>
              <a:gdLst/>
              <a:ahLst/>
              <a:cxnLst/>
              <a:rect l="0" t="0" r="0" b="0"/>
              <a:pathLst>
                <a:path w="235469" h="295743">
                  <a:moveTo>
                    <a:pt x="19568" y="16342"/>
                  </a:moveTo>
                  <a:lnTo>
                    <a:pt x="46535" y="2857"/>
                  </a:lnTo>
                  <a:lnTo>
                    <a:pt x="58713" y="297"/>
                  </a:lnTo>
                  <a:lnTo>
                    <a:pt x="71064" y="0"/>
                  </a:lnTo>
                  <a:lnTo>
                    <a:pt x="83532" y="1214"/>
                  </a:lnTo>
                  <a:lnTo>
                    <a:pt x="94666" y="4845"/>
                  </a:lnTo>
                  <a:lnTo>
                    <a:pt x="104911" y="10089"/>
                  </a:lnTo>
                  <a:lnTo>
                    <a:pt x="114563" y="16406"/>
                  </a:lnTo>
                  <a:lnTo>
                    <a:pt x="122409" y="24851"/>
                  </a:lnTo>
                  <a:lnTo>
                    <a:pt x="129051" y="34715"/>
                  </a:lnTo>
                  <a:lnTo>
                    <a:pt x="134890" y="45524"/>
                  </a:lnTo>
                  <a:lnTo>
                    <a:pt x="138782" y="58374"/>
                  </a:lnTo>
                  <a:lnTo>
                    <a:pt x="141378" y="72585"/>
                  </a:lnTo>
                  <a:lnTo>
                    <a:pt x="143107" y="87704"/>
                  </a:lnTo>
                  <a:lnTo>
                    <a:pt x="141439" y="102017"/>
                  </a:lnTo>
                  <a:lnTo>
                    <a:pt x="137504" y="115791"/>
                  </a:lnTo>
                  <a:lnTo>
                    <a:pt x="132058" y="129208"/>
                  </a:lnTo>
                  <a:lnTo>
                    <a:pt x="124195" y="143797"/>
                  </a:lnTo>
                  <a:lnTo>
                    <a:pt x="114719" y="159167"/>
                  </a:lnTo>
                  <a:lnTo>
                    <a:pt x="104169" y="175059"/>
                  </a:lnTo>
                  <a:lnTo>
                    <a:pt x="94313" y="188475"/>
                  </a:lnTo>
                  <a:lnTo>
                    <a:pt x="84920" y="200242"/>
                  </a:lnTo>
                  <a:lnTo>
                    <a:pt x="75836" y="210908"/>
                  </a:lnTo>
                  <a:lnTo>
                    <a:pt x="65546" y="222253"/>
                  </a:lnTo>
                  <a:lnTo>
                    <a:pt x="42825" y="246146"/>
                  </a:lnTo>
                  <a:lnTo>
                    <a:pt x="30839" y="257034"/>
                  </a:lnTo>
                  <a:lnTo>
                    <a:pt x="18615" y="267114"/>
                  </a:lnTo>
                  <a:lnTo>
                    <a:pt x="6233" y="276657"/>
                  </a:lnTo>
                  <a:lnTo>
                    <a:pt x="800" y="278785"/>
                  </a:lnTo>
                  <a:lnTo>
                    <a:pt x="0" y="275971"/>
                  </a:lnTo>
                  <a:lnTo>
                    <a:pt x="2289" y="269861"/>
                  </a:lnTo>
                  <a:lnTo>
                    <a:pt x="9460" y="265788"/>
                  </a:lnTo>
                  <a:lnTo>
                    <a:pt x="19885" y="263072"/>
                  </a:lnTo>
                  <a:lnTo>
                    <a:pt x="32479" y="261262"/>
                  </a:lnTo>
                  <a:lnTo>
                    <a:pt x="46520" y="260055"/>
                  </a:lnTo>
                  <a:lnTo>
                    <a:pt x="61524" y="259251"/>
                  </a:lnTo>
                  <a:lnTo>
                    <a:pt x="77172" y="258714"/>
                  </a:lnTo>
                  <a:lnTo>
                    <a:pt x="91837" y="261179"/>
                  </a:lnTo>
                  <a:lnTo>
                    <a:pt x="105848" y="265644"/>
                  </a:lnTo>
                  <a:lnTo>
                    <a:pt x="119421" y="271443"/>
                  </a:lnTo>
                  <a:lnTo>
                    <a:pt x="132703" y="276721"/>
                  </a:lnTo>
                  <a:lnTo>
                    <a:pt x="158750" y="286347"/>
                  </a:lnTo>
                  <a:lnTo>
                    <a:pt x="184437" y="295329"/>
                  </a:lnTo>
                  <a:lnTo>
                    <a:pt x="235468" y="2957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043734" y="3643370"/>
              <a:ext cx="202091" cy="208240"/>
            </a:xfrm>
            <a:custGeom>
              <a:avLst/>
              <a:gdLst/>
              <a:ahLst/>
              <a:cxnLst/>
              <a:rect l="0" t="0" r="0" b="0"/>
              <a:pathLst>
                <a:path w="202091" h="208240">
                  <a:moveTo>
                    <a:pt x="55066" y="26930"/>
                  </a:moveTo>
                  <a:lnTo>
                    <a:pt x="41582" y="40414"/>
                  </a:lnTo>
                  <a:lnTo>
                    <a:pt x="34787" y="48619"/>
                  </a:lnTo>
                  <a:lnTo>
                    <a:pt x="27435" y="58322"/>
                  </a:lnTo>
                  <a:lnTo>
                    <a:pt x="19712" y="69025"/>
                  </a:lnTo>
                  <a:lnTo>
                    <a:pt x="13152" y="80393"/>
                  </a:lnTo>
                  <a:lnTo>
                    <a:pt x="7368" y="92205"/>
                  </a:lnTo>
                  <a:lnTo>
                    <a:pt x="2100" y="104313"/>
                  </a:lnTo>
                  <a:lnTo>
                    <a:pt x="0" y="118030"/>
                  </a:lnTo>
                  <a:lnTo>
                    <a:pt x="11" y="132819"/>
                  </a:lnTo>
                  <a:lnTo>
                    <a:pt x="1429" y="148322"/>
                  </a:lnTo>
                  <a:lnTo>
                    <a:pt x="6608" y="161480"/>
                  </a:lnTo>
                  <a:lnTo>
                    <a:pt x="14294" y="173074"/>
                  </a:lnTo>
                  <a:lnTo>
                    <a:pt x="23651" y="183626"/>
                  </a:lnTo>
                  <a:lnTo>
                    <a:pt x="35534" y="192072"/>
                  </a:lnTo>
                  <a:lnTo>
                    <a:pt x="49100" y="199113"/>
                  </a:lnTo>
                  <a:lnTo>
                    <a:pt x="63788" y="205219"/>
                  </a:lnTo>
                  <a:lnTo>
                    <a:pt x="79225" y="207878"/>
                  </a:lnTo>
                  <a:lnTo>
                    <a:pt x="95161" y="208239"/>
                  </a:lnTo>
                  <a:lnTo>
                    <a:pt x="111429" y="207069"/>
                  </a:lnTo>
                  <a:lnTo>
                    <a:pt x="126508" y="203467"/>
                  </a:lnTo>
                  <a:lnTo>
                    <a:pt x="140794" y="198243"/>
                  </a:lnTo>
                  <a:lnTo>
                    <a:pt x="154551" y="191939"/>
                  </a:lnTo>
                  <a:lnTo>
                    <a:pt x="166545" y="183503"/>
                  </a:lnTo>
                  <a:lnTo>
                    <a:pt x="177363" y="173645"/>
                  </a:lnTo>
                  <a:lnTo>
                    <a:pt x="187397" y="162840"/>
                  </a:lnTo>
                  <a:lnTo>
                    <a:pt x="194086" y="148581"/>
                  </a:lnTo>
                  <a:lnTo>
                    <a:pt x="198546" y="132019"/>
                  </a:lnTo>
                  <a:lnTo>
                    <a:pt x="201519" y="113923"/>
                  </a:lnTo>
                  <a:lnTo>
                    <a:pt x="202090" y="96214"/>
                  </a:lnTo>
                  <a:lnTo>
                    <a:pt x="201060" y="78764"/>
                  </a:lnTo>
                  <a:lnTo>
                    <a:pt x="198962" y="61486"/>
                  </a:lnTo>
                  <a:lnTo>
                    <a:pt x="194741" y="47145"/>
                  </a:lnTo>
                  <a:lnTo>
                    <a:pt x="189105" y="34762"/>
                  </a:lnTo>
                  <a:lnTo>
                    <a:pt x="182525" y="23684"/>
                  </a:lnTo>
                  <a:lnTo>
                    <a:pt x="173905" y="14888"/>
                  </a:lnTo>
                  <a:lnTo>
                    <a:pt x="163925" y="7613"/>
                  </a:lnTo>
                  <a:lnTo>
                    <a:pt x="153039" y="1352"/>
                  </a:lnTo>
                  <a:lnTo>
                    <a:pt x="141548" y="0"/>
                  </a:lnTo>
                  <a:lnTo>
                    <a:pt x="129654" y="1921"/>
                  </a:lnTo>
                  <a:lnTo>
                    <a:pt x="93166" y="14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187763" y="4057025"/>
            <a:ext cx="463238" cy="248276"/>
            <a:chOff x="1187763" y="4057025"/>
            <a:chExt cx="463238" cy="248276"/>
          </a:xfrm>
        </p:grpSpPr>
        <p:sp>
          <p:nvSpPr>
            <p:cNvPr id="132" name="Freeform 131"/>
            <p:cNvSpPr/>
            <p:nvPr/>
          </p:nvSpPr>
          <p:spPr>
            <a:xfrm>
              <a:off x="1187763" y="4057025"/>
              <a:ext cx="209238" cy="235477"/>
            </a:xfrm>
            <a:custGeom>
              <a:avLst/>
              <a:gdLst/>
              <a:ahLst/>
              <a:cxnLst/>
              <a:rect l="0" t="0" r="0" b="0"/>
              <a:pathLst>
                <a:path w="209238" h="235477">
                  <a:moveTo>
                    <a:pt x="31437" y="57775"/>
                  </a:moveTo>
                  <a:lnTo>
                    <a:pt x="24694" y="78000"/>
                  </a:lnTo>
                  <a:lnTo>
                    <a:pt x="22709" y="91014"/>
                  </a:lnTo>
                  <a:lnTo>
                    <a:pt x="21384" y="106745"/>
                  </a:lnTo>
                  <a:lnTo>
                    <a:pt x="20502" y="124288"/>
                  </a:lnTo>
                  <a:lnTo>
                    <a:pt x="18502" y="143039"/>
                  </a:lnTo>
                  <a:lnTo>
                    <a:pt x="15758" y="162595"/>
                  </a:lnTo>
                  <a:lnTo>
                    <a:pt x="12518" y="182688"/>
                  </a:lnTo>
                  <a:lnTo>
                    <a:pt x="8946" y="200317"/>
                  </a:lnTo>
                  <a:lnTo>
                    <a:pt x="5154" y="216303"/>
                  </a:lnTo>
                  <a:lnTo>
                    <a:pt x="1215" y="231193"/>
                  </a:lnTo>
                  <a:lnTo>
                    <a:pt x="0" y="235476"/>
                  </a:lnTo>
                  <a:lnTo>
                    <a:pt x="601" y="232686"/>
                  </a:lnTo>
                  <a:lnTo>
                    <a:pt x="2413" y="225182"/>
                  </a:lnTo>
                  <a:lnTo>
                    <a:pt x="5032" y="215947"/>
                  </a:lnTo>
                  <a:lnTo>
                    <a:pt x="11705" y="194395"/>
                  </a:lnTo>
                  <a:lnTo>
                    <a:pt x="19374" y="166943"/>
                  </a:lnTo>
                  <a:lnTo>
                    <a:pt x="23395" y="151720"/>
                  </a:lnTo>
                  <a:lnTo>
                    <a:pt x="31625" y="123517"/>
                  </a:lnTo>
                  <a:lnTo>
                    <a:pt x="44193" y="83839"/>
                  </a:lnTo>
                  <a:lnTo>
                    <a:pt x="48407" y="70917"/>
                  </a:lnTo>
                  <a:lnTo>
                    <a:pt x="54039" y="59481"/>
                  </a:lnTo>
                  <a:lnTo>
                    <a:pt x="60616" y="49034"/>
                  </a:lnTo>
                  <a:lnTo>
                    <a:pt x="67823" y="39248"/>
                  </a:lnTo>
                  <a:lnTo>
                    <a:pt x="74039" y="36957"/>
                  </a:lnTo>
                  <a:lnTo>
                    <a:pt x="79593" y="39662"/>
                  </a:lnTo>
                  <a:lnTo>
                    <a:pt x="84708" y="45700"/>
                  </a:lnTo>
                  <a:lnTo>
                    <a:pt x="88117" y="55369"/>
                  </a:lnTo>
                  <a:lnTo>
                    <a:pt x="90390" y="67460"/>
                  </a:lnTo>
                  <a:lnTo>
                    <a:pt x="91906" y="81165"/>
                  </a:lnTo>
                  <a:lnTo>
                    <a:pt x="91505" y="95946"/>
                  </a:lnTo>
                  <a:lnTo>
                    <a:pt x="89827" y="111444"/>
                  </a:lnTo>
                  <a:lnTo>
                    <a:pt x="87297" y="127421"/>
                  </a:lnTo>
                  <a:lnTo>
                    <a:pt x="87021" y="142305"/>
                  </a:lnTo>
                  <a:lnTo>
                    <a:pt x="88248" y="156461"/>
                  </a:lnTo>
                  <a:lnTo>
                    <a:pt x="90478" y="170133"/>
                  </a:lnTo>
                  <a:lnTo>
                    <a:pt x="91964" y="173602"/>
                  </a:lnTo>
                  <a:lnTo>
                    <a:pt x="92955" y="170271"/>
                  </a:lnTo>
                  <a:lnTo>
                    <a:pt x="93615" y="162405"/>
                  </a:lnTo>
                  <a:lnTo>
                    <a:pt x="95467" y="151517"/>
                  </a:lnTo>
                  <a:lnTo>
                    <a:pt x="98112" y="138614"/>
                  </a:lnTo>
                  <a:lnTo>
                    <a:pt x="101287" y="124367"/>
                  </a:lnTo>
                  <a:lnTo>
                    <a:pt x="104815" y="110636"/>
                  </a:lnTo>
                  <a:lnTo>
                    <a:pt x="108577" y="97249"/>
                  </a:lnTo>
                  <a:lnTo>
                    <a:pt x="112497" y="84091"/>
                  </a:lnTo>
                  <a:lnTo>
                    <a:pt x="120615" y="54419"/>
                  </a:lnTo>
                  <a:lnTo>
                    <a:pt x="124756" y="38604"/>
                  </a:lnTo>
                  <a:lnTo>
                    <a:pt x="130338" y="25239"/>
                  </a:lnTo>
                  <a:lnTo>
                    <a:pt x="136882" y="13506"/>
                  </a:lnTo>
                  <a:lnTo>
                    <a:pt x="144067" y="2862"/>
                  </a:lnTo>
                  <a:lnTo>
                    <a:pt x="150268" y="0"/>
                  </a:lnTo>
                  <a:lnTo>
                    <a:pt x="155813" y="2325"/>
                  </a:lnTo>
                  <a:lnTo>
                    <a:pt x="160921" y="8108"/>
                  </a:lnTo>
                  <a:lnTo>
                    <a:pt x="164326" y="19019"/>
                  </a:lnTo>
                  <a:lnTo>
                    <a:pt x="166596" y="33349"/>
                  </a:lnTo>
                  <a:lnTo>
                    <a:pt x="168110" y="49958"/>
                  </a:lnTo>
                  <a:lnTo>
                    <a:pt x="170530" y="65263"/>
                  </a:lnTo>
                  <a:lnTo>
                    <a:pt x="173554" y="79700"/>
                  </a:lnTo>
                  <a:lnTo>
                    <a:pt x="176982" y="93558"/>
                  </a:lnTo>
                  <a:lnTo>
                    <a:pt x="180678" y="107030"/>
                  </a:lnTo>
                  <a:lnTo>
                    <a:pt x="192622" y="147628"/>
                  </a:lnTo>
                  <a:lnTo>
                    <a:pt x="196749" y="162832"/>
                  </a:lnTo>
                  <a:lnTo>
                    <a:pt x="209237" y="2228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1536700" y="41910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612900" y="42926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0"/>
                  </a:moveTo>
                  <a:lnTo>
                    <a:pt x="381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219200" y="4711700"/>
            <a:ext cx="393701" cy="383899"/>
            <a:chOff x="1219200" y="4711700"/>
            <a:chExt cx="393701" cy="383899"/>
          </a:xfrm>
        </p:grpSpPr>
        <p:sp>
          <p:nvSpPr>
            <p:cNvPr id="136" name="Freeform 135"/>
            <p:cNvSpPr/>
            <p:nvPr/>
          </p:nvSpPr>
          <p:spPr>
            <a:xfrm>
              <a:off x="1219200" y="4711700"/>
              <a:ext cx="207104" cy="383899"/>
            </a:xfrm>
            <a:custGeom>
              <a:avLst/>
              <a:gdLst/>
              <a:ahLst/>
              <a:cxnLst/>
              <a:rect l="0" t="0" r="0" b="0"/>
              <a:pathLst>
                <a:path w="207104" h="383899">
                  <a:moveTo>
                    <a:pt x="25400" y="0"/>
                  </a:moveTo>
                  <a:lnTo>
                    <a:pt x="25400" y="88383"/>
                  </a:lnTo>
                  <a:lnTo>
                    <a:pt x="23988" y="105488"/>
                  </a:lnTo>
                  <a:lnTo>
                    <a:pt x="21637" y="121125"/>
                  </a:lnTo>
                  <a:lnTo>
                    <a:pt x="18657" y="135783"/>
                  </a:lnTo>
                  <a:lnTo>
                    <a:pt x="16672" y="151200"/>
                  </a:lnTo>
                  <a:lnTo>
                    <a:pt x="15347" y="167122"/>
                  </a:lnTo>
                  <a:lnTo>
                    <a:pt x="14465" y="183381"/>
                  </a:lnTo>
                  <a:lnTo>
                    <a:pt x="13484" y="216499"/>
                  </a:lnTo>
                  <a:lnTo>
                    <a:pt x="13223" y="233233"/>
                  </a:lnTo>
                  <a:lnTo>
                    <a:pt x="11637" y="250033"/>
                  </a:lnTo>
                  <a:lnTo>
                    <a:pt x="9169" y="266877"/>
                  </a:lnTo>
                  <a:lnTo>
                    <a:pt x="6112" y="283751"/>
                  </a:lnTo>
                  <a:lnTo>
                    <a:pt x="6897" y="290767"/>
                  </a:lnTo>
                  <a:lnTo>
                    <a:pt x="10242" y="291211"/>
                  </a:lnTo>
                  <a:lnTo>
                    <a:pt x="15295" y="287274"/>
                  </a:lnTo>
                  <a:lnTo>
                    <a:pt x="20074" y="280416"/>
                  </a:lnTo>
                  <a:lnTo>
                    <a:pt x="24671" y="271610"/>
                  </a:lnTo>
                  <a:lnTo>
                    <a:pt x="29147" y="261507"/>
                  </a:lnTo>
                  <a:lnTo>
                    <a:pt x="34954" y="251949"/>
                  </a:lnTo>
                  <a:lnTo>
                    <a:pt x="41647" y="242755"/>
                  </a:lnTo>
                  <a:lnTo>
                    <a:pt x="48931" y="233803"/>
                  </a:lnTo>
                  <a:lnTo>
                    <a:pt x="58020" y="226424"/>
                  </a:lnTo>
                  <a:lnTo>
                    <a:pt x="68314" y="220093"/>
                  </a:lnTo>
                  <a:lnTo>
                    <a:pt x="79409" y="214462"/>
                  </a:lnTo>
                  <a:lnTo>
                    <a:pt x="92450" y="212119"/>
                  </a:lnTo>
                  <a:lnTo>
                    <a:pt x="106789" y="211968"/>
                  </a:lnTo>
                  <a:lnTo>
                    <a:pt x="121992" y="213278"/>
                  </a:lnTo>
                  <a:lnTo>
                    <a:pt x="134950" y="218385"/>
                  </a:lnTo>
                  <a:lnTo>
                    <a:pt x="146411" y="226024"/>
                  </a:lnTo>
                  <a:lnTo>
                    <a:pt x="156874" y="235349"/>
                  </a:lnTo>
                  <a:lnTo>
                    <a:pt x="166671" y="247210"/>
                  </a:lnTo>
                  <a:lnTo>
                    <a:pt x="176025" y="260762"/>
                  </a:lnTo>
                  <a:lnTo>
                    <a:pt x="185083" y="275441"/>
                  </a:lnTo>
                  <a:lnTo>
                    <a:pt x="192533" y="289461"/>
                  </a:lnTo>
                  <a:lnTo>
                    <a:pt x="198911" y="303040"/>
                  </a:lnTo>
                  <a:lnTo>
                    <a:pt x="204574" y="316327"/>
                  </a:lnTo>
                  <a:lnTo>
                    <a:pt x="206938" y="329418"/>
                  </a:lnTo>
                  <a:lnTo>
                    <a:pt x="207103" y="342378"/>
                  </a:lnTo>
                  <a:lnTo>
                    <a:pt x="205802" y="355252"/>
                  </a:lnTo>
                  <a:lnTo>
                    <a:pt x="200701" y="365245"/>
                  </a:lnTo>
                  <a:lnTo>
                    <a:pt x="193067" y="373319"/>
                  </a:lnTo>
                  <a:lnTo>
                    <a:pt x="183745" y="380112"/>
                  </a:lnTo>
                  <a:lnTo>
                    <a:pt x="171885" y="383230"/>
                  </a:lnTo>
                  <a:lnTo>
                    <a:pt x="158334" y="383898"/>
                  </a:lnTo>
                  <a:lnTo>
                    <a:pt x="143656" y="382932"/>
                  </a:lnTo>
                  <a:lnTo>
                    <a:pt x="129637" y="379465"/>
                  </a:lnTo>
                  <a:lnTo>
                    <a:pt x="116058" y="374332"/>
                  </a:lnTo>
                  <a:lnTo>
                    <a:pt x="102772" y="368088"/>
                  </a:lnTo>
                  <a:lnTo>
                    <a:pt x="89681" y="361103"/>
                  </a:lnTo>
                  <a:lnTo>
                    <a:pt x="76720" y="353624"/>
                  </a:lnTo>
                  <a:lnTo>
                    <a:pt x="63847" y="345816"/>
                  </a:lnTo>
                  <a:lnTo>
                    <a:pt x="52442" y="337788"/>
                  </a:lnTo>
                  <a:lnTo>
                    <a:pt x="42017" y="329614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511300" y="49530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562100" y="50292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854200" y="4094783"/>
            <a:ext cx="393701" cy="324818"/>
            <a:chOff x="1854200" y="4094783"/>
            <a:chExt cx="393701" cy="324818"/>
          </a:xfrm>
        </p:grpSpPr>
        <p:sp>
          <p:nvSpPr>
            <p:cNvPr id="140" name="Freeform 139"/>
            <p:cNvSpPr/>
            <p:nvPr/>
          </p:nvSpPr>
          <p:spPr>
            <a:xfrm>
              <a:off x="1854200" y="41656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064159" y="4094783"/>
              <a:ext cx="183742" cy="324818"/>
            </a:xfrm>
            <a:custGeom>
              <a:avLst/>
              <a:gdLst/>
              <a:ahLst/>
              <a:cxnLst/>
              <a:rect l="0" t="0" r="0" b="0"/>
              <a:pathLst>
                <a:path w="183742" h="324818">
                  <a:moveTo>
                    <a:pt x="5941" y="7317"/>
                  </a:moveTo>
                  <a:lnTo>
                    <a:pt x="26166" y="574"/>
                  </a:lnTo>
                  <a:lnTo>
                    <a:pt x="37769" y="0"/>
                  </a:lnTo>
                  <a:lnTo>
                    <a:pt x="51148" y="1027"/>
                  </a:lnTo>
                  <a:lnTo>
                    <a:pt x="65712" y="3124"/>
                  </a:lnTo>
                  <a:lnTo>
                    <a:pt x="78244" y="7344"/>
                  </a:lnTo>
                  <a:lnTo>
                    <a:pt x="89420" y="12979"/>
                  </a:lnTo>
                  <a:lnTo>
                    <a:pt x="99694" y="19558"/>
                  </a:lnTo>
                  <a:lnTo>
                    <a:pt x="106543" y="29589"/>
                  </a:lnTo>
                  <a:lnTo>
                    <a:pt x="111108" y="41920"/>
                  </a:lnTo>
                  <a:lnTo>
                    <a:pt x="114152" y="55786"/>
                  </a:lnTo>
                  <a:lnTo>
                    <a:pt x="113360" y="70673"/>
                  </a:lnTo>
                  <a:lnTo>
                    <a:pt x="110009" y="86243"/>
                  </a:lnTo>
                  <a:lnTo>
                    <a:pt x="104953" y="102268"/>
                  </a:lnTo>
                  <a:lnTo>
                    <a:pt x="98760" y="117184"/>
                  </a:lnTo>
                  <a:lnTo>
                    <a:pt x="91809" y="131362"/>
                  </a:lnTo>
                  <a:lnTo>
                    <a:pt x="76560" y="159814"/>
                  </a:lnTo>
                  <a:lnTo>
                    <a:pt x="35396" y="240720"/>
                  </a:lnTo>
                  <a:lnTo>
                    <a:pt x="25578" y="256052"/>
                  </a:lnTo>
                  <a:lnTo>
                    <a:pt x="14799" y="270507"/>
                  </a:lnTo>
                  <a:lnTo>
                    <a:pt x="3379" y="284377"/>
                  </a:lnTo>
                  <a:lnTo>
                    <a:pt x="0" y="295035"/>
                  </a:lnTo>
                  <a:lnTo>
                    <a:pt x="1980" y="303551"/>
                  </a:lnTo>
                  <a:lnTo>
                    <a:pt x="7533" y="310639"/>
                  </a:lnTo>
                  <a:lnTo>
                    <a:pt x="16880" y="315365"/>
                  </a:lnTo>
                  <a:lnTo>
                    <a:pt x="28756" y="318515"/>
                  </a:lnTo>
                  <a:lnTo>
                    <a:pt x="42318" y="320616"/>
                  </a:lnTo>
                  <a:lnTo>
                    <a:pt x="58414" y="322016"/>
                  </a:lnTo>
                  <a:lnTo>
                    <a:pt x="76201" y="322950"/>
                  </a:lnTo>
                  <a:lnTo>
                    <a:pt x="113367" y="323987"/>
                  </a:lnTo>
                  <a:lnTo>
                    <a:pt x="183741" y="3248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816100" y="4854930"/>
            <a:ext cx="445232" cy="308064"/>
            <a:chOff x="1816100" y="4854930"/>
            <a:chExt cx="445232" cy="308064"/>
          </a:xfrm>
        </p:grpSpPr>
        <p:sp>
          <p:nvSpPr>
            <p:cNvPr id="143" name="Freeform 142"/>
            <p:cNvSpPr/>
            <p:nvPr/>
          </p:nvSpPr>
          <p:spPr>
            <a:xfrm>
              <a:off x="1816100" y="4854930"/>
              <a:ext cx="228601" cy="276695"/>
            </a:xfrm>
            <a:custGeom>
              <a:avLst/>
              <a:gdLst/>
              <a:ahLst/>
              <a:cxnLst/>
              <a:rect l="0" t="0" r="0" b="0"/>
              <a:pathLst>
                <a:path w="228601" h="276695">
                  <a:moveTo>
                    <a:pt x="0" y="21870"/>
                  </a:moveTo>
                  <a:lnTo>
                    <a:pt x="20225" y="8385"/>
                  </a:lnTo>
                  <a:lnTo>
                    <a:pt x="31828" y="4414"/>
                  </a:lnTo>
                  <a:lnTo>
                    <a:pt x="45207" y="1766"/>
                  </a:lnTo>
                  <a:lnTo>
                    <a:pt x="59771" y="0"/>
                  </a:lnTo>
                  <a:lnTo>
                    <a:pt x="73714" y="1646"/>
                  </a:lnTo>
                  <a:lnTo>
                    <a:pt x="87243" y="5565"/>
                  </a:lnTo>
                  <a:lnTo>
                    <a:pt x="100495" y="11000"/>
                  </a:lnTo>
                  <a:lnTo>
                    <a:pt x="112152" y="17445"/>
                  </a:lnTo>
                  <a:lnTo>
                    <a:pt x="122746" y="24564"/>
                  </a:lnTo>
                  <a:lnTo>
                    <a:pt x="132630" y="32133"/>
                  </a:lnTo>
                  <a:lnTo>
                    <a:pt x="140631" y="42823"/>
                  </a:lnTo>
                  <a:lnTo>
                    <a:pt x="147376" y="55594"/>
                  </a:lnTo>
                  <a:lnTo>
                    <a:pt x="153284" y="69752"/>
                  </a:lnTo>
                  <a:lnTo>
                    <a:pt x="152989" y="84836"/>
                  </a:lnTo>
                  <a:lnTo>
                    <a:pt x="148559" y="100536"/>
                  </a:lnTo>
                  <a:lnTo>
                    <a:pt x="141373" y="116647"/>
                  </a:lnTo>
                  <a:lnTo>
                    <a:pt x="132348" y="131621"/>
                  </a:lnTo>
                  <a:lnTo>
                    <a:pt x="122099" y="145838"/>
                  </a:lnTo>
                  <a:lnTo>
                    <a:pt x="99421" y="174333"/>
                  </a:lnTo>
                  <a:lnTo>
                    <a:pt x="75231" y="205813"/>
                  </a:lnTo>
                  <a:lnTo>
                    <a:pt x="62854" y="219287"/>
                  </a:lnTo>
                  <a:lnTo>
                    <a:pt x="50369" y="231092"/>
                  </a:lnTo>
                  <a:lnTo>
                    <a:pt x="37813" y="241785"/>
                  </a:lnTo>
                  <a:lnTo>
                    <a:pt x="26619" y="251735"/>
                  </a:lnTo>
                  <a:lnTo>
                    <a:pt x="6656" y="270317"/>
                  </a:lnTo>
                  <a:lnTo>
                    <a:pt x="4437" y="274990"/>
                  </a:lnTo>
                  <a:lnTo>
                    <a:pt x="7192" y="276694"/>
                  </a:lnTo>
                  <a:lnTo>
                    <a:pt x="13261" y="276419"/>
                  </a:lnTo>
                  <a:lnTo>
                    <a:pt x="22952" y="274825"/>
                  </a:lnTo>
                  <a:lnTo>
                    <a:pt x="35056" y="272351"/>
                  </a:lnTo>
                  <a:lnTo>
                    <a:pt x="48771" y="269290"/>
                  </a:lnTo>
                  <a:lnTo>
                    <a:pt x="63558" y="267250"/>
                  </a:lnTo>
                  <a:lnTo>
                    <a:pt x="79061" y="265890"/>
                  </a:lnTo>
                  <a:lnTo>
                    <a:pt x="95040" y="264983"/>
                  </a:lnTo>
                  <a:lnTo>
                    <a:pt x="109927" y="262968"/>
                  </a:lnTo>
                  <a:lnTo>
                    <a:pt x="124084" y="260213"/>
                  </a:lnTo>
                  <a:lnTo>
                    <a:pt x="167999" y="249594"/>
                  </a:lnTo>
                  <a:lnTo>
                    <a:pt x="228600" y="2377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061044" y="4902200"/>
              <a:ext cx="200288" cy="260794"/>
            </a:xfrm>
            <a:custGeom>
              <a:avLst/>
              <a:gdLst/>
              <a:ahLst/>
              <a:cxnLst/>
              <a:rect l="0" t="0" r="0" b="0"/>
              <a:pathLst>
                <a:path w="200288" h="260794">
                  <a:moveTo>
                    <a:pt x="72556" y="50800"/>
                  </a:moveTo>
                  <a:lnTo>
                    <a:pt x="30460" y="92895"/>
                  </a:lnTo>
                  <a:lnTo>
                    <a:pt x="21914" y="104263"/>
                  </a:lnTo>
                  <a:lnTo>
                    <a:pt x="14806" y="116075"/>
                  </a:lnTo>
                  <a:lnTo>
                    <a:pt x="8656" y="128183"/>
                  </a:lnTo>
                  <a:lnTo>
                    <a:pt x="4556" y="141900"/>
                  </a:lnTo>
                  <a:lnTo>
                    <a:pt x="1822" y="156689"/>
                  </a:lnTo>
                  <a:lnTo>
                    <a:pt x="0" y="172192"/>
                  </a:lnTo>
                  <a:lnTo>
                    <a:pt x="196" y="186761"/>
                  </a:lnTo>
                  <a:lnTo>
                    <a:pt x="1738" y="200707"/>
                  </a:lnTo>
                  <a:lnTo>
                    <a:pt x="4177" y="214238"/>
                  </a:lnTo>
                  <a:lnTo>
                    <a:pt x="10037" y="226081"/>
                  </a:lnTo>
                  <a:lnTo>
                    <a:pt x="18176" y="236798"/>
                  </a:lnTo>
                  <a:lnTo>
                    <a:pt x="27836" y="246765"/>
                  </a:lnTo>
                  <a:lnTo>
                    <a:pt x="41331" y="253410"/>
                  </a:lnTo>
                  <a:lnTo>
                    <a:pt x="57384" y="257840"/>
                  </a:lnTo>
                  <a:lnTo>
                    <a:pt x="75141" y="260793"/>
                  </a:lnTo>
                  <a:lnTo>
                    <a:pt x="92624" y="259939"/>
                  </a:lnTo>
                  <a:lnTo>
                    <a:pt x="109923" y="256549"/>
                  </a:lnTo>
                  <a:lnTo>
                    <a:pt x="127101" y="251466"/>
                  </a:lnTo>
                  <a:lnTo>
                    <a:pt x="141375" y="243844"/>
                  </a:lnTo>
                  <a:lnTo>
                    <a:pt x="153713" y="234529"/>
                  </a:lnTo>
                  <a:lnTo>
                    <a:pt x="164760" y="224086"/>
                  </a:lnTo>
                  <a:lnTo>
                    <a:pt x="174948" y="211479"/>
                  </a:lnTo>
                  <a:lnTo>
                    <a:pt x="184561" y="197430"/>
                  </a:lnTo>
                  <a:lnTo>
                    <a:pt x="193793" y="182420"/>
                  </a:lnTo>
                  <a:lnTo>
                    <a:pt x="198536" y="166769"/>
                  </a:lnTo>
                  <a:lnTo>
                    <a:pt x="200287" y="150690"/>
                  </a:lnTo>
                  <a:lnTo>
                    <a:pt x="200043" y="134327"/>
                  </a:lnTo>
                  <a:lnTo>
                    <a:pt x="198470" y="119184"/>
                  </a:lnTo>
                  <a:lnTo>
                    <a:pt x="196009" y="104856"/>
                  </a:lnTo>
                  <a:lnTo>
                    <a:pt x="192958" y="91070"/>
                  </a:lnTo>
                  <a:lnTo>
                    <a:pt x="188102" y="77647"/>
                  </a:lnTo>
                  <a:lnTo>
                    <a:pt x="182042" y="64465"/>
                  </a:lnTo>
                  <a:lnTo>
                    <a:pt x="175180" y="51443"/>
                  </a:lnTo>
                  <a:lnTo>
                    <a:pt x="166372" y="39939"/>
                  </a:lnTo>
                  <a:lnTo>
                    <a:pt x="156266" y="29448"/>
                  </a:lnTo>
                  <a:lnTo>
                    <a:pt x="145296" y="19632"/>
                  </a:lnTo>
                  <a:lnTo>
                    <a:pt x="132338" y="13088"/>
                  </a:lnTo>
                  <a:lnTo>
                    <a:pt x="118055" y="8725"/>
                  </a:lnTo>
                  <a:lnTo>
                    <a:pt x="725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914758" y="2438400"/>
            <a:ext cx="136383" cy="647701"/>
            <a:chOff x="6914758" y="2438400"/>
            <a:chExt cx="136383" cy="647701"/>
          </a:xfrm>
        </p:grpSpPr>
        <p:sp>
          <p:nvSpPr>
            <p:cNvPr id="146" name="Freeform 145"/>
            <p:cNvSpPr/>
            <p:nvPr/>
          </p:nvSpPr>
          <p:spPr>
            <a:xfrm>
              <a:off x="6914758" y="2908300"/>
              <a:ext cx="82943" cy="114301"/>
            </a:xfrm>
            <a:custGeom>
              <a:avLst/>
              <a:gdLst/>
              <a:ahLst/>
              <a:cxnLst/>
              <a:rect l="0" t="0" r="0" b="0"/>
              <a:pathLst>
                <a:path w="82943" h="114301">
                  <a:moveTo>
                    <a:pt x="6742" y="0"/>
                  </a:moveTo>
                  <a:lnTo>
                    <a:pt x="6742" y="26967"/>
                  </a:lnTo>
                  <a:lnTo>
                    <a:pt x="5331" y="39145"/>
                  </a:lnTo>
                  <a:lnTo>
                    <a:pt x="2979" y="51496"/>
                  </a:lnTo>
                  <a:lnTo>
                    <a:pt x="0" y="63964"/>
                  </a:lnTo>
                  <a:lnTo>
                    <a:pt x="836" y="75098"/>
                  </a:lnTo>
                  <a:lnTo>
                    <a:pt x="4215" y="85343"/>
                  </a:lnTo>
                  <a:lnTo>
                    <a:pt x="9291" y="94995"/>
                  </a:lnTo>
                  <a:lnTo>
                    <a:pt x="16908" y="100019"/>
                  </a:lnTo>
                  <a:lnTo>
                    <a:pt x="82942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010400" y="28956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5958" y="26967"/>
                  </a:lnTo>
                  <a:lnTo>
                    <a:pt x="3971" y="41967"/>
                  </a:lnTo>
                  <a:lnTo>
                    <a:pt x="2647" y="59022"/>
                  </a:lnTo>
                  <a:lnTo>
                    <a:pt x="1765" y="77448"/>
                  </a:lnTo>
                  <a:lnTo>
                    <a:pt x="784" y="116736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970284" y="2438400"/>
              <a:ext cx="80857" cy="224768"/>
            </a:xfrm>
            <a:custGeom>
              <a:avLst/>
              <a:gdLst/>
              <a:ahLst/>
              <a:cxnLst/>
              <a:rect l="0" t="0" r="0" b="0"/>
              <a:pathLst>
                <a:path w="80857" h="224768">
                  <a:moveTo>
                    <a:pt x="40116" y="0"/>
                  </a:moveTo>
                  <a:lnTo>
                    <a:pt x="26631" y="13484"/>
                  </a:lnTo>
                  <a:lnTo>
                    <a:pt x="21248" y="21689"/>
                  </a:lnTo>
                  <a:lnTo>
                    <a:pt x="16249" y="31392"/>
                  </a:lnTo>
                  <a:lnTo>
                    <a:pt x="11504" y="42095"/>
                  </a:lnTo>
                  <a:lnTo>
                    <a:pt x="8341" y="54874"/>
                  </a:lnTo>
                  <a:lnTo>
                    <a:pt x="6233" y="69038"/>
                  </a:lnTo>
                  <a:lnTo>
                    <a:pt x="4827" y="84125"/>
                  </a:lnTo>
                  <a:lnTo>
                    <a:pt x="6712" y="97006"/>
                  </a:lnTo>
                  <a:lnTo>
                    <a:pt x="10791" y="108415"/>
                  </a:lnTo>
                  <a:lnTo>
                    <a:pt x="16332" y="118843"/>
                  </a:lnTo>
                  <a:lnTo>
                    <a:pt x="22849" y="128617"/>
                  </a:lnTo>
                  <a:lnTo>
                    <a:pt x="30016" y="137956"/>
                  </a:lnTo>
                  <a:lnTo>
                    <a:pt x="37616" y="147004"/>
                  </a:lnTo>
                  <a:lnTo>
                    <a:pt x="41271" y="158680"/>
                  </a:lnTo>
                  <a:lnTo>
                    <a:pt x="42297" y="172109"/>
                  </a:lnTo>
                  <a:lnTo>
                    <a:pt x="41570" y="186706"/>
                  </a:lnTo>
                  <a:lnTo>
                    <a:pt x="38263" y="199259"/>
                  </a:lnTo>
                  <a:lnTo>
                    <a:pt x="33235" y="210450"/>
                  </a:lnTo>
                  <a:lnTo>
                    <a:pt x="27062" y="220734"/>
                  </a:lnTo>
                  <a:lnTo>
                    <a:pt x="20124" y="224767"/>
                  </a:lnTo>
                  <a:lnTo>
                    <a:pt x="12677" y="224633"/>
                  </a:lnTo>
                  <a:lnTo>
                    <a:pt x="4890" y="221722"/>
                  </a:lnTo>
                  <a:lnTo>
                    <a:pt x="1109" y="215548"/>
                  </a:lnTo>
                  <a:lnTo>
                    <a:pt x="0" y="207198"/>
                  </a:lnTo>
                  <a:lnTo>
                    <a:pt x="672" y="197399"/>
                  </a:lnTo>
                  <a:lnTo>
                    <a:pt x="3942" y="185221"/>
                  </a:lnTo>
                  <a:lnTo>
                    <a:pt x="8945" y="171458"/>
                  </a:lnTo>
                  <a:lnTo>
                    <a:pt x="15102" y="156639"/>
                  </a:lnTo>
                  <a:lnTo>
                    <a:pt x="22028" y="143937"/>
                  </a:lnTo>
                  <a:lnTo>
                    <a:pt x="29469" y="132646"/>
                  </a:lnTo>
                  <a:lnTo>
                    <a:pt x="37251" y="122297"/>
                  </a:lnTo>
                  <a:lnTo>
                    <a:pt x="53424" y="99510"/>
                  </a:lnTo>
                  <a:lnTo>
                    <a:pt x="61688" y="87506"/>
                  </a:lnTo>
                  <a:lnTo>
                    <a:pt x="68608" y="75271"/>
                  </a:lnTo>
                  <a:lnTo>
                    <a:pt x="74633" y="62880"/>
                  </a:lnTo>
                  <a:lnTo>
                    <a:pt x="80060" y="50387"/>
                  </a:lnTo>
                  <a:lnTo>
                    <a:pt x="80856" y="37824"/>
                  </a:lnTo>
                  <a:lnTo>
                    <a:pt x="78565" y="25216"/>
                  </a:lnTo>
                  <a:lnTo>
                    <a:pt x="5281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908800" y="2032000"/>
            <a:ext cx="215901" cy="127001"/>
            <a:chOff x="6908800" y="2032000"/>
            <a:chExt cx="215901" cy="127001"/>
          </a:xfrm>
        </p:grpSpPr>
        <p:sp>
          <p:nvSpPr>
            <p:cNvPr id="150" name="Freeform 149"/>
            <p:cNvSpPr/>
            <p:nvPr/>
          </p:nvSpPr>
          <p:spPr>
            <a:xfrm>
              <a:off x="6908800" y="20320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5958" y="26967"/>
                  </a:lnTo>
                  <a:lnTo>
                    <a:pt x="3971" y="40556"/>
                  </a:lnTo>
                  <a:lnTo>
                    <a:pt x="2647" y="55259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959600" y="2032000"/>
              <a:ext cx="165101" cy="117932"/>
            </a:xfrm>
            <a:custGeom>
              <a:avLst/>
              <a:gdLst/>
              <a:ahLst/>
              <a:cxnLst/>
              <a:rect l="0" t="0" r="0" b="0"/>
              <a:pathLst>
                <a:path w="165101" h="117932">
                  <a:moveTo>
                    <a:pt x="0" y="0"/>
                  </a:moveTo>
                  <a:lnTo>
                    <a:pt x="26968" y="6742"/>
                  </a:lnTo>
                  <a:lnTo>
                    <a:pt x="39144" y="11550"/>
                  </a:lnTo>
                  <a:lnTo>
                    <a:pt x="51496" y="17577"/>
                  </a:lnTo>
                  <a:lnTo>
                    <a:pt x="63964" y="24418"/>
                  </a:lnTo>
                  <a:lnTo>
                    <a:pt x="72276" y="34623"/>
                  </a:lnTo>
                  <a:lnTo>
                    <a:pt x="77817" y="47071"/>
                  </a:lnTo>
                  <a:lnTo>
                    <a:pt x="81512" y="61014"/>
                  </a:lnTo>
                  <a:lnTo>
                    <a:pt x="81152" y="73131"/>
                  </a:lnTo>
                  <a:lnTo>
                    <a:pt x="78090" y="84032"/>
                  </a:lnTo>
                  <a:lnTo>
                    <a:pt x="73227" y="94121"/>
                  </a:lnTo>
                  <a:lnTo>
                    <a:pt x="65751" y="102258"/>
                  </a:lnTo>
                  <a:lnTo>
                    <a:pt x="56533" y="109094"/>
                  </a:lnTo>
                  <a:lnTo>
                    <a:pt x="46156" y="115063"/>
                  </a:lnTo>
                  <a:lnTo>
                    <a:pt x="43470" y="117630"/>
                  </a:lnTo>
                  <a:lnTo>
                    <a:pt x="45913" y="117931"/>
                  </a:lnTo>
                  <a:lnTo>
                    <a:pt x="51775" y="116721"/>
                  </a:lnTo>
                  <a:lnTo>
                    <a:pt x="59917" y="114503"/>
                  </a:lnTo>
                  <a:lnTo>
                    <a:pt x="80251" y="108275"/>
                  </a:lnTo>
                  <a:lnTo>
                    <a:pt x="93012" y="106050"/>
                  </a:lnTo>
                  <a:lnTo>
                    <a:pt x="107164" y="104566"/>
                  </a:lnTo>
                  <a:lnTo>
                    <a:pt x="165100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896100" y="1574800"/>
            <a:ext cx="180655" cy="177801"/>
            <a:chOff x="6896100" y="1574800"/>
            <a:chExt cx="180655" cy="177801"/>
          </a:xfrm>
        </p:grpSpPr>
        <p:sp>
          <p:nvSpPr>
            <p:cNvPr id="153" name="Freeform 152"/>
            <p:cNvSpPr/>
            <p:nvPr/>
          </p:nvSpPr>
          <p:spPr>
            <a:xfrm>
              <a:off x="6896100" y="15748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26967"/>
                  </a:lnTo>
                  <a:lnTo>
                    <a:pt x="11289" y="40556"/>
                  </a:lnTo>
                  <a:lnTo>
                    <a:pt x="8937" y="55259"/>
                  </a:lnTo>
                  <a:lnTo>
                    <a:pt x="5958" y="70706"/>
                  </a:lnTo>
                  <a:lnTo>
                    <a:pt x="3971" y="88059"/>
                  </a:lnTo>
                  <a:lnTo>
                    <a:pt x="2647" y="106684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010400" y="1574800"/>
              <a:ext cx="66355" cy="160635"/>
            </a:xfrm>
            <a:custGeom>
              <a:avLst/>
              <a:gdLst/>
              <a:ahLst/>
              <a:cxnLst/>
              <a:rect l="0" t="0" r="0" b="0"/>
              <a:pathLst>
                <a:path w="66355" h="160635">
                  <a:moveTo>
                    <a:pt x="12700" y="0"/>
                  </a:moveTo>
                  <a:lnTo>
                    <a:pt x="12700" y="119414"/>
                  </a:lnTo>
                  <a:lnTo>
                    <a:pt x="15522" y="133231"/>
                  </a:lnTo>
                  <a:lnTo>
                    <a:pt x="20225" y="145265"/>
                  </a:lnTo>
                  <a:lnTo>
                    <a:pt x="26184" y="156110"/>
                  </a:lnTo>
                  <a:lnTo>
                    <a:pt x="32978" y="160518"/>
                  </a:lnTo>
                  <a:lnTo>
                    <a:pt x="40329" y="160634"/>
                  </a:lnTo>
                  <a:lnTo>
                    <a:pt x="48052" y="157889"/>
                  </a:lnTo>
                  <a:lnTo>
                    <a:pt x="54612" y="151826"/>
                  </a:lnTo>
                  <a:lnTo>
                    <a:pt x="60397" y="143550"/>
                  </a:lnTo>
                  <a:lnTo>
                    <a:pt x="65664" y="133800"/>
                  </a:lnTo>
                  <a:lnTo>
                    <a:pt x="66354" y="124478"/>
                  </a:lnTo>
                  <a:lnTo>
                    <a:pt x="63992" y="115441"/>
                  </a:lnTo>
                  <a:lnTo>
                    <a:pt x="59594" y="106594"/>
                  </a:lnTo>
                  <a:lnTo>
                    <a:pt x="52430" y="103518"/>
                  </a:lnTo>
                  <a:lnTo>
                    <a:pt x="43419" y="104289"/>
                  </a:lnTo>
                  <a:lnTo>
                    <a:pt x="33180" y="107626"/>
                  </a:lnTo>
                  <a:lnTo>
                    <a:pt x="24941" y="114084"/>
                  </a:lnTo>
                  <a:lnTo>
                    <a:pt x="18039" y="122622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6865895" y="1173783"/>
            <a:ext cx="242885" cy="143819"/>
            <a:chOff x="6865895" y="1173783"/>
            <a:chExt cx="242885" cy="143819"/>
          </a:xfrm>
        </p:grpSpPr>
        <p:sp>
          <p:nvSpPr>
            <p:cNvPr id="156" name="Freeform 155"/>
            <p:cNvSpPr/>
            <p:nvPr/>
          </p:nvSpPr>
          <p:spPr>
            <a:xfrm>
              <a:off x="6865895" y="1173783"/>
              <a:ext cx="93706" cy="118194"/>
            </a:xfrm>
            <a:custGeom>
              <a:avLst/>
              <a:gdLst/>
              <a:ahLst/>
              <a:cxnLst/>
              <a:rect l="0" t="0" r="0" b="0"/>
              <a:pathLst>
                <a:path w="93706" h="118194">
                  <a:moveTo>
                    <a:pt x="4805" y="7317"/>
                  </a:moveTo>
                  <a:lnTo>
                    <a:pt x="25030" y="574"/>
                  </a:lnTo>
                  <a:lnTo>
                    <a:pt x="35222" y="0"/>
                  </a:lnTo>
                  <a:lnTo>
                    <a:pt x="46250" y="1027"/>
                  </a:lnTo>
                  <a:lnTo>
                    <a:pt x="57835" y="3124"/>
                  </a:lnTo>
                  <a:lnTo>
                    <a:pt x="64147" y="8755"/>
                  </a:lnTo>
                  <a:lnTo>
                    <a:pt x="66943" y="16742"/>
                  </a:lnTo>
                  <a:lnTo>
                    <a:pt x="67398" y="26300"/>
                  </a:lnTo>
                  <a:lnTo>
                    <a:pt x="64878" y="36906"/>
                  </a:lnTo>
                  <a:lnTo>
                    <a:pt x="60376" y="48209"/>
                  </a:lnTo>
                  <a:lnTo>
                    <a:pt x="54552" y="59978"/>
                  </a:lnTo>
                  <a:lnTo>
                    <a:pt x="47847" y="70647"/>
                  </a:lnTo>
                  <a:lnTo>
                    <a:pt x="40555" y="80581"/>
                  </a:lnTo>
                  <a:lnTo>
                    <a:pt x="32872" y="90026"/>
                  </a:lnTo>
                  <a:lnTo>
                    <a:pt x="23516" y="97734"/>
                  </a:lnTo>
                  <a:lnTo>
                    <a:pt x="13045" y="104284"/>
                  </a:lnTo>
                  <a:lnTo>
                    <a:pt x="1832" y="110061"/>
                  </a:lnTo>
                  <a:lnTo>
                    <a:pt x="0" y="113913"/>
                  </a:lnTo>
                  <a:lnTo>
                    <a:pt x="4424" y="116481"/>
                  </a:lnTo>
                  <a:lnTo>
                    <a:pt x="13018" y="118193"/>
                  </a:lnTo>
                  <a:lnTo>
                    <a:pt x="24391" y="117923"/>
                  </a:lnTo>
                  <a:lnTo>
                    <a:pt x="93705" y="1089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018136" y="1193800"/>
              <a:ext cx="90644" cy="123802"/>
            </a:xfrm>
            <a:custGeom>
              <a:avLst/>
              <a:gdLst/>
              <a:ahLst/>
              <a:cxnLst/>
              <a:rect l="0" t="0" r="0" b="0"/>
              <a:pathLst>
                <a:path w="90644" h="123802">
                  <a:moveTo>
                    <a:pt x="30364" y="0"/>
                  </a:moveTo>
                  <a:lnTo>
                    <a:pt x="16879" y="13483"/>
                  </a:lnTo>
                  <a:lnTo>
                    <a:pt x="11496" y="23100"/>
                  </a:lnTo>
                  <a:lnTo>
                    <a:pt x="6497" y="35155"/>
                  </a:lnTo>
                  <a:lnTo>
                    <a:pt x="1752" y="48837"/>
                  </a:lnTo>
                  <a:lnTo>
                    <a:pt x="0" y="62191"/>
                  </a:lnTo>
                  <a:lnTo>
                    <a:pt x="244" y="75327"/>
                  </a:lnTo>
                  <a:lnTo>
                    <a:pt x="1817" y="88318"/>
                  </a:lnTo>
                  <a:lnTo>
                    <a:pt x="5688" y="99801"/>
                  </a:lnTo>
                  <a:lnTo>
                    <a:pt x="11091" y="110278"/>
                  </a:lnTo>
                  <a:lnTo>
                    <a:pt x="17515" y="120085"/>
                  </a:lnTo>
                  <a:lnTo>
                    <a:pt x="24620" y="123801"/>
                  </a:lnTo>
                  <a:lnTo>
                    <a:pt x="32179" y="123456"/>
                  </a:lnTo>
                  <a:lnTo>
                    <a:pt x="40040" y="120404"/>
                  </a:lnTo>
                  <a:lnTo>
                    <a:pt x="48104" y="114136"/>
                  </a:lnTo>
                  <a:lnTo>
                    <a:pt x="56301" y="105724"/>
                  </a:lnTo>
                  <a:lnTo>
                    <a:pt x="64589" y="95882"/>
                  </a:lnTo>
                  <a:lnTo>
                    <a:pt x="71525" y="85088"/>
                  </a:lnTo>
                  <a:lnTo>
                    <a:pt x="77560" y="73658"/>
                  </a:lnTo>
                  <a:lnTo>
                    <a:pt x="82994" y="61806"/>
                  </a:lnTo>
                  <a:lnTo>
                    <a:pt x="86617" y="48259"/>
                  </a:lnTo>
                  <a:lnTo>
                    <a:pt x="89033" y="33584"/>
                  </a:lnTo>
                  <a:lnTo>
                    <a:pt x="90643" y="18156"/>
                  </a:lnTo>
                  <a:lnTo>
                    <a:pt x="86072" y="7870"/>
                  </a:lnTo>
                  <a:lnTo>
                    <a:pt x="77380" y="1013"/>
                  </a:lnTo>
                  <a:lnTo>
                    <a:pt x="4306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807200" y="3797300"/>
            <a:ext cx="254001" cy="127001"/>
            <a:chOff x="6807200" y="3797300"/>
            <a:chExt cx="254001" cy="127001"/>
          </a:xfrm>
        </p:grpSpPr>
        <p:sp>
          <p:nvSpPr>
            <p:cNvPr id="159" name="Freeform 158"/>
            <p:cNvSpPr/>
            <p:nvPr/>
          </p:nvSpPr>
          <p:spPr>
            <a:xfrm>
              <a:off x="6807200" y="39116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941923" y="3822700"/>
              <a:ext cx="106578" cy="76201"/>
            </a:xfrm>
            <a:custGeom>
              <a:avLst/>
              <a:gdLst/>
              <a:ahLst/>
              <a:cxnLst/>
              <a:rect l="0" t="0" r="0" b="0"/>
              <a:pathLst>
                <a:path w="106578" h="76201">
                  <a:moveTo>
                    <a:pt x="17677" y="0"/>
                  </a:moveTo>
                  <a:lnTo>
                    <a:pt x="10935" y="20225"/>
                  </a:lnTo>
                  <a:lnTo>
                    <a:pt x="7538" y="31828"/>
                  </a:lnTo>
                  <a:lnTo>
                    <a:pt x="0" y="59771"/>
                  </a:lnTo>
                  <a:lnTo>
                    <a:pt x="1659" y="68070"/>
                  </a:lnTo>
                  <a:lnTo>
                    <a:pt x="6998" y="72191"/>
                  </a:lnTo>
                  <a:lnTo>
                    <a:pt x="14791" y="73527"/>
                  </a:lnTo>
                  <a:lnTo>
                    <a:pt x="24220" y="73007"/>
                  </a:lnTo>
                  <a:lnTo>
                    <a:pt x="34739" y="71249"/>
                  </a:lnTo>
                  <a:lnTo>
                    <a:pt x="45985" y="68666"/>
                  </a:lnTo>
                  <a:lnTo>
                    <a:pt x="57715" y="68355"/>
                  </a:lnTo>
                  <a:lnTo>
                    <a:pt x="69769" y="69559"/>
                  </a:lnTo>
                  <a:lnTo>
                    <a:pt x="106577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051147" y="3797300"/>
              <a:ext cx="10054" cy="127001"/>
            </a:xfrm>
            <a:custGeom>
              <a:avLst/>
              <a:gdLst/>
              <a:ahLst/>
              <a:cxnLst/>
              <a:rect l="0" t="0" r="0" b="0"/>
              <a:pathLst>
                <a:path w="10054" h="127001">
                  <a:moveTo>
                    <a:pt x="10053" y="0"/>
                  </a:moveTo>
                  <a:lnTo>
                    <a:pt x="3311" y="20225"/>
                  </a:lnTo>
                  <a:lnTo>
                    <a:pt x="1324" y="33239"/>
                  </a:lnTo>
                  <a:lnTo>
                    <a:pt x="0" y="48970"/>
                  </a:lnTo>
                  <a:lnTo>
                    <a:pt x="10053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845300" y="4191000"/>
            <a:ext cx="228601" cy="212245"/>
            <a:chOff x="6845300" y="4191000"/>
            <a:chExt cx="228601" cy="212245"/>
          </a:xfrm>
        </p:grpSpPr>
        <p:sp>
          <p:nvSpPr>
            <p:cNvPr id="163" name="Freeform 162"/>
            <p:cNvSpPr/>
            <p:nvPr/>
          </p:nvSpPr>
          <p:spPr>
            <a:xfrm>
              <a:off x="6845300" y="43053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13484" y="11915"/>
                  </a:lnTo>
                  <a:lnTo>
                    <a:pt x="23100" y="7944"/>
                  </a:lnTo>
                  <a:lnTo>
                    <a:pt x="35155" y="5296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002995" y="4191000"/>
              <a:ext cx="70906" cy="212245"/>
            </a:xfrm>
            <a:custGeom>
              <a:avLst/>
              <a:gdLst/>
              <a:ahLst/>
              <a:cxnLst/>
              <a:rect l="0" t="0" r="0" b="0"/>
              <a:pathLst>
                <a:path w="70906" h="212245">
                  <a:moveTo>
                    <a:pt x="32805" y="12700"/>
                  </a:moveTo>
                  <a:lnTo>
                    <a:pt x="12579" y="19442"/>
                  </a:lnTo>
                  <a:lnTo>
                    <a:pt x="6621" y="27072"/>
                  </a:lnTo>
                  <a:lnTo>
                    <a:pt x="2648" y="37803"/>
                  </a:lnTo>
                  <a:lnTo>
                    <a:pt x="0" y="50602"/>
                  </a:lnTo>
                  <a:lnTo>
                    <a:pt x="1058" y="61957"/>
                  </a:lnTo>
                  <a:lnTo>
                    <a:pt x="4585" y="72349"/>
                  </a:lnTo>
                  <a:lnTo>
                    <a:pt x="9758" y="82099"/>
                  </a:lnTo>
                  <a:lnTo>
                    <a:pt x="16029" y="91421"/>
                  </a:lnTo>
                  <a:lnTo>
                    <a:pt x="23032" y="100458"/>
                  </a:lnTo>
                  <a:lnTo>
                    <a:pt x="30523" y="109306"/>
                  </a:lnTo>
                  <a:lnTo>
                    <a:pt x="36928" y="120848"/>
                  </a:lnTo>
                  <a:lnTo>
                    <a:pt x="42609" y="134187"/>
                  </a:lnTo>
                  <a:lnTo>
                    <a:pt x="47807" y="148725"/>
                  </a:lnTo>
                  <a:lnTo>
                    <a:pt x="49862" y="164061"/>
                  </a:lnTo>
                  <a:lnTo>
                    <a:pt x="49821" y="179929"/>
                  </a:lnTo>
                  <a:lnTo>
                    <a:pt x="48382" y="196153"/>
                  </a:lnTo>
                  <a:lnTo>
                    <a:pt x="43189" y="205557"/>
                  </a:lnTo>
                  <a:lnTo>
                    <a:pt x="35494" y="210416"/>
                  </a:lnTo>
                  <a:lnTo>
                    <a:pt x="26131" y="212244"/>
                  </a:lnTo>
                  <a:lnTo>
                    <a:pt x="21300" y="209229"/>
                  </a:lnTo>
                  <a:lnTo>
                    <a:pt x="19491" y="202986"/>
                  </a:lnTo>
                  <a:lnTo>
                    <a:pt x="19695" y="194590"/>
                  </a:lnTo>
                  <a:lnTo>
                    <a:pt x="22654" y="183349"/>
                  </a:lnTo>
                  <a:lnTo>
                    <a:pt x="27449" y="170210"/>
                  </a:lnTo>
                  <a:lnTo>
                    <a:pt x="33467" y="155807"/>
                  </a:lnTo>
                  <a:lnTo>
                    <a:pt x="38891" y="141971"/>
                  </a:lnTo>
                  <a:lnTo>
                    <a:pt x="48680" y="115309"/>
                  </a:lnTo>
                  <a:lnTo>
                    <a:pt x="70765" y="50932"/>
                  </a:lnTo>
                  <a:lnTo>
                    <a:pt x="7090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807200" y="4648200"/>
            <a:ext cx="337646" cy="608756"/>
            <a:chOff x="6807200" y="4648200"/>
            <a:chExt cx="337646" cy="608756"/>
          </a:xfrm>
        </p:grpSpPr>
        <p:sp>
          <p:nvSpPr>
            <p:cNvPr id="166" name="Freeform 165"/>
            <p:cNvSpPr/>
            <p:nvPr/>
          </p:nvSpPr>
          <p:spPr>
            <a:xfrm>
              <a:off x="6807200" y="46863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26968" y="0"/>
                  </a:lnTo>
                  <a:lnTo>
                    <a:pt x="39144" y="1411"/>
                  </a:lnTo>
                  <a:lnTo>
                    <a:pt x="51496" y="3762"/>
                  </a:lnTo>
                  <a:lnTo>
                    <a:pt x="889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959600" y="46482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5958" y="20225"/>
                  </a:lnTo>
                  <a:lnTo>
                    <a:pt x="3971" y="33239"/>
                  </a:lnTo>
                  <a:lnTo>
                    <a:pt x="2647" y="48970"/>
                  </a:lnTo>
                  <a:lnTo>
                    <a:pt x="1765" y="66513"/>
                  </a:lnTo>
                  <a:lnTo>
                    <a:pt x="784" y="101058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023100" y="4666857"/>
              <a:ext cx="88901" cy="159144"/>
            </a:xfrm>
            <a:custGeom>
              <a:avLst/>
              <a:gdLst/>
              <a:ahLst/>
              <a:cxnLst/>
              <a:rect l="0" t="0" r="0" b="0"/>
              <a:pathLst>
                <a:path w="88901" h="159144">
                  <a:moveTo>
                    <a:pt x="0" y="6743"/>
                  </a:moveTo>
                  <a:lnTo>
                    <a:pt x="20225" y="0"/>
                  </a:lnTo>
                  <a:lnTo>
                    <a:pt x="29005" y="2248"/>
                  </a:lnTo>
                  <a:lnTo>
                    <a:pt x="37681" y="7979"/>
                  </a:lnTo>
                  <a:lnTo>
                    <a:pt x="46287" y="16034"/>
                  </a:lnTo>
                  <a:lnTo>
                    <a:pt x="52025" y="28459"/>
                  </a:lnTo>
                  <a:lnTo>
                    <a:pt x="55850" y="43798"/>
                  </a:lnTo>
                  <a:lnTo>
                    <a:pt x="58399" y="61079"/>
                  </a:lnTo>
                  <a:lnTo>
                    <a:pt x="58688" y="76834"/>
                  </a:lnTo>
                  <a:lnTo>
                    <a:pt x="57470" y="91570"/>
                  </a:lnTo>
                  <a:lnTo>
                    <a:pt x="55247" y="105628"/>
                  </a:lnTo>
                  <a:lnTo>
                    <a:pt x="50942" y="117821"/>
                  </a:lnTo>
                  <a:lnTo>
                    <a:pt x="45250" y="128773"/>
                  </a:lnTo>
                  <a:lnTo>
                    <a:pt x="38634" y="138896"/>
                  </a:lnTo>
                  <a:lnTo>
                    <a:pt x="39867" y="145645"/>
                  </a:lnTo>
                  <a:lnTo>
                    <a:pt x="46333" y="150144"/>
                  </a:lnTo>
                  <a:lnTo>
                    <a:pt x="88900" y="1591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985000" y="50800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12700" y="0"/>
                  </a:moveTo>
                  <a:lnTo>
                    <a:pt x="5958" y="33709"/>
                  </a:lnTo>
                  <a:lnTo>
                    <a:pt x="3971" y="49284"/>
                  </a:lnTo>
                  <a:lnTo>
                    <a:pt x="2647" y="65311"/>
                  </a:lnTo>
                  <a:lnTo>
                    <a:pt x="1765" y="81641"/>
                  </a:lnTo>
                  <a:lnTo>
                    <a:pt x="784" y="114836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073900" y="5118100"/>
              <a:ext cx="70946" cy="138856"/>
            </a:xfrm>
            <a:custGeom>
              <a:avLst/>
              <a:gdLst/>
              <a:ahLst/>
              <a:cxnLst/>
              <a:rect l="0" t="0" r="0" b="0"/>
              <a:pathLst>
                <a:path w="70946" h="138856">
                  <a:moveTo>
                    <a:pt x="0" y="0"/>
                  </a:moveTo>
                  <a:lnTo>
                    <a:pt x="0" y="70706"/>
                  </a:lnTo>
                  <a:lnTo>
                    <a:pt x="1410" y="85237"/>
                  </a:lnTo>
                  <a:lnTo>
                    <a:pt x="3762" y="99158"/>
                  </a:lnTo>
                  <a:lnTo>
                    <a:pt x="6741" y="112672"/>
                  </a:lnTo>
                  <a:lnTo>
                    <a:pt x="12961" y="123092"/>
                  </a:lnTo>
                  <a:lnTo>
                    <a:pt x="21341" y="131450"/>
                  </a:lnTo>
                  <a:lnTo>
                    <a:pt x="31160" y="138433"/>
                  </a:lnTo>
                  <a:lnTo>
                    <a:pt x="40529" y="138855"/>
                  </a:lnTo>
                  <a:lnTo>
                    <a:pt x="49597" y="134904"/>
                  </a:lnTo>
                  <a:lnTo>
                    <a:pt x="58465" y="128035"/>
                  </a:lnTo>
                  <a:lnTo>
                    <a:pt x="64376" y="117812"/>
                  </a:lnTo>
                  <a:lnTo>
                    <a:pt x="68317" y="105353"/>
                  </a:lnTo>
                  <a:lnTo>
                    <a:pt x="70945" y="91402"/>
                  </a:lnTo>
                  <a:lnTo>
                    <a:pt x="69874" y="79279"/>
                  </a:lnTo>
                  <a:lnTo>
                    <a:pt x="66338" y="68375"/>
                  </a:lnTo>
                  <a:lnTo>
                    <a:pt x="61159" y="58283"/>
                  </a:lnTo>
                  <a:lnTo>
                    <a:pt x="54884" y="55788"/>
                  </a:lnTo>
                  <a:lnTo>
                    <a:pt x="47877" y="58359"/>
                  </a:lnTo>
                  <a:lnTo>
                    <a:pt x="25400" y="88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Freeform 171"/>
          <p:cNvSpPr/>
          <p:nvPr/>
        </p:nvSpPr>
        <p:spPr>
          <a:xfrm>
            <a:off x="6781800" y="5156200"/>
            <a:ext cx="101601" cy="1"/>
          </a:xfrm>
          <a:custGeom>
            <a:avLst/>
            <a:gdLst/>
            <a:ahLst/>
            <a:cxnLst/>
            <a:rect l="0" t="0" r="0" b="0"/>
            <a:pathLst>
              <a:path w="101601" h="1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>
            <a:off x="6769100" y="5524500"/>
            <a:ext cx="390270" cy="158996"/>
            <a:chOff x="6769100" y="5524500"/>
            <a:chExt cx="390270" cy="158996"/>
          </a:xfrm>
        </p:grpSpPr>
        <p:sp>
          <p:nvSpPr>
            <p:cNvPr id="173" name="Freeform 172"/>
            <p:cNvSpPr/>
            <p:nvPr/>
          </p:nvSpPr>
          <p:spPr>
            <a:xfrm>
              <a:off x="6769100" y="56134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946900" y="5543157"/>
              <a:ext cx="101601" cy="140339"/>
            </a:xfrm>
            <a:custGeom>
              <a:avLst/>
              <a:gdLst/>
              <a:ahLst/>
              <a:cxnLst/>
              <a:rect l="0" t="0" r="0" b="0"/>
              <a:pathLst>
                <a:path w="101601" h="140339">
                  <a:moveTo>
                    <a:pt x="0" y="6743"/>
                  </a:moveTo>
                  <a:lnTo>
                    <a:pt x="20225" y="0"/>
                  </a:lnTo>
                  <a:lnTo>
                    <a:pt x="29005" y="837"/>
                  </a:lnTo>
                  <a:lnTo>
                    <a:pt x="37681" y="4217"/>
                  </a:lnTo>
                  <a:lnTo>
                    <a:pt x="46287" y="9292"/>
                  </a:lnTo>
                  <a:lnTo>
                    <a:pt x="52025" y="19731"/>
                  </a:lnTo>
                  <a:lnTo>
                    <a:pt x="55850" y="33746"/>
                  </a:lnTo>
                  <a:lnTo>
                    <a:pt x="58399" y="50145"/>
                  </a:lnTo>
                  <a:lnTo>
                    <a:pt x="58688" y="66722"/>
                  </a:lnTo>
                  <a:lnTo>
                    <a:pt x="57470" y="83418"/>
                  </a:lnTo>
                  <a:lnTo>
                    <a:pt x="55247" y="100193"/>
                  </a:lnTo>
                  <a:lnTo>
                    <a:pt x="50942" y="114198"/>
                  </a:lnTo>
                  <a:lnTo>
                    <a:pt x="45250" y="126357"/>
                  </a:lnTo>
                  <a:lnTo>
                    <a:pt x="38634" y="137286"/>
                  </a:lnTo>
                  <a:lnTo>
                    <a:pt x="37045" y="140338"/>
                  </a:lnTo>
                  <a:lnTo>
                    <a:pt x="38807" y="138140"/>
                  </a:lnTo>
                  <a:lnTo>
                    <a:pt x="42805" y="132441"/>
                  </a:lnTo>
                  <a:lnTo>
                    <a:pt x="51114" y="128641"/>
                  </a:lnTo>
                  <a:lnTo>
                    <a:pt x="62298" y="126108"/>
                  </a:lnTo>
                  <a:lnTo>
                    <a:pt x="101600" y="1210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105860" y="5524500"/>
              <a:ext cx="53510" cy="126412"/>
            </a:xfrm>
            <a:custGeom>
              <a:avLst/>
              <a:gdLst/>
              <a:ahLst/>
              <a:cxnLst/>
              <a:rect l="0" t="0" r="0" b="0"/>
              <a:pathLst>
                <a:path w="53510" h="126412">
                  <a:moveTo>
                    <a:pt x="18840" y="12700"/>
                  </a:moveTo>
                  <a:lnTo>
                    <a:pt x="1163" y="65729"/>
                  </a:lnTo>
                  <a:lnTo>
                    <a:pt x="0" y="77686"/>
                  </a:lnTo>
                  <a:lnTo>
                    <a:pt x="635" y="89891"/>
                  </a:lnTo>
                  <a:lnTo>
                    <a:pt x="2470" y="102260"/>
                  </a:lnTo>
                  <a:lnTo>
                    <a:pt x="7926" y="111918"/>
                  </a:lnTo>
                  <a:lnTo>
                    <a:pt x="15798" y="119767"/>
                  </a:lnTo>
                  <a:lnTo>
                    <a:pt x="25278" y="126411"/>
                  </a:lnTo>
                  <a:lnTo>
                    <a:pt x="33010" y="125196"/>
                  </a:lnTo>
                  <a:lnTo>
                    <a:pt x="39575" y="118742"/>
                  </a:lnTo>
                  <a:lnTo>
                    <a:pt x="45363" y="108794"/>
                  </a:lnTo>
                  <a:lnTo>
                    <a:pt x="49222" y="95107"/>
                  </a:lnTo>
                  <a:lnTo>
                    <a:pt x="51795" y="78927"/>
                  </a:lnTo>
                  <a:lnTo>
                    <a:pt x="53509" y="61085"/>
                  </a:lnTo>
                  <a:lnTo>
                    <a:pt x="53242" y="44956"/>
                  </a:lnTo>
                  <a:lnTo>
                    <a:pt x="51652" y="29971"/>
                  </a:lnTo>
                  <a:lnTo>
                    <a:pt x="49181" y="15747"/>
                  </a:lnTo>
                  <a:lnTo>
                    <a:pt x="43301" y="7675"/>
                  </a:lnTo>
                  <a:lnTo>
                    <a:pt x="35147" y="3706"/>
                  </a:lnTo>
                  <a:lnTo>
                    <a:pt x="61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2070100" y="4229100"/>
            <a:ext cx="533401" cy="596901"/>
            <a:chOff x="2070100" y="4229100"/>
            <a:chExt cx="533401" cy="596901"/>
          </a:xfrm>
        </p:grpSpPr>
        <p:sp>
          <p:nvSpPr>
            <p:cNvPr id="177" name="Freeform 176"/>
            <p:cNvSpPr/>
            <p:nvPr/>
          </p:nvSpPr>
          <p:spPr>
            <a:xfrm>
              <a:off x="2070100" y="4229100"/>
              <a:ext cx="533401" cy="508001"/>
            </a:xfrm>
            <a:custGeom>
              <a:avLst/>
              <a:gdLst/>
              <a:ahLst/>
              <a:cxnLst/>
              <a:rect l="0" t="0" r="0" b="0"/>
              <a:pathLst>
                <a:path w="533401" h="508001">
                  <a:moveTo>
                    <a:pt x="533400" y="0"/>
                  </a:moveTo>
                  <a:lnTo>
                    <a:pt x="519915" y="20225"/>
                  </a:lnTo>
                  <a:lnTo>
                    <a:pt x="502007" y="45208"/>
                  </a:lnTo>
                  <a:lnTo>
                    <a:pt x="491304" y="59771"/>
                  </a:lnTo>
                  <a:lnTo>
                    <a:pt x="481347" y="72303"/>
                  </a:lnTo>
                  <a:lnTo>
                    <a:pt x="471887" y="83480"/>
                  </a:lnTo>
                  <a:lnTo>
                    <a:pt x="462758" y="93753"/>
                  </a:lnTo>
                  <a:lnTo>
                    <a:pt x="445088" y="112694"/>
                  </a:lnTo>
                  <a:lnTo>
                    <a:pt x="436425" y="121696"/>
                  </a:lnTo>
                  <a:lnTo>
                    <a:pt x="426417" y="130519"/>
                  </a:lnTo>
                  <a:lnTo>
                    <a:pt x="415511" y="139224"/>
                  </a:lnTo>
                  <a:lnTo>
                    <a:pt x="404007" y="147849"/>
                  </a:lnTo>
                  <a:lnTo>
                    <a:pt x="393516" y="156421"/>
                  </a:lnTo>
                  <a:lnTo>
                    <a:pt x="383699" y="164958"/>
                  </a:lnTo>
                  <a:lnTo>
                    <a:pt x="374333" y="173472"/>
                  </a:lnTo>
                  <a:lnTo>
                    <a:pt x="352637" y="194221"/>
                  </a:lnTo>
                  <a:lnTo>
                    <a:pt x="340924" y="205680"/>
                  </a:lnTo>
                  <a:lnTo>
                    <a:pt x="328883" y="216142"/>
                  </a:lnTo>
                  <a:lnTo>
                    <a:pt x="316621" y="225939"/>
                  </a:lnTo>
                  <a:lnTo>
                    <a:pt x="304214" y="235293"/>
                  </a:lnTo>
                  <a:lnTo>
                    <a:pt x="293120" y="245762"/>
                  </a:lnTo>
                  <a:lnTo>
                    <a:pt x="282902" y="256975"/>
                  </a:lnTo>
                  <a:lnTo>
                    <a:pt x="273268" y="268683"/>
                  </a:lnTo>
                  <a:lnTo>
                    <a:pt x="262612" y="279310"/>
                  </a:lnTo>
                  <a:lnTo>
                    <a:pt x="251274" y="289218"/>
                  </a:lnTo>
                  <a:lnTo>
                    <a:pt x="239483" y="298645"/>
                  </a:lnTo>
                  <a:lnTo>
                    <a:pt x="228799" y="307752"/>
                  </a:lnTo>
                  <a:lnTo>
                    <a:pt x="218855" y="316646"/>
                  </a:lnTo>
                  <a:lnTo>
                    <a:pt x="209403" y="325397"/>
                  </a:lnTo>
                  <a:lnTo>
                    <a:pt x="175875" y="357939"/>
                  </a:lnTo>
                  <a:lnTo>
                    <a:pt x="162405" y="369859"/>
                  </a:lnTo>
                  <a:lnTo>
                    <a:pt x="147781" y="382040"/>
                  </a:lnTo>
                  <a:lnTo>
                    <a:pt x="132387" y="394393"/>
                  </a:lnTo>
                  <a:lnTo>
                    <a:pt x="117891" y="406862"/>
                  </a:lnTo>
                  <a:lnTo>
                    <a:pt x="103994" y="419408"/>
                  </a:lnTo>
                  <a:lnTo>
                    <a:pt x="90496" y="432005"/>
                  </a:lnTo>
                  <a:lnTo>
                    <a:pt x="77264" y="443226"/>
                  </a:lnTo>
                  <a:lnTo>
                    <a:pt x="64209" y="453528"/>
                  </a:lnTo>
                  <a:lnTo>
                    <a:pt x="51273" y="463219"/>
                  </a:lnTo>
                  <a:lnTo>
                    <a:pt x="39826" y="472501"/>
                  </a:lnTo>
                  <a:lnTo>
                    <a:pt x="29373" y="481512"/>
                  </a:lnTo>
                  <a:lnTo>
                    <a:pt x="0" y="508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2425700" y="459740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38100" y="0"/>
                  </a:moveTo>
                  <a:lnTo>
                    <a:pt x="31357" y="20225"/>
                  </a:lnTo>
                  <a:lnTo>
                    <a:pt x="27960" y="34650"/>
                  </a:lnTo>
                  <a:lnTo>
                    <a:pt x="24284" y="52733"/>
                  </a:lnTo>
                  <a:lnTo>
                    <a:pt x="20423" y="73255"/>
                  </a:lnTo>
                  <a:lnTo>
                    <a:pt x="17848" y="93992"/>
                  </a:lnTo>
                  <a:lnTo>
                    <a:pt x="16132" y="114872"/>
                  </a:lnTo>
                  <a:lnTo>
                    <a:pt x="14988" y="135848"/>
                  </a:lnTo>
                  <a:lnTo>
                    <a:pt x="12814" y="155476"/>
                  </a:lnTo>
                  <a:lnTo>
                    <a:pt x="9954" y="174206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658100" y="3505200"/>
            <a:ext cx="1946186" cy="218017"/>
            <a:chOff x="7658100" y="3505200"/>
            <a:chExt cx="1946186" cy="218017"/>
          </a:xfrm>
        </p:grpSpPr>
        <p:sp>
          <p:nvSpPr>
            <p:cNvPr id="180" name="Freeform 179"/>
            <p:cNvSpPr/>
            <p:nvPr/>
          </p:nvSpPr>
          <p:spPr>
            <a:xfrm>
              <a:off x="7658100" y="3526958"/>
              <a:ext cx="101601" cy="143343"/>
            </a:xfrm>
            <a:custGeom>
              <a:avLst/>
              <a:gdLst/>
              <a:ahLst/>
              <a:cxnLst/>
              <a:rect l="0" t="0" r="0" b="0"/>
              <a:pathLst>
                <a:path w="101601" h="143343">
                  <a:moveTo>
                    <a:pt x="0" y="16342"/>
                  </a:moveTo>
                  <a:lnTo>
                    <a:pt x="20225" y="2857"/>
                  </a:lnTo>
                  <a:lnTo>
                    <a:pt x="30417" y="297"/>
                  </a:lnTo>
                  <a:lnTo>
                    <a:pt x="41445" y="0"/>
                  </a:lnTo>
                  <a:lnTo>
                    <a:pt x="53030" y="1214"/>
                  </a:lnTo>
                  <a:lnTo>
                    <a:pt x="62164" y="6256"/>
                  </a:lnTo>
                  <a:lnTo>
                    <a:pt x="69665" y="13851"/>
                  </a:lnTo>
                  <a:lnTo>
                    <a:pt x="76076" y="23148"/>
                  </a:lnTo>
                  <a:lnTo>
                    <a:pt x="77529" y="33579"/>
                  </a:lnTo>
                  <a:lnTo>
                    <a:pt x="75675" y="44767"/>
                  </a:lnTo>
                  <a:lnTo>
                    <a:pt x="71616" y="56458"/>
                  </a:lnTo>
                  <a:lnTo>
                    <a:pt x="66088" y="68486"/>
                  </a:lnTo>
                  <a:lnTo>
                    <a:pt x="59581" y="80738"/>
                  </a:lnTo>
                  <a:lnTo>
                    <a:pt x="52420" y="93139"/>
                  </a:lnTo>
                  <a:lnTo>
                    <a:pt x="43414" y="102818"/>
                  </a:lnTo>
                  <a:lnTo>
                    <a:pt x="33176" y="110681"/>
                  </a:lnTo>
                  <a:lnTo>
                    <a:pt x="22117" y="117335"/>
                  </a:lnTo>
                  <a:lnTo>
                    <a:pt x="18978" y="123181"/>
                  </a:lnTo>
                  <a:lnTo>
                    <a:pt x="21118" y="128490"/>
                  </a:lnTo>
                  <a:lnTo>
                    <a:pt x="26779" y="133441"/>
                  </a:lnTo>
                  <a:lnTo>
                    <a:pt x="36197" y="136741"/>
                  </a:lnTo>
                  <a:lnTo>
                    <a:pt x="48120" y="138941"/>
                  </a:lnTo>
                  <a:lnTo>
                    <a:pt x="101600" y="1433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083760" y="3505200"/>
              <a:ext cx="95041" cy="114301"/>
            </a:xfrm>
            <a:custGeom>
              <a:avLst/>
              <a:gdLst/>
              <a:ahLst/>
              <a:cxnLst/>
              <a:rect l="0" t="0" r="0" b="0"/>
              <a:pathLst>
                <a:path w="95041" h="114301">
                  <a:moveTo>
                    <a:pt x="18840" y="0"/>
                  </a:moveTo>
                  <a:lnTo>
                    <a:pt x="1163" y="53029"/>
                  </a:lnTo>
                  <a:lnTo>
                    <a:pt x="0" y="64986"/>
                  </a:lnTo>
                  <a:lnTo>
                    <a:pt x="635" y="77191"/>
                  </a:lnTo>
                  <a:lnTo>
                    <a:pt x="2470" y="89560"/>
                  </a:lnTo>
                  <a:lnTo>
                    <a:pt x="9338" y="97807"/>
                  </a:lnTo>
                  <a:lnTo>
                    <a:pt x="19560" y="103304"/>
                  </a:lnTo>
                  <a:lnTo>
                    <a:pt x="9504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184183" y="3530600"/>
              <a:ext cx="7318" cy="165101"/>
            </a:xfrm>
            <a:custGeom>
              <a:avLst/>
              <a:gdLst/>
              <a:ahLst/>
              <a:cxnLst/>
              <a:rect l="0" t="0" r="0" b="0"/>
              <a:pathLst>
                <a:path w="7318" h="165101">
                  <a:moveTo>
                    <a:pt x="7317" y="0"/>
                  </a:moveTo>
                  <a:lnTo>
                    <a:pt x="575" y="20225"/>
                  </a:lnTo>
                  <a:lnTo>
                    <a:pt x="0" y="31828"/>
                  </a:lnTo>
                  <a:lnTo>
                    <a:pt x="1028" y="45208"/>
                  </a:lnTo>
                  <a:lnTo>
                    <a:pt x="3124" y="59771"/>
                  </a:lnTo>
                  <a:lnTo>
                    <a:pt x="4521" y="75125"/>
                  </a:lnTo>
                  <a:lnTo>
                    <a:pt x="5453" y="91006"/>
                  </a:lnTo>
                  <a:lnTo>
                    <a:pt x="7317" y="165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554836" y="3543300"/>
              <a:ext cx="95074" cy="179917"/>
            </a:xfrm>
            <a:custGeom>
              <a:avLst/>
              <a:gdLst/>
              <a:ahLst/>
              <a:cxnLst/>
              <a:rect l="0" t="0" r="0" b="0"/>
              <a:pathLst>
                <a:path w="95074" h="179917">
                  <a:moveTo>
                    <a:pt x="30364" y="0"/>
                  </a:moveTo>
                  <a:lnTo>
                    <a:pt x="16879" y="20225"/>
                  </a:lnTo>
                  <a:lnTo>
                    <a:pt x="11496" y="31828"/>
                  </a:lnTo>
                  <a:lnTo>
                    <a:pt x="6497" y="45208"/>
                  </a:lnTo>
                  <a:lnTo>
                    <a:pt x="1752" y="59771"/>
                  </a:lnTo>
                  <a:lnTo>
                    <a:pt x="0" y="73714"/>
                  </a:lnTo>
                  <a:lnTo>
                    <a:pt x="244" y="87243"/>
                  </a:lnTo>
                  <a:lnTo>
                    <a:pt x="1817" y="100495"/>
                  </a:lnTo>
                  <a:lnTo>
                    <a:pt x="4277" y="114974"/>
                  </a:lnTo>
                  <a:lnTo>
                    <a:pt x="7328" y="130272"/>
                  </a:lnTo>
                  <a:lnTo>
                    <a:pt x="10773" y="146114"/>
                  </a:lnTo>
                  <a:lnTo>
                    <a:pt x="17303" y="158087"/>
                  </a:lnTo>
                  <a:lnTo>
                    <a:pt x="25890" y="167480"/>
                  </a:lnTo>
                  <a:lnTo>
                    <a:pt x="35848" y="175153"/>
                  </a:lnTo>
                  <a:lnTo>
                    <a:pt x="46720" y="178858"/>
                  </a:lnTo>
                  <a:lnTo>
                    <a:pt x="58201" y="179916"/>
                  </a:lnTo>
                  <a:lnTo>
                    <a:pt x="70089" y="179210"/>
                  </a:lnTo>
                  <a:lnTo>
                    <a:pt x="79425" y="174507"/>
                  </a:lnTo>
                  <a:lnTo>
                    <a:pt x="87060" y="167138"/>
                  </a:lnTo>
                  <a:lnTo>
                    <a:pt x="93561" y="157991"/>
                  </a:lnTo>
                  <a:lnTo>
                    <a:pt x="95073" y="149072"/>
                  </a:lnTo>
                  <a:lnTo>
                    <a:pt x="93259" y="140303"/>
                  </a:lnTo>
                  <a:lnTo>
                    <a:pt x="89227" y="131635"/>
                  </a:lnTo>
                  <a:lnTo>
                    <a:pt x="80895" y="127268"/>
                  </a:lnTo>
                  <a:lnTo>
                    <a:pt x="69695" y="125767"/>
                  </a:lnTo>
                  <a:lnTo>
                    <a:pt x="17664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978397" y="3530600"/>
              <a:ext cx="87823" cy="157760"/>
            </a:xfrm>
            <a:custGeom>
              <a:avLst/>
              <a:gdLst/>
              <a:ahLst/>
              <a:cxnLst/>
              <a:rect l="0" t="0" r="0" b="0"/>
              <a:pathLst>
                <a:path w="87823" h="157760">
                  <a:moveTo>
                    <a:pt x="64003" y="0"/>
                  </a:moveTo>
                  <a:lnTo>
                    <a:pt x="37034" y="0"/>
                  </a:lnTo>
                  <a:lnTo>
                    <a:pt x="26268" y="2822"/>
                  </a:lnTo>
                  <a:lnTo>
                    <a:pt x="16269" y="7525"/>
                  </a:lnTo>
                  <a:lnTo>
                    <a:pt x="6780" y="13484"/>
                  </a:lnTo>
                  <a:lnTo>
                    <a:pt x="1865" y="21689"/>
                  </a:lnTo>
                  <a:lnTo>
                    <a:pt x="0" y="31392"/>
                  </a:lnTo>
                  <a:lnTo>
                    <a:pt x="168" y="42095"/>
                  </a:lnTo>
                  <a:lnTo>
                    <a:pt x="3102" y="52052"/>
                  </a:lnTo>
                  <a:lnTo>
                    <a:pt x="7880" y="61512"/>
                  </a:lnTo>
                  <a:lnTo>
                    <a:pt x="35826" y="103716"/>
                  </a:lnTo>
                  <a:lnTo>
                    <a:pt x="42396" y="115710"/>
                  </a:lnTo>
                  <a:lnTo>
                    <a:pt x="48187" y="127940"/>
                  </a:lnTo>
                  <a:lnTo>
                    <a:pt x="53459" y="140327"/>
                  </a:lnTo>
                  <a:lnTo>
                    <a:pt x="51329" y="148584"/>
                  </a:lnTo>
                  <a:lnTo>
                    <a:pt x="44265" y="154089"/>
                  </a:lnTo>
                  <a:lnTo>
                    <a:pt x="33911" y="157759"/>
                  </a:lnTo>
                  <a:lnTo>
                    <a:pt x="24186" y="157384"/>
                  </a:lnTo>
                  <a:lnTo>
                    <a:pt x="14880" y="154311"/>
                  </a:lnTo>
                  <a:lnTo>
                    <a:pt x="5854" y="149441"/>
                  </a:lnTo>
                  <a:lnTo>
                    <a:pt x="2659" y="141960"/>
                  </a:lnTo>
                  <a:lnTo>
                    <a:pt x="3352" y="132740"/>
                  </a:lnTo>
                  <a:lnTo>
                    <a:pt x="6635" y="122360"/>
                  </a:lnTo>
                  <a:lnTo>
                    <a:pt x="13058" y="114029"/>
                  </a:lnTo>
                  <a:lnTo>
                    <a:pt x="21573" y="107064"/>
                  </a:lnTo>
                  <a:lnTo>
                    <a:pt x="31483" y="101009"/>
                  </a:lnTo>
                  <a:lnTo>
                    <a:pt x="40912" y="94150"/>
                  </a:lnTo>
                  <a:lnTo>
                    <a:pt x="50020" y="86755"/>
                  </a:lnTo>
                  <a:lnTo>
                    <a:pt x="58914" y="79004"/>
                  </a:lnTo>
                  <a:lnTo>
                    <a:pt x="67666" y="71013"/>
                  </a:lnTo>
                  <a:lnTo>
                    <a:pt x="84916" y="54609"/>
                  </a:lnTo>
                  <a:lnTo>
                    <a:pt x="87822" y="46284"/>
                  </a:lnTo>
                  <a:lnTo>
                    <a:pt x="86938" y="37912"/>
                  </a:lnTo>
                  <a:lnTo>
                    <a:pt x="76703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9423400" y="35687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12700" y="0"/>
                  </a:moveTo>
                  <a:lnTo>
                    <a:pt x="5958" y="20225"/>
                  </a:lnTo>
                  <a:lnTo>
                    <a:pt x="3971" y="31828"/>
                  </a:lnTo>
                  <a:lnTo>
                    <a:pt x="2647" y="45208"/>
                  </a:lnTo>
                  <a:lnTo>
                    <a:pt x="1765" y="59771"/>
                  </a:lnTo>
                  <a:lnTo>
                    <a:pt x="784" y="91006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474200" y="3543300"/>
              <a:ext cx="130086" cy="165415"/>
            </a:xfrm>
            <a:custGeom>
              <a:avLst/>
              <a:gdLst/>
              <a:ahLst/>
              <a:cxnLst/>
              <a:rect l="0" t="0" r="0" b="0"/>
              <a:pathLst>
                <a:path w="130086" h="165415">
                  <a:moveTo>
                    <a:pt x="25400" y="25400"/>
                  </a:moveTo>
                  <a:lnTo>
                    <a:pt x="18658" y="52368"/>
                  </a:lnTo>
                  <a:lnTo>
                    <a:pt x="18083" y="64545"/>
                  </a:lnTo>
                  <a:lnTo>
                    <a:pt x="19111" y="76896"/>
                  </a:lnTo>
                  <a:lnTo>
                    <a:pt x="21207" y="89364"/>
                  </a:lnTo>
                  <a:lnTo>
                    <a:pt x="25427" y="101909"/>
                  </a:lnTo>
                  <a:lnTo>
                    <a:pt x="31062" y="114506"/>
                  </a:lnTo>
                  <a:lnTo>
                    <a:pt x="37641" y="127137"/>
                  </a:lnTo>
                  <a:lnTo>
                    <a:pt x="46260" y="138380"/>
                  </a:lnTo>
                  <a:lnTo>
                    <a:pt x="56240" y="148698"/>
                  </a:lnTo>
                  <a:lnTo>
                    <a:pt x="67126" y="158398"/>
                  </a:lnTo>
                  <a:lnTo>
                    <a:pt x="78617" y="163454"/>
                  </a:lnTo>
                  <a:lnTo>
                    <a:pt x="90512" y="165414"/>
                  </a:lnTo>
                  <a:lnTo>
                    <a:pt x="102675" y="165309"/>
                  </a:lnTo>
                  <a:lnTo>
                    <a:pt x="112194" y="161006"/>
                  </a:lnTo>
                  <a:lnTo>
                    <a:pt x="119952" y="153904"/>
                  </a:lnTo>
                  <a:lnTo>
                    <a:pt x="126534" y="144936"/>
                  </a:lnTo>
                  <a:lnTo>
                    <a:pt x="129512" y="134723"/>
                  </a:lnTo>
                  <a:lnTo>
                    <a:pt x="130085" y="123682"/>
                  </a:lnTo>
                  <a:lnTo>
                    <a:pt x="129057" y="112088"/>
                  </a:lnTo>
                  <a:lnTo>
                    <a:pt x="124138" y="100125"/>
                  </a:lnTo>
                  <a:lnTo>
                    <a:pt x="116625" y="87917"/>
                  </a:lnTo>
                  <a:lnTo>
                    <a:pt x="107383" y="75544"/>
                  </a:lnTo>
                  <a:lnTo>
                    <a:pt x="96989" y="63063"/>
                  </a:lnTo>
                  <a:lnTo>
                    <a:pt x="85826" y="50508"/>
                  </a:lnTo>
                  <a:lnTo>
                    <a:pt x="74150" y="37905"/>
                  </a:lnTo>
                  <a:lnTo>
                    <a:pt x="62134" y="28092"/>
                  </a:lnTo>
                  <a:lnTo>
                    <a:pt x="49889" y="2013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4927600" y="3492500"/>
            <a:ext cx="2006601" cy="230796"/>
            <a:chOff x="4927600" y="3492500"/>
            <a:chExt cx="2006601" cy="230796"/>
          </a:xfrm>
        </p:grpSpPr>
        <p:sp>
          <p:nvSpPr>
            <p:cNvPr id="188" name="Freeform 187"/>
            <p:cNvSpPr/>
            <p:nvPr/>
          </p:nvSpPr>
          <p:spPr>
            <a:xfrm>
              <a:off x="6680200" y="35560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11289" y="8937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6819900" y="3497883"/>
              <a:ext cx="114301" cy="147018"/>
            </a:xfrm>
            <a:custGeom>
              <a:avLst/>
              <a:gdLst/>
              <a:ahLst/>
              <a:cxnLst/>
              <a:rect l="0" t="0" r="0" b="0"/>
              <a:pathLst>
                <a:path w="114301" h="147018">
                  <a:moveTo>
                    <a:pt x="0" y="7317"/>
                  </a:moveTo>
                  <a:lnTo>
                    <a:pt x="20225" y="574"/>
                  </a:lnTo>
                  <a:lnTo>
                    <a:pt x="30417" y="0"/>
                  </a:lnTo>
                  <a:lnTo>
                    <a:pt x="41445" y="1027"/>
                  </a:lnTo>
                  <a:lnTo>
                    <a:pt x="53030" y="3124"/>
                  </a:lnTo>
                  <a:lnTo>
                    <a:pt x="63575" y="7344"/>
                  </a:lnTo>
                  <a:lnTo>
                    <a:pt x="73428" y="12979"/>
                  </a:lnTo>
                  <a:lnTo>
                    <a:pt x="82818" y="19558"/>
                  </a:lnTo>
                  <a:lnTo>
                    <a:pt x="87668" y="28178"/>
                  </a:lnTo>
                  <a:lnTo>
                    <a:pt x="89489" y="38157"/>
                  </a:lnTo>
                  <a:lnTo>
                    <a:pt x="89292" y="49044"/>
                  </a:lnTo>
                  <a:lnTo>
                    <a:pt x="86339" y="59123"/>
                  </a:lnTo>
                  <a:lnTo>
                    <a:pt x="81548" y="68666"/>
                  </a:lnTo>
                  <a:lnTo>
                    <a:pt x="75532" y="77849"/>
                  </a:lnTo>
                  <a:lnTo>
                    <a:pt x="67288" y="86794"/>
                  </a:lnTo>
                  <a:lnTo>
                    <a:pt x="57558" y="95579"/>
                  </a:lnTo>
                  <a:lnTo>
                    <a:pt x="46839" y="104258"/>
                  </a:lnTo>
                  <a:lnTo>
                    <a:pt x="43926" y="111455"/>
                  </a:lnTo>
                  <a:lnTo>
                    <a:pt x="46217" y="117665"/>
                  </a:lnTo>
                  <a:lnTo>
                    <a:pt x="51978" y="123215"/>
                  </a:lnTo>
                  <a:lnTo>
                    <a:pt x="60052" y="128327"/>
                  </a:lnTo>
                  <a:lnTo>
                    <a:pt x="69667" y="133146"/>
                  </a:lnTo>
                  <a:lnTo>
                    <a:pt x="114300" y="1470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6273800" y="35433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6337300" y="3492500"/>
              <a:ext cx="127001" cy="114301"/>
            </a:xfrm>
            <a:custGeom>
              <a:avLst/>
              <a:gdLst/>
              <a:ahLst/>
              <a:cxnLst/>
              <a:rect l="0" t="0" r="0" b="0"/>
              <a:pathLst>
                <a:path w="127001" h="114301">
                  <a:moveTo>
                    <a:pt x="0" y="0"/>
                  </a:moveTo>
                  <a:lnTo>
                    <a:pt x="13484" y="20225"/>
                  </a:lnTo>
                  <a:lnTo>
                    <a:pt x="17455" y="31828"/>
                  </a:lnTo>
                  <a:lnTo>
                    <a:pt x="20104" y="45208"/>
                  </a:lnTo>
                  <a:lnTo>
                    <a:pt x="21869" y="59771"/>
                  </a:lnTo>
                  <a:lnTo>
                    <a:pt x="27279" y="70892"/>
                  </a:lnTo>
                  <a:lnTo>
                    <a:pt x="35119" y="79717"/>
                  </a:lnTo>
                  <a:lnTo>
                    <a:pt x="44579" y="87011"/>
                  </a:lnTo>
                  <a:lnTo>
                    <a:pt x="56531" y="93285"/>
                  </a:lnTo>
                  <a:lnTo>
                    <a:pt x="70143" y="98879"/>
                  </a:lnTo>
                  <a:lnTo>
                    <a:pt x="12700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6438900" y="3530600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5803900" y="35687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0"/>
                  </a:moveTo>
                  <a:lnTo>
                    <a:pt x="381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5943600" y="3517900"/>
              <a:ext cx="85101" cy="166998"/>
            </a:xfrm>
            <a:custGeom>
              <a:avLst/>
              <a:gdLst/>
              <a:ahLst/>
              <a:cxnLst/>
              <a:rect l="0" t="0" r="0" b="0"/>
              <a:pathLst>
                <a:path w="85101" h="166998">
                  <a:moveTo>
                    <a:pt x="12700" y="0"/>
                  </a:moveTo>
                  <a:lnTo>
                    <a:pt x="5958" y="20225"/>
                  </a:lnTo>
                  <a:lnTo>
                    <a:pt x="3972" y="33239"/>
                  </a:lnTo>
                  <a:lnTo>
                    <a:pt x="2647" y="48970"/>
                  </a:lnTo>
                  <a:lnTo>
                    <a:pt x="1765" y="66513"/>
                  </a:lnTo>
                  <a:lnTo>
                    <a:pt x="2587" y="82442"/>
                  </a:lnTo>
                  <a:lnTo>
                    <a:pt x="4547" y="97294"/>
                  </a:lnTo>
                  <a:lnTo>
                    <a:pt x="7265" y="111430"/>
                  </a:lnTo>
                  <a:lnTo>
                    <a:pt x="11898" y="123675"/>
                  </a:lnTo>
                  <a:lnTo>
                    <a:pt x="17810" y="134661"/>
                  </a:lnTo>
                  <a:lnTo>
                    <a:pt x="24573" y="144807"/>
                  </a:lnTo>
                  <a:lnTo>
                    <a:pt x="33315" y="152982"/>
                  </a:lnTo>
                  <a:lnTo>
                    <a:pt x="43377" y="159844"/>
                  </a:lnTo>
                  <a:lnTo>
                    <a:pt x="54318" y="165829"/>
                  </a:lnTo>
                  <a:lnTo>
                    <a:pt x="64434" y="166997"/>
                  </a:lnTo>
                  <a:lnTo>
                    <a:pt x="74000" y="164953"/>
                  </a:lnTo>
                  <a:lnTo>
                    <a:pt x="83200" y="160769"/>
                  </a:lnTo>
                  <a:lnTo>
                    <a:pt x="85100" y="155157"/>
                  </a:lnTo>
                  <a:lnTo>
                    <a:pt x="82133" y="148594"/>
                  </a:lnTo>
                  <a:lnTo>
                    <a:pt x="75922" y="141396"/>
                  </a:lnTo>
                  <a:lnTo>
                    <a:pt x="66137" y="138008"/>
                  </a:lnTo>
                  <a:lnTo>
                    <a:pt x="53969" y="137161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5422900" y="35814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0"/>
                  </a:moveTo>
                  <a:lnTo>
                    <a:pt x="254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563703" y="3568700"/>
              <a:ext cx="75098" cy="138668"/>
            </a:xfrm>
            <a:custGeom>
              <a:avLst/>
              <a:gdLst/>
              <a:ahLst/>
              <a:cxnLst/>
              <a:rect l="0" t="0" r="0" b="0"/>
              <a:pathLst>
                <a:path w="75098" h="138668">
                  <a:moveTo>
                    <a:pt x="36997" y="0"/>
                  </a:moveTo>
                  <a:lnTo>
                    <a:pt x="10028" y="0"/>
                  </a:lnTo>
                  <a:lnTo>
                    <a:pt x="3495" y="5644"/>
                  </a:lnTo>
                  <a:lnTo>
                    <a:pt x="551" y="15051"/>
                  </a:lnTo>
                  <a:lnTo>
                    <a:pt x="0" y="26968"/>
                  </a:lnTo>
                  <a:lnTo>
                    <a:pt x="2454" y="39145"/>
                  </a:lnTo>
                  <a:lnTo>
                    <a:pt x="6913" y="51496"/>
                  </a:lnTo>
                  <a:lnTo>
                    <a:pt x="12707" y="63964"/>
                  </a:lnTo>
                  <a:lnTo>
                    <a:pt x="19393" y="75098"/>
                  </a:lnTo>
                  <a:lnTo>
                    <a:pt x="26672" y="85343"/>
                  </a:lnTo>
                  <a:lnTo>
                    <a:pt x="34347" y="94995"/>
                  </a:lnTo>
                  <a:lnTo>
                    <a:pt x="40875" y="105663"/>
                  </a:lnTo>
                  <a:lnTo>
                    <a:pt x="46637" y="117009"/>
                  </a:lnTo>
                  <a:lnTo>
                    <a:pt x="51890" y="128806"/>
                  </a:lnTo>
                  <a:lnTo>
                    <a:pt x="49748" y="135259"/>
                  </a:lnTo>
                  <a:lnTo>
                    <a:pt x="42675" y="138150"/>
                  </a:lnTo>
                  <a:lnTo>
                    <a:pt x="32316" y="138667"/>
                  </a:lnTo>
                  <a:lnTo>
                    <a:pt x="22587" y="136189"/>
                  </a:lnTo>
                  <a:lnTo>
                    <a:pt x="13279" y="131714"/>
                  </a:lnTo>
                  <a:lnTo>
                    <a:pt x="4252" y="125910"/>
                  </a:lnTo>
                  <a:lnTo>
                    <a:pt x="1055" y="117806"/>
                  </a:lnTo>
                  <a:lnTo>
                    <a:pt x="1747" y="108171"/>
                  </a:lnTo>
                  <a:lnTo>
                    <a:pt x="5030" y="97514"/>
                  </a:lnTo>
                  <a:lnTo>
                    <a:pt x="11452" y="87587"/>
                  </a:lnTo>
                  <a:lnTo>
                    <a:pt x="19967" y="78147"/>
                  </a:lnTo>
                  <a:lnTo>
                    <a:pt x="39306" y="60131"/>
                  </a:lnTo>
                  <a:lnTo>
                    <a:pt x="48414" y="51377"/>
                  </a:lnTo>
                  <a:lnTo>
                    <a:pt x="75097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927600" y="35687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5105400" y="35433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6742" y="33709"/>
                  </a:lnTo>
                  <a:lnTo>
                    <a:pt x="8728" y="49284"/>
                  </a:lnTo>
                  <a:lnTo>
                    <a:pt x="10052" y="65311"/>
                  </a:lnTo>
                  <a:lnTo>
                    <a:pt x="1270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5138523" y="3619500"/>
              <a:ext cx="93628" cy="103796"/>
            </a:xfrm>
            <a:custGeom>
              <a:avLst/>
              <a:gdLst/>
              <a:ahLst/>
              <a:cxnLst/>
              <a:rect l="0" t="0" r="0" b="0"/>
              <a:pathLst>
                <a:path w="93628" h="103796">
                  <a:moveTo>
                    <a:pt x="17677" y="0"/>
                  </a:moveTo>
                  <a:lnTo>
                    <a:pt x="0" y="53029"/>
                  </a:lnTo>
                  <a:lnTo>
                    <a:pt x="248" y="63575"/>
                  </a:lnTo>
                  <a:lnTo>
                    <a:pt x="3235" y="73428"/>
                  </a:lnTo>
                  <a:lnTo>
                    <a:pt x="8049" y="82818"/>
                  </a:lnTo>
                  <a:lnTo>
                    <a:pt x="15491" y="90490"/>
                  </a:lnTo>
                  <a:lnTo>
                    <a:pt x="24687" y="97015"/>
                  </a:lnTo>
                  <a:lnTo>
                    <a:pt x="35050" y="102777"/>
                  </a:lnTo>
                  <a:lnTo>
                    <a:pt x="46192" y="103795"/>
                  </a:lnTo>
                  <a:lnTo>
                    <a:pt x="57854" y="101652"/>
                  </a:lnTo>
                  <a:lnTo>
                    <a:pt x="69861" y="97401"/>
                  </a:lnTo>
                  <a:lnTo>
                    <a:pt x="79277" y="90334"/>
                  </a:lnTo>
                  <a:lnTo>
                    <a:pt x="86966" y="81389"/>
                  </a:lnTo>
                  <a:lnTo>
                    <a:pt x="93503" y="71192"/>
                  </a:lnTo>
                  <a:lnTo>
                    <a:pt x="93627" y="60162"/>
                  </a:lnTo>
                  <a:lnTo>
                    <a:pt x="89477" y="48574"/>
                  </a:lnTo>
                  <a:lnTo>
                    <a:pt x="5577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Freeform 200"/>
          <p:cNvSpPr/>
          <p:nvPr/>
        </p:nvSpPr>
        <p:spPr>
          <a:xfrm>
            <a:off x="7181896" y="1181100"/>
            <a:ext cx="112868" cy="100747"/>
          </a:xfrm>
          <a:custGeom>
            <a:avLst/>
            <a:gdLst/>
            <a:ahLst/>
            <a:cxnLst/>
            <a:rect l="0" t="0" r="0" b="0"/>
            <a:pathLst>
              <a:path w="112868" h="100747">
                <a:moveTo>
                  <a:pt x="82504" y="63500"/>
                </a:moveTo>
                <a:lnTo>
                  <a:pt x="95988" y="76983"/>
                </a:lnTo>
                <a:lnTo>
                  <a:pt x="101371" y="76722"/>
                </a:lnTo>
                <a:lnTo>
                  <a:pt x="106370" y="72315"/>
                </a:lnTo>
                <a:lnTo>
                  <a:pt x="111115" y="65143"/>
                </a:lnTo>
                <a:lnTo>
                  <a:pt x="112867" y="56128"/>
                </a:lnTo>
                <a:lnTo>
                  <a:pt x="112623" y="45885"/>
                </a:lnTo>
                <a:lnTo>
                  <a:pt x="111050" y="34823"/>
                </a:lnTo>
                <a:lnTo>
                  <a:pt x="107179" y="30271"/>
                </a:lnTo>
                <a:lnTo>
                  <a:pt x="101776" y="30058"/>
                </a:lnTo>
                <a:lnTo>
                  <a:pt x="95352" y="32739"/>
                </a:lnTo>
                <a:lnTo>
                  <a:pt x="88247" y="38759"/>
                </a:lnTo>
                <a:lnTo>
                  <a:pt x="80688" y="47006"/>
                </a:lnTo>
                <a:lnTo>
                  <a:pt x="72827" y="56737"/>
                </a:lnTo>
                <a:lnTo>
                  <a:pt x="68997" y="67458"/>
                </a:lnTo>
                <a:lnTo>
                  <a:pt x="67854" y="78838"/>
                </a:lnTo>
                <a:lnTo>
                  <a:pt x="68504" y="90659"/>
                </a:lnTo>
                <a:lnTo>
                  <a:pt x="70348" y="94306"/>
                </a:lnTo>
                <a:lnTo>
                  <a:pt x="72989" y="92504"/>
                </a:lnTo>
                <a:lnTo>
                  <a:pt x="76160" y="87069"/>
                </a:lnTo>
                <a:lnTo>
                  <a:pt x="76864" y="77801"/>
                </a:lnTo>
                <a:lnTo>
                  <a:pt x="75921" y="65979"/>
                </a:lnTo>
                <a:lnTo>
                  <a:pt x="73882" y="52452"/>
                </a:lnTo>
                <a:lnTo>
                  <a:pt x="66878" y="44846"/>
                </a:lnTo>
                <a:lnTo>
                  <a:pt x="56564" y="41186"/>
                </a:lnTo>
                <a:lnTo>
                  <a:pt x="44044" y="40157"/>
                </a:lnTo>
                <a:lnTo>
                  <a:pt x="32875" y="43705"/>
                </a:lnTo>
                <a:lnTo>
                  <a:pt x="22606" y="50303"/>
                </a:lnTo>
                <a:lnTo>
                  <a:pt x="12939" y="58935"/>
                </a:lnTo>
                <a:lnTo>
                  <a:pt x="7905" y="68923"/>
                </a:lnTo>
                <a:lnTo>
                  <a:pt x="5959" y="79815"/>
                </a:lnTo>
                <a:lnTo>
                  <a:pt x="6074" y="91310"/>
                </a:lnTo>
                <a:lnTo>
                  <a:pt x="11795" y="97562"/>
                </a:lnTo>
                <a:lnTo>
                  <a:pt x="21253" y="100319"/>
                </a:lnTo>
                <a:lnTo>
                  <a:pt x="33203" y="100746"/>
                </a:lnTo>
                <a:lnTo>
                  <a:pt x="42581" y="96797"/>
                </a:lnTo>
                <a:lnTo>
                  <a:pt x="50244" y="89931"/>
                </a:lnTo>
                <a:lnTo>
                  <a:pt x="56764" y="81121"/>
                </a:lnTo>
                <a:lnTo>
                  <a:pt x="59699" y="69603"/>
                </a:lnTo>
                <a:lnTo>
                  <a:pt x="60245" y="56279"/>
                </a:lnTo>
                <a:lnTo>
                  <a:pt x="59198" y="41753"/>
                </a:lnTo>
                <a:lnTo>
                  <a:pt x="55678" y="29246"/>
                </a:lnTo>
                <a:lnTo>
                  <a:pt x="50509" y="18086"/>
                </a:lnTo>
                <a:lnTo>
                  <a:pt x="44240" y="7824"/>
                </a:lnTo>
                <a:lnTo>
                  <a:pt x="35828" y="3805"/>
                </a:lnTo>
                <a:lnTo>
                  <a:pt x="25987" y="3947"/>
                </a:lnTo>
                <a:lnTo>
                  <a:pt x="15192" y="6865"/>
                </a:lnTo>
                <a:lnTo>
                  <a:pt x="7996" y="15865"/>
                </a:lnTo>
                <a:lnTo>
                  <a:pt x="3199" y="28921"/>
                </a:lnTo>
                <a:lnTo>
                  <a:pt x="0" y="44681"/>
                </a:lnTo>
                <a:lnTo>
                  <a:pt x="691" y="58009"/>
                </a:lnTo>
                <a:lnTo>
                  <a:pt x="3973" y="69717"/>
                </a:lnTo>
                <a:lnTo>
                  <a:pt x="8983" y="80344"/>
                </a:lnTo>
                <a:lnTo>
                  <a:pt x="15146" y="84607"/>
                </a:lnTo>
                <a:lnTo>
                  <a:pt x="22076" y="84627"/>
                </a:lnTo>
                <a:lnTo>
                  <a:pt x="29518" y="81818"/>
                </a:lnTo>
                <a:lnTo>
                  <a:pt x="35891" y="75712"/>
                </a:lnTo>
                <a:lnTo>
                  <a:pt x="41551" y="67408"/>
                </a:lnTo>
                <a:lnTo>
                  <a:pt x="46735" y="57638"/>
                </a:lnTo>
                <a:lnTo>
                  <a:pt x="48780" y="46892"/>
                </a:lnTo>
                <a:lnTo>
                  <a:pt x="48733" y="35495"/>
                </a:lnTo>
                <a:lnTo>
                  <a:pt x="630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Group 204"/>
          <p:cNvGrpSpPr/>
          <p:nvPr/>
        </p:nvGrpSpPr>
        <p:grpSpPr>
          <a:xfrm>
            <a:off x="7466194" y="1412932"/>
            <a:ext cx="509407" cy="517469"/>
            <a:chOff x="7466194" y="1412932"/>
            <a:chExt cx="509407" cy="517469"/>
          </a:xfrm>
        </p:grpSpPr>
        <p:sp>
          <p:nvSpPr>
            <p:cNvPr id="202" name="Freeform 201"/>
            <p:cNvSpPr/>
            <p:nvPr/>
          </p:nvSpPr>
          <p:spPr>
            <a:xfrm>
              <a:off x="7466194" y="1412932"/>
              <a:ext cx="46195" cy="78362"/>
            </a:xfrm>
            <a:custGeom>
              <a:avLst/>
              <a:gdLst/>
              <a:ahLst/>
              <a:cxnLst/>
              <a:rect l="0" t="0" r="0" b="0"/>
              <a:pathLst>
                <a:path w="46195" h="78362">
                  <a:moveTo>
                    <a:pt x="39506" y="34868"/>
                  </a:moveTo>
                  <a:lnTo>
                    <a:pt x="26021" y="21384"/>
                  </a:lnTo>
                  <a:lnTo>
                    <a:pt x="20638" y="21645"/>
                  </a:lnTo>
                  <a:lnTo>
                    <a:pt x="15639" y="26052"/>
                  </a:lnTo>
                  <a:lnTo>
                    <a:pt x="10894" y="33224"/>
                  </a:lnTo>
                  <a:lnTo>
                    <a:pt x="7731" y="43650"/>
                  </a:lnTo>
                  <a:lnTo>
                    <a:pt x="5623" y="56244"/>
                  </a:lnTo>
                  <a:lnTo>
                    <a:pt x="4217" y="70285"/>
                  </a:lnTo>
                  <a:lnTo>
                    <a:pt x="6102" y="76824"/>
                  </a:lnTo>
                  <a:lnTo>
                    <a:pt x="10181" y="78361"/>
                  </a:lnTo>
                  <a:lnTo>
                    <a:pt x="15722" y="76563"/>
                  </a:lnTo>
                  <a:lnTo>
                    <a:pt x="18006" y="71131"/>
                  </a:lnTo>
                  <a:lnTo>
                    <a:pt x="18117" y="63277"/>
                  </a:lnTo>
                  <a:lnTo>
                    <a:pt x="16780" y="53807"/>
                  </a:lnTo>
                  <a:lnTo>
                    <a:pt x="13066" y="50316"/>
                  </a:lnTo>
                  <a:lnTo>
                    <a:pt x="7768" y="50811"/>
                  </a:lnTo>
                  <a:lnTo>
                    <a:pt x="1414" y="53963"/>
                  </a:lnTo>
                  <a:lnTo>
                    <a:pt x="0" y="58887"/>
                  </a:lnTo>
                  <a:lnTo>
                    <a:pt x="1880" y="64991"/>
                  </a:lnTo>
                  <a:lnTo>
                    <a:pt x="5955" y="71883"/>
                  </a:lnTo>
                  <a:lnTo>
                    <a:pt x="12905" y="73656"/>
                  </a:lnTo>
                  <a:lnTo>
                    <a:pt x="21772" y="72015"/>
                  </a:lnTo>
                  <a:lnTo>
                    <a:pt x="31917" y="68099"/>
                  </a:lnTo>
                  <a:lnTo>
                    <a:pt x="38680" y="59844"/>
                  </a:lnTo>
                  <a:lnTo>
                    <a:pt x="43188" y="48697"/>
                  </a:lnTo>
                  <a:lnTo>
                    <a:pt x="46194" y="35620"/>
                  </a:lnTo>
                  <a:lnTo>
                    <a:pt x="45376" y="24080"/>
                  </a:lnTo>
                  <a:lnTo>
                    <a:pt x="42008" y="13565"/>
                  </a:lnTo>
                  <a:lnTo>
                    <a:pt x="36941" y="3732"/>
                  </a:lnTo>
                  <a:lnTo>
                    <a:pt x="30740" y="0"/>
                  </a:lnTo>
                  <a:lnTo>
                    <a:pt x="23784" y="333"/>
                  </a:lnTo>
                  <a:lnTo>
                    <a:pt x="16325" y="3378"/>
                  </a:lnTo>
                  <a:lnTo>
                    <a:pt x="9941" y="9641"/>
                  </a:lnTo>
                  <a:lnTo>
                    <a:pt x="4274" y="18050"/>
                  </a:lnTo>
                  <a:lnTo>
                    <a:pt x="1406" y="475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7696200" y="1630723"/>
              <a:ext cx="41741" cy="58378"/>
            </a:xfrm>
            <a:custGeom>
              <a:avLst/>
              <a:gdLst/>
              <a:ahLst/>
              <a:cxnLst/>
              <a:rect l="0" t="0" r="0" b="0"/>
              <a:pathLst>
                <a:path w="41741" h="58378">
                  <a:moveTo>
                    <a:pt x="25400" y="58377"/>
                  </a:moveTo>
                  <a:lnTo>
                    <a:pt x="38884" y="38151"/>
                  </a:lnTo>
                  <a:lnTo>
                    <a:pt x="41444" y="27959"/>
                  </a:lnTo>
                  <a:lnTo>
                    <a:pt x="41740" y="16932"/>
                  </a:lnTo>
                  <a:lnTo>
                    <a:pt x="40526" y="5347"/>
                  </a:lnTo>
                  <a:lnTo>
                    <a:pt x="36896" y="446"/>
                  </a:lnTo>
                  <a:lnTo>
                    <a:pt x="31653" y="0"/>
                  </a:lnTo>
                  <a:lnTo>
                    <a:pt x="25334" y="2526"/>
                  </a:lnTo>
                  <a:lnTo>
                    <a:pt x="21123" y="9854"/>
                  </a:lnTo>
                  <a:lnTo>
                    <a:pt x="18315" y="20383"/>
                  </a:lnTo>
                  <a:lnTo>
                    <a:pt x="16443" y="33048"/>
                  </a:lnTo>
                  <a:lnTo>
                    <a:pt x="18018" y="38668"/>
                  </a:lnTo>
                  <a:lnTo>
                    <a:pt x="21889" y="39593"/>
                  </a:lnTo>
                  <a:lnTo>
                    <a:pt x="27292" y="37388"/>
                  </a:lnTo>
                  <a:lnTo>
                    <a:pt x="26661" y="34506"/>
                  </a:lnTo>
                  <a:lnTo>
                    <a:pt x="22007" y="31174"/>
                  </a:lnTo>
                  <a:lnTo>
                    <a:pt x="0" y="329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912100" y="1873335"/>
              <a:ext cx="63501" cy="57066"/>
            </a:xfrm>
            <a:custGeom>
              <a:avLst/>
              <a:gdLst/>
              <a:ahLst/>
              <a:cxnLst/>
              <a:rect l="0" t="0" r="0" b="0"/>
              <a:pathLst>
                <a:path w="63501" h="57066">
                  <a:moveTo>
                    <a:pt x="63500" y="57065"/>
                  </a:moveTo>
                  <a:lnTo>
                    <a:pt x="43274" y="50322"/>
                  </a:lnTo>
                  <a:lnTo>
                    <a:pt x="41549" y="46925"/>
                  </a:lnTo>
                  <a:lnTo>
                    <a:pt x="44632" y="43249"/>
                  </a:lnTo>
                  <a:lnTo>
                    <a:pt x="50921" y="39388"/>
                  </a:lnTo>
                  <a:lnTo>
                    <a:pt x="53703" y="31169"/>
                  </a:lnTo>
                  <a:lnTo>
                    <a:pt x="54146" y="20045"/>
                  </a:lnTo>
                  <a:lnTo>
                    <a:pt x="53030" y="6985"/>
                  </a:lnTo>
                  <a:lnTo>
                    <a:pt x="49465" y="1100"/>
                  </a:lnTo>
                  <a:lnTo>
                    <a:pt x="44265" y="0"/>
                  </a:lnTo>
                  <a:lnTo>
                    <a:pt x="37976" y="2088"/>
                  </a:lnTo>
                  <a:lnTo>
                    <a:pt x="32373" y="7713"/>
                  </a:lnTo>
                  <a:lnTo>
                    <a:pt x="27226" y="15697"/>
                  </a:lnTo>
                  <a:lnTo>
                    <a:pt x="22384" y="25253"/>
                  </a:lnTo>
                  <a:lnTo>
                    <a:pt x="21978" y="28801"/>
                  </a:lnTo>
                  <a:lnTo>
                    <a:pt x="24529" y="28345"/>
                  </a:lnTo>
                  <a:lnTo>
                    <a:pt x="29053" y="25218"/>
                  </a:lnTo>
                  <a:lnTo>
                    <a:pt x="27835" y="24545"/>
                  </a:lnTo>
                  <a:lnTo>
                    <a:pt x="22790" y="25507"/>
                  </a:lnTo>
                  <a:lnTo>
                    <a:pt x="0" y="316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6" name="Straight Connector 205"/>
          <p:cNvCxnSpPr/>
          <p:nvPr/>
        </p:nvCxnSpPr>
        <p:spPr>
          <a:xfrm>
            <a:off x="7226300" y="1206500"/>
            <a:ext cx="2260600" cy="21971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Freeform 206"/>
          <p:cNvSpPr/>
          <p:nvPr/>
        </p:nvSpPr>
        <p:spPr>
          <a:xfrm>
            <a:off x="8267700" y="1384300"/>
            <a:ext cx="12701" cy="1"/>
          </a:xfrm>
          <a:custGeom>
            <a:avLst/>
            <a:gdLst/>
            <a:ahLst/>
            <a:cxnLst/>
            <a:rect l="0" t="0" r="0" b="0"/>
            <a:pathLst>
              <a:path w="12701" h="1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266700" cap="flat" cmpd="sng" algn="ctr">
            <a:solidFill>
              <a:srgbClr val="00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7449353" y="1244647"/>
            <a:ext cx="2043984" cy="1993826"/>
          </a:xfrm>
          <a:custGeom>
            <a:avLst/>
            <a:gdLst/>
            <a:ahLst/>
            <a:cxnLst/>
            <a:rect l="0" t="0" r="0" b="0"/>
            <a:pathLst>
              <a:path w="2043984" h="1993826">
                <a:moveTo>
                  <a:pt x="894547" y="63453"/>
                </a:moveTo>
                <a:lnTo>
                  <a:pt x="874321" y="70195"/>
                </a:lnTo>
                <a:lnTo>
                  <a:pt x="866951" y="76414"/>
                </a:lnTo>
                <a:lnTo>
                  <a:pt x="855001" y="94613"/>
                </a:lnTo>
                <a:lnTo>
                  <a:pt x="847016" y="99748"/>
                </a:lnTo>
                <a:lnTo>
                  <a:pt x="837459" y="101761"/>
                </a:lnTo>
                <a:lnTo>
                  <a:pt x="725868" y="101565"/>
                </a:lnTo>
                <a:lnTo>
                  <a:pt x="674607" y="94814"/>
                </a:lnTo>
                <a:lnTo>
                  <a:pt x="623671" y="90619"/>
                </a:lnTo>
                <a:lnTo>
                  <a:pt x="572830" y="89376"/>
                </a:lnTo>
                <a:lnTo>
                  <a:pt x="522018" y="89008"/>
                </a:lnTo>
                <a:lnTo>
                  <a:pt x="471214" y="82156"/>
                </a:lnTo>
                <a:lnTo>
                  <a:pt x="420413" y="71190"/>
                </a:lnTo>
                <a:lnTo>
                  <a:pt x="354091" y="63570"/>
                </a:lnTo>
                <a:lnTo>
                  <a:pt x="294999" y="53702"/>
                </a:lnTo>
                <a:lnTo>
                  <a:pt x="249825" y="47864"/>
                </a:lnTo>
                <a:lnTo>
                  <a:pt x="205866" y="40959"/>
                </a:lnTo>
                <a:lnTo>
                  <a:pt x="160856" y="35151"/>
                </a:lnTo>
                <a:lnTo>
                  <a:pt x="116946" y="28256"/>
                </a:lnTo>
                <a:lnTo>
                  <a:pt x="68188" y="26213"/>
                </a:lnTo>
                <a:lnTo>
                  <a:pt x="36209" y="24324"/>
                </a:lnTo>
                <a:lnTo>
                  <a:pt x="7885" y="18780"/>
                </a:lnTo>
                <a:lnTo>
                  <a:pt x="1461" y="19560"/>
                </a:lnTo>
                <a:lnTo>
                  <a:pt x="0" y="22902"/>
                </a:lnTo>
                <a:lnTo>
                  <a:pt x="1849" y="27952"/>
                </a:lnTo>
                <a:lnTo>
                  <a:pt x="15192" y="41089"/>
                </a:lnTo>
                <a:lnTo>
                  <a:pt x="72541" y="89119"/>
                </a:lnTo>
                <a:lnTo>
                  <a:pt x="133007" y="131221"/>
                </a:lnTo>
                <a:lnTo>
                  <a:pt x="169371" y="158007"/>
                </a:lnTo>
                <a:lnTo>
                  <a:pt x="223229" y="209855"/>
                </a:lnTo>
                <a:lnTo>
                  <a:pt x="281418" y="253720"/>
                </a:lnTo>
                <a:lnTo>
                  <a:pt x="300311" y="272194"/>
                </a:lnTo>
                <a:lnTo>
                  <a:pt x="328226" y="304983"/>
                </a:lnTo>
                <a:lnTo>
                  <a:pt x="389563" y="359434"/>
                </a:lnTo>
                <a:lnTo>
                  <a:pt x="449975" y="419032"/>
                </a:lnTo>
                <a:lnTo>
                  <a:pt x="534712" y="503719"/>
                </a:lnTo>
                <a:lnTo>
                  <a:pt x="587098" y="549815"/>
                </a:lnTo>
                <a:lnTo>
                  <a:pt x="623090" y="590854"/>
                </a:lnTo>
                <a:lnTo>
                  <a:pt x="685302" y="643264"/>
                </a:lnTo>
                <a:lnTo>
                  <a:pt x="746274" y="702677"/>
                </a:lnTo>
                <a:lnTo>
                  <a:pt x="839512" y="795819"/>
                </a:lnTo>
                <a:lnTo>
                  <a:pt x="901248" y="846619"/>
                </a:lnTo>
                <a:lnTo>
                  <a:pt x="963588" y="905886"/>
                </a:lnTo>
                <a:lnTo>
                  <a:pt x="1024594" y="956686"/>
                </a:lnTo>
                <a:lnTo>
                  <a:pt x="1076476" y="1008897"/>
                </a:lnTo>
                <a:lnTo>
                  <a:pt x="1127370" y="1069809"/>
                </a:lnTo>
                <a:lnTo>
                  <a:pt x="1178179" y="1130410"/>
                </a:lnTo>
                <a:lnTo>
                  <a:pt x="1228980" y="1184928"/>
                </a:lnTo>
                <a:lnTo>
                  <a:pt x="1279780" y="1244782"/>
                </a:lnTo>
                <a:lnTo>
                  <a:pt x="1322113" y="1297334"/>
                </a:lnTo>
                <a:lnTo>
                  <a:pt x="1372913" y="1354050"/>
                </a:lnTo>
                <a:lnTo>
                  <a:pt x="1652313" y="1634019"/>
                </a:lnTo>
                <a:lnTo>
                  <a:pt x="1703113" y="1695754"/>
                </a:lnTo>
                <a:lnTo>
                  <a:pt x="1763791" y="1756682"/>
                </a:lnTo>
                <a:lnTo>
                  <a:pt x="1824703" y="1807577"/>
                </a:lnTo>
                <a:lnTo>
                  <a:pt x="1877988" y="1856974"/>
                </a:lnTo>
                <a:lnTo>
                  <a:pt x="1920578" y="1882200"/>
                </a:lnTo>
                <a:lnTo>
                  <a:pt x="1982357" y="1938974"/>
                </a:lnTo>
                <a:lnTo>
                  <a:pt x="1995614" y="1959584"/>
                </a:lnTo>
                <a:lnTo>
                  <a:pt x="2001125" y="1971007"/>
                </a:lnTo>
                <a:lnTo>
                  <a:pt x="2009032" y="1980033"/>
                </a:lnTo>
                <a:lnTo>
                  <a:pt x="2029107" y="1993825"/>
                </a:lnTo>
                <a:lnTo>
                  <a:pt x="2036154" y="1992423"/>
                </a:lnTo>
                <a:lnTo>
                  <a:pt x="2040851" y="1985844"/>
                </a:lnTo>
                <a:lnTo>
                  <a:pt x="2043983" y="1975813"/>
                </a:lnTo>
                <a:lnTo>
                  <a:pt x="2043700" y="1953379"/>
                </a:lnTo>
                <a:lnTo>
                  <a:pt x="2039370" y="1909424"/>
                </a:lnTo>
                <a:lnTo>
                  <a:pt x="2038087" y="1855477"/>
                </a:lnTo>
                <a:lnTo>
                  <a:pt x="2036375" y="1822285"/>
                </a:lnTo>
                <a:lnTo>
                  <a:pt x="2027542" y="1762720"/>
                </a:lnTo>
                <a:lnTo>
                  <a:pt x="2021882" y="1717465"/>
                </a:lnTo>
                <a:lnTo>
                  <a:pt x="2007327" y="1657506"/>
                </a:lnTo>
                <a:lnTo>
                  <a:pt x="2001782" y="1608052"/>
                </a:lnTo>
                <a:lnTo>
                  <a:pt x="1989769" y="1549502"/>
                </a:lnTo>
                <a:lnTo>
                  <a:pt x="1979332" y="1501576"/>
                </a:lnTo>
                <a:lnTo>
                  <a:pt x="1974202" y="1451627"/>
                </a:lnTo>
                <a:lnTo>
                  <a:pt x="1965783" y="1401080"/>
                </a:lnTo>
                <a:lnTo>
                  <a:pt x="1962661" y="1348943"/>
                </a:lnTo>
                <a:lnTo>
                  <a:pt x="1961736" y="1290849"/>
                </a:lnTo>
                <a:lnTo>
                  <a:pt x="1960050" y="1238671"/>
                </a:lnTo>
                <a:lnTo>
                  <a:pt x="1951317" y="1178636"/>
                </a:lnTo>
                <a:lnTo>
                  <a:pt x="1945675" y="1129537"/>
                </a:lnTo>
                <a:lnTo>
                  <a:pt x="1931126" y="1055636"/>
                </a:lnTo>
                <a:lnTo>
                  <a:pt x="1930511" y="1018538"/>
                </a:lnTo>
                <a:lnTo>
                  <a:pt x="1934337" y="965919"/>
                </a:lnTo>
                <a:lnTo>
                  <a:pt x="1933819" y="931626"/>
                </a:lnTo>
                <a:lnTo>
                  <a:pt x="1927007" y="880587"/>
                </a:lnTo>
                <a:lnTo>
                  <a:pt x="1925772" y="831127"/>
                </a:lnTo>
                <a:lnTo>
                  <a:pt x="1933519" y="772010"/>
                </a:lnTo>
                <a:lnTo>
                  <a:pt x="1935227" y="723070"/>
                </a:lnTo>
                <a:lnTo>
                  <a:pt x="1937038" y="691049"/>
                </a:lnTo>
                <a:lnTo>
                  <a:pt x="1945935" y="632236"/>
                </a:lnTo>
                <a:lnTo>
                  <a:pt x="1947843" y="579585"/>
                </a:lnTo>
                <a:lnTo>
                  <a:pt x="1952172" y="526825"/>
                </a:lnTo>
                <a:lnTo>
                  <a:pt x="1962391" y="480619"/>
                </a:lnTo>
                <a:lnTo>
                  <a:pt x="1966276" y="464330"/>
                </a:lnTo>
                <a:lnTo>
                  <a:pt x="1966831" y="434942"/>
                </a:lnTo>
                <a:lnTo>
                  <a:pt x="1965195" y="407770"/>
                </a:lnTo>
                <a:lnTo>
                  <a:pt x="1971880" y="352069"/>
                </a:lnTo>
                <a:lnTo>
                  <a:pt x="1977168" y="307483"/>
                </a:lnTo>
                <a:lnTo>
                  <a:pt x="1983909" y="263699"/>
                </a:lnTo>
                <a:lnTo>
                  <a:pt x="1989669" y="218740"/>
                </a:lnTo>
                <a:lnTo>
                  <a:pt x="2004257" y="158881"/>
                </a:lnTo>
                <a:lnTo>
                  <a:pt x="2004877" y="129854"/>
                </a:lnTo>
                <a:lnTo>
                  <a:pt x="2003271" y="102842"/>
                </a:lnTo>
                <a:lnTo>
                  <a:pt x="2013738" y="51007"/>
                </a:lnTo>
                <a:lnTo>
                  <a:pt x="2017441" y="38222"/>
                </a:lnTo>
                <a:lnTo>
                  <a:pt x="2012854" y="29699"/>
                </a:lnTo>
                <a:lnTo>
                  <a:pt x="2002740" y="24017"/>
                </a:lnTo>
                <a:lnTo>
                  <a:pt x="1974099" y="17703"/>
                </a:lnTo>
                <a:lnTo>
                  <a:pt x="1923419" y="14149"/>
                </a:lnTo>
                <a:lnTo>
                  <a:pt x="1860268" y="11685"/>
                </a:lnTo>
                <a:lnTo>
                  <a:pt x="1808631" y="4056"/>
                </a:lnTo>
                <a:lnTo>
                  <a:pt x="1765062" y="1776"/>
                </a:lnTo>
                <a:lnTo>
                  <a:pt x="1706416" y="493"/>
                </a:lnTo>
                <a:lnTo>
                  <a:pt x="1568999" y="0"/>
                </a:lnTo>
                <a:lnTo>
                  <a:pt x="1514268" y="6708"/>
                </a:lnTo>
                <a:lnTo>
                  <a:pt x="1468194" y="10011"/>
                </a:lnTo>
                <a:lnTo>
                  <a:pt x="1419023" y="11478"/>
                </a:lnTo>
                <a:lnTo>
                  <a:pt x="1341465" y="12421"/>
                </a:lnTo>
                <a:lnTo>
                  <a:pt x="1200429" y="12639"/>
                </a:lnTo>
                <a:lnTo>
                  <a:pt x="1149027" y="16409"/>
                </a:lnTo>
                <a:lnTo>
                  <a:pt x="1097960" y="21378"/>
                </a:lnTo>
                <a:lnTo>
                  <a:pt x="1047042" y="23586"/>
                </a:lnTo>
                <a:lnTo>
                  <a:pt x="977517" y="24829"/>
                </a:lnTo>
                <a:lnTo>
                  <a:pt x="802223" y="25339"/>
                </a:lnTo>
                <a:lnTo>
                  <a:pt x="750853" y="32090"/>
                </a:lnTo>
                <a:lnTo>
                  <a:pt x="693142" y="36286"/>
                </a:lnTo>
                <a:lnTo>
                  <a:pt x="631358" y="37529"/>
                </a:lnTo>
                <a:lnTo>
                  <a:pt x="575108" y="37897"/>
                </a:lnTo>
                <a:lnTo>
                  <a:pt x="522693" y="44749"/>
                </a:lnTo>
                <a:lnTo>
                  <a:pt x="516822" y="49572"/>
                </a:lnTo>
                <a:lnTo>
                  <a:pt x="518552" y="55610"/>
                </a:lnTo>
                <a:lnTo>
                  <a:pt x="525350" y="62458"/>
                </a:lnTo>
                <a:lnTo>
                  <a:pt x="536938" y="67023"/>
                </a:lnTo>
                <a:lnTo>
                  <a:pt x="619394" y="81692"/>
                </a:lnTo>
                <a:lnTo>
                  <a:pt x="670184" y="86731"/>
                </a:lnTo>
                <a:lnTo>
                  <a:pt x="737914" y="97161"/>
                </a:lnTo>
                <a:lnTo>
                  <a:pt x="790125" y="101663"/>
                </a:lnTo>
                <a:lnTo>
                  <a:pt x="849652" y="109895"/>
                </a:lnTo>
                <a:lnTo>
                  <a:pt x="913386" y="114373"/>
                </a:lnTo>
                <a:lnTo>
                  <a:pt x="960776" y="120421"/>
                </a:lnTo>
                <a:lnTo>
                  <a:pt x="1010059" y="124049"/>
                </a:lnTo>
                <a:lnTo>
                  <a:pt x="1058774" y="127073"/>
                </a:lnTo>
                <a:lnTo>
                  <a:pt x="1103944" y="133121"/>
                </a:lnTo>
                <a:lnTo>
                  <a:pt x="1175783" y="144459"/>
                </a:lnTo>
                <a:lnTo>
                  <a:pt x="1221799" y="148844"/>
                </a:lnTo>
                <a:lnTo>
                  <a:pt x="1267181" y="152204"/>
                </a:lnTo>
                <a:lnTo>
                  <a:pt x="1315573" y="158402"/>
                </a:lnTo>
                <a:lnTo>
                  <a:pt x="1415627" y="173878"/>
                </a:lnTo>
                <a:lnTo>
                  <a:pt x="1566269" y="198951"/>
                </a:lnTo>
                <a:lnTo>
                  <a:pt x="1733533" y="228554"/>
                </a:lnTo>
                <a:lnTo>
                  <a:pt x="1782485" y="237020"/>
                </a:lnTo>
                <a:lnTo>
                  <a:pt x="1827760" y="245486"/>
                </a:lnTo>
                <a:lnTo>
                  <a:pt x="1886174" y="258186"/>
                </a:lnTo>
                <a:lnTo>
                  <a:pt x="1939230" y="270886"/>
                </a:lnTo>
                <a:lnTo>
                  <a:pt x="1990698" y="290328"/>
                </a:lnTo>
                <a:lnTo>
                  <a:pt x="1995025" y="293725"/>
                </a:lnTo>
                <a:lnTo>
                  <a:pt x="1990855" y="294579"/>
                </a:lnTo>
                <a:lnTo>
                  <a:pt x="1940207" y="292552"/>
                </a:lnTo>
                <a:lnTo>
                  <a:pt x="1874438" y="283423"/>
                </a:lnTo>
                <a:lnTo>
                  <a:pt x="1814083" y="279147"/>
                </a:lnTo>
                <a:lnTo>
                  <a:pt x="1767485" y="273147"/>
                </a:lnTo>
                <a:lnTo>
                  <a:pt x="1718553" y="269539"/>
                </a:lnTo>
                <a:lnTo>
                  <a:pt x="1668583" y="266524"/>
                </a:lnTo>
                <a:lnTo>
                  <a:pt x="1618152" y="260481"/>
                </a:lnTo>
                <a:lnTo>
                  <a:pt x="1563752" y="256854"/>
                </a:lnTo>
                <a:lnTo>
                  <a:pt x="1508060" y="255242"/>
                </a:lnTo>
                <a:lnTo>
                  <a:pt x="1341951" y="254066"/>
                </a:lnTo>
                <a:lnTo>
                  <a:pt x="1194938" y="253967"/>
                </a:lnTo>
                <a:lnTo>
                  <a:pt x="1135769" y="257722"/>
                </a:lnTo>
                <a:lnTo>
                  <a:pt x="1077956" y="262683"/>
                </a:lnTo>
                <a:lnTo>
                  <a:pt x="1024040" y="264888"/>
                </a:lnTo>
                <a:lnTo>
                  <a:pt x="968092" y="269631"/>
                </a:lnTo>
                <a:lnTo>
                  <a:pt x="911711" y="276443"/>
                </a:lnTo>
                <a:lnTo>
                  <a:pt x="858431" y="284174"/>
                </a:lnTo>
                <a:lnTo>
                  <a:pt x="810291" y="288551"/>
                </a:lnTo>
                <a:lnTo>
                  <a:pt x="765378" y="291907"/>
                </a:lnTo>
                <a:lnTo>
                  <a:pt x="701836" y="301730"/>
                </a:lnTo>
                <a:lnTo>
                  <a:pt x="646634" y="312167"/>
                </a:lnTo>
                <a:lnTo>
                  <a:pt x="594529" y="317298"/>
                </a:lnTo>
                <a:lnTo>
                  <a:pt x="556042" y="324305"/>
                </a:lnTo>
                <a:lnTo>
                  <a:pt x="596050" y="319224"/>
                </a:lnTo>
                <a:lnTo>
                  <a:pt x="658725" y="317802"/>
                </a:lnTo>
                <a:lnTo>
                  <a:pt x="728281" y="308794"/>
                </a:lnTo>
                <a:lnTo>
                  <a:pt x="772673" y="306549"/>
                </a:lnTo>
                <a:lnTo>
                  <a:pt x="816862" y="305551"/>
                </a:lnTo>
                <a:lnTo>
                  <a:pt x="909462" y="304910"/>
                </a:lnTo>
                <a:lnTo>
                  <a:pt x="962793" y="301060"/>
                </a:lnTo>
                <a:lnTo>
                  <a:pt x="1018012" y="297467"/>
                </a:lnTo>
                <a:lnTo>
                  <a:pt x="1070775" y="300574"/>
                </a:lnTo>
                <a:lnTo>
                  <a:pt x="1122449" y="302895"/>
                </a:lnTo>
                <a:lnTo>
                  <a:pt x="1199140" y="304202"/>
                </a:lnTo>
                <a:lnTo>
                  <a:pt x="1250054" y="305919"/>
                </a:lnTo>
                <a:lnTo>
                  <a:pt x="1300905" y="311386"/>
                </a:lnTo>
                <a:lnTo>
                  <a:pt x="1351729" y="314756"/>
                </a:lnTo>
                <a:lnTo>
                  <a:pt x="1402539" y="317665"/>
                </a:lnTo>
                <a:lnTo>
                  <a:pt x="1453343" y="323662"/>
                </a:lnTo>
                <a:lnTo>
                  <a:pt x="1516061" y="334971"/>
                </a:lnTo>
                <a:lnTo>
                  <a:pt x="1635347" y="361231"/>
                </a:lnTo>
                <a:lnTo>
                  <a:pt x="1584070" y="356579"/>
                </a:lnTo>
                <a:lnTo>
                  <a:pt x="1529866" y="349115"/>
                </a:lnTo>
                <a:lnTo>
                  <a:pt x="1399695" y="325726"/>
                </a:lnTo>
                <a:lnTo>
                  <a:pt x="1350478" y="321129"/>
                </a:lnTo>
                <a:lnTo>
                  <a:pt x="1300383" y="317676"/>
                </a:lnTo>
                <a:lnTo>
                  <a:pt x="1249896" y="311437"/>
                </a:lnTo>
                <a:lnTo>
                  <a:pt x="1080048" y="287663"/>
                </a:lnTo>
                <a:lnTo>
                  <a:pt x="1021206" y="283046"/>
                </a:lnTo>
                <a:lnTo>
                  <a:pt x="963540" y="279583"/>
                </a:lnTo>
                <a:lnTo>
                  <a:pt x="909688" y="273340"/>
                </a:lnTo>
                <a:lnTo>
                  <a:pt x="857532" y="265862"/>
                </a:lnTo>
                <a:lnTo>
                  <a:pt x="806129" y="259246"/>
                </a:lnTo>
                <a:lnTo>
                  <a:pt x="755061" y="256305"/>
                </a:lnTo>
                <a:lnTo>
                  <a:pt x="704142" y="251235"/>
                </a:lnTo>
                <a:lnTo>
                  <a:pt x="654700" y="245689"/>
                </a:lnTo>
                <a:lnTo>
                  <a:pt x="609207" y="243224"/>
                </a:lnTo>
                <a:lnTo>
                  <a:pt x="565470" y="242129"/>
                </a:lnTo>
                <a:lnTo>
                  <a:pt x="504942" y="237749"/>
                </a:lnTo>
                <a:lnTo>
                  <a:pt x="451260" y="231277"/>
                </a:lnTo>
                <a:lnTo>
                  <a:pt x="392080" y="225597"/>
                </a:lnTo>
                <a:lnTo>
                  <a:pt x="369068" y="222349"/>
                </a:lnTo>
                <a:lnTo>
                  <a:pt x="357961" y="218772"/>
                </a:lnTo>
                <a:lnTo>
                  <a:pt x="354790" y="214977"/>
                </a:lnTo>
                <a:lnTo>
                  <a:pt x="356909" y="211035"/>
                </a:lnTo>
                <a:lnTo>
                  <a:pt x="363966" y="208408"/>
                </a:lnTo>
                <a:lnTo>
                  <a:pt x="415849" y="204191"/>
                </a:lnTo>
                <a:lnTo>
                  <a:pt x="467666" y="203460"/>
                </a:lnTo>
                <a:lnTo>
                  <a:pt x="541643" y="203213"/>
                </a:lnTo>
                <a:lnTo>
                  <a:pt x="583889" y="206942"/>
                </a:lnTo>
                <a:lnTo>
                  <a:pt x="629477" y="211892"/>
                </a:lnTo>
                <a:lnTo>
                  <a:pt x="673256" y="214093"/>
                </a:lnTo>
                <a:lnTo>
                  <a:pt x="719995" y="218833"/>
                </a:lnTo>
                <a:lnTo>
                  <a:pt x="770401" y="224233"/>
                </a:lnTo>
                <a:lnTo>
                  <a:pt x="825730" y="226633"/>
                </a:lnTo>
                <a:lnTo>
                  <a:pt x="905671" y="227984"/>
                </a:lnTo>
                <a:lnTo>
                  <a:pt x="961109" y="232063"/>
                </a:lnTo>
                <a:lnTo>
                  <a:pt x="1018675" y="238579"/>
                </a:lnTo>
                <a:lnTo>
                  <a:pt x="1224826" y="266744"/>
                </a:lnTo>
                <a:lnTo>
                  <a:pt x="1309907" y="279380"/>
                </a:lnTo>
                <a:lnTo>
                  <a:pt x="1491228" y="308987"/>
                </a:lnTo>
                <a:lnTo>
                  <a:pt x="1560840" y="321686"/>
                </a:lnTo>
                <a:lnTo>
                  <a:pt x="1619408" y="334386"/>
                </a:lnTo>
                <a:lnTo>
                  <a:pt x="1679252" y="340344"/>
                </a:lnTo>
                <a:lnTo>
                  <a:pt x="1685795" y="342591"/>
                </a:lnTo>
                <a:lnTo>
                  <a:pt x="1683101" y="345501"/>
                </a:lnTo>
                <a:lnTo>
                  <a:pt x="1674250" y="348851"/>
                </a:lnTo>
                <a:lnTo>
                  <a:pt x="1634824" y="353567"/>
                </a:lnTo>
                <a:lnTo>
                  <a:pt x="1580652" y="354964"/>
                </a:lnTo>
                <a:lnTo>
                  <a:pt x="1513174" y="355378"/>
                </a:lnTo>
                <a:lnTo>
                  <a:pt x="1464414" y="351712"/>
                </a:lnTo>
                <a:lnTo>
                  <a:pt x="1414521" y="348201"/>
                </a:lnTo>
                <a:lnTo>
                  <a:pt x="1309741" y="353682"/>
                </a:lnTo>
                <a:lnTo>
                  <a:pt x="1219826" y="354998"/>
                </a:lnTo>
                <a:lnTo>
                  <a:pt x="1156238" y="356717"/>
                </a:lnTo>
                <a:lnTo>
                  <a:pt x="1095050" y="362185"/>
                </a:lnTo>
                <a:lnTo>
                  <a:pt x="1034929" y="369319"/>
                </a:lnTo>
                <a:lnTo>
                  <a:pt x="915848" y="385396"/>
                </a:lnTo>
                <a:lnTo>
                  <a:pt x="860270" y="397509"/>
                </a:lnTo>
                <a:lnTo>
                  <a:pt x="808756" y="410889"/>
                </a:lnTo>
                <a:lnTo>
                  <a:pt x="742911" y="426355"/>
                </a:lnTo>
                <a:lnTo>
                  <a:pt x="681306" y="444222"/>
                </a:lnTo>
                <a:lnTo>
                  <a:pt x="667719" y="448532"/>
                </a:lnTo>
                <a:lnTo>
                  <a:pt x="662896" y="452817"/>
                </a:lnTo>
                <a:lnTo>
                  <a:pt x="663913" y="457084"/>
                </a:lnTo>
                <a:lnTo>
                  <a:pt x="668824" y="461340"/>
                </a:lnTo>
                <a:lnTo>
                  <a:pt x="689333" y="466069"/>
                </a:lnTo>
                <a:lnTo>
                  <a:pt x="736376" y="468731"/>
                </a:lnTo>
                <a:lnTo>
                  <a:pt x="795000" y="469520"/>
                </a:lnTo>
                <a:lnTo>
                  <a:pt x="837603" y="468294"/>
                </a:lnTo>
                <a:lnTo>
                  <a:pt x="884760" y="463045"/>
                </a:lnTo>
                <a:lnTo>
                  <a:pt x="933942" y="459771"/>
                </a:lnTo>
                <a:lnTo>
                  <a:pt x="985433" y="458316"/>
                </a:lnTo>
                <a:lnTo>
                  <a:pt x="1128199" y="457306"/>
                </a:lnTo>
                <a:lnTo>
                  <a:pt x="1187010" y="460984"/>
                </a:lnTo>
                <a:lnTo>
                  <a:pt x="1246075" y="465911"/>
                </a:lnTo>
                <a:lnTo>
                  <a:pt x="1305252" y="468101"/>
                </a:lnTo>
                <a:lnTo>
                  <a:pt x="1394101" y="469333"/>
                </a:lnTo>
                <a:lnTo>
                  <a:pt x="1449592" y="473385"/>
                </a:lnTo>
                <a:lnTo>
                  <a:pt x="1502478" y="478478"/>
                </a:lnTo>
                <a:lnTo>
                  <a:pt x="1554205" y="480742"/>
                </a:lnTo>
                <a:lnTo>
                  <a:pt x="1605417" y="485511"/>
                </a:lnTo>
                <a:lnTo>
                  <a:pt x="1653578" y="490923"/>
                </a:lnTo>
                <a:lnTo>
                  <a:pt x="1711014" y="495381"/>
                </a:lnTo>
                <a:lnTo>
                  <a:pt x="1772825" y="505051"/>
                </a:lnTo>
                <a:lnTo>
                  <a:pt x="1789099" y="506018"/>
                </a:lnTo>
                <a:lnTo>
                  <a:pt x="1791482" y="506663"/>
                </a:lnTo>
                <a:lnTo>
                  <a:pt x="1741996" y="507698"/>
                </a:lnTo>
                <a:lnTo>
                  <a:pt x="1401778" y="507952"/>
                </a:lnTo>
                <a:lnTo>
                  <a:pt x="1351405" y="511715"/>
                </a:lnTo>
                <a:lnTo>
                  <a:pt x="1300795" y="516680"/>
                </a:lnTo>
                <a:lnTo>
                  <a:pt x="1250079" y="518887"/>
                </a:lnTo>
                <a:lnTo>
                  <a:pt x="1199316" y="523631"/>
                </a:lnTo>
                <a:lnTo>
                  <a:pt x="1148533" y="530443"/>
                </a:lnTo>
                <a:lnTo>
                  <a:pt x="1097740" y="538174"/>
                </a:lnTo>
                <a:lnTo>
                  <a:pt x="1050707" y="542551"/>
                </a:lnTo>
                <a:lnTo>
                  <a:pt x="988324" y="548778"/>
                </a:lnTo>
                <a:lnTo>
                  <a:pt x="930329" y="559560"/>
                </a:lnTo>
                <a:lnTo>
                  <a:pt x="872223" y="571692"/>
                </a:lnTo>
                <a:lnTo>
                  <a:pt x="802021" y="588433"/>
                </a:lnTo>
                <a:lnTo>
                  <a:pt x="800407" y="591240"/>
                </a:lnTo>
                <a:lnTo>
                  <a:pt x="824955" y="594358"/>
                </a:lnTo>
                <a:lnTo>
                  <a:pt x="880826" y="596113"/>
                </a:lnTo>
                <a:lnTo>
                  <a:pt x="1011637" y="596788"/>
                </a:lnTo>
                <a:lnTo>
                  <a:pt x="1060887" y="600587"/>
                </a:lnTo>
                <a:lnTo>
                  <a:pt x="1112409" y="605568"/>
                </a:lnTo>
                <a:lnTo>
                  <a:pt x="1168234" y="607781"/>
                </a:lnTo>
                <a:lnTo>
                  <a:pt x="1222207" y="612528"/>
                </a:lnTo>
                <a:lnTo>
                  <a:pt x="1275829" y="617931"/>
                </a:lnTo>
                <a:lnTo>
                  <a:pt x="1332586" y="620332"/>
                </a:lnTo>
                <a:lnTo>
                  <a:pt x="1386975" y="625162"/>
                </a:lnTo>
                <a:lnTo>
                  <a:pt x="1437959" y="632012"/>
                </a:lnTo>
                <a:lnTo>
                  <a:pt x="1484138" y="639761"/>
                </a:lnTo>
                <a:lnTo>
                  <a:pt x="1549802" y="652056"/>
                </a:lnTo>
                <a:lnTo>
                  <a:pt x="1607201" y="664636"/>
                </a:lnTo>
                <a:lnTo>
                  <a:pt x="1659956" y="677301"/>
                </a:lnTo>
                <a:lnTo>
                  <a:pt x="1665875" y="681529"/>
                </a:lnTo>
                <a:lnTo>
                  <a:pt x="1664177" y="685759"/>
                </a:lnTo>
                <a:lnTo>
                  <a:pt x="1657400" y="689990"/>
                </a:lnTo>
                <a:lnTo>
                  <a:pt x="1600669" y="695945"/>
                </a:lnTo>
                <a:lnTo>
                  <a:pt x="1541526" y="697710"/>
                </a:lnTo>
                <a:lnTo>
                  <a:pt x="1153300" y="698452"/>
                </a:lnTo>
                <a:lnTo>
                  <a:pt x="1089434" y="705194"/>
                </a:lnTo>
                <a:lnTo>
                  <a:pt x="1013372" y="711387"/>
                </a:lnTo>
                <a:lnTo>
                  <a:pt x="973228" y="717371"/>
                </a:lnTo>
                <a:lnTo>
                  <a:pt x="965345" y="722354"/>
                </a:lnTo>
                <a:lnTo>
                  <a:pt x="965734" y="728498"/>
                </a:lnTo>
                <a:lnTo>
                  <a:pt x="971639" y="735416"/>
                </a:lnTo>
                <a:lnTo>
                  <a:pt x="981219" y="740028"/>
                </a:lnTo>
                <a:lnTo>
                  <a:pt x="1006916" y="745153"/>
                </a:lnTo>
                <a:lnTo>
                  <a:pt x="1070816" y="749854"/>
                </a:lnTo>
                <a:lnTo>
                  <a:pt x="1130846" y="759152"/>
                </a:lnTo>
                <a:lnTo>
                  <a:pt x="1177369" y="766823"/>
                </a:lnTo>
                <a:lnTo>
                  <a:pt x="1226267" y="771172"/>
                </a:lnTo>
                <a:lnTo>
                  <a:pt x="1276222" y="775928"/>
                </a:lnTo>
                <a:lnTo>
                  <a:pt x="1377280" y="798214"/>
                </a:lnTo>
                <a:lnTo>
                  <a:pt x="1601296" y="842354"/>
                </a:lnTo>
                <a:lnTo>
                  <a:pt x="1651465" y="855076"/>
                </a:lnTo>
                <a:lnTo>
                  <a:pt x="1693140" y="874525"/>
                </a:lnTo>
                <a:lnTo>
                  <a:pt x="1697876" y="880745"/>
                </a:lnTo>
                <a:lnTo>
                  <a:pt x="1696800" y="886303"/>
                </a:lnTo>
                <a:lnTo>
                  <a:pt x="1691849" y="891420"/>
                </a:lnTo>
                <a:lnTo>
                  <a:pt x="1663769" y="897105"/>
                </a:lnTo>
                <a:lnTo>
                  <a:pt x="1607887" y="900305"/>
                </a:lnTo>
                <a:lnTo>
                  <a:pt x="1551818" y="897490"/>
                </a:lnTo>
                <a:lnTo>
                  <a:pt x="1494283" y="891482"/>
                </a:lnTo>
                <a:lnTo>
                  <a:pt x="1437723" y="889702"/>
                </a:lnTo>
                <a:lnTo>
                  <a:pt x="1192428" y="888955"/>
                </a:lnTo>
                <a:lnTo>
                  <a:pt x="1263556" y="888953"/>
                </a:lnTo>
                <a:lnTo>
                  <a:pt x="1323578" y="895695"/>
                </a:lnTo>
                <a:lnTo>
                  <a:pt x="1455984" y="918806"/>
                </a:lnTo>
                <a:lnTo>
                  <a:pt x="1505319" y="923387"/>
                </a:lnTo>
                <a:lnTo>
                  <a:pt x="1554057" y="928246"/>
                </a:lnTo>
                <a:lnTo>
                  <a:pt x="1599236" y="939812"/>
                </a:lnTo>
                <a:lnTo>
                  <a:pt x="1642834" y="950598"/>
                </a:lnTo>
                <a:lnTo>
                  <a:pt x="1699521" y="964603"/>
                </a:lnTo>
                <a:lnTo>
                  <a:pt x="1763342" y="981977"/>
                </a:lnTo>
                <a:lnTo>
                  <a:pt x="1806723" y="1001496"/>
                </a:lnTo>
                <a:lnTo>
                  <a:pt x="1813109" y="1009137"/>
                </a:lnTo>
                <a:lnTo>
                  <a:pt x="1814543" y="1017053"/>
                </a:lnTo>
                <a:lnTo>
                  <a:pt x="1812678" y="1025153"/>
                </a:lnTo>
                <a:lnTo>
                  <a:pt x="1805789" y="1031964"/>
                </a:lnTo>
                <a:lnTo>
                  <a:pt x="1783084" y="1043295"/>
                </a:lnTo>
                <a:lnTo>
                  <a:pt x="1719986" y="1066451"/>
                </a:lnTo>
                <a:lnTo>
                  <a:pt x="1669235" y="1083626"/>
                </a:lnTo>
                <a:lnTo>
                  <a:pt x="1582111" y="1109081"/>
                </a:lnTo>
                <a:lnTo>
                  <a:pt x="1570234" y="1116138"/>
                </a:lnTo>
                <a:lnTo>
                  <a:pt x="1513212" y="1171904"/>
                </a:lnTo>
                <a:lnTo>
                  <a:pt x="1495945" y="1189216"/>
                </a:lnTo>
                <a:lnTo>
                  <a:pt x="1482628" y="1217607"/>
                </a:lnTo>
                <a:lnTo>
                  <a:pt x="1477101" y="1235055"/>
                </a:lnTo>
                <a:lnTo>
                  <a:pt x="1474723" y="1265732"/>
                </a:lnTo>
                <a:lnTo>
                  <a:pt x="1476064" y="1279839"/>
                </a:lnTo>
                <a:lnTo>
                  <a:pt x="1485080" y="1306802"/>
                </a:lnTo>
                <a:lnTo>
                  <a:pt x="1513865" y="1358605"/>
                </a:lnTo>
                <a:lnTo>
                  <a:pt x="1545125" y="1396879"/>
                </a:lnTo>
                <a:lnTo>
                  <a:pt x="1602344" y="1447738"/>
                </a:lnTo>
                <a:lnTo>
                  <a:pt x="1644250" y="1484437"/>
                </a:lnTo>
                <a:lnTo>
                  <a:pt x="1704499" y="1522837"/>
                </a:lnTo>
                <a:lnTo>
                  <a:pt x="1757585" y="1557599"/>
                </a:lnTo>
                <a:lnTo>
                  <a:pt x="1766238" y="1554850"/>
                </a:lnTo>
                <a:lnTo>
                  <a:pt x="1772008" y="1544551"/>
                </a:lnTo>
                <a:lnTo>
                  <a:pt x="1775854" y="1529218"/>
                </a:lnTo>
                <a:lnTo>
                  <a:pt x="1775596" y="1514763"/>
                </a:lnTo>
                <a:lnTo>
                  <a:pt x="1758667" y="1461146"/>
                </a:lnTo>
                <a:lnTo>
                  <a:pt x="1734574" y="1403047"/>
                </a:lnTo>
                <a:lnTo>
                  <a:pt x="1710867" y="1353917"/>
                </a:lnTo>
                <a:lnTo>
                  <a:pt x="1692710" y="1296869"/>
                </a:lnTo>
                <a:lnTo>
                  <a:pt x="1671652" y="1242023"/>
                </a:lnTo>
                <a:lnTo>
                  <a:pt x="1647539" y="1183282"/>
                </a:lnTo>
                <a:lnTo>
                  <a:pt x="1622520" y="1127934"/>
                </a:lnTo>
                <a:lnTo>
                  <a:pt x="1603975" y="1075787"/>
                </a:lnTo>
                <a:lnTo>
                  <a:pt x="1589543" y="1024587"/>
                </a:lnTo>
                <a:lnTo>
                  <a:pt x="1572024" y="958130"/>
                </a:lnTo>
                <a:lnTo>
                  <a:pt x="1554974" y="902774"/>
                </a:lnTo>
                <a:lnTo>
                  <a:pt x="1547904" y="875340"/>
                </a:lnTo>
                <a:lnTo>
                  <a:pt x="1544760" y="844332"/>
                </a:lnTo>
                <a:lnTo>
                  <a:pt x="1542512" y="838039"/>
                </a:lnTo>
                <a:lnTo>
                  <a:pt x="1539601" y="838077"/>
                </a:lnTo>
                <a:lnTo>
                  <a:pt x="1536249" y="842335"/>
                </a:lnTo>
                <a:lnTo>
                  <a:pt x="1535426" y="850819"/>
                </a:lnTo>
                <a:lnTo>
                  <a:pt x="1544244" y="904991"/>
                </a:lnTo>
                <a:lnTo>
                  <a:pt x="1555539" y="953442"/>
                </a:lnTo>
                <a:lnTo>
                  <a:pt x="1571585" y="1007309"/>
                </a:lnTo>
                <a:lnTo>
                  <a:pt x="1597976" y="1067954"/>
                </a:lnTo>
                <a:lnTo>
                  <a:pt x="1619226" y="1111031"/>
                </a:lnTo>
                <a:lnTo>
                  <a:pt x="1638079" y="1158399"/>
                </a:lnTo>
                <a:lnTo>
                  <a:pt x="1659627" y="1203910"/>
                </a:lnTo>
                <a:lnTo>
                  <a:pt x="1681905" y="1247656"/>
                </a:lnTo>
                <a:lnTo>
                  <a:pt x="1701213" y="1290617"/>
                </a:lnTo>
                <a:lnTo>
                  <a:pt x="1722965" y="1333229"/>
                </a:lnTo>
                <a:lnTo>
                  <a:pt x="1745333" y="1375687"/>
                </a:lnTo>
                <a:lnTo>
                  <a:pt x="1773792" y="1436434"/>
                </a:lnTo>
                <a:lnTo>
                  <a:pt x="1804929" y="1496317"/>
                </a:lnTo>
                <a:lnTo>
                  <a:pt x="1825086" y="1548911"/>
                </a:lnTo>
                <a:lnTo>
                  <a:pt x="1829584" y="1553291"/>
                </a:lnTo>
                <a:lnTo>
                  <a:pt x="1833994" y="1551978"/>
                </a:lnTo>
                <a:lnTo>
                  <a:pt x="1838345" y="1546870"/>
                </a:lnTo>
                <a:lnTo>
                  <a:pt x="1838423" y="1536409"/>
                </a:lnTo>
                <a:lnTo>
                  <a:pt x="1826460" y="1489386"/>
                </a:lnTo>
                <a:lnTo>
                  <a:pt x="1814763" y="1439079"/>
                </a:lnTo>
                <a:lnTo>
                  <a:pt x="1809259" y="1387013"/>
                </a:lnTo>
                <a:lnTo>
                  <a:pt x="1799318" y="1327529"/>
                </a:lnTo>
                <a:lnTo>
                  <a:pt x="1788847" y="1266629"/>
                </a:lnTo>
                <a:lnTo>
                  <a:pt x="1783705" y="1209388"/>
                </a:lnTo>
                <a:lnTo>
                  <a:pt x="1777503" y="1164013"/>
                </a:lnTo>
                <a:lnTo>
                  <a:pt x="1773804" y="1119387"/>
                </a:lnTo>
                <a:lnTo>
                  <a:pt x="1772161" y="1076034"/>
                </a:lnTo>
                <a:lnTo>
                  <a:pt x="1771236" y="1011961"/>
                </a:lnTo>
                <a:lnTo>
                  <a:pt x="1770851" y="777582"/>
                </a:lnTo>
                <a:lnTo>
                  <a:pt x="1777589" y="719546"/>
                </a:lnTo>
                <a:lnTo>
                  <a:pt x="1788524" y="662056"/>
                </a:lnTo>
                <a:lnTo>
                  <a:pt x="1791098" y="658666"/>
                </a:lnTo>
                <a:lnTo>
                  <a:pt x="1793958" y="681240"/>
                </a:lnTo>
                <a:lnTo>
                  <a:pt x="1795568" y="729257"/>
                </a:lnTo>
                <a:lnTo>
                  <a:pt x="1796188" y="836531"/>
                </a:lnTo>
                <a:lnTo>
                  <a:pt x="1802971" y="898193"/>
                </a:lnTo>
                <a:lnTo>
                  <a:pt x="1806290" y="940096"/>
                </a:lnTo>
                <a:lnTo>
                  <a:pt x="1806355" y="982239"/>
                </a:lnTo>
                <a:lnTo>
                  <a:pt x="1799869" y="1044220"/>
                </a:lnTo>
                <a:lnTo>
                  <a:pt x="1797320" y="1098960"/>
                </a:lnTo>
                <a:lnTo>
                  <a:pt x="1795154" y="1150928"/>
                </a:lnTo>
                <a:lnTo>
                  <a:pt x="1787613" y="1204896"/>
                </a:lnTo>
                <a:lnTo>
                  <a:pt x="1785354" y="1249505"/>
                </a:lnTo>
                <a:lnTo>
                  <a:pt x="1783904" y="1315564"/>
                </a:lnTo>
                <a:lnTo>
                  <a:pt x="1776852" y="1265419"/>
                </a:lnTo>
                <a:lnTo>
                  <a:pt x="1765989" y="1235482"/>
                </a:lnTo>
                <a:lnTo>
                  <a:pt x="1736601" y="1168830"/>
                </a:lnTo>
                <a:lnTo>
                  <a:pt x="1710198" y="1117647"/>
                </a:lnTo>
                <a:lnTo>
                  <a:pt x="1684235" y="1066771"/>
                </a:lnTo>
                <a:lnTo>
                  <a:pt x="1650517" y="1015956"/>
                </a:lnTo>
                <a:lnTo>
                  <a:pt x="1598994" y="959195"/>
                </a:lnTo>
                <a:lnTo>
                  <a:pt x="1565646" y="932029"/>
                </a:lnTo>
                <a:lnTo>
                  <a:pt x="1522211" y="906106"/>
                </a:lnTo>
                <a:lnTo>
                  <a:pt x="1490068" y="896576"/>
                </a:lnTo>
                <a:lnTo>
                  <a:pt x="1458378" y="893752"/>
                </a:lnTo>
                <a:lnTo>
                  <a:pt x="1430183" y="897200"/>
                </a:lnTo>
                <a:lnTo>
                  <a:pt x="1407304" y="907200"/>
                </a:lnTo>
                <a:lnTo>
                  <a:pt x="1397251" y="913817"/>
                </a:lnTo>
                <a:lnTo>
                  <a:pt x="1389139" y="925285"/>
                </a:lnTo>
                <a:lnTo>
                  <a:pt x="1376361" y="956841"/>
                </a:lnTo>
                <a:lnTo>
                  <a:pt x="1361235" y="1014274"/>
                </a:lnTo>
                <a:lnTo>
                  <a:pt x="1354558" y="1069234"/>
                </a:lnTo>
                <a:lnTo>
                  <a:pt x="1356759" y="1111600"/>
                </a:lnTo>
                <a:lnTo>
                  <a:pt x="1362441" y="1157240"/>
                </a:lnTo>
                <a:lnTo>
                  <a:pt x="1369670" y="1201043"/>
                </a:lnTo>
                <a:lnTo>
                  <a:pt x="1388415" y="1258629"/>
                </a:lnTo>
                <a:lnTo>
                  <a:pt x="1394537" y="1266637"/>
                </a:lnTo>
                <a:lnTo>
                  <a:pt x="1400029" y="1267742"/>
                </a:lnTo>
                <a:lnTo>
                  <a:pt x="1405101" y="1264245"/>
                </a:lnTo>
                <a:lnTo>
                  <a:pt x="1408483" y="1256270"/>
                </a:lnTo>
                <a:lnTo>
                  <a:pt x="1412240" y="1232357"/>
                </a:lnTo>
                <a:lnTo>
                  <a:pt x="1410148" y="1206677"/>
                </a:lnTo>
                <a:lnTo>
                  <a:pt x="1397306" y="1142213"/>
                </a:lnTo>
                <a:lnTo>
                  <a:pt x="1379770" y="1080404"/>
                </a:lnTo>
                <a:lnTo>
                  <a:pt x="1358482" y="1031913"/>
                </a:lnTo>
                <a:lnTo>
                  <a:pt x="1339945" y="990264"/>
                </a:lnTo>
                <a:lnTo>
                  <a:pt x="1341056" y="987538"/>
                </a:lnTo>
                <a:lnTo>
                  <a:pt x="1344620" y="988543"/>
                </a:lnTo>
                <a:lnTo>
                  <a:pt x="1393216" y="1025729"/>
                </a:lnTo>
                <a:lnTo>
                  <a:pt x="1412981" y="1049461"/>
                </a:lnTo>
                <a:lnTo>
                  <a:pt x="1448665" y="1103946"/>
                </a:lnTo>
                <a:lnTo>
                  <a:pt x="1491447" y="1155653"/>
                </a:lnTo>
              </a:path>
            </a:pathLst>
          </a:custGeom>
          <a:ln w="266700" cap="flat" cmpd="sng" algn="ctr">
            <a:solidFill>
              <a:srgbClr val="00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/>
          <p:cNvGrpSpPr/>
          <p:nvPr/>
        </p:nvGrpSpPr>
        <p:grpSpPr>
          <a:xfrm>
            <a:off x="4065485" y="6997700"/>
            <a:ext cx="1344716" cy="647701"/>
            <a:chOff x="4065485" y="6997700"/>
            <a:chExt cx="1344716" cy="647701"/>
          </a:xfrm>
        </p:grpSpPr>
        <p:sp>
          <p:nvSpPr>
            <p:cNvPr id="209" name="Freeform 208"/>
            <p:cNvSpPr/>
            <p:nvPr/>
          </p:nvSpPr>
          <p:spPr>
            <a:xfrm>
              <a:off x="4065485" y="7023100"/>
              <a:ext cx="150916" cy="469901"/>
            </a:xfrm>
            <a:custGeom>
              <a:avLst/>
              <a:gdLst/>
              <a:ahLst/>
              <a:cxnLst/>
              <a:rect l="0" t="0" r="0" b="0"/>
              <a:pathLst>
                <a:path w="150916" h="469901">
                  <a:moveTo>
                    <a:pt x="150915" y="0"/>
                  </a:moveTo>
                  <a:lnTo>
                    <a:pt x="115561" y="35352"/>
                  </a:lnTo>
                  <a:lnTo>
                    <a:pt x="107590" y="44735"/>
                  </a:lnTo>
                  <a:lnTo>
                    <a:pt x="99454" y="55223"/>
                  </a:lnTo>
                  <a:lnTo>
                    <a:pt x="91207" y="66448"/>
                  </a:lnTo>
                  <a:lnTo>
                    <a:pt x="74519" y="90210"/>
                  </a:lnTo>
                  <a:lnTo>
                    <a:pt x="66117" y="102473"/>
                  </a:lnTo>
                  <a:lnTo>
                    <a:pt x="57694" y="116293"/>
                  </a:lnTo>
                  <a:lnTo>
                    <a:pt x="49257" y="131151"/>
                  </a:lnTo>
                  <a:lnTo>
                    <a:pt x="32355" y="162711"/>
                  </a:lnTo>
                  <a:lnTo>
                    <a:pt x="15436" y="195553"/>
                  </a:lnTo>
                  <a:lnTo>
                    <a:pt x="9796" y="213624"/>
                  </a:lnTo>
                  <a:lnTo>
                    <a:pt x="6035" y="232726"/>
                  </a:lnTo>
                  <a:lnTo>
                    <a:pt x="3529" y="252517"/>
                  </a:lnTo>
                  <a:lnTo>
                    <a:pt x="1857" y="271356"/>
                  </a:lnTo>
                  <a:lnTo>
                    <a:pt x="743" y="289559"/>
                  </a:lnTo>
                  <a:lnTo>
                    <a:pt x="0" y="307339"/>
                  </a:lnTo>
                  <a:lnTo>
                    <a:pt x="2327" y="324837"/>
                  </a:lnTo>
                  <a:lnTo>
                    <a:pt x="6701" y="342147"/>
                  </a:lnTo>
                  <a:lnTo>
                    <a:pt x="12439" y="359331"/>
                  </a:lnTo>
                  <a:lnTo>
                    <a:pt x="19086" y="375021"/>
                  </a:lnTo>
                  <a:lnTo>
                    <a:pt x="26340" y="389714"/>
                  </a:lnTo>
                  <a:lnTo>
                    <a:pt x="33998" y="403742"/>
                  </a:lnTo>
                  <a:lnTo>
                    <a:pt x="41926" y="417328"/>
                  </a:lnTo>
                  <a:lnTo>
                    <a:pt x="74715" y="469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292600" y="7150100"/>
              <a:ext cx="25401" cy="254001"/>
            </a:xfrm>
            <a:custGeom>
              <a:avLst/>
              <a:gdLst/>
              <a:ahLst/>
              <a:cxnLst/>
              <a:rect l="0" t="0" r="0" b="0"/>
              <a:pathLst>
                <a:path w="25401" h="254001">
                  <a:moveTo>
                    <a:pt x="0" y="0"/>
                  </a:moveTo>
                  <a:lnTo>
                    <a:pt x="0" y="26968"/>
                  </a:lnTo>
                  <a:lnTo>
                    <a:pt x="1411" y="39144"/>
                  </a:lnTo>
                  <a:lnTo>
                    <a:pt x="3762" y="51496"/>
                  </a:lnTo>
                  <a:lnTo>
                    <a:pt x="6742" y="63964"/>
                  </a:lnTo>
                  <a:lnTo>
                    <a:pt x="8728" y="77920"/>
                  </a:lnTo>
                  <a:lnTo>
                    <a:pt x="10052" y="92869"/>
                  </a:lnTo>
                  <a:lnTo>
                    <a:pt x="10934" y="108479"/>
                  </a:lnTo>
                  <a:lnTo>
                    <a:pt x="11915" y="144639"/>
                  </a:lnTo>
                  <a:lnTo>
                    <a:pt x="12467" y="200900"/>
                  </a:lnTo>
                  <a:lnTo>
                    <a:pt x="2540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397011" y="7200900"/>
              <a:ext cx="158322" cy="232015"/>
            </a:xfrm>
            <a:custGeom>
              <a:avLst/>
              <a:gdLst/>
              <a:ahLst/>
              <a:cxnLst/>
              <a:rect l="0" t="0" r="0" b="0"/>
              <a:pathLst>
                <a:path w="158322" h="232015">
                  <a:moveTo>
                    <a:pt x="35289" y="12700"/>
                  </a:moveTo>
                  <a:lnTo>
                    <a:pt x="21804" y="32925"/>
                  </a:lnTo>
                  <a:lnTo>
                    <a:pt x="16421" y="44528"/>
                  </a:lnTo>
                  <a:lnTo>
                    <a:pt x="11422" y="57908"/>
                  </a:lnTo>
                  <a:lnTo>
                    <a:pt x="6677" y="72472"/>
                  </a:lnTo>
                  <a:lnTo>
                    <a:pt x="3514" y="87825"/>
                  </a:lnTo>
                  <a:lnTo>
                    <a:pt x="1406" y="103706"/>
                  </a:lnTo>
                  <a:lnTo>
                    <a:pt x="0" y="119937"/>
                  </a:lnTo>
                  <a:lnTo>
                    <a:pt x="474" y="136402"/>
                  </a:lnTo>
                  <a:lnTo>
                    <a:pt x="2201" y="153023"/>
                  </a:lnTo>
                  <a:lnTo>
                    <a:pt x="4764" y="169749"/>
                  </a:lnTo>
                  <a:lnTo>
                    <a:pt x="9294" y="183722"/>
                  </a:lnTo>
                  <a:lnTo>
                    <a:pt x="15137" y="195859"/>
                  </a:lnTo>
                  <a:lnTo>
                    <a:pt x="21854" y="206772"/>
                  </a:lnTo>
                  <a:lnTo>
                    <a:pt x="30566" y="215459"/>
                  </a:lnTo>
                  <a:lnTo>
                    <a:pt x="40606" y="222662"/>
                  </a:lnTo>
                  <a:lnTo>
                    <a:pt x="51534" y="228874"/>
                  </a:lnTo>
                  <a:lnTo>
                    <a:pt x="63052" y="231605"/>
                  </a:lnTo>
                  <a:lnTo>
                    <a:pt x="74964" y="232014"/>
                  </a:lnTo>
                  <a:lnTo>
                    <a:pt x="87139" y="230876"/>
                  </a:lnTo>
                  <a:lnTo>
                    <a:pt x="99489" y="227295"/>
                  </a:lnTo>
                  <a:lnTo>
                    <a:pt x="111955" y="222085"/>
                  </a:lnTo>
                  <a:lnTo>
                    <a:pt x="124500" y="215790"/>
                  </a:lnTo>
                  <a:lnTo>
                    <a:pt x="134274" y="207360"/>
                  </a:lnTo>
                  <a:lnTo>
                    <a:pt x="142201" y="197506"/>
                  </a:lnTo>
                  <a:lnTo>
                    <a:pt x="148897" y="186704"/>
                  </a:lnTo>
                  <a:lnTo>
                    <a:pt x="153361" y="172447"/>
                  </a:lnTo>
                  <a:lnTo>
                    <a:pt x="156337" y="155887"/>
                  </a:lnTo>
                  <a:lnTo>
                    <a:pt x="158321" y="137791"/>
                  </a:lnTo>
                  <a:lnTo>
                    <a:pt x="156821" y="121494"/>
                  </a:lnTo>
                  <a:lnTo>
                    <a:pt x="152999" y="106396"/>
                  </a:lnTo>
                  <a:lnTo>
                    <a:pt x="147629" y="92097"/>
                  </a:lnTo>
                  <a:lnTo>
                    <a:pt x="141227" y="78331"/>
                  </a:lnTo>
                  <a:lnTo>
                    <a:pt x="134136" y="64921"/>
                  </a:lnTo>
                  <a:lnTo>
                    <a:pt x="126587" y="51748"/>
                  </a:lnTo>
                  <a:lnTo>
                    <a:pt x="117321" y="41554"/>
                  </a:lnTo>
                  <a:lnTo>
                    <a:pt x="106910" y="33346"/>
                  </a:lnTo>
                  <a:lnTo>
                    <a:pt x="479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610100" y="74295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25400" y="0"/>
                  </a:moveTo>
                  <a:lnTo>
                    <a:pt x="25400" y="33710"/>
                  </a:lnTo>
                  <a:lnTo>
                    <a:pt x="23988" y="47873"/>
                  </a:lnTo>
                  <a:lnTo>
                    <a:pt x="21637" y="61548"/>
                  </a:lnTo>
                  <a:lnTo>
                    <a:pt x="18657" y="74899"/>
                  </a:lnTo>
                  <a:lnTo>
                    <a:pt x="15260" y="88032"/>
                  </a:lnTo>
                  <a:lnTo>
                    <a:pt x="11585" y="101021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4724400" y="7244295"/>
              <a:ext cx="203201" cy="210606"/>
            </a:xfrm>
            <a:custGeom>
              <a:avLst/>
              <a:gdLst/>
              <a:ahLst/>
              <a:cxnLst/>
              <a:rect l="0" t="0" r="0" b="0"/>
              <a:pathLst>
                <a:path w="203201" h="210606">
                  <a:moveTo>
                    <a:pt x="0" y="32805"/>
                  </a:moveTo>
                  <a:lnTo>
                    <a:pt x="13484" y="12579"/>
                  </a:lnTo>
                  <a:lnTo>
                    <a:pt x="23100" y="6621"/>
                  </a:lnTo>
                  <a:lnTo>
                    <a:pt x="35155" y="2648"/>
                  </a:lnTo>
                  <a:lnTo>
                    <a:pt x="48837" y="0"/>
                  </a:lnTo>
                  <a:lnTo>
                    <a:pt x="63602" y="1058"/>
                  </a:lnTo>
                  <a:lnTo>
                    <a:pt x="79090" y="4585"/>
                  </a:lnTo>
                  <a:lnTo>
                    <a:pt x="95060" y="9758"/>
                  </a:lnTo>
                  <a:lnTo>
                    <a:pt x="108529" y="16029"/>
                  </a:lnTo>
                  <a:lnTo>
                    <a:pt x="120330" y="23032"/>
                  </a:lnTo>
                  <a:lnTo>
                    <a:pt x="131020" y="30523"/>
                  </a:lnTo>
                  <a:lnTo>
                    <a:pt x="139558" y="39750"/>
                  </a:lnTo>
                  <a:lnTo>
                    <a:pt x="146660" y="50134"/>
                  </a:lnTo>
                  <a:lnTo>
                    <a:pt x="152807" y="61291"/>
                  </a:lnTo>
                  <a:lnTo>
                    <a:pt x="154082" y="72963"/>
                  </a:lnTo>
                  <a:lnTo>
                    <a:pt x="152110" y="84977"/>
                  </a:lnTo>
                  <a:lnTo>
                    <a:pt x="147973" y="97219"/>
                  </a:lnTo>
                  <a:lnTo>
                    <a:pt x="142393" y="108203"/>
                  </a:lnTo>
                  <a:lnTo>
                    <a:pt x="135851" y="118348"/>
                  </a:lnTo>
                  <a:lnTo>
                    <a:pt x="128667" y="127934"/>
                  </a:lnTo>
                  <a:lnTo>
                    <a:pt x="119645" y="137146"/>
                  </a:lnTo>
                  <a:lnTo>
                    <a:pt x="109396" y="146110"/>
                  </a:lnTo>
                  <a:lnTo>
                    <a:pt x="98331" y="154909"/>
                  </a:lnTo>
                  <a:lnTo>
                    <a:pt x="86720" y="162185"/>
                  </a:lnTo>
                  <a:lnTo>
                    <a:pt x="74747" y="168447"/>
                  </a:lnTo>
                  <a:lnTo>
                    <a:pt x="62531" y="174033"/>
                  </a:lnTo>
                  <a:lnTo>
                    <a:pt x="58620" y="179168"/>
                  </a:lnTo>
                  <a:lnTo>
                    <a:pt x="60247" y="184002"/>
                  </a:lnTo>
                  <a:lnTo>
                    <a:pt x="65564" y="188636"/>
                  </a:lnTo>
                  <a:lnTo>
                    <a:pt x="74754" y="191726"/>
                  </a:lnTo>
                  <a:lnTo>
                    <a:pt x="86525" y="193785"/>
                  </a:lnTo>
                  <a:lnTo>
                    <a:pt x="100016" y="195158"/>
                  </a:lnTo>
                  <a:lnTo>
                    <a:pt x="114655" y="197485"/>
                  </a:lnTo>
                  <a:lnTo>
                    <a:pt x="130059" y="200447"/>
                  </a:lnTo>
                  <a:lnTo>
                    <a:pt x="203200" y="2106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4939012" y="7273170"/>
              <a:ext cx="198034" cy="190935"/>
            </a:xfrm>
            <a:custGeom>
              <a:avLst/>
              <a:gdLst/>
              <a:ahLst/>
              <a:cxnLst/>
              <a:rect l="0" t="0" r="0" b="0"/>
              <a:pathLst>
                <a:path w="198034" h="190935">
                  <a:moveTo>
                    <a:pt x="52088" y="16630"/>
                  </a:moveTo>
                  <a:lnTo>
                    <a:pt x="31862" y="30114"/>
                  </a:lnTo>
                  <a:lnTo>
                    <a:pt x="23082" y="36908"/>
                  </a:lnTo>
                  <a:lnTo>
                    <a:pt x="14406" y="44259"/>
                  </a:lnTo>
                  <a:lnTo>
                    <a:pt x="5800" y="51982"/>
                  </a:lnTo>
                  <a:lnTo>
                    <a:pt x="1474" y="62776"/>
                  </a:lnTo>
                  <a:lnTo>
                    <a:pt x="0" y="75616"/>
                  </a:lnTo>
                  <a:lnTo>
                    <a:pt x="429" y="89820"/>
                  </a:lnTo>
                  <a:lnTo>
                    <a:pt x="3538" y="103523"/>
                  </a:lnTo>
                  <a:lnTo>
                    <a:pt x="8432" y="116892"/>
                  </a:lnTo>
                  <a:lnTo>
                    <a:pt x="14517" y="130038"/>
                  </a:lnTo>
                  <a:lnTo>
                    <a:pt x="24218" y="141624"/>
                  </a:lnTo>
                  <a:lnTo>
                    <a:pt x="36330" y="152171"/>
                  </a:lnTo>
                  <a:lnTo>
                    <a:pt x="50049" y="162024"/>
                  </a:lnTo>
                  <a:lnTo>
                    <a:pt x="64840" y="170003"/>
                  </a:lnTo>
                  <a:lnTo>
                    <a:pt x="80345" y="176734"/>
                  </a:lnTo>
                  <a:lnTo>
                    <a:pt x="96325" y="182633"/>
                  </a:lnTo>
                  <a:lnTo>
                    <a:pt x="112624" y="186565"/>
                  </a:lnTo>
                  <a:lnTo>
                    <a:pt x="129134" y="189186"/>
                  </a:lnTo>
                  <a:lnTo>
                    <a:pt x="145785" y="190934"/>
                  </a:lnTo>
                  <a:lnTo>
                    <a:pt x="159708" y="187866"/>
                  </a:lnTo>
                  <a:lnTo>
                    <a:pt x="171812" y="181587"/>
                  </a:lnTo>
                  <a:lnTo>
                    <a:pt x="182704" y="173168"/>
                  </a:lnTo>
                  <a:lnTo>
                    <a:pt x="189965" y="160500"/>
                  </a:lnTo>
                  <a:lnTo>
                    <a:pt x="194806" y="144998"/>
                  </a:lnTo>
                  <a:lnTo>
                    <a:pt x="198033" y="127609"/>
                  </a:lnTo>
                  <a:lnTo>
                    <a:pt x="197362" y="111783"/>
                  </a:lnTo>
                  <a:lnTo>
                    <a:pt x="194093" y="96998"/>
                  </a:lnTo>
                  <a:lnTo>
                    <a:pt x="189091" y="82908"/>
                  </a:lnTo>
                  <a:lnTo>
                    <a:pt x="181523" y="70694"/>
                  </a:lnTo>
                  <a:lnTo>
                    <a:pt x="172245" y="59728"/>
                  </a:lnTo>
                  <a:lnTo>
                    <a:pt x="161825" y="49595"/>
                  </a:lnTo>
                  <a:lnTo>
                    <a:pt x="150646" y="40017"/>
                  </a:lnTo>
                  <a:lnTo>
                    <a:pt x="138960" y="30810"/>
                  </a:lnTo>
                  <a:lnTo>
                    <a:pt x="126936" y="21850"/>
                  </a:lnTo>
                  <a:lnTo>
                    <a:pt x="113275" y="14465"/>
                  </a:lnTo>
                  <a:lnTo>
                    <a:pt x="98524" y="8131"/>
                  </a:lnTo>
                  <a:lnTo>
                    <a:pt x="83045" y="2497"/>
                  </a:lnTo>
                  <a:lnTo>
                    <a:pt x="68493" y="152"/>
                  </a:lnTo>
                  <a:lnTo>
                    <a:pt x="54558" y="0"/>
                  </a:lnTo>
                  <a:lnTo>
                    <a:pt x="1288" y="166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5130800" y="6997700"/>
              <a:ext cx="176841" cy="520701"/>
            </a:xfrm>
            <a:custGeom>
              <a:avLst/>
              <a:gdLst/>
              <a:ahLst/>
              <a:cxnLst/>
              <a:rect l="0" t="0" r="0" b="0"/>
              <a:pathLst>
                <a:path w="176841" h="520701">
                  <a:moveTo>
                    <a:pt x="0" y="0"/>
                  </a:moveTo>
                  <a:lnTo>
                    <a:pt x="13484" y="20225"/>
                  </a:lnTo>
                  <a:lnTo>
                    <a:pt x="20278" y="31828"/>
                  </a:lnTo>
                  <a:lnTo>
                    <a:pt x="27630" y="45208"/>
                  </a:lnTo>
                  <a:lnTo>
                    <a:pt x="35353" y="59772"/>
                  </a:lnTo>
                  <a:lnTo>
                    <a:pt x="43324" y="73714"/>
                  </a:lnTo>
                  <a:lnTo>
                    <a:pt x="51460" y="87242"/>
                  </a:lnTo>
                  <a:lnTo>
                    <a:pt x="59707" y="100495"/>
                  </a:lnTo>
                  <a:lnTo>
                    <a:pt x="66616" y="114974"/>
                  </a:lnTo>
                  <a:lnTo>
                    <a:pt x="72632" y="130271"/>
                  </a:lnTo>
                  <a:lnTo>
                    <a:pt x="78055" y="146115"/>
                  </a:lnTo>
                  <a:lnTo>
                    <a:pt x="84492" y="160909"/>
                  </a:lnTo>
                  <a:lnTo>
                    <a:pt x="91606" y="175006"/>
                  </a:lnTo>
                  <a:lnTo>
                    <a:pt x="99170" y="188638"/>
                  </a:lnTo>
                  <a:lnTo>
                    <a:pt x="107036" y="204780"/>
                  </a:lnTo>
                  <a:lnTo>
                    <a:pt x="115101" y="222598"/>
                  </a:lnTo>
                  <a:lnTo>
                    <a:pt x="123301" y="241531"/>
                  </a:lnTo>
                  <a:lnTo>
                    <a:pt x="131589" y="258388"/>
                  </a:lnTo>
                  <a:lnTo>
                    <a:pt x="139937" y="273859"/>
                  </a:lnTo>
                  <a:lnTo>
                    <a:pt x="148325" y="288405"/>
                  </a:lnTo>
                  <a:lnTo>
                    <a:pt x="155327" y="303748"/>
                  </a:lnTo>
                  <a:lnTo>
                    <a:pt x="161407" y="319621"/>
                  </a:lnTo>
                  <a:lnTo>
                    <a:pt x="166871" y="335847"/>
                  </a:lnTo>
                  <a:lnTo>
                    <a:pt x="170514" y="352309"/>
                  </a:lnTo>
                  <a:lnTo>
                    <a:pt x="172942" y="368928"/>
                  </a:lnTo>
                  <a:lnTo>
                    <a:pt x="174561" y="385652"/>
                  </a:lnTo>
                  <a:lnTo>
                    <a:pt x="175641" y="403856"/>
                  </a:lnTo>
                  <a:lnTo>
                    <a:pt x="176840" y="442899"/>
                  </a:lnTo>
                  <a:lnTo>
                    <a:pt x="174338" y="458954"/>
                  </a:lnTo>
                  <a:lnTo>
                    <a:pt x="169847" y="472481"/>
                  </a:lnTo>
                  <a:lnTo>
                    <a:pt x="139700" y="520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5397500" y="75565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26968"/>
                  </a:lnTo>
                  <a:lnTo>
                    <a:pt x="11288" y="39144"/>
                  </a:lnTo>
                  <a:lnTo>
                    <a:pt x="8937" y="51496"/>
                  </a:lnTo>
                  <a:lnTo>
                    <a:pt x="0" y="88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5631628" y="6985000"/>
            <a:ext cx="1264473" cy="647701"/>
            <a:chOff x="5631628" y="6985000"/>
            <a:chExt cx="1264473" cy="647701"/>
          </a:xfrm>
        </p:grpSpPr>
        <p:sp>
          <p:nvSpPr>
            <p:cNvPr id="218" name="Freeform 217"/>
            <p:cNvSpPr/>
            <p:nvPr/>
          </p:nvSpPr>
          <p:spPr>
            <a:xfrm>
              <a:off x="5631628" y="6997700"/>
              <a:ext cx="146873" cy="431801"/>
            </a:xfrm>
            <a:custGeom>
              <a:avLst/>
              <a:gdLst/>
              <a:ahLst/>
              <a:cxnLst/>
              <a:rect l="0" t="0" r="0" b="0"/>
              <a:pathLst>
                <a:path w="146873" h="431801">
                  <a:moveTo>
                    <a:pt x="134172" y="0"/>
                  </a:moveTo>
                  <a:lnTo>
                    <a:pt x="42633" y="91538"/>
                  </a:lnTo>
                  <a:lnTo>
                    <a:pt x="32223" y="103359"/>
                  </a:lnTo>
                  <a:lnTo>
                    <a:pt x="22462" y="115472"/>
                  </a:lnTo>
                  <a:lnTo>
                    <a:pt x="13132" y="127782"/>
                  </a:lnTo>
                  <a:lnTo>
                    <a:pt x="6911" y="143043"/>
                  </a:lnTo>
                  <a:lnTo>
                    <a:pt x="2765" y="160273"/>
                  </a:lnTo>
                  <a:lnTo>
                    <a:pt x="0" y="178815"/>
                  </a:lnTo>
                  <a:lnTo>
                    <a:pt x="980" y="198232"/>
                  </a:lnTo>
                  <a:lnTo>
                    <a:pt x="4455" y="218233"/>
                  </a:lnTo>
                  <a:lnTo>
                    <a:pt x="9593" y="238621"/>
                  </a:lnTo>
                  <a:lnTo>
                    <a:pt x="14431" y="256447"/>
                  </a:lnTo>
                  <a:lnTo>
                    <a:pt x="23568" y="287543"/>
                  </a:lnTo>
                  <a:lnTo>
                    <a:pt x="30803" y="303173"/>
                  </a:lnTo>
                  <a:lnTo>
                    <a:pt x="39859" y="319237"/>
                  </a:lnTo>
                  <a:lnTo>
                    <a:pt x="50130" y="335591"/>
                  </a:lnTo>
                  <a:lnTo>
                    <a:pt x="61210" y="352138"/>
                  </a:lnTo>
                  <a:lnTo>
                    <a:pt x="84811" y="385576"/>
                  </a:lnTo>
                  <a:lnTo>
                    <a:pt x="97031" y="398161"/>
                  </a:lnTo>
                  <a:lnTo>
                    <a:pt x="109411" y="407963"/>
                  </a:lnTo>
                  <a:lnTo>
                    <a:pt x="146872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5832111" y="7099300"/>
              <a:ext cx="148527" cy="246283"/>
            </a:xfrm>
            <a:custGeom>
              <a:avLst/>
              <a:gdLst/>
              <a:ahLst/>
              <a:cxnLst/>
              <a:rect l="0" t="0" r="0" b="0"/>
              <a:pathLst>
                <a:path w="148527" h="246283">
                  <a:moveTo>
                    <a:pt x="35289" y="12700"/>
                  </a:moveTo>
                  <a:lnTo>
                    <a:pt x="21804" y="26184"/>
                  </a:lnTo>
                  <a:lnTo>
                    <a:pt x="16421" y="34389"/>
                  </a:lnTo>
                  <a:lnTo>
                    <a:pt x="11422" y="44093"/>
                  </a:lnTo>
                  <a:lnTo>
                    <a:pt x="6677" y="54795"/>
                  </a:lnTo>
                  <a:lnTo>
                    <a:pt x="3514" y="67574"/>
                  </a:lnTo>
                  <a:lnTo>
                    <a:pt x="1406" y="81739"/>
                  </a:lnTo>
                  <a:lnTo>
                    <a:pt x="0" y="96825"/>
                  </a:lnTo>
                  <a:lnTo>
                    <a:pt x="474" y="112528"/>
                  </a:lnTo>
                  <a:lnTo>
                    <a:pt x="2201" y="128640"/>
                  </a:lnTo>
                  <a:lnTo>
                    <a:pt x="4764" y="145027"/>
                  </a:lnTo>
                  <a:lnTo>
                    <a:pt x="7883" y="160184"/>
                  </a:lnTo>
                  <a:lnTo>
                    <a:pt x="11374" y="174522"/>
                  </a:lnTo>
                  <a:lnTo>
                    <a:pt x="15112" y="188315"/>
                  </a:lnTo>
                  <a:lnTo>
                    <a:pt x="21838" y="201743"/>
                  </a:lnTo>
                  <a:lnTo>
                    <a:pt x="30554" y="214929"/>
                  </a:lnTo>
                  <a:lnTo>
                    <a:pt x="40599" y="227952"/>
                  </a:lnTo>
                  <a:lnTo>
                    <a:pt x="52940" y="236635"/>
                  </a:lnTo>
                  <a:lnTo>
                    <a:pt x="66812" y="242423"/>
                  </a:lnTo>
                  <a:lnTo>
                    <a:pt x="81704" y="246282"/>
                  </a:lnTo>
                  <a:lnTo>
                    <a:pt x="94454" y="244621"/>
                  </a:lnTo>
                  <a:lnTo>
                    <a:pt x="105777" y="239281"/>
                  </a:lnTo>
                  <a:lnTo>
                    <a:pt x="116148" y="231487"/>
                  </a:lnTo>
                  <a:lnTo>
                    <a:pt x="124472" y="222058"/>
                  </a:lnTo>
                  <a:lnTo>
                    <a:pt x="131433" y="211539"/>
                  </a:lnTo>
                  <a:lnTo>
                    <a:pt x="137485" y="200292"/>
                  </a:lnTo>
                  <a:lnTo>
                    <a:pt x="141520" y="187150"/>
                  </a:lnTo>
                  <a:lnTo>
                    <a:pt x="144209" y="172744"/>
                  </a:lnTo>
                  <a:lnTo>
                    <a:pt x="146002" y="157496"/>
                  </a:lnTo>
                  <a:lnTo>
                    <a:pt x="147198" y="141686"/>
                  </a:lnTo>
                  <a:lnTo>
                    <a:pt x="147995" y="125502"/>
                  </a:lnTo>
                  <a:lnTo>
                    <a:pt x="148526" y="109067"/>
                  </a:lnTo>
                  <a:lnTo>
                    <a:pt x="147469" y="92467"/>
                  </a:lnTo>
                  <a:lnTo>
                    <a:pt x="145353" y="75756"/>
                  </a:lnTo>
                  <a:lnTo>
                    <a:pt x="142532" y="58970"/>
                  </a:lnTo>
                  <a:lnTo>
                    <a:pt x="137828" y="44958"/>
                  </a:lnTo>
                  <a:lnTo>
                    <a:pt x="131870" y="32794"/>
                  </a:lnTo>
                  <a:lnTo>
                    <a:pt x="125076" y="21863"/>
                  </a:lnTo>
                  <a:lnTo>
                    <a:pt x="116314" y="13164"/>
                  </a:lnTo>
                  <a:lnTo>
                    <a:pt x="106239" y="5953"/>
                  </a:lnTo>
                  <a:lnTo>
                    <a:pt x="479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5994400" y="74041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88900" y="0"/>
                  </a:moveTo>
                  <a:lnTo>
                    <a:pt x="75415" y="20225"/>
                  </a:lnTo>
                  <a:lnTo>
                    <a:pt x="68621" y="29005"/>
                  </a:lnTo>
                  <a:lnTo>
                    <a:pt x="61270" y="37681"/>
                  </a:lnTo>
                  <a:lnTo>
                    <a:pt x="53546" y="46287"/>
                  </a:lnTo>
                  <a:lnTo>
                    <a:pt x="44164" y="54847"/>
                  </a:lnTo>
                  <a:lnTo>
                    <a:pt x="33676" y="63375"/>
                  </a:lnTo>
                  <a:lnTo>
                    <a:pt x="0" y="88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6234773" y="7128230"/>
              <a:ext cx="191428" cy="284428"/>
            </a:xfrm>
            <a:custGeom>
              <a:avLst/>
              <a:gdLst/>
              <a:ahLst/>
              <a:cxnLst/>
              <a:rect l="0" t="0" r="0" b="0"/>
              <a:pathLst>
                <a:path w="191428" h="284428">
                  <a:moveTo>
                    <a:pt x="13627" y="21870"/>
                  </a:moveTo>
                  <a:lnTo>
                    <a:pt x="33852" y="8385"/>
                  </a:lnTo>
                  <a:lnTo>
                    <a:pt x="46866" y="4413"/>
                  </a:lnTo>
                  <a:lnTo>
                    <a:pt x="62597" y="1765"/>
                  </a:lnTo>
                  <a:lnTo>
                    <a:pt x="80140" y="0"/>
                  </a:lnTo>
                  <a:lnTo>
                    <a:pt x="94658" y="1645"/>
                  </a:lnTo>
                  <a:lnTo>
                    <a:pt x="107159" y="5564"/>
                  </a:lnTo>
                  <a:lnTo>
                    <a:pt x="118315" y="11000"/>
                  </a:lnTo>
                  <a:lnTo>
                    <a:pt x="128574" y="17445"/>
                  </a:lnTo>
                  <a:lnTo>
                    <a:pt x="138236" y="24564"/>
                  </a:lnTo>
                  <a:lnTo>
                    <a:pt x="147500" y="32132"/>
                  </a:lnTo>
                  <a:lnTo>
                    <a:pt x="152264" y="42822"/>
                  </a:lnTo>
                  <a:lnTo>
                    <a:pt x="154029" y="55594"/>
                  </a:lnTo>
                  <a:lnTo>
                    <a:pt x="153795" y="69752"/>
                  </a:lnTo>
                  <a:lnTo>
                    <a:pt x="149405" y="83425"/>
                  </a:lnTo>
                  <a:lnTo>
                    <a:pt x="142246" y="96773"/>
                  </a:lnTo>
                  <a:lnTo>
                    <a:pt x="133239" y="109905"/>
                  </a:lnTo>
                  <a:lnTo>
                    <a:pt x="123002" y="121482"/>
                  </a:lnTo>
                  <a:lnTo>
                    <a:pt x="111943" y="132022"/>
                  </a:lnTo>
                  <a:lnTo>
                    <a:pt x="100338" y="141871"/>
                  </a:lnTo>
                  <a:lnTo>
                    <a:pt x="88367" y="151259"/>
                  </a:lnTo>
                  <a:lnTo>
                    <a:pt x="76154" y="160341"/>
                  </a:lnTo>
                  <a:lnTo>
                    <a:pt x="63778" y="169217"/>
                  </a:lnTo>
                  <a:lnTo>
                    <a:pt x="51294" y="176545"/>
                  </a:lnTo>
                  <a:lnTo>
                    <a:pt x="38739" y="182843"/>
                  </a:lnTo>
                  <a:lnTo>
                    <a:pt x="26135" y="188452"/>
                  </a:lnTo>
                  <a:lnTo>
                    <a:pt x="16321" y="196424"/>
                  </a:lnTo>
                  <a:lnTo>
                    <a:pt x="8367" y="205973"/>
                  </a:lnTo>
                  <a:lnTo>
                    <a:pt x="1654" y="216572"/>
                  </a:lnTo>
                  <a:lnTo>
                    <a:pt x="0" y="226460"/>
                  </a:lnTo>
                  <a:lnTo>
                    <a:pt x="1720" y="235874"/>
                  </a:lnTo>
                  <a:lnTo>
                    <a:pt x="5689" y="244972"/>
                  </a:lnTo>
                  <a:lnTo>
                    <a:pt x="13979" y="252449"/>
                  </a:lnTo>
                  <a:lnTo>
                    <a:pt x="25150" y="258845"/>
                  </a:lnTo>
                  <a:lnTo>
                    <a:pt x="38242" y="264520"/>
                  </a:lnTo>
                  <a:lnTo>
                    <a:pt x="52615" y="269714"/>
                  </a:lnTo>
                  <a:lnTo>
                    <a:pt x="67841" y="274588"/>
                  </a:lnTo>
                  <a:lnTo>
                    <a:pt x="83636" y="279248"/>
                  </a:lnTo>
                  <a:lnTo>
                    <a:pt x="99811" y="282355"/>
                  </a:lnTo>
                  <a:lnTo>
                    <a:pt x="116238" y="284427"/>
                  </a:lnTo>
                  <a:lnTo>
                    <a:pt x="191427" y="2758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6521660" y="7137400"/>
              <a:ext cx="96344" cy="254921"/>
            </a:xfrm>
            <a:custGeom>
              <a:avLst/>
              <a:gdLst/>
              <a:ahLst/>
              <a:cxnLst/>
              <a:rect l="0" t="0" r="0" b="0"/>
              <a:pathLst>
                <a:path w="96344" h="254921">
                  <a:moveTo>
                    <a:pt x="18840" y="0"/>
                  </a:moveTo>
                  <a:lnTo>
                    <a:pt x="1163" y="53030"/>
                  </a:lnTo>
                  <a:lnTo>
                    <a:pt x="0" y="64986"/>
                  </a:lnTo>
                  <a:lnTo>
                    <a:pt x="635" y="77191"/>
                  </a:lnTo>
                  <a:lnTo>
                    <a:pt x="2470" y="89561"/>
                  </a:lnTo>
                  <a:lnTo>
                    <a:pt x="6515" y="100629"/>
                  </a:lnTo>
                  <a:lnTo>
                    <a:pt x="12034" y="110830"/>
                  </a:lnTo>
                  <a:lnTo>
                    <a:pt x="18536" y="120453"/>
                  </a:lnTo>
                  <a:lnTo>
                    <a:pt x="27104" y="131102"/>
                  </a:lnTo>
                  <a:lnTo>
                    <a:pt x="37049" y="142434"/>
                  </a:lnTo>
                  <a:lnTo>
                    <a:pt x="47912" y="154223"/>
                  </a:lnTo>
                  <a:lnTo>
                    <a:pt x="57977" y="166315"/>
                  </a:lnTo>
                  <a:lnTo>
                    <a:pt x="67509" y="178610"/>
                  </a:lnTo>
                  <a:lnTo>
                    <a:pt x="76686" y="191040"/>
                  </a:lnTo>
                  <a:lnTo>
                    <a:pt x="84215" y="203560"/>
                  </a:lnTo>
                  <a:lnTo>
                    <a:pt x="90646" y="216139"/>
                  </a:lnTo>
                  <a:lnTo>
                    <a:pt x="96343" y="228759"/>
                  </a:lnTo>
                  <a:lnTo>
                    <a:pt x="95909" y="238584"/>
                  </a:lnTo>
                  <a:lnTo>
                    <a:pt x="91385" y="246544"/>
                  </a:lnTo>
                  <a:lnTo>
                    <a:pt x="84137" y="253262"/>
                  </a:lnTo>
                  <a:lnTo>
                    <a:pt x="75071" y="254920"/>
                  </a:lnTo>
                  <a:lnTo>
                    <a:pt x="64793" y="253202"/>
                  </a:lnTo>
                  <a:lnTo>
                    <a:pt x="53709" y="249234"/>
                  </a:lnTo>
                  <a:lnTo>
                    <a:pt x="43497" y="243767"/>
                  </a:lnTo>
                  <a:lnTo>
                    <a:pt x="33866" y="237301"/>
                  </a:lnTo>
                  <a:lnTo>
                    <a:pt x="614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6527800" y="71374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70706" y="0"/>
                  </a:lnTo>
                  <a:lnTo>
                    <a:pt x="86648" y="1410"/>
                  </a:lnTo>
                  <a:lnTo>
                    <a:pt x="102921" y="3762"/>
                  </a:lnTo>
                  <a:lnTo>
                    <a:pt x="1524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6705600" y="6985000"/>
              <a:ext cx="132530" cy="444501"/>
            </a:xfrm>
            <a:custGeom>
              <a:avLst/>
              <a:gdLst/>
              <a:ahLst/>
              <a:cxnLst/>
              <a:rect l="0" t="0" r="0" b="0"/>
              <a:pathLst>
                <a:path w="132530" h="444501">
                  <a:moveTo>
                    <a:pt x="0" y="0"/>
                  </a:moveTo>
                  <a:lnTo>
                    <a:pt x="6741" y="20225"/>
                  </a:lnTo>
                  <a:lnTo>
                    <a:pt x="11550" y="30417"/>
                  </a:lnTo>
                  <a:lnTo>
                    <a:pt x="17577" y="41445"/>
                  </a:lnTo>
                  <a:lnTo>
                    <a:pt x="24418" y="53030"/>
                  </a:lnTo>
                  <a:lnTo>
                    <a:pt x="39544" y="77191"/>
                  </a:lnTo>
                  <a:lnTo>
                    <a:pt x="47529" y="89561"/>
                  </a:lnTo>
                  <a:lnTo>
                    <a:pt x="54264" y="102040"/>
                  </a:lnTo>
                  <a:lnTo>
                    <a:pt x="60165" y="114593"/>
                  </a:lnTo>
                  <a:lnTo>
                    <a:pt x="65509" y="127195"/>
                  </a:lnTo>
                  <a:lnTo>
                    <a:pt x="71895" y="139830"/>
                  </a:lnTo>
                  <a:lnTo>
                    <a:pt x="78975" y="152486"/>
                  </a:lnTo>
                  <a:lnTo>
                    <a:pt x="86516" y="165158"/>
                  </a:lnTo>
                  <a:lnTo>
                    <a:pt x="92955" y="177838"/>
                  </a:lnTo>
                  <a:lnTo>
                    <a:pt x="98659" y="190525"/>
                  </a:lnTo>
                  <a:lnTo>
                    <a:pt x="103872" y="203217"/>
                  </a:lnTo>
                  <a:lnTo>
                    <a:pt x="108760" y="217322"/>
                  </a:lnTo>
                  <a:lnTo>
                    <a:pt x="113428" y="232370"/>
                  </a:lnTo>
                  <a:lnTo>
                    <a:pt x="117952" y="248046"/>
                  </a:lnTo>
                  <a:lnTo>
                    <a:pt x="122379" y="265553"/>
                  </a:lnTo>
                  <a:lnTo>
                    <a:pt x="131060" y="303820"/>
                  </a:lnTo>
                  <a:lnTo>
                    <a:pt x="132529" y="322491"/>
                  </a:lnTo>
                  <a:lnTo>
                    <a:pt x="132097" y="340583"/>
                  </a:lnTo>
                  <a:lnTo>
                    <a:pt x="130398" y="358288"/>
                  </a:lnTo>
                  <a:lnTo>
                    <a:pt x="125031" y="374325"/>
                  </a:lnTo>
                  <a:lnTo>
                    <a:pt x="117221" y="389250"/>
                  </a:lnTo>
                  <a:lnTo>
                    <a:pt x="76200" y="444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6794500" y="7581900"/>
              <a:ext cx="101601" cy="50801"/>
            </a:xfrm>
            <a:custGeom>
              <a:avLst/>
              <a:gdLst/>
              <a:ahLst/>
              <a:cxnLst/>
              <a:rect l="0" t="0" r="0" b="0"/>
              <a:pathLst>
                <a:path w="101601" h="50801">
                  <a:moveTo>
                    <a:pt x="101600" y="0"/>
                  </a:moveTo>
                  <a:lnTo>
                    <a:pt x="88115" y="20225"/>
                  </a:lnTo>
                  <a:lnTo>
                    <a:pt x="79910" y="27595"/>
                  </a:lnTo>
                  <a:lnTo>
                    <a:pt x="70206" y="33918"/>
                  </a:lnTo>
                  <a:lnTo>
                    <a:pt x="0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7112920" y="6959600"/>
            <a:ext cx="974423" cy="546101"/>
            <a:chOff x="7112920" y="6959600"/>
            <a:chExt cx="974423" cy="546101"/>
          </a:xfrm>
        </p:grpSpPr>
        <p:sp>
          <p:nvSpPr>
            <p:cNvPr id="227" name="Freeform 226"/>
            <p:cNvSpPr/>
            <p:nvPr/>
          </p:nvSpPr>
          <p:spPr>
            <a:xfrm>
              <a:off x="7112920" y="6959600"/>
              <a:ext cx="138781" cy="533401"/>
            </a:xfrm>
            <a:custGeom>
              <a:avLst/>
              <a:gdLst/>
              <a:ahLst/>
              <a:cxnLst/>
              <a:rect l="0" t="0" r="0" b="0"/>
              <a:pathLst>
                <a:path w="138781" h="533401">
                  <a:moveTo>
                    <a:pt x="138780" y="0"/>
                  </a:moveTo>
                  <a:lnTo>
                    <a:pt x="96684" y="42095"/>
                  </a:lnTo>
                  <a:lnTo>
                    <a:pt x="86727" y="54874"/>
                  </a:lnTo>
                  <a:lnTo>
                    <a:pt x="77267" y="69039"/>
                  </a:lnTo>
                  <a:lnTo>
                    <a:pt x="68137" y="84125"/>
                  </a:lnTo>
                  <a:lnTo>
                    <a:pt x="60640" y="98417"/>
                  </a:lnTo>
                  <a:lnTo>
                    <a:pt x="54231" y="112178"/>
                  </a:lnTo>
                  <a:lnTo>
                    <a:pt x="34706" y="159297"/>
                  </a:lnTo>
                  <a:lnTo>
                    <a:pt x="27064" y="178165"/>
                  </a:lnTo>
                  <a:lnTo>
                    <a:pt x="14810" y="210417"/>
                  </a:lnTo>
                  <a:lnTo>
                    <a:pt x="9566" y="224945"/>
                  </a:lnTo>
                  <a:lnTo>
                    <a:pt x="6071" y="241685"/>
                  </a:lnTo>
                  <a:lnTo>
                    <a:pt x="3740" y="259901"/>
                  </a:lnTo>
                  <a:lnTo>
                    <a:pt x="2186" y="279100"/>
                  </a:lnTo>
                  <a:lnTo>
                    <a:pt x="1151" y="300366"/>
                  </a:lnTo>
                  <a:lnTo>
                    <a:pt x="0" y="346574"/>
                  </a:lnTo>
                  <a:lnTo>
                    <a:pt x="1104" y="366516"/>
                  </a:lnTo>
                  <a:lnTo>
                    <a:pt x="3251" y="384044"/>
                  </a:lnTo>
                  <a:lnTo>
                    <a:pt x="6094" y="399962"/>
                  </a:lnTo>
                  <a:lnTo>
                    <a:pt x="10811" y="416219"/>
                  </a:lnTo>
                  <a:lnTo>
                    <a:pt x="16778" y="432702"/>
                  </a:lnTo>
                  <a:lnTo>
                    <a:pt x="23579" y="449334"/>
                  </a:lnTo>
                  <a:lnTo>
                    <a:pt x="30935" y="463245"/>
                  </a:lnTo>
                  <a:lnTo>
                    <a:pt x="38661" y="475341"/>
                  </a:lnTo>
                  <a:lnTo>
                    <a:pt x="46634" y="486227"/>
                  </a:lnTo>
                  <a:lnTo>
                    <a:pt x="54771" y="496306"/>
                  </a:lnTo>
                  <a:lnTo>
                    <a:pt x="63018" y="505849"/>
                  </a:lnTo>
                  <a:lnTo>
                    <a:pt x="87980" y="53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327900" y="7086600"/>
              <a:ext cx="12545" cy="304801"/>
            </a:xfrm>
            <a:custGeom>
              <a:avLst/>
              <a:gdLst/>
              <a:ahLst/>
              <a:cxnLst/>
              <a:rect l="0" t="0" r="0" b="0"/>
              <a:pathLst>
                <a:path w="12545" h="304801">
                  <a:moveTo>
                    <a:pt x="0" y="0"/>
                  </a:moveTo>
                  <a:lnTo>
                    <a:pt x="6741" y="33710"/>
                  </a:lnTo>
                  <a:lnTo>
                    <a:pt x="8728" y="49284"/>
                  </a:lnTo>
                  <a:lnTo>
                    <a:pt x="10052" y="65312"/>
                  </a:lnTo>
                  <a:lnTo>
                    <a:pt x="10934" y="81641"/>
                  </a:lnTo>
                  <a:lnTo>
                    <a:pt x="11915" y="114836"/>
                  </a:lnTo>
                  <a:lnTo>
                    <a:pt x="12544" y="188881"/>
                  </a:lnTo>
                  <a:lnTo>
                    <a:pt x="11185" y="207765"/>
                  </a:lnTo>
                  <a:lnTo>
                    <a:pt x="8868" y="225998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414314" y="7175500"/>
              <a:ext cx="151398" cy="244500"/>
            </a:xfrm>
            <a:custGeom>
              <a:avLst/>
              <a:gdLst/>
              <a:ahLst/>
              <a:cxnLst/>
              <a:rect l="0" t="0" r="0" b="0"/>
              <a:pathLst>
                <a:path w="151398" h="244500">
                  <a:moveTo>
                    <a:pt x="65986" y="0"/>
                  </a:moveTo>
                  <a:lnTo>
                    <a:pt x="52501" y="13484"/>
                  </a:lnTo>
                  <a:lnTo>
                    <a:pt x="47118" y="21689"/>
                  </a:lnTo>
                  <a:lnTo>
                    <a:pt x="42119" y="31393"/>
                  </a:lnTo>
                  <a:lnTo>
                    <a:pt x="37374" y="42095"/>
                  </a:lnTo>
                  <a:lnTo>
                    <a:pt x="32800" y="53463"/>
                  </a:lnTo>
                  <a:lnTo>
                    <a:pt x="23955" y="77383"/>
                  </a:lnTo>
                  <a:lnTo>
                    <a:pt x="18209" y="91100"/>
                  </a:lnTo>
                  <a:lnTo>
                    <a:pt x="11557" y="105888"/>
                  </a:lnTo>
                  <a:lnTo>
                    <a:pt x="4300" y="121392"/>
                  </a:lnTo>
                  <a:lnTo>
                    <a:pt x="873" y="138783"/>
                  </a:lnTo>
                  <a:lnTo>
                    <a:pt x="0" y="157433"/>
                  </a:lnTo>
                  <a:lnTo>
                    <a:pt x="828" y="176922"/>
                  </a:lnTo>
                  <a:lnTo>
                    <a:pt x="4203" y="192737"/>
                  </a:lnTo>
                  <a:lnTo>
                    <a:pt x="9275" y="206102"/>
                  </a:lnTo>
                  <a:lnTo>
                    <a:pt x="15479" y="217835"/>
                  </a:lnTo>
                  <a:lnTo>
                    <a:pt x="25259" y="227068"/>
                  </a:lnTo>
                  <a:lnTo>
                    <a:pt x="37423" y="234634"/>
                  </a:lnTo>
                  <a:lnTo>
                    <a:pt x="51177" y="241089"/>
                  </a:lnTo>
                  <a:lnTo>
                    <a:pt x="64580" y="243982"/>
                  </a:lnTo>
                  <a:lnTo>
                    <a:pt x="77748" y="244499"/>
                  </a:lnTo>
                  <a:lnTo>
                    <a:pt x="90761" y="243432"/>
                  </a:lnTo>
                  <a:lnTo>
                    <a:pt x="102258" y="238488"/>
                  </a:lnTo>
                  <a:lnTo>
                    <a:pt x="112745" y="230959"/>
                  </a:lnTo>
                  <a:lnTo>
                    <a:pt x="122559" y="221705"/>
                  </a:lnTo>
                  <a:lnTo>
                    <a:pt x="130512" y="209892"/>
                  </a:lnTo>
                  <a:lnTo>
                    <a:pt x="137225" y="196373"/>
                  </a:lnTo>
                  <a:lnTo>
                    <a:pt x="143112" y="181715"/>
                  </a:lnTo>
                  <a:lnTo>
                    <a:pt x="147036" y="166299"/>
                  </a:lnTo>
                  <a:lnTo>
                    <a:pt x="149653" y="150376"/>
                  </a:lnTo>
                  <a:lnTo>
                    <a:pt x="151397" y="134118"/>
                  </a:lnTo>
                  <a:lnTo>
                    <a:pt x="151149" y="119045"/>
                  </a:lnTo>
                  <a:lnTo>
                    <a:pt x="149573" y="104763"/>
                  </a:lnTo>
                  <a:lnTo>
                    <a:pt x="147110" y="91009"/>
                  </a:lnTo>
                  <a:lnTo>
                    <a:pt x="142647" y="77606"/>
                  </a:lnTo>
                  <a:lnTo>
                    <a:pt x="136849" y="64437"/>
                  </a:lnTo>
                  <a:lnTo>
                    <a:pt x="91386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632700" y="7391400"/>
              <a:ext cx="50801" cy="114301"/>
            </a:xfrm>
            <a:custGeom>
              <a:avLst/>
              <a:gdLst/>
              <a:ahLst/>
              <a:cxnLst/>
              <a:rect l="0" t="0" r="0" b="0"/>
              <a:pathLst>
                <a:path w="50801" h="114301">
                  <a:moveTo>
                    <a:pt x="50800" y="0"/>
                  </a:moveTo>
                  <a:lnTo>
                    <a:pt x="50800" y="26968"/>
                  </a:lnTo>
                  <a:lnTo>
                    <a:pt x="47977" y="39144"/>
                  </a:lnTo>
                  <a:lnTo>
                    <a:pt x="43274" y="51496"/>
                  </a:lnTo>
                  <a:lnTo>
                    <a:pt x="37315" y="63964"/>
                  </a:lnTo>
                  <a:lnTo>
                    <a:pt x="30521" y="75098"/>
                  </a:lnTo>
                  <a:lnTo>
                    <a:pt x="23170" y="85343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780123" y="7137400"/>
              <a:ext cx="170078" cy="165101"/>
            </a:xfrm>
            <a:custGeom>
              <a:avLst/>
              <a:gdLst/>
              <a:ahLst/>
              <a:cxnLst/>
              <a:rect l="0" t="0" r="0" b="0"/>
              <a:pathLst>
                <a:path w="170078" h="165101">
                  <a:moveTo>
                    <a:pt x="17677" y="0"/>
                  </a:moveTo>
                  <a:lnTo>
                    <a:pt x="17677" y="26968"/>
                  </a:lnTo>
                  <a:lnTo>
                    <a:pt x="16266" y="40556"/>
                  </a:lnTo>
                  <a:lnTo>
                    <a:pt x="13914" y="55260"/>
                  </a:lnTo>
                  <a:lnTo>
                    <a:pt x="10935" y="70706"/>
                  </a:lnTo>
                  <a:lnTo>
                    <a:pt x="7538" y="85237"/>
                  </a:lnTo>
                  <a:lnTo>
                    <a:pt x="3862" y="99159"/>
                  </a:lnTo>
                  <a:lnTo>
                    <a:pt x="0" y="112672"/>
                  </a:lnTo>
                  <a:lnTo>
                    <a:pt x="1659" y="123092"/>
                  </a:lnTo>
                  <a:lnTo>
                    <a:pt x="6998" y="131450"/>
                  </a:lnTo>
                  <a:lnTo>
                    <a:pt x="14791" y="138434"/>
                  </a:lnTo>
                  <a:lnTo>
                    <a:pt x="27042" y="143089"/>
                  </a:lnTo>
                  <a:lnTo>
                    <a:pt x="42264" y="146192"/>
                  </a:lnTo>
                  <a:lnTo>
                    <a:pt x="59469" y="148261"/>
                  </a:lnTo>
                  <a:lnTo>
                    <a:pt x="75171" y="151052"/>
                  </a:lnTo>
                  <a:lnTo>
                    <a:pt x="89873" y="154323"/>
                  </a:lnTo>
                  <a:lnTo>
                    <a:pt x="170077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7888465" y="7124700"/>
              <a:ext cx="10936" cy="279401"/>
            </a:xfrm>
            <a:custGeom>
              <a:avLst/>
              <a:gdLst/>
              <a:ahLst/>
              <a:cxnLst/>
              <a:rect l="0" t="0" r="0" b="0"/>
              <a:pathLst>
                <a:path w="10936" h="279401">
                  <a:moveTo>
                    <a:pt x="10935" y="0"/>
                  </a:moveTo>
                  <a:lnTo>
                    <a:pt x="4193" y="26968"/>
                  </a:lnTo>
                  <a:lnTo>
                    <a:pt x="2206" y="41967"/>
                  </a:lnTo>
                  <a:lnTo>
                    <a:pt x="882" y="59022"/>
                  </a:lnTo>
                  <a:lnTo>
                    <a:pt x="0" y="77448"/>
                  </a:lnTo>
                  <a:lnTo>
                    <a:pt x="823" y="95377"/>
                  </a:lnTo>
                  <a:lnTo>
                    <a:pt x="2782" y="112973"/>
                  </a:lnTo>
                  <a:lnTo>
                    <a:pt x="5499" y="130349"/>
                  </a:lnTo>
                  <a:lnTo>
                    <a:pt x="7311" y="148988"/>
                  </a:lnTo>
                  <a:lnTo>
                    <a:pt x="8519" y="168470"/>
                  </a:lnTo>
                  <a:lnTo>
                    <a:pt x="9861" y="207519"/>
                  </a:lnTo>
                  <a:lnTo>
                    <a:pt x="10935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7975600" y="7035800"/>
              <a:ext cx="111743" cy="431801"/>
            </a:xfrm>
            <a:custGeom>
              <a:avLst/>
              <a:gdLst/>
              <a:ahLst/>
              <a:cxnLst/>
              <a:rect l="0" t="0" r="0" b="0"/>
              <a:pathLst>
                <a:path w="111743" h="431801">
                  <a:moveTo>
                    <a:pt x="0" y="0"/>
                  </a:moveTo>
                  <a:lnTo>
                    <a:pt x="6741" y="20225"/>
                  </a:lnTo>
                  <a:lnTo>
                    <a:pt x="17577" y="48970"/>
                  </a:lnTo>
                  <a:lnTo>
                    <a:pt x="30390" y="82442"/>
                  </a:lnTo>
                  <a:lnTo>
                    <a:pt x="40788" y="111429"/>
                  </a:lnTo>
                  <a:lnTo>
                    <a:pt x="46947" y="125086"/>
                  </a:lnTo>
                  <a:lnTo>
                    <a:pt x="53876" y="138424"/>
                  </a:lnTo>
                  <a:lnTo>
                    <a:pt x="61317" y="151549"/>
                  </a:lnTo>
                  <a:lnTo>
                    <a:pt x="67689" y="165944"/>
                  </a:lnTo>
                  <a:lnTo>
                    <a:pt x="73349" y="181185"/>
                  </a:lnTo>
                  <a:lnTo>
                    <a:pt x="92570" y="239459"/>
                  </a:lnTo>
                  <a:lnTo>
                    <a:pt x="96990" y="254184"/>
                  </a:lnTo>
                  <a:lnTo>
                    <a:pt x="105666" y="285596"/>
                  </a:lnTo>
                  <a:lnTo>
                    <a:pt x="108544" y="303286"/>
                  </a:lnTo>
                  <a:lnTo>
                    <a:pt x="110463" y="322135"/>
                  </a:lnTo>
                  <a:lnTo>
                    <a:pt x="111742" y="341757"/>
                  </a:lnTo>
                  <a:lnTo>
                    <a:pt x="111183" y="360482"/>
                  </a:lnTo>
                  <a:lnTo>
                    <a:pt x="109400" y="378610"/>
                  </a:lnTo>
                  <a:lnTo>
                    <a:pt x="8890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00" y="0"/>
            <a:ext cx="2311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You try: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927100"/>
            <a:ext cx="9042400" cy="26776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You are going clothes shopping and can spend at most $130 on clothes. It costs $30 for a pair of jeans and $20 for a shirt. Let </a:t>
            </a:r>
            <a:r>
              <a:rPr lang="en-US" sz="2100" i="1" smtClean="0">
                <a:solidFill>
                  <a:srgbClr val="0000FF"/>
                </a:solidFill>
                <a:latin typeface="Comic Sans MS - 28"/>
              </a:rPr>
              <a:t>x</a:t>
            </a:r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 represent the number of jeans you can buy. Let </a:t>
            </a:r>
            <a:r>
              <a:rPr lang="en-US" sz="2100" i="1" smtClean="0">
                <a:solidFill>
                  <a:srgbClr val="0000FF"/>
                </a:solidFill>
                <a:latin typeface="Comic Sans MS - 28"/>
              </a:rPr>
              <a:t>y</a:t>
            </a:r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 represent the number of shirts you can buy.</a:t>
            </a:r>
          </a:p>
          <a:p>
            <a:endParaRPr lang="en-US" sz="2100" smtClean="0">
              <a:solidFill>
                <a:srgbClr val="0000FF"/>
              </a:solidFill>
              <a:latin typeface="Comic Sans MS - 28"/>
            </a:endParaRPr>
          </a:p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A. Write and graph an inequality that describes the different number of jeans and shirts you can buy.</a:t>
            </a:r>
          </a:p>
          <a:p>
            <a:endParaRPr lang="en-US" sz="2100" smtClean="0">
              <a:solidFill>
                <a:srgbClr val="0000FF"/>
              </a:solidFill>
              <a:latin typeface="Comic Sans MS - 28"/>
            </a:endParaRPr>
          </a:p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B. Give three possible combinations of jeans and shirts than you can buy.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165730" y="1365630"/>
            <a:ext cx="5570475" cy="5540629"/>
            <a:chOff x="2165730" y="1365630"/>
            <a:chExt cx="5570475" cy="5540629"/>
          </a:xfrm>
        </p:grpSpPr>
        <p:grpSp>
          <p:nvGrpSpPr>
            <p:cNvPr id="44" name="Group 43"/>
            <p:cNvGrpSpPr/>
            <p:nvPr/>
          </p:nvGrpSpPr>
          <p:grpSpPr>
            <a:xfrm>
              <a:off x="2359786" y="1529841"/>
              <a:ext cx="5216781" cy="5211319"/>
              <a:chOff x="2359786" y="1529841"/>
              <a:chExt cx="5216781" cy="5211319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2359786" y="1541525"/>
                <a:ext cx="26037" cy="5181474"/>
              </a:xfrm>
              <a:custGeom>
                <a:avLst/>
                <a:gdLst/>
                <a:ahLst/>
                <a:cxnLst/>
                <a:rect l="0" t="0" r="0" b="0"/>
                <a:pathLst>
                  <a:path w="26037" h="5181474">
                    <a:moveTo>
                      <a:pt x="0" y="0"/>
                    </a:moveTo>
                    <a:lnTo>
                      <a:pt x="26036" y="0"/>
                    </a:lnTo>
                    <a:lnTo>
                      <a:pt x="26036" y="5181473"/>
                    </a:lnTo>
                    <a:lnTo>
                      <a:pt x="0" y="518147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2359786" y="1529841"/>
                <a:ext cx="5215003" cy="26037"/>
              </a:xfrm>
              <a:custGeom>
                <a:avLst/>
                <a:gdLst/>
                <a:ahLst/>
                <a:cxnLst/>
                <a:rect l="0" t="0" r="0" b="0"/>
                <a:pathLst>
                  <a:path w="5215003" h="26037">
                    <a:moveTo>
                      <a:pt x="0" y="0"/>
                    </a:moveTo>
                    <a:lnTo>
                      <a:pt x="5215002" y="0"/>
                    </a:lnTo>
                    <a:lnTo>
                      <a:pt x="5215002" y="26036"/>
                    </a:lnTo>
                    <a:lnTo>
                      <a:pt x="0" y="260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2378075" y="1790319"/>
                <a:ext cx="5187823" cy="27052"/>
              </a:xfrm>
              <a:custGeom>
                <a:avLst/>
                <a:gdLst/>
                <a:ahLst/>
                <a:cxnLst/>
                <a:rect l="0" t="0" r="0" b="0"/>
                <a:pathLst>
                  <a:path w="5187823" h="27052">
                    <a:moveTo>
                      <a:pt x="0" y="0"/>
                    </a:moveTo>
                    <a:lnTo>
                      <a:pt x="5187822" y="0"/>
                    </a:lnTo>
                    <a:lnTo>
                      <a:pt x="5187822" y="27051"/>
                    </a:lnTo>
                    <a:lnTo>
                      <a:pt x="0" y="2705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2621660" y="1542922"/>
                <a:ext cx="27180" cy="5181347"/>
              </a:xfrm>
              <a:custGeom>
                <a:avLst/>
                <a:gdLst/>
                <a:ahLst/>
                <a:cxnLst/>
                <a:rect l="0" t="0" r="0" b="0"/>
                <a:pathLst>
                  <a:path w="27180" h="5181347">
                    <a:moveTo>
                      <a:pt x="0" y="0"/>
                    </a:moveTo>
                    <a:lnTo>
                      <a:pt x="27179" y="0"/>
                    </a:lnTo>
                    <a:lnTo>
                      <a:pt x="27179" y="5181346"/>
                    </a:lnTo>
                    <a:lnTo>
                      <a:pt x="0" y="518134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879470" y="1541525"/>
                <a:ext cx="26926" cy="5181474"/>
              </a:xfrm>
              <a:custGeom>
                <a:avLst/>
                <a:gdLst/>
                <a:ahLst/>
                <a:cxnLst/>
                <a:rect l="0" t="0" r="0" b="0"/>
                <a:pathLst>
                  <a:path w="26926" h="5181474">
                    <a:moveTo>
                      <a:pt x="0" y="0"/>
                    </a:moveTo>
                    <a:lnTo>
                      <a:pt x="26925" y="0"/>
                    </a:lnTo>
                    <a:lnTo>
                      <a:pt x="26925" y="5181473"/>
                    </a:lnTo>
                    <a:lnTo>
                      <a:pt x="0" y="518147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3140964" y="1542922"/>
                <a:ext cx="29845" cy="5182872"/>
              </a:xfrm>
              <a:custGeom>
                <a:avLst/>
                <a:gdLst/>
                <a:ahLst/>
                <a:cxnLst/>
                <a:rect l="0" t="0" r="0" b="0"/>
                <a:pathLst>
                  <a:path w="29845" h="5182872">
                    <a:moveTo>
                      <a:pt x="0" y="0"/>
                    </a:moveTo>
                    <a:lnTo>
                      <a:pt x="29844" y="0"/>
                    </a:lnTo>
                    <a:lnTo>
                      <a:pt x="29844" y="5182871"/>
                    </a:lnTo>
                    <a:lnTo>
                      <a:pt x="0" y="518287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394964" y="1541525"/>
                <a:ext cx="30989" cy="5184269"/>
              </a:xfrm>
              <a:custGeom>
                <a:avLst/>
                <a:gdLst/>
                <a:ahLst/>
                <a:cxnLst/>
                <a:rect l="0" t="0" r="0" b="0"/>
                <a:pathLst>
                  <a:path w="30989" h="5184269">
                    <a:moveTo>
                      <a:pt x="0" y="0"/>
                    </a:moveTo>
                    <a:lnTo>
                      <a:pt x="30988" y="0"/>
                    </a:lnTo>
                    <a:lnTo>
                      <a:pt x="30988" y="5184268"/>
                    </a:lnTo>
                    <a:lnTo>
                      <a:pt x="0" y="518426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656457" y="1542922"/>
                <a:ext cx="27052" cy="5181347"/>
              </a:xfrm>
              <a:custGeom>
                <a:avLst/>
                <a:gdLst/>
                <a:ahLst/>
                <a:cxnLst/>
                <a:rect l="0" t="0" r="0" b="0"/>
                <a:pathLst>
                  <a:path w="27052" h="5181347">
                    <a:moveTo>
                      <a:pt x="0" y="0"/>
                    </a:moveTo>
                    <a:lnTo>
                      <a:pt x="27051" y="0"/>
                    </a:lnTo>
                    <a:lnTo>
                      <a:pt x="27051" y="5181346"/>
                    </a:lnTo>
                    <a:lnTo>
                      <a:pt x="0" y="518134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918203" y="1544192"/>
                <a:ext cx="29846" cy="5182999"/>
              </a:xfrm>
              <a:custGeom>
                <a:avLst/>
                <a:gdLst/>
                <a:ahLst/>
                <a:cxnLst/>
                <a:rect l="0" t="0" r="0" b="0"/>
                <a:pathLst>
                  <a:path w="29846" h="5182999">
                    <a:moveTo>
                      <a:pt x="0" y="0"/>
                    </a:moveTo>
                    <a:lnTo>
                      <a:pt x="29845" y="0"/>
                    </a:lnTo>
                    <a:lnTo>
                      <a:pt x="29845" y="5182998"/>
                    </a:lnTo>
                    <a:lnTo>
                      <a:pt x="0" y="518299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177410" y="1542922"/>
                <a:ext cx="28323" cy="5181347"/>
              </a:xfrm>
              <a:custGeom>
                <a:avLst/>
                <a:gdLst/>
                <a:ahLst/>
                <a:cxnLst/>
                <a:rect l="0" t="0" r="0" b="0"/>
                <a:pathLst>
                  <a:path w="28323" h="5181347">
                    <a:moveTo>
                      <a:pt x="0" y="0"/>
                    </a:moveTo>
                    <a:lnTo>
                      <a:pt x="28322" y="0"/>
                    </a:lnTo>
                    <a:lnTo>
                      <a:pt x="28322" y="5181346"/>
                    </a:lnTo>
                    <a:lnTo>
                      <a:pt x="0" y="518134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437507" y="1545208"/>
                <a:ext cx="31242" cy="5180204"/>
              </a:xfrm>
              <a:custGeom>
                <a:avLst/>
                <a:gdLst/>
                <a:ahLst/>
                <a:cxnLst/>
                <a:rect l="0" t="0" r="0" b="0"/>
                <a:pathLst>
                  <a:path w="31242" h="5180204">
                    <a:moveTo>
                      <a:pt x="0" y="0"/>
                    </a:moveTo>
                    <a:lnTo>
                      <a:pt x="31241" y="0"/>
                    </a:lnTo>
                    <a:lnTo>
                      <a:pt x="31241" y="5180203"/>
                    </a:lnTo>
                    <a:lnTo>
                      <a:pt x="0" y="518020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689983" y="1542922"/>
                <a:ext cx="33656" cy="5181347"/>
              </a:xfrm>
              <a:custGeom>
                <a:avLst/>
                <a:gdLst/>
                <a:ahLst/>
                <a:cxnLst/>
                <a:rect l="0" t="0" r="0" b="0"/>
                <a:pathLst>
                  <a:path w="33656" h="5181347">
                    <a:moveTo>
                      <a:pt x="0" y="0"/>
                    </a:moveTo>
                    <a:lnTo>
                      <a:pt x="33655" y="0"/>
                    </a:lnTo>
                    <a:lnTo>
                      <a:pt x="33655" y="5181346"/>
                    </a:lnTo>
                    <a:lnTo>
                      <a:pt x="0" y="518134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953380" y="1544192"/>
                <a:ext cx="26925" cy="5177791"/>
              </a:xfrm>
              <a:custGeom>
                <a:avLst/>
                <a:gdLst/>
                <a:ahLst/>
                <a:cxnLst/>
                <a:rect l="0" t="0" r="0" b="0"/>
                <a:pathLst>
                  <a:path w="26925" h="5177791">
                    <a:moveTo>
                      <a:pt x="0" y="0"/>
                    </a:moveTo>
                    <a:lnTo>
                      <a:pt x="26924" y="0"/>
                    </a:lnTo>
                    <a:lnTo>
                      <a:pt x="26924" y="5177790"/>
                    </a:lnTo>
                    <a:lnTo>
                      <a:pt x="0" y="517779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5214873" y="1544192"/>
                <a:ext cx="29719" cy="5179062"/>
              </a:xfrm>
              <a:custGeom>
                <a:avLst/>
                <a:gdLst/>
                <a:ahLst/>
                <a:cxnLst/>
                <a:rect l="0" t="0" r="0" b="0"/>
                <a:pathLst>
                  <a:path w="29719" h="5179062">
                    <a:moveTo>
                      <a:pt x="0" y="0"/>
                    </a:moveTo>
                    <a:lnTo>
                      <a:pt x="29718" y="0"/>
                    </a:lnTo>
                    <a:lnTo>
                      <a:pt x="29718" y="5179061"/>
                    </a:lnTo>
                    <a:lnTo>
                      <a:pt x="0" y="517906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473953" y="1544192"/>
                <a:ext cx="28323" cy="5180077"/>
              </a:xfrm>
              <a:custGeom>
                <a:avLst/>
                <a:gdLst/>
                <a:ahLst/>
                <a:cxnLst/>
                <a:rect l="0" t="0" r="0" b="0"/>
                <a:pathLst>
                  <a:path w="28323" h="5180077">
                    <a:moveTo>
                      <a:pt x="0" y="0"/>
                    </a:moveTo>
                    <a:lnTo>
                      <a:pt x="28322" y="0"/>
                    </a:lnTo>
                    <a:lnTo>
                      <a:pt x="28322" y="5180076"/>
                    </a:lnTo>
                    <a:lnTo>
                      <a:pt x="0" y="518007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734430" y="1545208"/>
                <a:ext cx="31117" cy="5182999"/>
              </a:xfrm>
              <a:custGeom>
                <a:avLst/>
                <a:gdLst/>
                <a:ahLst/>
                <a:cxnLst/>
                <a:rect l="0" t="0" r="0" b="0"/>
                <a:pathLst>
                  <a:path w="31117" h="5182999">
                    <a:moveTo>
                      <a:pt x="0" y="0"/>
                    </a:moveTo>
                    <a:lnTo>
                      <a:pt x="31116" y="0"/>
                    </a:lnTo>
                    <a:lnTo>
                      <a:pt x="31116" y="5182998"/>
                    </a:lnTo>
                    <a:lnTo>
                      <a:pt x="0" y="518299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5986907" y="1542922"/>
                <a:ext cx="33655" cy="5184269"/>
              </a:xfrm>
              <a:custGeom>
                <a:avLst/>
                <a:gdLst/>
                <a:ahLst/>
                <a:cxnLst/>
                <a:rect l="0" t="0" r="0" b="0"/>
                <a:pathLst>
                  <a:path w="33655" h="5184269">
                    <a:moveTo>
                      <a:pt x="0" y="0"/>
                    </a:moveTo>
                    <a:lnTo>
                      <a:pt x="33654" y="0"/>
                    </a:lnTo>
                    <a:lnTo>
                      <a:pt x="33654" y="5184268"/>
                    </a:lnTo>
                    <a:lnTo>
                      <a:pt x="0" y="518426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249796" y="1544192"/>
                <a:ext cx="29846" cy="5181602"/>
              </a:xfrm>
              <a:custGeom>
                <a:avLst/>
                <a:gdLst/>
                <a:ahLst/>
                <a:cxnLst/>
                <a:rect l="0" t="0" r="0" b="0"/>
                <a:pathLst>
                  <a:path w="29846" h="5181602">
                    <a:moveTo>
                      <a:pt x="0" y="0"/>
                    </a:moveTo>
                    <a:lnTo>
                      <a:pt x="29845" y="0"/>
                    </a:lnTo>
                    <a:lnTo>
                      <a:pt x="29845" y="5181601"/>
                    </a:lnTo>
                    <a:lnTo>
                      <a:pt x="0" y="518160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6511290" y="1545208"/>
                <a:ext cx="32258" cy="5182999"/>
              </a:xfrm>
              <a:custGeom>
                <a:avLst/>
                <a:gdLst/>
                <a:ahLst/>
                <a:cxnLst/>
                <a:rect l="0" t="0" r="0" b="0"/>
                <a:pathLst>
                  <a:path w="32258" h="5182999">
                    <a:moveTo>
                      <a:pt x="0" y="0"/>
                    </a:moveTo>
                    <a:lnTo>
                      <a:pt x="32257" y="0"/>
                    </a:lnTo>
                    <a:lnTo>
                      <a:pt x="32257" y="5182998"/>
                    </a:lnTo>
                    <a:lnTo>
                      <a:pt x="0" y="518299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6770369" y="1544192"/>
                <a:ext cx="31243" cy="5181602"/>
              </a:xfrm>
              <a:custGeom>
                <a:avLst/>
                <a:gdLst/>
                <a:ahLst/>
                <a:cxnLst/>
                <a:rect l="0" t="0" r="0" b="0"/>
                <a:pathLst>
                  <a:path w="31243" h="5181602">
                    <a:moveTo>
                      <a:pt x="0" y="0"/>
                    </a:moveTo>
                    <a:lnTo>
                      <a:pt x="31242" y="0"/>
                    </a:lnTo>
                    <a:lnTo>
                      <a:pt x="31242" y="5181601"/>
                    </a:lnTo>
                    <a:lnTo>
                      <a:pt x="0" y="518160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7029450" y="1544192"/>
                <a:ext cx="33656" cy="5184268"/>
              </a:xfrm>
              <a:custGeom>
                <a:avLst/>
                <a:gdLst/>
                <a:ahLst/>
                <a:cxnLst/>
                <a:rect l="0" t="0" r="0" b="0"/>
                <a:pathLst>
                  <a:path w="33656" h="5184268">
                    <a:moveTo>
                      <a:pt x="0" y="0"/>
                    </a:moveTo>
                    <a:lnTo>
                      <a:pt x="33655" y="0"/>
                    </a:lnTo>
                    <a:lnTo>
                      <a:pt x="33655" y="5184267"/>
                    </a:lnTo>
                    <a:lnTo>
                      <a:pt x="0" y="518426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283577" y="1544192"/>
                <a:ext cx="36195" cy="5184268"/>
              </a:xfrm>
              <a:custGeom>
                <a:avLst/>
                <a:gdLst/>
                <a:ahLst/>
                <a:cxnLst/>
                <a:rect l="0" t="0" r="0" b="0"/>
                <a:pathLst>
                  <a:path w="36195" h="5184268">
                    <a:moveTo>
                      <a:pt x="0" y="0"/>
                    </a:moveTo>
                    <a:lnTo>
                      <a:pt x="36194" y="0"/>
                    </a:lnTo>
                    <a:lnTo>
                      <a:pt x="36194" y="5184267"/>
                    </a:lnTo>
                    <a:lnTo>
                      <a:pt x="0" y="518426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7538719" y="1540128"/>
                <a:ext cx="37848" cy="5185284"/>
              </a:xfrm>
              <a:custGeom>
                <a:avLst/>
                <a:gdLst/>
                <a:ahLst/>
                <a:cxnLst/>
                <a:rect l="0" t="0" r="0" b="0"/>
                <a:pathLst>
                  <a:path w="37848" h="5185284">
                    <a:moveTo>
                      <a:pt x="0" y="0"/>
                    </a:moveTo>
                    <a:lnTo>
                      <a:pt x="37847" y="0"/>
                    </a:lnTo>
                    <a:lnTo>
                      <a:pt x="37847" y="5185283"/>
                    </a:lnTo>
                    <a:lnTo>
                      <a:pt x="0" y="518528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375280" y="2050542"/>
                <a:ext cx="5182744" cy="26925"/>
              </a:xfrm>
              <a:custGeom>
                <a:avLst/>
                <a:gdLst/>
                <a:ahLst/>
                <a:cxnLst/>
                <a:rect l="0" t="0" r="0" b="0"/>
                <a:pathLst>
                  <a:path w="5182744" h="26925">
                    <a:moveTo>
                      <a:pt x="0" y="0"/>
                    </a:moveTo>
                    <a:lnTo>
                      <a:pt x="5182743" y="0"/>
                    </a:lnTo>
                    <a:lnTo>
                      <a:pt x="5182743" y="26924"/>
                    </a:lnTo>
                    <a:lnTo>
                      <a:pt x="0" y="2692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376551" y="2308605"/>
                <a:ext cx="5190744" cy="26925"/>
              </a:xfrm>
              <a:custGeom>
                <a:avLst/>
                <a:gdLst/>
                <a:ahLst/>
                <a:cxnLst/>
                <a:rect l="0" t="0" r="0" b="0"/>
                <a:pathLst>
                  <a:path w="5190744" h="26925">
                    <a:moveTo>
                      <a:pt x="0" y="0"/>
                    </a:moveTo>
                    <a:lnTo>
                      <a:pt x="5190743" y="0"/>
                    </a:lnTo>
                    <a:lnTo>
                      <a:pt x="5190743" y="26924"/>
                    </a:lnTo>
                    <a:lnTo>
                      <a:pt x="0" y="2692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374138" y="2562098"/>
                <a:ext cx="5191760" cy="28576"/>
              </a:xfrm>
              <a:custGeom>
                <a:avLst/>
                <a:gdLst/>
                <a:ahLst/>
                <a:cxnLst/>
                <a:rect l="0" t="0" r="0" b="0"/>
                <a:pathLst>
                  <a:path w="5191760" h="28576">
                    <a:moveTo>
                      <a:pt x="0" y="0"/>
                    </a:moveTo>
                    <a:lnTo>
                      <a:pt x="5191759" y="0"/>
                    </a:lnTo>
                    <a:lnTo>
                      <a:pt x="5191759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379472" y="3862959"/>
                <a:ext cx="5191507" cy="28321"/>
              </a:xfrm>
              <a:custGeom>
                <a:avLst/>
                <a:gdLst/>
                <a:ahLst/>
                <a:cxnLst/>
                <a:rect l="0" t="0" r="0" b="0"/>
                <a:pathLst>
                  <a:path w="5191507" h="28321">
                    <a:moveTo>
                      <a:pt x="0" y="0"/>
                    </a:moveTo>
                    <a:lnTo>
                      <a:pt x="5191506" y="0"/>
                    </a:lnTo>
                    <a:lnTo>
                      <a:pt x="5191506" y="28320"/>
                    </a:lnTo>
                    <a:lnTo>
                      <a:pt x="0" y="2832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376551" y="3605148"/>
                <a:ext cx="5191760" cy="28323"/>
              </a:xfrm>
              <a:custGeom>
                <a:avLst/>
                <a:gdLst/>
                <a:ahLst/>
                <a:cxnLst/>
                <a:rect l="0" t="0" r="0" b="0"/>
                <a:pathLst>
                  <a:path w="5191760" h="28323">
                    <a:moveTo>
                      <a:pt x="0" y="0"/>
                    </a:moveTo>
                    <a:lnTo>
                      <a:pt x="5191759" y="0"/>
                    </a:lnTo>
                    <a:lnTo>
                      <a:pt x="5191759" y="28322"/>
                    </a:lnTo>
                    <a:lnTo>
                      <a:pt x="0" y="2832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376551" y="3344671"/>
                <a:ext cx="5182870" cy="28450"/>
              </a:xfrm>
              <a:custGeom>
                <a:avLst/>
                <a:gdLst/>
                <a:ahLst/>
                <a:cxnLst/>
                <a:rect l="0" t="0" r="0" b="0"/>
                <a:pathLst>
                  <a:path w="5182870" h="28450">
                    <a:moveTo>
                      <a:pt x="0" y="0"/>
                    </a:moveTo>
                    <a:lnTo>
                      <a:pt x="5182869" y="0"/>
                    </a:lnTo>
                    <a:lnTo>
                      <a:pt x="5182869" y="28449"/>
                    </a:lnTo>
                    <a:lnTo>
                      <a:pt x="0" y="2844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2379472" y="3084576"/>
                <a:ext cx="5190490" cy="27051"/>
              </a:xfrm>
              <a:custGeom>
                <a:avLst/>
                <a:gdLst/>
                <a:ahLst/>
                <a:cxnLst/>
                <a:rect l="0" t="0" r="0" b="0"/>
                <a:pathLst>
                  <a:path w="5190490" h="27051">
                    <a:moveTo>
                      <a:pt x="0" y="0"/>
                    </a:moveTo>
                    <a:lnTo>
                      <a:pt x="5190489" y="0"/>
                    </a:lnTo>
                    <a:lnTo>
                      <a:pt x="5190489" y="27050"/>
                    </a:lnTo>
                    <a:lnTo>
                      <a:pt x="0" y="2705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2378075" y="2826511"/>
                <a:ext cx="5176267" cy="27053"/>
              </a:xfrm>
              <a:custGeom>
                <a:avLst/>
                <a:gdLst/>
                <a:ahLst/>
                <a:cxnLst/>
                <a:rect l="0" t="0" r="0" b="0"/>
                <a:pathLst>
                  <a:path w="5176267" h="27053">
                    <a:moveTo>
                      <a:pt x="0" y="0"/>
                    </a:moveTo>
                    <a:lnTo>
                      <a:pt x="5176266" y="0"/>
                    </a:lnTo>
                    <a:lnTo>
                      <a:pt x="5176266" y="27052"/>
                    </a:lnTo>
                    <a:lnTo>
                      <a:pt x="0" y="2705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2375280" y="4119245"/>
                <a:ext cx="5181348" cy="27178"/>
              </a:xfrm>
              <a:custGeom>
                <a:avLst/>
                <a:gdLst/>
                <a:ahLst/>
                <a:cxnLst/>
                <a:rect l="0" t="0" r="0" b="0"/>
                <a:pathLst>
                  <a:path w="5181348" h="27178">
                    <a:moveTo>
                      <a:pt x="0" y="0"/>
                    </a:moveTo>
                    <a:lnTo>
                      <a:pt x="5181347" y="0"/>
                    </a:lnTo>
                    <a:lnTo>
                      <a:pt x="5181347" y="27177"/>
                    </a:lnTo>
                    <a:lnTo>
                      <a:pt x="0" y="2717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2374138" y="4379721"/>
                <a:ext cx="5190744" cy="27052"/>
              </a:xfrm>
              <a:custGeom>
                <a:avLst/>
                <a:gdLst/>
                <a:ahLst/>
                <a:cxnLst/>
                <a:rect l="0" t="0" r="0" b="0"/>
                <a:pathLst>
                  <a:path w="5190744" h="27052">
                    <a:moveTo>
                      <a:pt x="0" y="0"/>
                    </a:moveTo>
                    <a:lnTo>
                      <a:pt x="5190743" y="0"/>
                    </a:lnTo>
                    <a:lnTo>
                      <a:pt x="5190743" y="27051"/>
                    </a:lnTo>
                    <a:lnTo>
                      <a:pt x="0" y="2705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2372867" y="4640198"/>
                <a:ext cx="5187825" cy="28449"/>
              </a:xfrm>
              <a:custGeom>
                <a:avLst/>
                <a:gdLst/>
                <a:ahLst/>
                <a:cxnLst/>
                <a:rect l="0" t="0" r="0" b="0"/>
                <a:pathLst>
                  <a:path w="5187825" h="28449">
                    <a:moveTo>
                      <a:pt x="0" y="0"/>
                    </a:moveTo>
                    <a:lnTo>
                      <a:pt x="5187824" y="0"/>
                    </a:lnTo>
                    <a:lnTo>
                      <a:pt x="5187824" y="28448"/>
                    </a:lnTo>
                    <a:lnTo>
                      <a:pt x="0" y="2844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2374138" y="4898009"/>
                <a:ext cx="5191760" cy="28321"/>
              </a:xfrm>
              <a:custGeom>
                <a:avLst/>
                <a:gdLst/>
                <a:ahLst/>
                <a:cxnLst/>
                <a:rect l="0" t="0" r="0" b="0"/>
                <a:pathLst>
                  <a:path w="5191760" h="28321">
                    <a:moveTo>
                      <a:pt x="0" y="0"/>
                    </a:moveTo>
                    <a:lnTo>
                      <a:pt x="5191759" y="0"/>
                    </a:lnTo>
                    <a:lnTo>
                      <a:pt x="5191759" y="28320"/>
                    </a:lnTo>
                    <a:lnTo>
                      <a:pt x="0" y="2832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372867" y="5151882"/>
                <a:ext cx="5191635" cy="28576"/>
              </a:xfrm>
              <a:custGeom>
                <a:avLst/>
                <a:gdLst/>
                <a:ahLst/>
                <a:cxnLst/>
                <a:rect l="0" t="0" r="0" b="0"/>
                <a:pathLst>
                  <a:path w="5191635" h="28576">
                    <a:moveTo>
                      <a:pt x="0" y="0"/>
                    </a:moveTo>
                    <a:lnTo>
                      <a:pt x="5191634" y="0"/>
                    </a:lnTo>
                    <a:lnTo>
                      <a:pt x="5191634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2376551" y="6447154"/>
                <a:ext cx="5191760" cy="31243"/>
              </a:xfrm>
              <a:custGeom>
                <a:avLst/>
                <a:gdLst/>
                <a:ahLst/>
                <a:cxnLst/>
                <a:rect l="0" t="0" r="0" b="0"/>
                <a:pathLst>
                  <a:path w="5191760" h="31243">
                    <a:moveTo>
                      <a:pt x="0" y="0"/>
                    </a:moveTo>
                    <a:lnTo>
                      <a:pt x="5191759" y="0"/>
                    </a:lnTo>
                    <a:lnTo>
                      <a:pt x="5191759" y="31242"/>
                    </a:lnTo>
                    <a:lnTo>
                      <a:pt x="0" y="3124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376551" y="6193154"/>
                <a:ext cx="5193157" cy="31117"/>
              </a:xfrm>
              <a:custGeom>
                <a:avLst/>
                <a:gdLst/>
                <a:ahLst/>
                <a:cxnLst/>
                <a:rect l="0" t="0" r="0" b="0"/>
                <a:pathLst>
                  <a:path w="5193157" h="31117">
                    <a:moveTo>
                      <a:pt x="0" y="0"/>
                    </a:moveTo>
                    <a:lnTo>
                      <a:pt x="5193156" y="0"/>
                    </a:lnTo>
                    <a:lnTo>
                      <a:pt x="5193156" y="31116"/>
                    </a:lnTo>
                    <a:lnTo>
                      <a:pt x="0" y="3111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2372867" y="5933947"/>
                <a:ext cx="5190618" cy="28576"/>
              </a:xfrm>
              <a:custGeom>
                <a:avLst/>
                <a:gdLst/>
                <a:ahLst/>
                <a:cxnLst/>
                <a:rect l="0" t="0" r="0" b="0"/>
                <a:pathLst>
                  <a:path w="5190618" h="28576">
                    <a:moveTo>
                      <a:pt x="0" y="0"/>
                    </a:moveTo>
                    <a:lnTo>
                      <a:pt x="5190617" y="0"/>
                    </a:lnTo>
                    <a:lnTo>
                      <a:pt x="5190617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374138" y="5673852"/>
                <a:ext cx="5191760" cy="28576"/>
              </a:xfrm>
              <a:custGeom>
                <a:avLst/>
                <a:gdLst/>
                <a:ahLst/>
                <a:cxnLst/>
                <a:rect l="0" t="0" r="0" b="0"/>
                <a:pathLst>
                  <a:path w="5191760" h="28576">
                    <a:moveTo>
                      <a:pt x="0" y="0"/>
                    </a:moveTo>
                    <a:lnTo>
                      <a:pt x="5191759" y="0"/>
                    </a:lnTo>
                    <a:lnTo>
                      <a:pt x="5191759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374138" y="5416169"/>
                <a:ext cx="5185283" cy="28448"/>
              </a:xfrm>
              <a:custGeom>
                <a:avLst/>
                <a:gdLst/>
                <a:ahLst/>
                <a:cxnLst/>
                <a:rect l="0" t="0" r="0" b="0"/>
                <a:pathLst>
                  <a:path w="5185283" h="28448">
                    <a:moveTo>
                      <a:pt x="0" y="0"/>
                    </a:moveTo>
                    <a:lnTo>
                      <a:pt x="5185282" y="0"/>
                    </a:lnTo>
                    <a:lnTo>
                      <a:pt x="5185282" y="28447"/>
                    </a:lnTo>
                    <a:lnTo>
                      <a:pt x="0" y="2844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2359786" y="6709918"/>
                <a:ext cx="5216399" cy="31242"/>
              </a:xfrm>
              <a:custGeom>
                <a:avLst/>
                <a:gdLst/>
                <a:ahLst/>
                <a:cxnLst/>
                <a:rect l="0" t="0" r="0" b="0"/>
                <a:pathLst>
                  <a:path w="5216399" h="31242">
                    <a:moveTo>
                      <a:pt x="0" y="0"/>
                    </a:moveTo>
                    <a:lnTo>
                      <a:pt x="5216398" y="0"/>
                    </a:lnTo>
                    <a:lnTo>
                      <a:pt x="5216398" y="31241"/>
                    </a:lnTo>
                    <a:lnTo>
                      <a:pt x="0" y="3124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 flipV="1">
              <a:off x="4943475" y="1365630"/>
              <a:ext cx="0" cy="554062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165730" y="4098544"/>
              <a:ext cx="557047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400" y="254000"/>
            <a:ext cx="2819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Homework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100" y="4178300"/>
            <a:ext cx="53340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Page 410 (Problem 54)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Page 419 (Problem 34)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51000"/>
            <a:ext cx="10033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page 385 (Problem 38 keep you answer in Celsius)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page 386 (problems 42 and 44)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2565400"/>
            <a:ext cx="9398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Applying Compound Inequalities and Two Variable Inequalities to Real Life  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100" y="482600"/>
            <a:ext cx="4622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November 21, 2011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000" y="1917700"/>
            <a:ext cx="20828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FF"/>
                </a:solidFill>
                <a:latin typeface="Verdana - 26"/>
              </a:rPr>
              <a:t>Warm UP</a:t>
            </a:r>
            <a:endParaRPr lang="en-US" sz="1900">
              <a:solidFill>
                <a:srgbClr val="0000FF"/>
              </a:solidFill>
              <a:latin typeface="Verdana - 2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1700" y="406400"/>
            <a:ext cx="3403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Verdana - 36"/>
              </a:rPr>
              <a:t>November 21, 2011</a:t>
            </a:r>
            <a:endParaRPr lang="en-US" sz="2700">
              <a:solidFill>
                <a:srgbClr val="000000"/>
              </a:solidFill>
              <a:latin typeface="Verdana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2743200"/>
            <a:ext cx="98806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Verdana - 28"/>
              </a:rPr>
              <a:t>A. Decide what you are trying to solve (question  being asked). </a:t>
            </a:r>
          </a:p>
          <a:p>
            <a:endParaRPr lang="en-US" sz="2100" smtClean="0">
              <a:solidFill>
                <a:srgbClr val="0000FF"/>
              </a:solidFill>
              <a:latin typeface="Verdana - 28"/>
            </a:endParaRPr>
          </a:p>
          <a:p>
            <a:r>
              <a:rPr lang="en-US" sz="2100" smtClean="0">
                <a:solidFill>
                  <a:srgbClr val="0000FF"/>
                </a:solidFill>
                <a:latin typeface="Verdana - 28"/>
              </a:rPr>
              <a:t>B. Label the variable(s) and determine what they represent in the following problems.</a:t>
            </a:r>
          </a:p>
          <a:p>
            <a:endParaRPr lang="en-US" sz="2100" smtClean="0">
              <a:solidFill>
                <a:srgbClr val="0000FF"/>
              </a:solidFill>
              <a:latin typeface="Verdana - 28"/>
            </a:endParaRPr>
          </a:p>
          <a:p>
            <a:r>
              <a:rPr lang="en-US" sz="2100" smtClean="0">
                <a:solidFill>
                  <a:srgbClr val="0000FF"/>
                </a:solidFill>
                <a:latin typeface="Verdana - 28"/>
              </a:rPr>
              <a:t>C. Determine if you will graph on a line graph or a coordinate plane.</a:t>
            </a:r>
            <a:endParaRPr lang="en-US" sz="2100">
              <a:solidFill>
                <a:srgbClr val="0000FF"/>
              </a:solidFill>
              <a:latin typeface="Verdana - 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" y="901700"/>
            <a:ext cx="102870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Comic Sans MS - 26"/>
              </a:rPr>
              <a:t>Applying Compound Inequalities and Two Variable Inequalities to Real Life  </a:t>
            </a:r>
            <a:endParaRPr lang="en-US" sz="1900">
              <a:solidFill>
                <a:srgbClr val="000000"/>
              </a:solidFill>
              <a:latin typeface="Comic Sans MS - 26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25700" y="6400800"/>
            <a:ext cx="4945502" cy="457201"/>
            <a:chOff x="2425700" y="6400800"/>
            <a:chExt cx="4945502" cy="457201"/>
          </a:xfrm>
        </p:grpSpPr>
        <p:sp>
          <p:nvSpPr>
            <p:cNvPr id="6" name="Freeform 5"/>
            <p:cNvSpPr/>
            <p:nvPr/>
          </p:nvSpPr>
          <p:spPr>
            <a:xfrm>
              <a:off x="2451100" y="6400800"/>
              <a:ext cx="25401" cy="342901"/>
            </a:xfrm>
            <a:custGeom>
              <a:avLst/>
              <a:gdLst/>
              <a:ahLst/>
              <a:cxnLst/>
              <a:rect l="0" t="0" r="0" b="0"/>
              <a:pathLst>
                <a:path w="25401" h="342901">
                  <a:moveTo>
                    <a:pt x="25400" y="0"/>
                  </a:moveTo>
                  <a:lnTo>
                    <a:pt x="18657" y="26967"/>
                  </a:lnTo>
                  <a:lnTo>
                    <a:pt x="16672" y="40556"/>
                  </a:lnTo>
                  <a:lnTo>
                    <a:pt x="15348" y="55260"/>
                  </a:lnTo>
                  <a:lnTo>
                    <a:pt x="14465" y="70706"/>
                  </a:lnTo>
                  <a:lnTo>
                    <a:pt x="13484" y="106684"/>
                  </a:lnTo>
                  <a:lnTo>
                    <a:pt x="12745" y="250064"/>
                  </a:lnTo>
                  <a:lnTo>
                    <a:pt x="11319" y="268309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25700" y="6413500"/>
              <a:ext cx="228601" cy="239811"/>
            </a:xfrm>
            <a:custGeom>
              <a:avLst/>
              <a:gdLst/>
              <a:ahLst/>
              <a:cxnLst/>
              <a:rect l="0" t="0" r="0" b="0"/>
              <a:pathLst>
                <a:path w="228601" h="239811">
                  <a:moveTo>
                    <a:pt x="0" y="0"/>
                  </a:moveTo>
                  <a:lnTo>
                    <a:pt x="13484" y="13484"/>
                  </a:lnTo>
                  <a:lnTo>
                    <a:pt x="20278" y="21689"/>
                  </a:lnTo>
                  <a:lnTo>
                    <a:pt x="27629" y="31393"/>
                  </a:lnTo>
                  <a:lnTo>
                    <a:pt x="35353" y="42095"/>
                  </a:lnTo>
                  <a:lnTo>
                    <a:pt x="43324" y="52052"/>
                  </a:lnTo>
                  <a:lnTo>
                    <a:pt x="51460" y="61512"/>
                  </a:lnTo>
                  <a:lnTo>
                    <a:pt x="59707" y="70641"/>
                  </a:lnTo>
                  <a:lnTo>
                    <a:pt x="68027" y="80961"/>
                  </a:lnTo>
                  <a:lnTo>
                    <a:pt x="76395" y="92074"/>
                  </a:lnTo>
                  <a:lnTo>
                    <a:pt x="84797" y="103716"/>
                  </a:lnTo>
                  <a:lnTo>
                    <a:pt x="93220" y="117121"/>
                  </a:lnTo>
                  <a:lnTo>
                    <a:pt x="101658" y="131703"/>
                  </a:lnTo>
                  <a:lnTo>
                    <a:pt x="118559" y="162956"/>
                  </a:lnTo>
                  <a:lnTo>
                    <a:pt x="135478" y="195662"/>
                  </a:lnTo>
                  <a:lnTo>
                    <a:pt x="143941" y="210874"/>
                  </a:lnTo>
                  <a:lnTo>
                    <a:pt x="152405" y="225249"/>
                  </a:lnTo>
                  <a:lnTo>
                    <a:pt x="160870" y="239066"/>
                  </a:lnTo>
                  <a:lnTo>
                    <a:pt x="167924" y="239810"/>
                  </a:lnTo>
                  <a:lnTo>
                    <a:pt x="174038" y="231840"/>
                  </a:lnTo>
                  <a:lnTo>
                    <a:pt x="179525" y="218060"/>
                  </a:lnTo>
                  <a:lnTo>
                    <a:pt x="183183" y="201817"/>
                  </a:lnTo>
                  <a:lnTo>
                    <a:pt x="185622" y="183934"/>
                  </a:lnTo>
                  <a:lnTo>
                    <a:pt x="187248" y="164956"/>
                  </a:lnTo>
                  <a:lnTo>
                    <a:pt x="189743" y="148070"/>
                  </a:lnTo>
                  <a:lnTo>
                    <a:pt x="192817" y="132580"/>
                  </a:lnTo>
                  <a:lnTo>
                    <a:pt x="196278" y="118019"/>
                  </a:lnTo>
                  <a:lnTo>
                    <a:pt x="198585" y="102668"/>
                  </a:lnTo>
                  <a:lnTo>
                    <a:pt x="200123" y="86790"/>
                  </a:lnTo>
                  <a:lnTo>
                    <a:pt x="201149" y="70560"/>
                  </a:lnTo>
                  <a:lnTo>
                    <a:pt x="204655" y="55506"/>
                  </a:lnTo>
                  <a:lnTo>
                    <a:pt x="209814" y="41237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19565" y="6565900"/>
              <a:ext cx="112536" cy="156313"/>
            </a:xfrm>
            <a:custGeom>
              <a:avLst/>
              <a:gdLst/>
              <a:ahLst/>
              <a:cxnLst/>
              <a:rect l="0" t="0" r="0" b="0"/>
              <a:pathLst>
                <a:path w="112536" h="156313">
                  <a:moveTo>
                    <a:pt x="10935" y="0"/>
                  </a:moveTo>
                  <a:lnTo>
                    <a:pt x="4192" y="26968"/>
                  </a:lnTo>
                  <a:lnTo>
                    <a:pt x="2207" y="40556"/>
                  </a:lnTo>
                  <a:lnTo>
                    <a:pt x="883" y="55260"/>
                  </a:lnTo>
                  <a:lnTo>
                    <a:pt x="0" y="70706"/>
                  </a:lnTo>
                  <a:lnTo>
                    <a:pt x="823" y="85237"/>
                  </a:lnTo>
                  <a:lnTo>
                    <a:pt x="2782" y="99159"/>
                  </a:lnTo>
                  <a:lnTo>
                    <a:pt x="5500" y="112672"/>
                  </a:lnTo>
                  <a:lnTo>
                    <a:pt x="8722" y="125914"/>
                  </a:lnTo>
                  <a:lnTo>
                    <a:pt x="12282" y="138976"/>
                  </a:lnTo>
                  <a:lnTo>
                    <a:pt x="16066" y="151917"/>
                  </a:lnTo>
                  <a:lnTo>
                    <a:pt x="21411" y="156312"/>
                  </a:lnTo>
                  <a:lnTo>
                    <a:pt x="27797" y="155007"/>
                  </a:lnTo>
                  <a:lnTo>
                    <a:pt x="34876" y="149905"/>
                  </a:lnTo>
                  <a:lnTo>
                    <a:pt x="41007" y="140858"/>
                  </a:lnTo>
                  <a:lnTo>
                    <a:pt x="46505" y="129183"/>
                  </a:lnTo>
                  <a:lnTo>
                    <a:pt x="51581" y="115755"/>
                  </a:lnTo>
                  <a:lnTo>
                    <a:pt x="54966" y="101159"/>
                  </a:lnTo>
                  <a:lnTo>
                    <a:pt x="57222" y="85783"/>
                  </a:lnTo>
                  <a:lnTo>
                    <a:pt x="58726" y="69889"/>
                  </a:lnTo>
                  <a:lnTo>
                    <a:pt x="61140" y="53648"/>
                  </a:lnTo>
                  <a:lnTo>
                    <a:pt x="64160" y="37176"/>
                  </a:lnTo>
                  <a:lnTo>
                    <a:pt x="67585" y="20551"/>
                  </a:lnTo>
                  <a:lnTo>
                    <a:pt x="72690" y="12289"/>
                  </a:lnTo>
                  <a:lnTo>
                    <a:pt x="78916" y="9604"/>
                  </a:lnTo>
                  <a:lnTo>
                    <a:pt x="85889" y="10635"/>
                  </a:lnTo>
                  <a:lnTo>
                    <a:pt x="90537" y="16968"/>
                  </a:lnTo>
                  <a:lnTo>
                    <a:pt x="93636" y="26834"/>
                  </a:lnTo>
                  <a:lnTo>
                    <a:pt x="98491" y="54259"/>
                  </a:lnTo>
                  <a:lnTo>
                    <a:pt x="101761" y="71451"/>
                  </a:lnTo>
                  <a:lnTo>
                    <a:pt x="112535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895755" y="6565900"/>
              <a:ext cx="139546" cy="165101"/>
            </a:xfrm>
            <a:custGeom>
              <a:avLst/>
              <a:gdLst/>
              <a:ahLst/>
              <a:cxnLst/>
              <a:rect l="0" t="0" r="0" b="0"/>
              <a:pathLst>
                <a:path w="139546" h="165101">
                  <a:moveTo>
                    <a:pt x="12545" y="0"/>
                  </a:moveTo>
                  <a:lnTo>
                    <a:pt x="5802" y="40451"/>
                  </a:lnTo>
                  <a:lnTo>
                    <a:pt x="3817" y="59423"/>
                  </a:lnTo>
                  <a:lnTo>
                    <a:pt x="2492" y="79126"/>
                  </a:lnTo>
                  <a:lnTo>
                    <a:pt x="1021" y="118423"/>
                  </a:lnTo>
                  <a:lnTo>
                    <a:pt x="193" y="160990"/>
                  </a:lnTo>
                  <a:lnTo>
                    <a:pt x="77" y="159538"/>
                  </a:lnTo>
                  <a:lnTo>
                    <a:pt x="0" y="152925"/>
                  </a:lnTo>
                  <a:lnTo>
                    <a:pt x="1359" y="141461"/>
                  </a:lnTo>
                  <a:lnTo>
                    <a:pt x="3676" y="126762"/>
                  </a:lnTo>
                  <a:lnTo>
                    <a:pt x="6632" y="109908"/>
                  </a:lnTo>
                  <a:lnTo>
                    <a:pt x="8603" y="93027"/>
                  </a:lnTo>
                  <a:lnTo>
                    <a:pt x="9917" y="76129"/>
                  </a:lnTo>
                  <a:lnTo>
                    <a:pt x="10793" y="59219"/>
                  </a:lnTo>
                  <a:lnTo>
                    <a:pt x="15610" y="46535"/>
                  </a:lnTo>
                  <a:lnTo>
                    <a:pt x="23055" y="36668"/>
                  </a:lnTo>
                  <a:lnTo>
                    <a:pt x="32251" y="28678"/>
                  </a:lnTo>
                  <a:lnTo>
                    <a:pt x="39794" y="28996"/>
                  </a:lnTo>
                  <a:lnTo>
                    <a:pt x="46233" y="34853"/>
                  </a:lnTo>
                  <a:lnTo>
                    <a:pt x="51937" y="44401"/>
                  </a:lnTo>
                  <a:lnTo>
                    <a:pt x="57150" y="56412"/>
                  </a:lnTo>
                  <a:lnTo>
                    <a:pt x="62037" y="70063"/>
                  </a:lnTo>
                  <a:lnTo>
                    <a:pt x="66707" y="84809"/>
                  </a:lnTo>
                  <a:lnTo>
                    <a:pt x="69819" y="100283"/>
                  </a:lnTo>
                  <a:lnTo>
                    <a:pt x="71894" y="116244"/>
                  </a:lnTo>
                  <a:lnTo>
                    <a:pt x="73278" y="132529"/>
                  </a:lnTo>
                  <a:lnTo>
                    <a:pt x="74200" y="137741"/>
                  </a:lnTo>
                  <a:lnTo>
                    <a:pt x="74815" y="135573"/>
                  </a:lnTo>
                  <a:lnTo>
                    <a:pt x="75225" y="128482"/>
                  </a:lnTo>
                  <a:lnTo>
                    <a:pt x="76909" y="118109"/>
                  </a:lnTo>
                  <a:lnTo>
                    <a:pt x="79443" y="105551"/>
                  </a:lnTo>
                  <a:lnTo>
                    <a:pt x="82544" y="91534"/>
                  </a:lnTo>
                  <a:lnTo>
                    <a:pt x="86022" y="77956"/>
                  </a:lnTo>
                  <a:lnTo>
                    <a:pt x="89751" y="64670"/>
                  </a:lnTo>
                  <a:lnTo>
                    <a:pt x="93649" y="51580"/>
                  </a:lnTo>
                  <a:lnTo>
                    <a:pt x="99070" y="48497"/>
                  </a:lnTo>
                  <a:lnTo>
                    <a:pt x="105506" y="52087"/>
                  </a:lnTo>
                  <a:lnTo>
                    <a:pt x="112619" y="60125"/>
                  </a:lnTo>
                  <a:lnTo>
                    <a:pt x="118772" y="72538"/>
                  </a:lnTo>
                  <a:lnTo>
                    <a:pt x="124285" y="87870"/>
                  </a:lnTo>
                  <a:lnTo>
                    <a:pt x="139545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124200" y="6413500"/>
              <a:ext cx="99298" cy="339311"/>
            </a:xfrm>
            <a:custGeom>
              <a:avLst/>
              <a:gdLst/>
              <a:ahLst/>
              <a:cxnLst/>
              <a:rect l="0" t="0" r="0" b="0"/>
              <a:pathLst>
                <a:path w="99298" h="339311">
                  <a:moveTo>
                    <a:pt x="0" y="0"/>
                  </a:moveTo>
                  <a:lnTo>
                    <a:pt x="6742" y="20225"/>
                  </a:lnTo>
                  <a:lnTo>
                    <a:pt x="8727" y="33239"/>
                  </a:lnTo>
                  <a:lnTo>
                    <a:pt x="10052" y="48970"/>
                  </a:lnTo>
                  <a:lnTo>
                    <a:pt x="10934" y="66513"/>
                  </a:lnTo>
                  <a:lnTo>
                    <a:pt x="12934" y="83853"/>
                  </a:lnTo>
                  <a:lnTo>
                    <a:pt x="15678" y="101057"/>
                  </a:lnTo>
                  <a:lnTo>
                    <a:pt x="18918" y="118171"/>
                  </a:lnTo>
                  <a:lnTo>
                    <a:pt x="21079" y="135225"/>
                  </a:lnTo>
                  <a:lnTo>
                    <a:pt x="22519" y="152239"/>
                  </a:lnTo>
                  <a:lnTo>
                    <a:pt x="23479" y="169226"/>
                  </a:lnTo>
                  <a:lnTo>
                    <a:pt x="24546" y="203152"/>
                  </a:lnTo>
                  <a:lnTo>
                    <a:pt x="25287" y="289271"/>
                  </a:lnTo>
                  <a:lnTo>
                    <a:pt x="25350" y="328472"/>
                  </a:lnTo>
                  <a:lnTo>
                    <a:pt x="23955" y="337515"/>
                  </a:lnTo>
                  <a:lnTo>
                    <a:pt x="21614" y="339310"/>
                  </a:lnTo>
                  <a:lnTo>
                    <a:pt x="18643" y="336273"/>
                  </a:lnTo>
                  <a:lnTo>
                    <a:pt x="18073" y="325782"/>
                  </a:lnTo>
                  <a:lnTo>
                    <a:pt x="19104" y="310322"/>
                  </a:lnTo>
                  <a:lnTo>
                    <a:pt x="21202" y="291548"/>
                  </a:lnTo>
                  <a:lnTo>
                    <a:pt x="24013" y="273387"/>
                  </a:lnTo>
                  <a:lnTo>
                    <a:pt x="27297" y="255636"/>
                  </a:lnTo>
                  <a:lnTo>
                    <a:pt x="30898" y="238157"/>
                  </a:lnTo>
                  <a:lnTo>
                    <a:pt x="34710" y="222271"/>
                  </a:lnTo>
                  <a:lnTo>
                    <a:pt x="38662" y="207447"/>
                  </a:lnTo>
                  <a:lnTo>
                    <a:pt x="42708" y="193331"/>
                  </a:lnTo>
                  <a:lnTo>
                    <a:pt x="51049" y="185332"/>
                  </a:lnTo>
                  <a:lnTo>
                    <a:pt x="62255" y="181410"/>
                  </a:lnTo>
                  <a:lnTo>
                    <a:pt x="75370" y="180206"/>
                  </a:lnTo>
                  <a:lnTo>
                    <a:pt x="84113" y="185049"/>
                  </a:lnTo>
                  <a:lnTo>
                    <a:pt x="89942" y="193921"/>
                  </a:lnTo>
                  <a:lnTo>
                    <a:pt x="93828" y="205481"/>
                  </a:lnTo>
                  <a:lnTo>
                    <a:pt x="96418" y="220243"/>
                  </a:lnTo>
                  <a:lnTo>
                    <a:pt x="98145" y="237139"/>
                  </a:lnTo>
                  <a:lnTo>
                    <a:pt x="99297" y="255459"/>
                  </a:lnTo>
                  <a:lnTo>
                    <a:pt x="97242" y="270495"/>
                  </a:lnTo>
                  <a:lnTo>
                    <a:pt x="93050" y="283340"/>
                  </a:lnTo>
                  <a:lnTo>
                    <a:pt x="87433" y="294727"/>
                  </a:lnTo>
                  <a:lnTo>
                    <a:pt x="79455" y="305140"/>
                  </a:lnTo>
                  <a:lnTo>
                    <a:pt x="69903" y="314904"/>
                  </a:lnTo>
                  <a:lnTo>
                    <a:pt x="59302" y="324236"/>
                  </a:lnTo>
                  <a:lnTo>
                    <a:pt x="48001" y="329046"/>
                  </a:lnTo>
                  <a:lnTo>
                    <a:pt x="36234" y="330841"/>
                  </a:lnTo>
                  <a:lnTo>
                    <a:pt x="0" y="330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72688" y="6606459"/>
              <a:ext cx="80113" cy="163978"/>
            </a:xfrm>
            <a:custGeom>
              <a:avLst/>
              <a:gdLst/>
              <a:ahLst/>
              <a:cxnLst/>
              <a:rect l="0" t="0" r="0" b="0"/>
              <a:pathLst>
                <a:path w="80113" h="163978">
                  <a:moveTo>
                    <a:pt x="16612" y="86441"/>
                  </a:moveTo>
                  <a:lnTo>
                    <a:pt x="51965" y="51088"/>
                  </a:lnTo>
                  <a:lnTo>
                    <a:pt x="58525" y="40294"/>
                  </a:lnTo>
                  <a:lnTo>
                    <a:pt x="64309" y="27454"/>
                  </a:lnTo>
                  <a:lnTo>
                    <a:pt x="69576" y="13250"/>
                  </a:lnTo>
                  <a:lnTo>
                    <a:pt x="67444" y="5191"/>
                  </a:lnTo>
                  <a:lnTo>
                    <a:pt x="60378" y="1229"/>
                  </a:lnTo>
                  <a:lnTo>
                    <a:pt x="50022" y="0"/>
                  </a:lnTo>
                  <a:lnTo>
                    <a:pt x="40296" y="4825"/>
                  </a:lnTo>
                  <a:lnTo>
                    <a:pt x="30990" y="13685"/>
                  </a:lnTo>
                  <a:lnTo>
                    <a:pt x="21964" y="25237"/>
                  </a:lnTo>
                  <a:lnTo>
                    <a:pt x="14535" y="38583"/>
                  </a:lnTo>
                  <a:lnTo>
                    <a:pt x="8172" y="53125"/>
                  </a:lnTo>
                  <a:lnTo>
                    <a:pt x="2519" y="68463"/>
                  </a:lnTo>
                  <a:lnTo>
                    <a:pt x="161" y="84334"/>
                  </a:lnTo>
                  <a:lnTo>
                    <a:pt x="0" y="100557"/>
                  </a:lnTo>
                  <a:lnTo>
                    <a:pt x="1304" y="117018"/>
                  </a:lnTo>
                  <a:lnTo>
                    <a:pt x="4995" y="132226"/>
                  </a:lnTo>
                  <a:lnTo>
                    <a:pt x="10279" y="146597"/>
                  </a:lnTo>
                  <a:lnTo>
                    <a:pt x="16623" y="160412"/>
                  </a:lnTo>
                  <a:lnTo>
                    <a:pt x="23675" y="163977"/>
                  </a:lnTo>
                  <a:lnTo>
                    <a:pt x="31198" y="160709"/>
                  </a:lnTo>
                  <a:lnTo>
                    <a:pt x="39036" y="152886"/>
                  </a:lnTo>
                  <a:lnTo>
                    <a:pt x="47083" y="143438"/>
                  </a:lnTo>
                  <a:lnTo>
                    <a:pt x="55271" y="132905"/>
                  </a:lnTo>
                  <a:lnTo>
                    <a:pt x="80112" y="991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92665" y="6565900"/>
              <a:ext cx="61736" cy="161145"/>
            </a:xfrm>
            <a:custGeom>
              <a:avLst/>
              <a:gdLst/>
              <a:ahLst/>
              <a:cxnLst/>
              <a:rect l="0" t="0" r="0" b="0"/>
              <a:pathLst>
                <a:path w="61736" h="161145">
                  <a:moveTo>
                    <a:pt x="10935" y="0"/>
                  </a:moveTo>
                  <a:lnTo>
                    <a:pt x="4192" y="20225"/>
                  </a:lnTo>
                  <a:lnTo>
                    <a:pt x="2206" y="31828"/>
                  </a:lnTo>
                  <a:lnTo>
                    <a:pt x="882" y="45208"/>
                  </a:lnTo>
                  <a:lnTo>
                    <a:pt x="0" y="59772"/>
                  </a:lnTo>
                  <a:lnTo>
                    <a:pt x="822" y="75125"/>
                  </a:lnTo>
                  <a:lnTo>
                    <a:pt x="2782" y="91006"/>
                  </a:lnTo>
                  <a:lnTo>
                    <a:pt x="5500" y="107237"/>
                  </a:lnTo>
                  <a:lnTo>
                    <a:pt x="7311" y="123702"/>
                  </a:lnTo>
                  <a:lnTo>
                    <a:pt x="8519" y="140323"/>
                  </a:lnTo>
                  <a:lnTo>
                    <a:pt x="9324" y="157049"/>
                  </a:lnTo>
                  <a:lnTo>
                    <a:pt x="9861" y="161144"/>
                  </a:lnTo>
                  <a:lnTo>
                    <a:pt x="10219" y="156818"/>
                  </a:lnTo>
                  <a:lnTo>
                    <a:pt x="10616" y="133196"/>
                  </a:lnTo>
                  <a:lnTo>
                    <a:pt x="10793" y="99179"/>
                  </a:lnTo>
                  <a:lnTo>
                    <a:pt x="12251" y="81642"/>
                  </a:lnTo>
                  <a:lnTo>
                    <a:pt x="14635" y="64306"/>
                  </a:lnTo>
                  <a:lnTo>
                    <a:pt x="61735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44900" y="6400800"/>
              <a:ext cx="101601" cy="342901"/>
            </a:xfrm>
            <a:custGeom>
              <a:avLst/>
              <a:gdLst/>
              <a:ahLst/>
              <a:cxnLst/>
              <a:rect l="0" t="0" r="0" b="0"/>
              <a:pathLst>
                <a:path w="101601" h="342901">
                  <a:moveTo>
                    <a:pt x="0" y="0"/>
                  </a:moveTo>
                  <a:lnTo>
                    <a:pt x="17676" y="53030"/>
                  </a:lnTo>
                  <a:lnTo>
                    <a:pt x="20251" y="70631"/>
                  </a:lnTo>
                  <a:lnTo>
                    <a:pt x="21967" y="92243"/>
                  </a:lnTo>
                  <a:lnTo>
                    <a:pt x="23111" y="116528"/>
                  </a:lnTo>
                  <a:lnTo>
                    <a:pt x="25285" y="136952"/>
                  </a:lnTo>
                  <a:lnTo>
                    <a:pt x="28145" y="154802"/>
                  </a:lnTo>
                  <a:lnTo>
                    <a:pt x="31463" y="170934"/>
                  </a:lnTo>
                  <a:lnTo>
                    <a:pt x="33675" y="187334"/>
                  </a:lnTo>
                  <a:lnTo>
                    <a:pt x="35150" y="203911"/>
                  </a:lnTo>
                  <a:lnTo>
                    <a:pt x="36133" y="220607"/>
                  </a:lnTo>
                  <a:lnTo>
                    <a:pt x="35378" y="238793"/>
                  </a:lnTo>
                  <a:lnTo>
                    <a:pt x="33463" y="257973"/>
                  </a:lnTo>
                  <a:lnTo>
                    <a:pt x="30775" y="277815"/>
                  </a:lnTo>
                  <a:lnTo>
                    <a:pt x="27572" y="295277"/>
                  </a:lnTo>
                  <a:lnTo>
                    <a:pt x="24026" y="311151"/>
                  </a:lnTo>
                  <a:lnTo>
                    <a:pt x="20250" y="325967"/>
                  </a:lnTo>
                  <a:lnTo>
                    <a:pt x="21967" y="334433"/>
                  </a:lnTo>
                  <a:lnTo>
                    <a:pt x="27344" y="338667"/>
                  </a:lnTo>
                  <a:lnTo>
                    <a:pt x="35163" y="340078"/>
                  </a:lnTo>
                  <a:lnTo>
                    <a:pt x="46020" y="341018"/>
                  </a:lnTo>
                  <a:lnTo>
                    <a:pt x="58902" y="341645"/>
                  </a:lnTo>
                  <a:lnTo>
                    <a:pt x="101600" y="342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24465" y="6540500"/>
              <a:ext cx="10936" cy="254001"/>
            </a:xfrm>
            <a:custGeom>
              <a:avLst/>
              <a:gdLst/>
              <a:ahLst/>
              <a:cxnLst/>
              <a:rect l="0" t="0" r="0" b="0"/>
              <a:pathLst>
                <a:path w="10936" h="254001">
                  <a:moveTo>
                    <a:pt x="10935" y="0"/>
                  </a:moveTo>
                  <a:lnTo>
                    <a:pt x="10935" y="33710"/>
                  </a:lnTo>
                  <a:lnTo>
                    <a:pt x="9523" y="50695"/>
                  </a:lnTo>
                  <a:lnTo>
                    <a:pt x="7172" y="69074"/>
                  </a:lnTo>
                  <a:lnTo>
                    <a:pt x="4192" y="88382"/>
                  </a:lnTo>
                  <a:lnTo>
                    <a:pt x="2206" y="108311"/>
                  </a:lnTo>
                  <a:lnTo>
                    <a:pt x="882" y="128651"/>
                  </a:lnTo>
                  <a:lnTo>
                    <a:pt x="0" y="149267"/>
                  </a:lnTo>
                  <a:lnTo>
                    <a:pt x="822" y="168656"/>
                  </a:lnTo>
                  <a:lnTo>
                    <a:pt x="2782" y="187226"/>
                  </a:lnTo>
                  <a:lnTo>
                    <a:pt x="10935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16983" y="6591300"/>
              <a:ext cx="96218" cy="215901"/>
            </a:xfrm>
            <a:custGeom>
              <a:avLst/>
              <a:gdLst/>
              <a:ahLst/>
              <a:cxnLst/>
              <a:rect l="0" t="0" r="0" b="0"/>
              <a:pathLst>
                <a:path w="96218" h="215901">
                  <a:moveTo>
                    <a:pt x="7317" y="0"/>
                  </a:moveTo>
                  <a:lnTo>
                    <a:pt x="574" y="20225"/>
                  </a:lnTo>
                  <a:lnTo>
                    <a:pt x="0" y="33239"/>
                  </a:lnTo>
                  <a:lnTo>
                    <a:pt x="1027" y="48970"/>
                  </a:lnTo>
                  <a:lnTo>
                    <a:pt x="3124" y="66513"/>
                  </a:lnTo>
                  <a:lnTo>
                    <a:pt x="4521" y="83853"/>
                  </a:lnTo>
                  <a:lnTo>
                    <a:pt x="5453" y="101057"/>
                  </a:lnTo>
                  <a:lnTo>
                    <a:pt x="6074" y="118171"/>
                  </a:lnTo>
                  <a:lnTo>
                    <a:pt x="6488" y="122525"/>
                  </a:lnTo>
                  <a:lnTo>
                    <a:pt x="6764" y="118372"/>
                  </a:lnTo>
                  <a:lnTo>
                    <a:pt x="7153" y="82581"/>
                  </a:lnTo>
                  <a:lnTo>
                    <a:pt x="7208" y="67754"/>
                  </a:lnTo>
                  <a:lnTo>
                    <a:pt x="10066" y="52224"/>
                  </a:lnTo>
                  <a:lnTo>
                    <a:pt x="14794" y="36228"/>
                  </a:lnTo>
                  <a:lnTo>
                    <a:pt x="20768" y="19918"/>
                  </a:lnTo>
                  <a:lnTo>
                    <a:pt x="30395" y="10456"/>
                  </a:lnTo>
                  <a:lnTo>
                    <a:pt x="42458" y="5560"/>
                  </a:lnTo>
                  <a:lnTo>
                    <a:pt x="56144" y="3706"/>
                  </a:lnTo>
                  <a:lnTo>
                    <a:pt x="66679" y="8115"/>
                  </a:lnTo>
                  <a:lnTo>
                    <a:pt x="75114" y="16698"/>
                  </a:lnTo>
                  <a:lnTo>
                    <a:pt x="82148" y="28065"/>
                  </a:lnTo>
                  <a:lnTo>
                    <a:pt x="86838" y="44110"/>
                  </a:lnTo>
                  <a:lnTo>
                    <a:pt x="89964" y="63273"/>
                  </a:lnTo>
                  <a:lnTo>
                    <a:pt x="92048" y="84515"/>
                  </a:lnTo>
                  <a:lnTo>
                    <a:pt x="93438" y="105733"/>
                  </a:lnTo>
                  <a:lnTo>
                    <a:pt x="94364" y="126933"/>
                  </a:lnTo>
                  <a:lnTo>
                    <a:pt x="96217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064000" y="6580594"/>
              <a:ext cx="88901" cy="201551"/>
            </a:xfrm>
            <a:custGeom>
              <a:avLst/>
              <a:gdLst/>
              <a:ahLst/>
              <a:cxnLst/>
              <a:rect l="0" t="0" r="0" b="0"/>
              <a:pathLst>
                <a:path w="88901" h="201551">
                  <a:moveTo>
                    <a:pt x="0" y="48806"/>
                  </a:moveTo>
                  <a:lnTo>
                    <a:pt x="20225" y="55547"/>
                  </a:lnTo>
                  <a:lnTo>
                    <a:pt x="29005" y="54711"/>
                  </a:lnTo>
                  <a:lnTo>
                    <a:pt x="37681" y="51332"/>
                  </a:lnTo>
                  <a:lnTo>
                    <a:pt x="46287" y="46256"/>
                  </a:lnTo>
                  <a:lnTo>
                    <a:pt x="54847" y="37228"/>
                  </a:lnTo>
                  <a:lnTo>
                    <a:pt x="63375" y="25565"/>
                  </a:lnTo>
                  <a:lnTo>
                    <a:pt x="71883" y="12145"/>
                  </a:lnTo>
                  <a:lnTo>
                    <a:pt x="71911" y="4610"/>
                  </a:lnTo>
                  <a:lnTo>
                    <a:pt x="66285" y="998"/>
                  </a:lnTo>
                  <a:lnTo>
                    <a:pt x="56890" y="0"/>
                  </a:lnTo>
                  <a:lnTo>
                    <a:pt x="47804" y="4979"/>
                  </a:lnTo>
                  <a:lnTo>
                    <a:pt x="38925" y="13944"/>
                  </a:lnTo>
                  <a:lnTo>
                    <a:pt x="30183" y="25564"/>
                  </a:lnTo>
                  <a:lnTo>
                    <a:pt x="24355" y="40367"/>
                  </a:lnTo>
                  <a:lnTo>
                    <a:pt x="20470" y="57291"/>
                  </a:lnTo>
                  <a:lnTo>
                    <a:pt x="17880" y="75629"/>
                  </a:lnTo>
                  <a:lnTo>
                    <a:pt x="16153" y="93499"/>
                  </a:lnTo>
                  <a:lnTo>
                    <a:pt x="15002" y="111057"/>
                  </a:lnTo>
                  <a:lnTo>
                    <a:pt x="14234" y="128407"/>
                  </a:lnTo>
                  <a:lnTo>
                    <a:pt x="15134" y="144206"/>
                  </a:lnTo>
                  <a:lnTo>
                    <a:pt x="17145" y="158972"/>
                  </a:lnTo>
                  <a:lnTo>
                    <a:pt x="19896" y="173051"/>
                  </a:lnTo>
                  <a:lnTo>
                    <a:pt x="25964" y="183847"/>
                  </a:lnTo>
                  <a:lnTo>
                    <a:pt x="34242" y="192455"/>
                  </a:lnTo>
                  <a:lnTo>
                    <a:pt x="43995" y="199605"/>
                  </a:lnTo>
                  <a:lnTo>
                    <a:pt x="53319" y="201550"/>
                  </a:lnTo>
                  <a:lnTo>
                    <a:pt x="62357" y="200024"/>
                  </a:lnTo>
                  <a:lnTo>
                    <a:pt x="88900" y="16310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71900" y="64008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16400" y="6540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191000" y="67691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566068" y="6553200"/>
              <a:ext cx="145633" cy="241301"/>
            </a:xfrm>
            <a:custGeom>
              <a:avLst/>
              <a:gdLst/>
              <a:ahLst/>
              <a:cxnLst/>
              <a:rect l="0" t="0" r="0" b="0"/>
              <a:pathLst>
                <a:path w="145633" h="241301">
                  <a:moveTo>
                    <a:pt x="120232" y="0"/>
                  </a:moveTo>
                  <a:lnTo>
                    <a:pt x="84878" y="35352"/>
                  </a:lnTo>
                  <a:lnTo>
                    <a:pt x="76907" y="44735"/>
                  </a:lnTo>
                  <a:lnTo>
                    <a:pt x="68771" y="55223"/>
                  </a:lnTo>
                  <a:lnTo>
                    <a:pt x="60524" y="66448"/>
                  </a:lnTo>
                  <a:lnTo>
                    <a:pt x="43836" y="90210"/>
                  </a:lnTo>
                  <a:lnTo>
                    <a:pt x="35434" y="102473"/>
                  </a:lnTo>
                  <a:lnTo>
                    <a:pt x="25600" y="112060"/>
                  </a:lnTo>
                  <a:lnTo>
                    <a:pt x="14810" y="119862"/>
                  </a:lnTo>
                  <a:lnTo>
                    <a:pt x="3384" y="126475"/>
                  </a:lnTo>
                  <a:lnTo>
                    <a:pt x="0" y="132294"/>
                  </a:lnTo>
                  <a:lnTo>
                    <a:pt x="1977" y="137585"/>
                  </a:lnTo>
                  <a:lnTo>
                    <a:pt x="7529" y="142523"/>
                  </a:lnTo>
                  <a:lnTo>
                    <a:pt x="15463" y="147226"/>
                  </a:lnTo>
                  <a:lnTo>
                    <a:pt x="24986" y="151773"/>
                  </a:lnTo>
                  <a:lnTo>
                    <a:pt x="35568" y="156216"/>
                  </a:lnTo>
                  <a:lnTo>
                    <a:pt x="45445" y="161999"/>
                  </a:lnTo>
                  <a:lnTo>
                    <a:pt x="54851" y="168677"/>
                  </a:lnTo>
                  <a:lnTo>
                    <a:pt x="63945" y="175951"/>
                  </a:lnTo>
                  <a:lnTo>
                    <a:pt x="72829" y="183622"/>
                  </a:lnTo>
                  <a:lnTo>
                    <a:pt x="81575" y="191559"/>
                  </a:lnTo>
                  <a:lnTo>
                    <a:pt x="90227" y="199673"/>
                  </a:lnTo>
                  <a:lnTo>
                    <a:pt x="100228" y="206492"/>
                  </a:lnTo>
                  <a:lnTo>
                    <a:pt x="111130" y="212450"/>
                  </a:lnTo>
                  <a:lnTo>
                    <a:pt x="145632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84700" y="6680200"/>
              <a:ext cx="2786502" cy="177801"/>
            </a:xfrm>
            <a:custGeom>
              <a:avLst/>
              <a:gdLst/>
              <a:ahLst/>
              <a:cxnLst/>
              <a:rect l="0" t="0" r="0" b="0"/>
              <a:pathLst>
                <a:path w="2786502" h="177801">
                  <a:moveTo>
                    <a:pt x="0" y="0"/>
                  </a:moveTo>
                  <a:lnTo>
                    <a:pt x="226952" y="0"/>
                  </a:lnTo>
                  <a:lnTo>
                    <a:pt x="260323" y="3762"/>
                  </a:lnTo>
                  <a:lnTo>
                    <a:pt x="290677" y="8728"/>
                  </a:lnTo>
                  <a:lnTo>
                    <a:pt x="363681" y="11915"/>
                  </a:lnTo>
                  <a:lnTo>
                    <a:pt x="452054" y="12544"/>
                  </a:lnTo>
                  <a:lnTo>
                    <a:pt x="502420" y="8868"/>
                  </a:lnTo>
                  <a:lnTo>
                    <a:pt x="556320" y="5352"/>
                  </a:lnTo>
                  <a:lnTo>
                    <a:pt x="671989" y="11453"/>
                  </a:lnTo>
                  <a:lnTo>
                    <a:pt x="761467" y="12453"/>
                  </a:lnTo>
                  <a:lnTo>
                    <a:pt x="836422" y="8888"/>
                  </a:lnTo>
                  <a:lnTo>
                    <a:pt x="871276" y="3950"/>
                  </a:lnTo>
                  <a:lnTo>
                    <a:pt x="950932" y="779"/>
                  </a:lnTo>
                  <a:lnTo>
                    <a:pt x="1166991" y="13"/>
                  </a:lnTo>
                  <a:lnTo>
                    <a:pt x="1211048" y="3768"/>
                  </a:lnTo>
                  <a:lnTo>
                    <a:pt x="1249443" y="8730"/>
                  </a:lnTo>
                  <a:lnTo>
                    <a:pt x="1320084" y="11915"/>
                  </a:lnTo>
                  <a:lnTo>
                    <a:pt x="1405372" y="14007"/>
                  </a:lnTo>
                  <a:lnTo>
                    <a:pt x="1439291" y="19395"/>
                  </a:lnTo>
                  <a:lnTo>
                    <a:pt x="1507058" y="25624"/>
                  </a:lnTo>
                  <a:lnTo>
                    <a:pt x="1523994" y="28372"/>
                  </a:lnTo>
                  <a:lnTo>
                    <a:pt x="1557864" y="33777"/>
                  </a:lnTo>
                  <a:lnTo>
                    <a:pt x="1608666" y="38230"/>
                  </a:lnTo>
                  <a:lnTo>
                    <a:pt x="1625599" y="41009"/>
                  </a:lnTo>
                  <a:lnTo>
                    <a:pt x="1659466" y="46448"/>
                  </a:lnTo>
                  <a:lnTo>
                    <a:pt x="1710266" y="50921"/>
                  </a:lnTo>
                  <a:lnTo>
                    <a:pt x="1727200" y="53703"/>
                  </a:lnTo>
                  <a:lnTo>
                    <a:pt x="1765300" y="59146"/>
                  </a:lnTo>
                  <a:lnTo>
                    <a:pt x="1838050" y="63620"/>
                  </a:lnTo>
                  <a:lnTo>
                    <a:pt x="1858956" y="66402"/>
                  </a:lnTo>
                  <a:lnTo>
                    <a:pt x="1897236" y="71846"/>
                  </a:lnTo>
                  <a:lnTo>
                    <a:pt x="1967802" y="75340"/>
                  </a:lnTo>
                  <a:lnTo>
                    <a:pt x="2000645" y="77228"/>
                  </a:lnTo>
                  <a:lnTo>
                    <a:pt x="2029353" y="82772"/>
                  </a:lnTo>
                  <a:lnTo>
                    <a:pt x="2091004" y="89100"/>
                  </a:lnTo>
                  <a:lnTo>
                    <a:pt x="2105203" y="91855"/>
                  </a:lnTo>
                  <a:lnTo>
                    <a:pt x="2137912" y="97269"/>
                  </a:lnTo>
                  <a:lnTo>
                    <a:pt x="2210451" y="100317"/>
                  </a:lnTo>
                  <a:lnTo>
                    <a:pt x="2287603" y="102630"/>
                  </a:lnTo>
                  <a:lnTo>
                    <a:pt x="2369573" y="110215"/>
                  </a:lnTo>
                  <a:lnTo>
                    <a:pt x="2441212" y="113089"/>
                  </a:lnTo>
                  <a:lnTo>
                    <a:pt x="2514022" y="115352"/>
                  </a:lnTo>
                  <a:lnTo>
                    <a:pt x="2559028" y="120882"/>
                  </a:lnTo>
                  <a:lnTo>
                    <a:pt x="2579496" y="124332"/>
                  </a:lnTo>
                  <a:lnTo>
                    <a:pt x="2598786" y="128044"/>
                  </a:lnTo>
                  <a:lnTo>
                    <a:pt x="2617290" y="131929"/>
                  </a:lnTo>
                  <a:lnTo>
                    <a:pt x="2677044" y="137397"/>
                  </a:lnTo>
                  <a:lnTo>
                    <a:pt x="2748895" y="140656"/>
                  </a:lnTo>
                  <a:lnTo>
                    <a:pt x="2763929" y="143159"/>
                  </a:lnTo>
                  <a:lnTo>
                    <a:pt x="2778186" y="146239"/>
                  </a:lnTo>
                  <a:lnTo>
                    <a:pt x="2784868" y="145470"/>
                  </a:lnTo>
                  <a:lnTo>
                    <a:pt x="2786501" y="142136"/>
                  </a:lnTo>
                  <a:lnTo>
                    <a:pt x="2784767" y="137090"/>
                  </a:lnTo>
                  <a:lnTo>
                    <a:pt x="2779378" y="132315"/>
                  </a:lnTo>
                  <a:lnTo>
                    <a:pt x="2771552" y="127722"/>
                  </a:lnTo>
                  <a:lnTo>
                    <a:pt x="2762101" y="123248"/>
                  </a:lnTo>
                  <a:lnTo>
                    <a:pt x="2751567" y="118853"/>
                  </a:lnTo>
                  <a:lnTo>
                    <a:pt x="2740311" y="114513"/>
                  </a:lnTo>
                  <a:lnTo>
                    <a:pt x="2716516" y="105928"/>
                  </a:lnTo>
                  <a:lnTo>
                    <a:pt x="2649953" y="83263"/>
                  </a:lnTo>
                  <a:lnTo>
                    <a:pt x="2719116" y="106274"/>
                  </a:lnTo>
                  <a:lnTo>
                    <a:pt x="2724322" y="113183"/>
                  </a:lnTo>
                  <a:lnTo>
                    <a:pt x="2724970" y="122022"/>
                  </a:lnTo>
                  <a:lnTo>
                    <a:pt x="2722580" y="132147"/>
                  </a:lnTo>
                  <a:lnTo>
                    <a:pt x="2718165" y="141720"/>
                  </a:lnTo>
                  <a:lnTo>
                    <a:pt x="2712398" y="150924"/>
                  </a:lnTo>
                  <a:lnTo>
                    <a:pt x="269240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18400" y="6464300"/>
            <a:ext cx="2286001" cy="450904"/>
            <a:chOff x="7518400" y="6464300"/>
            <a:chExt cx="2286001" cy="450904"/>
          </a:xfrm>
        </p:grpSpPr>
        <p:sp>
          <p:nvSpPr>
            <p:cNvPr id="23" name="Freeform 22"/>
            <p:cNvSpPr/>
            <p:nvPr/>
          </p:nvSpPr>
          <p:spPr>
            <a:xfrm>
              <a:off x="7549217" y="6677824"/>
              <a:ext cx="185084" cy="151431"/>
            </a:xfrm>
            <a:custGeom>
              <a:avLst/>
              <a:gdLst/>
              <a:ahLst/>
              <a:cxnLst/>
              <a:rect l="0" t="0" r="0" b="0"/>
              <a:pathLst>
                <a:path w="185084" h="151431">
                  <a:moveTo>
                    <a:pt x="32683" y="40476"/>
                  </a:moveTo>
                  <a:lnTo>
                    <a:pt x="5714" y="40476"/>
                  </a:lnTo>
                  <a:lnTo>
                    <a:pt x="593" y="36242"/>
                  </a:lnTo>
                  <a:lnTo>
                    <a:pt x="0" y="29186"/>
                  </a:lnTo>
                  <a:lnTo>
                    <a:pt x="2428" y="20250"/>
                  </a:lnTo>
                  <a:lnTo>
                    <a:pt x="8279" y="12880"/>
                  </a:lnTo>
                  <a:lnTo>
                    <a:pt x="16414" y="6557"/>
                  </a:lnTo>
                  <a:lnTo>
                    <a:pt x="26070" y="930"/>
                  </a:lnTo>
                  <a:lnTo>
                    <a:pt x="36740" y="0"/>
                  </a:lnTo>
                  <a:lnTo>
                    <a:pt x="48089" y="2203"/>
                  </a:lnTo>
                  <a:lnTo>
                    <a:pt x="59886" y="6494"/>
                  </a:lnTo>
                  <a:lnTo>
                    <a:pt x="70574" y="13588"/>
                  </a:lnTo>
                  <a:lnTo>
                    <a:pt x="80521" y="22551"/>
                  </a:lnTo>
                  <a:lnTo>
                    <a:pt x="89975" y="32759"/>
                  </a:lnTo>
                  <a:lnTo>
                    <a:pt x="97689" y="45209"/>
                  </a:lnTo>
                  <a:lnTo>
                    <a:pt x="104242" y="59153"/>
                  </a:lnTo>
                  <a:lnTo>
                    <a:pt x="115287" y="88288"/>
                  </a:lnTo>
                  <a:lnTo>
                    <a:pt x="124899" y="115348"/>
                  </a:lnTo>
                  <a:lnTo>
                    <a:pt x="130849" y="127079"/>
                  </a:lnTo>
                  <a:lnTo>
                    <a:pt x="137638" y="137722"/>
                  </a:lnTo>
                  <a:lnTo>
                    <a:pt x="144986" y="147640"/>
                  </a:lnTo>
                  <a:lnTo>
                    <a:pt x="152707" y="151430"/>
                  </a:lnTo>
                  <a:lnTo>
                    <a:pt x="160677" y="151134"/>
                  </a:lnTo>
                  <a:lnTo>
                    <a:pt x="185083" y="1420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518400" y="666750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152400" y="0"/>
                  </a:moveTo>
                  <a:lnTo>
                    <a:pt x="132174" y="20225"/>
                  </a:lnTo>
                  <a:lnTo>
                    <a:pt x="123394" y="31828"/>
                  </a:lnTo>
                  <a:lnTo>
                    <a:pt x="114718" y="45208"/>
                  </a:lnTo>
                  <a:lnTo>
                    <a:pt x="106112" y="59772"/>
                  </a:lnTo>
                  <a:lnTo>
                    <a:pt x="97552" y="75125"/>
                  </a:lnTo>
                  <a:lnTo>
                    <a:pt x="80516" y="107237"/>
                  </a:lnTo>
                  <a:lnTo>
                    <a:pt x="72021" y="120880"/>
                  </a:lnTo>
                  <a:lnTo>
                    <a:pt x="63536" y="132798"/>
                  </a:lnTo>
                  <a:lnTo>
                    <a:pt x="55057" y="143565"/>
                  </a:lnTo>
                  <a:lnTo>
                    <a:pt x="46583" y="154976"/>
                  </a:lnTo>
                  <a:lnTo>
                    <a:pt x="38110" y="166817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64500" y="6602414"/>
              <a:ext cx="151549" cy="264410"/>
            </a:xfrm>
            <a:custGeom>
              <a:avLst/>
              <a:gdLst/>
              <a:ahLst/>
              <a:cxnLst/>
              <a:rect l="0" t="0" r="0" b="0"/>
              <a:pathLst>
                <a:path w="151549" h="264410">
                  <a:moveTo>
                    <a:pt x="38100" y="52386"/>
                  </a:moveTo>
                  <a:lnTo>
                    <a:pt x="31358" y="79354"/>
                  </a:lnTo>
                  <a:lnTo>
                    <a:pt x="29371" y="92942"/>
                  </a:lnTo>
                  <a:lnTo>
                    <a:pt x="28047" y="107646"/>
                  </a:lnTo>
                  <a:lnTo>
                    <a:pt x="27165" y="123092"/>
                  </a:lnTo>
                  <a:lnTo>
                    <a:pt x="27988" y="140445"/>
                  </a:lnTo>
                  <a:lnTo>
                    <a:pt x="29947" y="159070"/>
                  </a:lnTo>
                  <a:lnTo>
                    <a:pt x="32664" y="178541"/>
                  </a:lnTo>
                  <a:lnTo>
                    <a:pt x="37299" y="195757"/>
                  </a:lnTo>
                  <a:lnTo>
                    <a:pt x="43210" y="211466"/>
                  </a:lnTo>
                  <a:lnTo>
                    <a:pt x="49973" y="226173"/>
                  </a:lnTo>
                  <a:lnTo>
                    <a:pt x="57305" y="238799"/>
                  </a:lnTo>
                  <a:lnTo>
                    <a:pt x="65014" y="250039"/>
                  </a:lnTo>
                  <a:lnTo>
                    <a:pt x="72976" y="260354"/>
                  </a:lnTo>
                  <a:lnTo>
                    <a:pt x="82517" y="264409"/>
                  </a:lnTo>
                  <a:lnTo>
                    <a:pt x="93112" y="264290"/>
                  </a:lnTo>
                  <a:lnTo>
                    <a:pt x="104408" y="261388"/>
                  </a:lnTo>
                  <a:lnTo>
                    <a:pt x="113349" y="255220"/>
                  </a:lnTo>
                  <a:lnTo>
                    <a:pt x="120722" y="246876"/>
                  </a:lnTo>
                  <a:lnTo>
                    <a:pt x="127048" y="237079"/>
                  </a:lnTo>
                  <a:lnTo>
                    <a:pt x="132676" y="226314"/>
                  </a:lnTo>
                  <a:lnTo>
                    <a:pt x="137839" y="214905"/>
                  </a:lnTo>
                  <a:lnTo>
                    <a:pt x="142692" y="203065"/>
                  </a:lnTo>
                  <a:lnTo>
                    <a:pt x="145929" y="189528"/>
                  </a:lnTo>
                  <a:lnTo>
                    <a:pt x="148086" y="174858"/>
                  </a:lnTo>
                  <a:lnTo>
                    <a:pt x="149524" y="159434"/>
                  </a:lnTo>
                  <a:lnTo>
                    <a:pt x="150483" y="143506"/>
                  </a:lnTo>
                  <a:lnTo>
                    <a:pt x="151548" y="110758"/>
                  </a:lnTo>
                  <a:lnTo>
                    <a:pt x="150421" y="94122"/>
                  </a:lnTo>
                  <a:lnTo>
                    <a:pt x="148258" y="77388"/>
                  </a:lnTo>
                  <a:lnTo>
                    <a:pt x="145405" y="60587"/>
                  </a:lnTo>
                  <a:lnTo>
                    <a:pt x="140681" y="46564"/>
                  </a:lnTo>
                  <a:lnTo>
                    <a:pt x="134710" y="34394"/>
                  </a:lnTo>
                  <a:lnTo>
                    <a:pt x="127906" y="23458"/>
                  </a:lnTo>
                  <a:lnTo>
                    <a:pt x="119137" y="14756"/>
                  </a:lnTo>
                  <a:lnTo>
                    <a:pt x="109058" y="7543"/>
                  </a:lnTo>
                  <a:lnTo>
                    <a:pt x="98105" y="1324"/>
                  </a:lnTo>
                  <a:lnTo>
                    <a:pt x="86570" y="0"/>
                  </a:lnTo>
                  <a:lnTo>
                    <a:pt x="74646" y="1940"/>
                  </a:lnTo>
                  <a:lnTo>
                    <a:pt x="62464" y="6055"/>
                  </a:lnTo>
                  <a:lnTo>
                    <a:pt x="51520" y="14443"/>
                  </a:lnTo>
                  <a:lnTo>
                    <a:pt x="41402" y="25679"/>
                  </a:lnTo>
                  <a:lnTo>
                    <a:pt x="31835" y="38814"/>
                  </a:lnTo>
                  <a:lnTo>
                    <a:pt x="24045" y="54627"/>
                  </a:lnTo>
                  <a:lnTo>
                    <a:pt x="17440" y="72225"/>
                  </a:lnTo>
                  <a:lnTo>
                    <a:pt x="0" y="16668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229600" y="6705600"/>
              <a:ext cx="114301" cy="189961"/>
            </a:xfrm>
            <a:custGeom>
              <a:avLst/>
              <a:gdLst/>
              <a:ahLst/>
              <a:cxnLst/>
              <a:rect l="0" t="0" r="0" b="0"/>
              <a:pathLst>
                <a:path w="114301" h="189961">
                  <a:moveTo>
                    <a:pt x="0" y="0"/>
                  </a:moveTo>
                  <a:lnTo>
                    <a:pt x="0" y="88382"/>
                  </a:lnTo>
                  <a:lnTo>
                    <a:pt x="1410" y="106899"/>
                  </a:lnTo>
                  <a:lnTo>
                    <a:pt x="3762" y="124888"/>
                  </a:lnTo>
                  <a:lnTo>
                    <a:pt x="6741" y="142526"/>
                  </a:lnTo>
                  <a:lnTo>
                    <a:pt x="10138" y="158517"/>
                  </a:lnTo>
                  <a:lnTo>
                    <a:pt x="13814" y="173411"/>
                  </a:lnTo>
                  <a:lnTo>
                    <a:pt x="17676" y="187574"/>
                  </a:lnTo>
                  <a:lnTo>
                    <a:pt x="20250" y="189960"/>
                  </a:lnTo>
                  <a:lnTo>
                    <a:pt x="21967" y="184495"/>
                  </a:lnTo>
                  <a:lnTo>
                    <a:pt x="23111" y="173797"/>
                  </a:lnTo>
                  <a:lnTo>
                    <a:pt x="22462" y="162431"/>
                  </a:lnTo>
                  <a:lnTo>
                    <a:pt x="20620" y="150621"/>
                  </a:lnTo>
                  <a:lnTo>
                    <a:pt x="17980" y="138514"/>
                  </a:lnTo>
                  <a:lnTo>
                    <a:pt x="16219" y="124798"/>
                  </a:lnTo>
                  <a:lnTo>
                    <a:pt x="15047" y="110010"/>
                  </a:lnTo>
                  <a:lnTo>
                    <a:pt x="14264" y="94506"/>
                  </a:lnTo>
                  <a:lnTo>
                    <a:pt x="15154" y="78526"/>
                  </a:lnTo>
                  <a:lnTo>
                    <a:pt x="17158" y="62228"/>
                  </a:lnTo>
                  <a:lnTo>
                    <a:pt x="19905" y="45718"/>
                  </a:lnTo>
                  <a:lnTo>
                    <a:pt x="24559" y="31890"/>
                  </a:lnTo>
                  <a:lnTo>
                    <a:pt x="30484" y="19849"/>
                  </a:lnTo>
                  <a:lnTo>
                    <a:pt x="37255" y="8999"/>
                  </a:lnTo>
                  <a:lnTo>
                    <a:pt x="46004" y="3177"/>
                  </a:lnTo>
                  <a:lnTo>
                    <a:pt x="56069" y="706"/>
                  </a:lnTo>
                  <a:lnTo>
                    <a:pt x="67012" y="471"/>
                  </a:lnTo>
                  <a:lnTo>
                    <a:pt x="75720" y="4547"/>
                  </a:lnTo>
                  <a:lnTo>
                    <a:pt x="82935" y="11498"/>
                  </a:lnTo>
                  <a:lnTo>
                    <a:pt x="89156" y="20365"/>
                  </a:lnTo>
                  <a:lnTo>
                    <a:pt x="94715" y="31921"/>
                  </a:lnTo>
                  <a:lnTo>
                    <a:pt x="99832" y="45270"/>
                  </a:lnTo>
                  <a:lnTo>
                    <a:pt x="104654" y="59813"/>
                  </a:lnTo>
                  <a:lnTo>
                    <a:pt x="107870" y="75153"/>
                  </a:lnTo>
                  <a:lnTo>
                    <a:pt x="110013" y="91023"/>
                  </a:lnTo>
                  <a:lnTo>
                    <a:pt x="11430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370340" y="6706717"/>
              <a:ext cx="113261" cy="200788"/>
            </a:xfrm>
            <a:custGeom>
              <a:avLst/>
              <a:gdLst/>
              <a:ahLst/>
              <a:cxnLst/>
              <a:rect l="0" t="0" r="0" b="0"/>
              <a:pathLst>
                <a:path w="113261" h="200788">
                  <a:moveTo>
                    <a:pt x="11660" y="62383"/>
                  </a:moveTo>
                  <a:lnTo>
                    <a:pt x="31885" y="48898"/>
                  </a:lnTo>
                  <a:lnTo>
                    <a:pt x="40665" y="42104"/>
                  </a:lnTo>
                  <a:lnTo>
                    <a:pt x="49341" y="34753"/>
                  </a:lnTo>
                  <a:lnTo>
                    <a:pt x="57947" y="27030"/>
                  </a:lnTo>
                  <a:lnTo>
                    <a:pt x="60863" y="19058"/>
                  </a:lnTo>
                  <a:lnTo>
                    <a:pt x="59984" y="10922"/>
                  </a:lnTo>
                  <a:lnTo>
                    <a:pt x="56575" y="2675"/>
                  </a:lnTo>
                  <a:lnTo>
                    <a:pt x="50070" y="0"/>
                  </a:lnTo>
                  <a:lnTo>
                    <a:pt x="41500" y="1038"/>
                  </a:lnTo>
                  <a:lnTo>
                    <a:pt x="31554" y="4553"/>
                  </a:lnTo>
                  <a:lnTo>
                    <a:pt x="23511" y="11130"/>
                  </a:lnTo>
                  <a:lnTo>
                    <a:pt x="16738" y="19747"/>
                  </a:lnTo>
                  <a:lnTo>
                    <a:pt x="10812" y="29726"/>
                  </a:lnTo>
                  <a:lnTo>
                    <a:pt x="6861" y="42023"/>
                  </a:lnTo>
                  <a:lnTo>
                    <a:pt x="4227" y="55864"/>
                  </a:lnTo>
                  <a:lnTo>
                    <a:pt x="2471" y="70737"/>
                  </a:lnTo>
                  <a:lnTo>
                    <a:pt x="1300" y="87708"/>
                  </a:lnTo>
                  <a:lnTo>
                    <a:pt x="520" y="106078"/>
                  </a:lnTo>
                  <a:lnTo>
                    <a:pt x="0" y="125379"/>
                  </a:lnTo>
                  <a:lnTo>
                    <a:pt x="2476" y="142480"/>
                  </a:lnTo>
                  <a:lnTo>
                    <a:pt x="6948" y="158114"/>
                  </a:lnTo>
                  <a:lnTo>
                    <a:pt x="12752" y="172770"/>
                  </a:lnTo>
                  <a:lnTo>
                    <a:pt x="20854" y="183952"/>
                  </a:lnTo>
                  <a:lnTo>
                    <a:pt x="30489" y="192818"/>
                  </a:lnTo>
                  <a:lnTo>
                    <a:pt x="41146" y="200139"/>
                  </a:lnTo>
                  <a:lnTo>
                    <a:pt x="51073" y="200787"/>
                  </a:lnTo>
                  <a:lnTo>
                    <a:pt x="60513" y="196986"/>
                  </a:lnTo>
                  <a:lnTo>
                    <a:pt x="69629" y="190218"/>
                  </a:lnTo>
                  <a:lnTo>
                    <a:pt x="78528" y="182884"/>
                  </a:lnTo>
                  <a:lnTo>
                    <a:pt x="87283" y="175173"/>
                  </a:lnTo>
                  <a:lnTo>
                    <a:pt x="113260" y="15128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648700" y="6540500"/>
              <a:ext cx="152401" cy="374704"/>
            </a:xfrm>
            <a:custGeom>
              <a:avLst/>
              <a:gdLst/>
              <a:ahLst/>
              <a:cxnLst/>
              <a:rect l="0" t="0" r="0" b="0"/>
              <a:pathLst>
                <a:path w="152401" h="374704">
                  <a:moveTo>
                    <a:pt x="0" y="0"/>
                  </a:moveTo>
                  <a:lnTo>
                    <a:pt x="6741" y="33710"/>
                  </a:lnTo>
                  <a:lnTo>
                    <a:pt x="13814" y="76600"/>
                  </a:lnTo>
                  <a:lnTo>
                    <a:pt x="17676" y="101867"/>
                  </a:lnTo>
                  <a:lnTo>
                    <a:pt x="21662" y="122945"/>
                  </a:lnTo>
                  <a:lnTo>
                    <a:pt x="25730" y="141229"/>
                  </a:lnTo>
                  <a:lnTo>
                    <a:pt x="42398" y="207735"/>
                  </a:lnTo>
                  <a:lnTo>
                    <a:pt x="46610" y="223156"/>
                  </a:lnTo>
                  <a:lnTo>
                    <a:pt x="55052" y="251580"/>
                  </a:lnTo>
                  <a:lnTo>
                    <a:pt x="60690" y="266498"/>
                  </a:lnTo>
                  <a:lnTo>
                    <a:pt x="67271" y="282088"/>
                  </a:lnTo>
                  <a:lnTo>
                    <a:pt x="74481" y="298125"/>
                  </a:lnTo>
                  <a:lnTo>
                    <a:pt x="82109" y="313049"/>
                  </a:lnTo>
                  <a:lnTo>
                    <a:pt x="90017" y="327233"/>
                  </a:lnTo>
                  <a:lnTo>
                    <a:pt x="98111" y="340922"/>
                  </a:lnTo>
                  <a:lnTo>
                    <a:pt x="106329" y="352870"/>
                  </a:lnTo>
                  <a:lnTo>
                    <a:pt x="114631" y="363658"/>
                  </a:lnTo>
                  <a:lnTo>
                    <a:pt x="122987" y="373671"/>
                  </a:lnTo>
                  <a:lnTo>
                    <a:pt x="128558" y="374703"/>
                  </a:lnTo>
                  <a:lnTo>
                    <a:pt x="132272" y="369747"/>
                  </a:lnTo>
                  <a:lnTo>
                    <a:pt x="134748" y="360798"/>
                  </a:lnTo>
                  <a:lnTo>
                    <a:pt x="134987" y="347776"/>
                  </a:lnTo>
                  <a:lnTo>
                    <a:pt x="133736" y="332039"/>
                  </a:lnTo>
                  <a:lnTo>
                    <a:pt x="131491" y="314493"/>
                  </a:lnTo>
                  <a:lnTo>
                    <a:pt x="128582" y="295740"/>
                  </a:lnTo>
                  <a:lnTo>
                    <a:pt x="121588" y="256088"/>
                  </a:lnTo>
                  <a:lnTo>
                    <a:pt x="119159" y="235636"/>
                  </a:lnTo>
                  <a:lnTo>
                    <a:pt x="117540" y="214946"/>
                  </a:lnTo>
                  <a:lnTo>
                    <a:pt x="116459" y="194097"/>
                  </a:lnTo>
                  <a:lnTo>
                    <a:pt x="115259" y="152117"/>
                  </a:lnTo>
                  <a:lnTo>
                    <a:pt x="114939" y="131044"/>
                  </a:lnTo>
                  <a:lnTo>
                    <a:pt x="116137" y="112763"/>
                  </a:lnTo>
                  <a:lnTo>
                    <a:pt x="118347" y="96342"/>
                  </a:lnTo>
                  <a:lnTo>
                    <a:pt x="121231" y="81161"/>
                  </a:lnTo>
                  <a:lnTo>
                    <a:pt x="124565" y="66807"/>
                  </a:lnTo>
                  <a:lnTo>
                    <a:pt x="128199" y="53004"/>
                  </a:lnTo>
                  <a:lnTo>
                    <a:pt x="1524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859088" y="6708592"/>
              <a:ext cx="132513" cy="185629"/>
            </a:xfrm>
            <a:custGeom>
              <a:avLst/>
              <a:gdLst/>
              <a:ahLst/>
              <a:cxnLst/>
              <a:rect l="0" t="0" r="0" b="0"/>
              <a:pathLst>
                <a:path w="132513" h="185629">
                  <a:moveTo>
                    <a:pt x="107112" y="98608"/>
                  </a:moveTo>
                  <a:lnTo>
                    <a:pt x="100370" y="71639"/>
                  </a:lnTo>
                  <a:lnTo>
                    <a:pt x="96973" y="59463"/>
                  </a:lnTo>
                  <a:lnTo>
                    <a:pt x="89435" y="34643"/>
                  </a:lnTo>
                  <a:lnTo>
                    <a:pt x="84038" y="23509"/>
                  </a:lnTo>
                  <a:lnTo>
                    <a:pt x="77618" y="13264"/>
                  </a:lnTo>
                  <a:lnTo>
                    <a:pt x="70516" y="3612"/>
                  </a:lnTo>
                  <a:lnTo>
                    <a:pt x="62959" y="0"/>
                  </a:lnTo>
                  <a:lnTo>
                    <a:pt x="55099" y="413"/>
                  </a:lnTo>
                  <a:lnTo>
                    <a:pt x="47036" y="3512"/>
                  </a:lnTo>
                  <a:lnTo>
                    <a:pt x="40250" y="11221"/>
                  </a:lnTo>
                  <a:lnTo>
                    <a:pt x="34315" y="22006"/>
                  </a:lnTo>
                  <a:lnTo>
                    <a:pt x="28947" y="34840"/>
                  </a:lnTo>
                  <a:lnTo>
                    <a:pt x="23958" y="50452"/>
                  </a:lnTo>
                  <a:lnTo>
                    <a:pt x="19220" y="67915"/>
                  </a:lnTo>
                  <a:lnTo>
                    <a:pt x="14650" y="86612"/>
                  </a:lnTo>
                  <a:lnTo>
                    <a:pt x="10193" y="103310"/>
                  </a:lnTo>
                  <a:lnTo>
                    <a:pt x="1478" y="133153"/>
                  </a:lnTo>
                  <a:lnTo>
                    <a:pt x="0" y="147038"/>
                  </a:lnTo>
                  <a:lnTo>
                    <a:pt x="426" y="160529"/>
                  </a:lnTo>
                  <a:lnTo>
                    <a:pt x="2121" y="173755"/>
                  </a:lnTo>
                  <a:lnTo>
                    <a:pt x="7484" y="181161"/>
                  </a:lnTo>
                  <a:lnTo>
                    <a:pt x="15294" y="184688"/>
                  </a:lnTo>
                  <a:lnTo>
                    <a:pt x="24733" y="185628"/>
                  </a:lnTo>
                  <a:lnTo>
                    <a:pt x="32437" y="182021"/>
                  </a:lnTo>
                  <a:lnTo>
                    <a:pt x="38984" y="175383"/>
                  </a:lnTo>
                  <a:lnTo>
                    <a:pt x="44759" y="166725"/>
                  </a:lnTo>
                  <a:lnTo>
                    <a:pt x="50021" y="155308"/>
                  </a:lnTo>
                  <a:lnTo>
                    <a:pt x="54940" y="142052"/>
                  </a:lnTo>
                  <a:lnTo>
                    <a:pt x="72974" y="86963"/>
                  </a:lnTo>
                  <a:lnTo>
                    <a:pt x="75886" y="71089"/>
                  </a:lnTo>
                  <a:lnTo>
                    <a:pt x="77828" y="53451"/>
                  </a:lnTo>
                  <a:lnTo>
                    <a:pt x="79123" y="34636"/>
                  </a:lnTo>
                  <a:lnTo>
                    <a:pt x="82808" y="26327"/>
                  </a:lnTo>
                  <a:lnTo>
                    <a:pt x="88087" y="25021"/>
                  </a:lnTo>
                  <a:lnTo>
                    <a:pt x="94429" y="28382"/>
                  </a:lnTo>
                  <a:lnTo>
                    <a:pt x="98656" y="36269"/>
                  </a:lnTo>
                  <a:lnTo>
                    <a:pt x="101475" y="47171"/>
                  </a:lnTo>
                  <a:lnTo>
                    <a:pt x="103354" y="60083"/>
                  </a:lnTo>
                  <a:lnTo>
                    <a:pt x="106017" y="72925"/>
                  </a:lnTo>
                  <a:lnTo>
                    <a:pt x="109204" y="85718"/>
                  </a:lnTo>
                  <a:lnTo>
                    <a:pt x="112740" y="98482"/>
                  </a:lnTo>
                  <a:lnTo>
                    <a:pt x="120432" y="123952"/>
                  </a:lnTo>
                  <a:lnTo>
                    <a:pt x="132512" y="1748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029700" y="6680200"/>
              <a:ext cx="88901" cy="179021"/>
            </a:xfrm>
            <a:custGeom>
              <a:avLst/>
              <a:gdLst/>
              <a:ahLst/>
              <a:cxnLst/>
              <a:rect l="0" t="0" r="0" b="0"/>
              <a:pathLst>
                <a:path w="88901" h="179021">
                  <a:moveTo>
                    <a:pt x="0" y="0"/>
                  </a:moveTo>
                  <a:lnTo>
                    <a:pt x="0" y="33710"/>
                  </a:lnTo>
                  <a:lnTo>
                    <a:pt x="1410" y="49284"/>
                  </a:lnTo>
                  <a:lnTo>
                    <a:pt x="3762" y="65312"/>
                  </a:lnTo>
                  <a:lnTo>
                    <a:pt x="6741" y="81641"/>
                  </a:lnTo>
                  <a:lnTo>
                    <a:pt x="8728" y="98172"/>
                  </a:lnTo>
                  <a:lnTo>
                    <a:pt x="10052" y="114836"/>
                  </a:lnTo>
                  <a:lnTo>
                    <a:pt x="10934" y="131591"/>
                  </a:lnTo>
                  <a:lnTo>
                    <a:pt x="12934" y="146994"/>
                  </a:lnTo>
                  <a:lnTo>
                    <a:pt x="15678" y="161495"/>
                  </a:lnTo>
                  <a:lnTo>
                    <a:pt x="18919" y="175397"/>
                  </a:lnTo>
                  <a:lnTo>
                    <a:pt x="21079" y="179020"/>
                  </a:lnTo>
                  <a:lnTo>
                    <a:pt x="22519" y="175791"/>
                  </a:lnTo>
                  <a:lnTo>
                    <a:pt x="23479" y="167994"/>
                  </a:lnTo>
                  <a:lnTo>
                    <a:pt x="24120" y="155740"/>
                  </a:lnTo>
                  <a:lnTo>
                    <a:pt x="24831" y="123310"/>
                  </a:lnTo>
                  <a:lnTo>
                    <a:pt x="26431" y="106195"/>
                  </a:lnTo>
                  <a:lnTo>
                    <a:pt x="28909" y="89141"/>
                  </a:lnTo>
                  <a:lnTo>
                    <a:pt x="31973" y="72128"/>
                  </a:lnTo>
                  <a:lnTo>
                    <a:pt x="36838" y="57963"/>
                  </a:lnTo>
                  <a:lnTo>
                    <a:pt x="42902" y="45697"/>
                  </a:lnTo>
                  <a:lnTo>
                    <a:pt x="889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194800" y="6680200"/>
              <a:ext cx="12701" cy="228601"/>
            </a:xfrm>
            <a:custGeom>
              <a:avLst/>
              <a:gdLst/>
              <a:ahLst/>
              <a:cxnLst/>
              <a:rect l="0" t="0" r="0" b="0"/>
              <a:pathLst>
                <a:path w="12701" h="228601">
                  <a:moveTo>
                    <a:pt x="0" y="0"/>
                  </a:moveTo>
                  <a:lnTo>
                    <a:pt x="0" y="137090"/>
                  </a:lnTo>
                  <a:lnTo>
                    <a:pt x="1410" y="154893"/>
                  </a:lnTo>
                  <a:lnTo>
                    <a:pt x="12700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259051" y="6666715"/>
              <a:ext cx="113550" cy="229386"/>
            </a:xfrm>
            <a:custGeom>
              <a:avLst/>
              <a:gdLst/>
              <a:ahLst/>
              <a:cxnLst/>
              <a:rect l="0" t="0" r="0" b="0"/>
              <a:pathLst>
                <a:path w="113550" h="229386">
                  <a:moveTo>
                    <a:pt x="62749" y="13485"/>
                  </a:moveTo>
                  <a:lnTo>
                    <a:pt x="49264" y="0"/>
                  </a:lnTo>
                  <a:lnTo>
                    <a:pt x="43881" y="262"/>
                  </a:lnTo>
                  <a:lnTo>
                    <a:pt x="38882" y="4670"/>
                  </a:lnTo>
                  <a:lnTo>
                    <a:pt x="34137" y="11841"/>
                  </a:lnTo>
                  <a:lnTo>
                    <a:pt x="29563" y="20855"/>
                  </a:lnTo>
                  <a:lnTo>
                    <a:pt x="25103" y="31099"/>
                  </a:lnTo>
                  <a:lnTo>
                    <a:pt x="20718" y="42160"/>
                  </a:lnTo>
                  <a:lnTo>
                    <a:pt x="12083" y="65740"/>
                  </a:lnTo>
                  <a:lnTo>
                    <a:pt x="7805" y="77955"/>
                  </a:lnTo>
                  <a:lnTo>
                    <a:pt x="4953" y="93154"/>
                  </a:lnTo>
                  <a:lnTo>
                    <a:pt x="3051" y="110342"/>
                  </a:lnTo>
                  <a:lnTo>
                    <a:pt x="1784" y="128857"/>
                  </a:lnTo>
                  <a:lnTo>
                    <a:pt x="938" y="146843"/>
                  </a:lnTo>
                  <a:lnTo>
                    <a:pt x="0" y="181881"/>
                  </a:lnTo>
                  <a:lnTo>
                    <a:pt x="2572" y="196304"/>
                  </a:lnTo>
                  <a:lnTo>
                    <a:pt x="7108" y="208742"/>
                  </a:lnTo>
                  <a:lnTo>
                    <a:pt x="12955" y="219856"/>
                  </a:lnTo>
                  <a:lnTo>
                    <a:pt x="21086" y="224444"/>
                  </a:lnTo>
                  <a:lnTo>
                    <a:pt x="30740" y="224679"/>
                  </a:lnTo>
                  <a:lnTo>
                    <a:pt x="41409" y="222014"/>
                  </a:lnTo>
                  <a:lnTo>
                    <a:pt x="49934" y="216005"/>
                  </a:lnTo>
                  <a:lnTo>
                    <a:pt x="57028" y="207764"/>
                  </a:lnTo>
                  <a:lnTo>
                    <a:pt x="63168" y="198038"/>
                  </a:lnTo>
                  <a:lnTo>
                    <a:pt x="67261" y="184498"/>
                  </a:lnTo>
                  <a:lnTo>
                    <a:pt x="69991" y="168415"/>
                  </a:lnTo>
                  <a:lnTo>
                    <a:pt x="71810" y="150638"/>
                  </a:lnTo>
                  <a:lnTo>
                    <a:pt x="74434" y="134554"/>
                  </a:lnTo>
                  <a:lnTo>
                    <a:pt x="77594" y="119597"/>
                  </a:lnTo>
                  <a:lnTo>
                    <a:pt x="81112" y="105393"/>
                  </a:lnTo>
                  <a:lnTo>
                    <a:pt x="83457" y="90279"/>
                  </a:lnTo>
                  <a:lnTo>
                    <a:pt x="85021" y="74558"/>
                  </a:lnTo>
                  <a:lnTo>
                    <a:pt x="86063" y="58434"/>
                  </a:lnTo>
                  <a:lnTo>
                    <a:pt x="88169" y="51917"/>
                  </a:lnTo>
                  <a:lnTo>
                    <a:pt x="90985" y="51806"/>
                  </a:lnTo>
                  <a:lnTo>
                    <a:pt x="94272" y="55966"/>
                  </a:lnTo>
                  <a:lnTo>
                    <a:pt x="96464" y="64383"/>
                  </a:lnTo>
                  <a:lnTo>
                    <a:pt x="97925" y="75639"/>
                  </a:lnTo>
                  <a:lnTo>
                    <a:pt x="98900" y="88788"/>
                  </a:lnTo>
                  <a:lnTo>
                    <a:pt x="99549" y="103198"/>
                  </a:lnTo>
                  <a:lnTo>
                    <a:pt x="100271" y="134261"/>
                  </a:lnTo>
                  <a:lnTo>
                    <a:pt x="101875" y="149035"/>
                  </a:lnTo>
                  <a:lnTo>
                    <a:pt x="104355" y="163118"/>
                  </a:lnTo>
                  <a:lnTo>
                    <a:pt x="113549" y="2293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423400" y="6502400"/>
              <a:ext cx="119281" cy="368301"/>
            </a:xfrm>
            <a:custGeom>
              <a:avLst/>
              <a:gdLst/>
              <a:ahLst/>
              <a:cxnLst/>
              <a:rect l="0" t="0" r="0" b="0"/>
              <a:pathLst>
                <a:path w="119281" h="368301">
                  <a:moveTo>
                    <a:pt x="0" y="0"/>
                  </a:moveTo>
                  <a:lnTo>
                    <a:pt x="0" y="70706"/>
                  </a:lnTo>
                  <a:lnTo>
                    <a:pt x="1410" y="86648"/>
                  </a:lnTo>
                  <a:lnTo>
                    <a:pt x="3762" y="102921"/>
                  </a:lnTo>
                  <a:lnTo>
                    <a:pt x="6741" y="119414"/>
                  </a:lnTo>
                  <a:lnTo>
                    <a:pt x="8728" y="136053"/>
                  </a:lnTo>
                  <a:lnTo>
                    <a:pt x="10052" y="152791"/>
                  </a:lnTo>
                  <a:lnTo>
                    <a:pt x="10934" y="169594"/>
                  </a:lnTo>
                  <a:lnTo>
                    <a:pt x="11915" y="203315"/>
                  </a:lnTo>
                  <a:lnTo>
                    <a:pt x="12176" y="220210"/>
                  </a:lnTo>
                  <a:lnTo>
                    <a:pt x="13761" y="237118"/>
                  </a:lnTo>
                  <a:lnTo>
                    <a:pt x="16230" y="254034"/>
                  </a:lnTo>
                  <a:lnTo>
                    <a:pt x="19287" y="270956"/>
                  </a:lnTo>
                  <a:lnTo>
                    <a:pt x="22735" y="287881"/>
                  </a:lnTo>
                  <a:lnTo>
                    <a:pt x="30330" y="321740"/>
                  </a:lnTo>
                  <a:lnTo>
                    <a:pt x="32920" y="327382"/>
                  </a:lnTo>
                  <a:lnTo>
                    <a:pt x="34646" y="325499"/>
                  </a:lnTo>
                  <a:lnTo>
                    <a:pt x="35797" y="318599"/>
                  </a:lnTo>
                  <a:lnTo>
                    <a:pt x="44159" y="275179"/>
                  </a:lnTo>
                  <a:lnTo>
                    <a:pt x="46373" y="258241"/>
                  </a:lnTo>
                  <a:lnTo>
                    <a:pt x="47849" y="241305"/>
                  </a:lnTo>
                  <a:lnTo>
                    <a:pt x="48832" y="224370"/>
                  </a:lnTo>
                  <a:lnTo>
                    <a:pt x="50899" y="208846"/>
                  </a:lnTo>
                  <a:lnTo>
                    <a:pt x="53688" y="194264"/>
                  </a:lnTo>
                  <a:lnTo>
                    <a:pt x="56958" y="180309"/>
                  </a:lnTo>
                  <a:lnTo>
                    <a:pt x="63372" y="172417"/>
                  </a:lnTo>
                  <a:lnTo>
                    <a:pt x="71881" y="168567"/>
                  </a:lnTo>
                  <a:lnTo>
                    <a:pt x="81788" y="167411"/>
                  </a:lnTo>
                  <a:lnTo>
                    <a:pt x="89803" y="170874"/>
                  </a:lnTo>
                  <a:lnTo>
                    <a:pt x="96557" y="177416"/>
                  </a:lnTo>
                  <a:lnTo>
                    <a:pt x="102472" y="186011"/>
                  </a:lnTo>
                  <a:lnTo>
                    <a:pt x="107825" y="197384"/>
                  </a:lnTo>
                  <a:lnTo>
                    <a:pt x="112806" y="210612"/>
                  </a:lnTo>
                  <a:lnTo>
                    <a:pt x="117537" y="225074"/>
                  </a:lnTo>
                  <a:lnTo>
                    <a:pt x="119280" y="241772"/>
                  </a:lnTo>
                  <a:lnTo>
                    <a:pt x="119031" y="259959"/>
                  </a:lnTo>
                  <a:lnTo>
                    <a:pt x="117454" y="279139"/>
                  </a:lnTo>
                  <a:lnTo>
                    <a:pt x="114991" y="297570"/>
                  </a:lnTo>
                  <a:lnTo>
                    <a:pt x="111938" y="315502"/>
                  </a:lnTo>
                  <a:lnTo>
                    <a:pt x="108492" y="333101"/>
                  </a:lnTo>
                  <a:lnTo>
                    <a:pt x="101961" y="346245"/>
                  </a:lnTo>
                  <a:lnTo>
                    <a:pt x="93374" y="356419"/>
                  </a:lnTo>
                  <a:lnTo>
                    <a:pt x="38100" y="368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9588500" y="6464300"/>
              <a:ext cx="38101" cy="330201"/>
            </a:xfrm>
            <a:custGeom>
              <a:avLst/>
              <a:gdLst/>
              <a:ahLst/>
              <a:cxnLst/>
              <a:rect l="0" t="0" r="0" b="0"/>
              <a:pathLst>
                <a:path w="38101" h="330201">
                  <a:moveTo>
                    <a:pt x="0" y="0"/>
                  </a:moveTo>
                  <a:lnTo>
                    <a:pt x="0" y="26967"/>
                  </a:lnTo>
                  <a:lnTo>
                    <a:pt x="1410" y="43378"/>
                  </a:lnTo>
                  <a:lnTo>
                    <a:pt x="3762" y="62785"/>
                  </a:lnTo>
                  <a:lnTo>
                    <a:pt x="6741" y="84190"/>
                  </a:lnTo>
                  <a:lnTo>
                    <a:pt x="8728" y="106926"/>
                  </a:lnTo>
                  <a:lnTo>
                    <a:pt x="10052" y="130550"/>
                  </a:lnTo>
                  <a:lnTo>
                    <a:pt x="10934" y="154767"/>
                  </a:lnTo>
                  <a:lnTo>
                    <a:pt x="12934" y="175145"/>
                  </a:lnTo>
                  <a:lnTo>
                    <a:pt x="15678" y="192963"/>
                  </a:lnTo>
                  <a:lnTo>
                    <a:pt x="26282" y="245792"/>
                  </a:lnTo>
                  <a:lnTo>
                    <a:pt x="38100" y="330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664700" y="6615836"/>
              <a:ext cx="139701" cy="203923"/>
            </a:xfrm>
            <a:custGeom>
              <a:avLst/>
              <a:gdLst/>
              <a:ahLst/>
              <a:cxnLst/>
              <a:rect l="0" t="0" r="0" b="0"/>
              <a:pathLst>
                <a:path w="139701" h="203923">
                  <a:moveTo>
                    <a:pt x="0" y="51664"/>
                  </a:moveTo>
                  <a:lnTo>
                    <a:pt x="13484" y="65148"/>
                  </a:lnTo>
                  <a:lnTo>
                    <a:pt x="23100" y="69120"/>
                  </a:lnTo>
                  <a:lnTo>
                    <a:pt x="35155" y="71768"/>
                  </a:lnTo>
                  <a:lnTo>
                    <a:pt x="48837" y="73533"/>
                  </a:lnTo>
                  <a:lnTo>
                    <a:pt x="60780" y="71888"/>
                  </a:lnTo>
                  <a:lnTo>
                    <a:pt x="71564" y="67969"/>
                  </a:lnTo>
                  <a:lnTo>
                    <a:pt x="81576" y="62533"/>
                  </a:lnTo>
                  <a:lnTo>
                    <a:pt x="86839" y="54676"/>
                  </a:lnTo>
                  <a:lnTo>
                    <a:pt x="88937" y="45206"/>
                  </a:lnTo>
                  <a:lnTo>
                    <a:pt x="88925" y="34658"/>
                  </a:lnTo>
                  <a:lnTo>
                    <a:pt x="86094" y="24805"/>
                  </a:lnTo>
                  <a:lnTo>
                    <a:pt x="81385" y="15413"/>
                  </a:lnTo>
                  <a:lnTo>
                    <a:pt x="75424" y="6330"/>
                  </a:lnTo>
                  <a:lnTo>
                    <a:pt x="67216" y="1685"/>
                  </a:lnTo>
                  <a:lnTo>
                    <a:pt x="57510" y="0"/>
                  </a:lnTo>
                  <a:lnTo>
                    <a:pt x="46807" y="288"/>
                  </a:lnTo>
                  <a:lnTo>
                    <a:pt x="38260" y="4713"/>
                  </a:lnTo>
                  <a:lnTo>
                    <a:pt x="31151" y="11897"/>
                  </a:lnTo>
                  <a:lnTo>
                    <a:pt x="25000" y="20919"/>
                  </a:lnTo>
                  <a:lnTo>
                    <a:pt x="20900" y="32579"/>
                  </a:lnTo>
                  <a:lnTo>
                    <a:pt x="18167" y="45996"/>
                  </a:lnTo>
                  <a:lnTo>
                    <a:pt x="16344" y="60585"/>
                  </a:lnTo>
                  <a:lnTo>
                    <a:pt x="15130" y="77367"/>
                  </a:lnTo>
                  <a:lnTo>
                    <a:pt x="14320" y="95610"/>
                  </a:lnTo>
                  <a:lnTo>
                    <a:pt x="13779" y="114828"/>
                  </a:lnTo>
                  <a:lnTo>
                    <a:pt x="16242" y="131873"/>
                  </a:lnTo>
                  <a:lnTo>
                    <a:pt x="20705" y="147469"/>
                  </a:lnTo>
                  <a:lnTo>
                    <a:pt x="26503" y="162101"/>
                  </a:lnTo>
                  <a:lnTo>
                    <a:pt x="33191" y="174677"/>
                  </a:lnTo>
                  <a:lnTo>
                    <a:pt x="40471" y="185884"/>
                  </a:lnTo>
                  <a:lnTo>
                    <a:pt x="48148" y="196177"/>
                  </a:lnTo>
                  <a:lnTo>
                    <a:pt x="57498" y="201628"/>
                  </a:lnTo>
                  <a:lnTo>
                    <a:pt x="67965" y="203851"/>
                  </a:lnTo>
                  <a:lnTo>
                    <a:pt x="79177" y="203922"/>
                  </a:lnTo>
                  <a:lnTo>
                    <a:pt x="89473" y="199736"/>
                  </a:lnTo>
                  <a:lnTo>
                    <a:pt x="99159" y="192712"/>
                  </a:lnTo>
                  <a:lnTo>
                    <a:pt x="139700" y="14056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144000" y="65151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365107" y="7086600"/>
            <a:ext cx="2029094" cy="378456"/>
            <a:chOff x="2365107" y="7086600"/>
            <a:chExt cx="2029094" cy="378456"/>
          </a:xfrm>
        </p:grpSpPr>
        <p:sp>
          <p:nvSpPr>
            <p:cNvPr id="38" name="Freeform 37"/>
            <p:cNvSpPr/>
            <p:nvPr/>
          </p:nvSpPr>
          <p:spPr>
            <a:xfrm>
              <a:off x="2365107" y="7121059"/>
              <a:ext cx="162194" cy="295742"/>
            </a:xfrm>
            <a:custGeom>
              <a:avLst/>
              <a:gdLst/>
              <a:ahLst/>
              <a:cxnLst/>
              <a:rect l="0" t="0" r="0" b="0"/>
              <a:pathLst>
                <a:path w="162194" h="295742">
                  <a:moveTo>
                    <a:pt x="162193" y="16341"/>
                  </a:moveTo>
                  <a:lnTo>
                    <a:pt x="148708" y="2856"/>
                  </a:lnTo>
                  <a:lnTo>
                    <a:pt x="139092" y="296"/>
                  </a:lnTo>
                  <a:lnTo>
                    <a:pt x="127037" y="0"/>
                  </a:lnTo>
                  <a:lnTo>
                    <a:pt x="113355" y="1214"/>
                  </a:lnTo>
                  <a:lnTo>
                    <a:pt x="101412" y="6256"/>
                  </a:lnTo>
                  <a:lnTo>
                    <a:pt x="90628" y="13851"/>
                  </a:lnTo>
                  <a:lnTo>
                    <a:pt x="80616" y="23147"/>
                  </a:lnTo>
                  <a:lnTo>
                    <a:pt x="69708" y="36401"/>
                  </a:lnTo>
                  <a:lnTo>
                    <a:pt x="58203" y="52292"/>
                  </a:lnTo>
                  <a:lnTo>
                    <a:pt x="46300" y="69941"/>
                  </a:lnTo>
                  <a:lnTo>
                    <a:pt x="36953" y="87352"/>
                  </a:lnTo>
                  <a:lnTo>
                    <a:pt x="29310" y="104604"/>
                  </a:lnTo>
                  <a:lnTo>
                    <a:pt x="17056" y="137413"/>
                  </a:lnTo>
                  <a:lnTo>
                    <a:pt x="6906" y="166106"/>
                  </a:lnTo>
                  <a:lnTo>
                    <a:pt x="3635" y="181096"/>
                  </a:lnTo>
                  <a:lnTo>
                    <a:pt x="1454" y="196733"/>
                  </a:lnTo>
                  <a:lnTo>
                    <a:pt x="0" y="212802"/>
                  </a:lnTo>
                  <a:lnTo>
                    <a:pt x="442" y="227748"/>
                  </a:lnTo>
                  <a:lnTo>
                    <a:pt x="2148" y="241945"/>
                  </a:lnTo>
                  <a:lnTo>
                    <a:pt x="4696" y="255644"/>
                  </a:lnTo>
                  <a:lnTo>
                    <a:pt x="10628" y="266187"/>
                  </a:lnTo>
                  <a:lnTo>
                    <a:pt x="18816" y="274627"/>
                  </a:lnTo>
                  <a:lnTo>
                    <a:pt x="60593" y="2957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540000" y="7251700"/>
              <a:ext cx="81407" cy="199355"/>
            </a:xfrm>
            <a:custGeom>
              <a:avLst/>
              <a:gdLst/>
              <a:ahLst/>
              <a:cxnLst/>
              <a:rect l="0" t="0" r="0" b="0"/>
              <a:pathLst>
                <a:path w="81407" h="199355">
                  <a:moveTo>
                    <a:pt x="12700" y="0"/>
                  </a:moveTo>
                  <a:lnTo>
                    <a:pt x="5957" y="20225"/>
                  </a:lnTo>
                  <a:lnTo>
                    <a:pt x="3972" y="31828"/>
                  </a:lnTo>
                  <a:lnTo>
                    <a:pt x="2648" y="45208"/>
                  </a:lnTo>
                  <a:lnTo>
                    <a:pt x="1765" y="59772"/>
                  </a:lnTo>
                  <a:lnTo>
                    <a:pt x="784" y="94769"/>
                  </a:lnTo>
                  <a:lnTo>
                    <a:pt x="523" y="113979"/>
                  </a:lnTo>
                  <a:lnTo>
                    <a:pt x="1759" y="131019"/>
                  </a:lnTo>
                  <a:lnTo>
                    <a:pt x="3995" y="146612"/>
                  </a:lnTo>
                  <a:lnTo>
                    <a:pt x="6897" y="161242"/>
                  </a:lnTo>
                  <a:lnTo>
                    <a:pt x="11653" y="173816"/>
                  </a:lnTo>
                  <a:lnTo>
                    <a:pt x="17646" y="185022"/>
                  </a:lnTo>
                  <a:lnTo>
                    <a:pt x="24464" y="195315"/>
                  </a:lnTo>
                  <a:lnTo>
                    <a:pt x="31831" y="199354"/>
                  </a:lnTo>
                  <a:lnTo>
                    <a:pt x="39565" y="199225"/>
                  </a:lnTo>
                  <a:lnTo>
                    <a:pt x="47543" y="196316"/>
                  </a:lnTo>
                  <a:lnTo>
                    <a:pt x="54273" y="190144"/>
                  </a:lnTo>
                  <a:lnTo>
                    <a:pt x="60171" y="181796"/>
                  </a:lnTo>
                  <a:lnTo>
                    <a:pt x="65514" y="171997"/>
                  </a:lnTo>
                  <a:lnTo>
                    <a:pt x="70487" y="159820"/>
                  </a:lnTo>
                  <a:lnTo>
                    <a:pt x="75213" y="146058"/>
                  </a:lnTo>
                  <a:lnTo>
                    <a:pt x="79775" y="131238"/>
                  </a:lnTo>
                  <a:lnTo>
                    <a:pt x="81406" y="117126"/>
                  </a:lnTo>
                  <a:lnTo>
                    <a:pt x="81081" y="103483"/>
                  </a:lnTo>
                  <a:lnTo>
                    <a:pt x="79454" y="90155"/>
                  </a:lnTo>
                  <a:lnTo>
                    <a:pt x="76958" y="77037"/>
                  </a:lnTo>
                  <a:lnTo>
                    <a:pt x="73883" y="64058"/>
                  </a:lnTo>
                  <a:lnTo>
                    <a:pt x="70422" y="51172"/>
                  </a:lnTo>
                  <a:lnTo>
                    <a:pt x="62470" y="43992"/>
                  </a:lnTo>
                  <a:lnTo>
                    <a:pt x="51524" y="40616"/>
                  </a:lnTo>
                  <a:lnTo>
                    <a:pt x="0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667000" y="7264400"/>
              <a:ext cx="75013" cy="200656"/>
            </a:xfrm>
            <a:custGeom>
              <a:avLst/>
              <a:gdLst/>
              <a:ahLst/>
              <a:cxnLst/>
              <a:rect l="0" t="0" r="0" b="0"/>
              <a:pathLst>
                <a:path w="75013" h="200656">
                  <a:moveTo>
                    <a:pt x="12700" y="0"/>
                  </a:moveTo>
                  <a:lnTo>
                    <a:pt x="5957" y="26968"/>
                  </a:lnTo>
                  <a:lnTo>
                    <a:pt x="3972" y="43378"/>
                  </a:lnTo>
                  <a:lnTo>
                    <a:pt x="2648" y="62785"/>
                  </a:lnTo>
                  <a:lnTo>
                    <a:pt x="1176" y="104104"/>
                  </a:lnTo>
                  <a:lnTo>
                    <a:pt x="523" y="141283"/>
                  </a:lnTo>
                  <a:lnTo>
                    <a:pt x="1759" y="157688"/>
                  </a:lnTo>
                  <a:lnTo>
                    <a:pt x="3995" y="172859"/>
                  </a:lnTo>
                  <a:lnTo>
                    <a:pt x="6897" y="187206"/>
                  </a:lnTo>
                  <a:lnTo>
                    <a:pt x="14475" y="195359"/>
                  </a:lnTo>
                  <a:lnTo>
                    <a:pt x="25172" y="199383"/>
                  </a:lnTo>
                  <a:lnTo>
                    <a:pt x="37948" y="200655"/>
                  </a:lnTo>
                  <a:lnTo>
                    <a:pt x="47876" y="195859"/>
                  </a:lnTo>
                  <a:lnTo>
                    <a:pt x="55906" y="187018"/>
                  </a:lnTo>
                  <a:lnTo>
                    <a:pt x="62671" y="175478"/>
                  </a:lnTo>
                  <a:lnTo>
                    <a:pt x="67180" y="162141"/>
                  </a:lnTo>
                  <a:lnTo>
                    <a:pt x="70187" y="147604"/>
                  </a:lnTo>
                  <a:lnTo>
                    <a:pt x="72191" y="132270"/>
                  </a:lnTo>
                  <a:lnTo>
                    <a:pt x="73527" y="116402"/>
                  </a:lnTo>
                  <a:lnTo>
                    <a:pt x="74418" y="100179"/>
                  </a:lnTo>
                  <a:lnTo>
                    <a:pt x="75012" y="83719"/>
                  </a:lnTo>
                  <a:lnTo>
                    <a:pt x="72585" y="68512"/>
                  </a:lnTo>
                  <a:lnTo>
                    <a:pt x="68146" y="54141"/>
                  </a:lnTo>
                  <a:lnTo>
                    <a:pt x="62364" y="40327"/>
                  </a:lnTo>
                  <a:lnTo>
                    <a:pt x="52864" y="32529"/>
                  </a:lnTo>
                  <a:lnTo>
                    <a:pt x="40887" y="28741"/>
                  </a:ln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800211" y="7226300"/>
              <a:ext cx="69990" cy="185912"/>
            </a:xfrm>
            <a:custGeom>
              <a:avLst/>
              <a:gdLst/>
              <a:ahLst/>
              <a:cxnLst/>
              <a:rect l="0" t="0" r="0" b="0"/>
              <a:pathLst>
                <a:path w="69990" h="185912">
                  <a:moveTo>
                    <a:pt x="6489" y="38100"/>
                  </a:moveTo>
                  <a:lnTo>
                    <a:pt x="6489" y="122290"/>
                  </a:lnTo>
                  <a:lnTo>
                    <a:pt x="7900" y="142204"/>
                  </a:lnTo>
                  <a:lnTo>
                    <a:pt x="10251" y="161125"/>
                  </a:lnTo>
                  <a:lnTo>
                    <a:pt x="13231" y="179383"/>
                  </a:lnTo>
                  <a:lnTo>
                    <a:pt x="13805" y="185911"/>
                  </a:lnTo>
                  <a:lnTo>
                    <a:pt x="12777" y="184618"/>
                  </a:lnTo>
                  <a:lnTo>
                    <a:pt x="989" y="148729"/>
                  </a:lnTo>
                  <a:lnTo>
                    <a:pt x="0" y="135842"/>
                  </a:lnTo>
                  <a:lnTo>
                    <a:pt x="752" y="121605"/>
                  </a:lnTo>
                  <a:lnTo>
                    <a:pt x="2664" y="106470"/>
                  </a:lnTo>
                  <a:lnTo>
                    <a:pt x="6761" y="92147"/>
                  </a:lnTo>
                  <a:lnTo>
                    <a:pt x="12315" y="78364"/>
                  </a:lnTo>
                  <a:lnTo>
                    <a:pt x="18839" y="64943"/>
                  </a:lnTo>
                  <a:lnTo>
                    <a:pt x="26011" y="53173"/>
                  </a:lnTo>
                  <a:lnTo>
                    <a:pt x="33615" y="42504"/>
                  </a:lnTo>
                  <a:lnTo>
                    <a:pt x="6998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911237" y="7092928"/>
              <a:ext cx="111364" cy="346643"/>
            </a:xfrm>
            <a:custGeom>
              <a:avLst/>
              <a:gdLst/>
              <a:ahLst/>
              <a:cxnLst/>
              <a:rect l="0" t="0" r="0" b="0"/>
              <a:pathLst>
                <a:path w="111364" h="346643">
                  <a:moveTo>
                    <a:pt x="111363" y="146072"/>
                  </a:moveTo>
                  <a:lnTo>
                    <a:pt x="84395" y="146072"/>
                  </a:lnTo>
                  <a:lnTo>
                    <a:pt x="72217" y="148894"/>
                  </a:lnTo>
                  <a:lnTo>
                    <a:pt x="59866" y="153597"/>
                  </a:lnTo>
                  <a:lnTo>
                    <a:pt x="47398" y="159556"/>
                  </a:lnTo>
                  <a:lnTo>
                    <a:pt x="37675" y="169172"/>
                  </a:lnTo>
                  <a:lnTo>
                    <a:pt x="29782" y="181227"/>
                  </a:lnTo>
                  <a:lnTo>
                    <a:pt x="23109" y="194909"/>
                  </a:lnTo>
                  <a:lnTo>
                    <a:pt x="17249" y="208263"/>
                  </a:lnTo>
                  <a:lnTo>
                    <a:pt x="11931" y="221399"/>
                  </a:lnTo>
                  <a:lnTo>
                    <a:pt x="6975" y="234390"/>
                  </a:lnTo>
                  <a:lnTo>
                    <a:pt x="3671" y="250106"/>
                  </a:lnTo>
                  <a:lnTo>
                    <a:pt x="1468" y="267639"/>
                  </a:lnTo>
                  <a:lnTo>
                    <a:pt x="0" y="286383"/>
                  </a:lnTo>
                  <a:lnTo>
                    <a:pt x="432" y="303113"/>
                  </a:lnTo>
                  <a:lnTo>
                    <a:pt x="2131" y="318499"/>
                  </a:lnTo>
                  <a:lnTo>
                    <a:pt x="4675" y="332990"/>
                  </a:lnTo>
                  <a:lnTo>
                    <a:pt x="10604" y="341239"/>
                  </a:lnTo>
                  <a:lnTo>
                    <a:pt x="18790" y="345328"/>
                  </a:lnTo>
                  <a:lnTo>
                    <a:pt x="28481" y="346642"/>
                  </a:lnTo>
                  <a:lnTo>
                    <a:pt x="36353" y="341874"/>
                  </a:lnTo>
                  <a:lnTo>
                    <a:pt x="43011" y="333052"/>
                  </a:lnTo>
                  <a:lnTo>
                    <a:pt x="48862" y="321524"/>
                  </a:lnTo>
                  <a:lnTo>
                    <a:pt x="54173" y="306785"/>
                  </a:lnTo>
                  <a:lnTo>
                    <a:pt x="59125" y="289903"/>
                  </a:lnTo>
                  <a:lnTo>
                    <a:pt x="63838" y="271593"/>
                  </a:lnTo>
                  <a:lnTo>
                    <a:pt x="66979" y="250919"/>
                  </a:lnTo>
                  <a:lnTo>
                    <a:pt x="69074" y="228670"/>
                  </a:lnTo>
                  <a:lnTo>
                    <a:pt x="70470" y="205370"/>
                  </a:lnTo>
                  <a:lnTo>
                    <a:pt x="72021" y="156904"/>
                  </a:lnTo>
                  <a:lnTo>
                    <a:pt x="72435" y="132127"/>
                  </a:lnTo>
                  <a:lnTo>
                    <a:pt x="74122" y="108553"/>
                  </a:lnTo>
                  <a:lnTo>
                    <a:pt x="76658" y="85781"/>
                  </a:lnTo>
                  <a:lnTo>
                    <a:pt x="79759" y="63545"/>
                  </a:lnTo>
                  <a:lnTo>
                    <a:pt x="81827" y="43075"/>
                  </a:lnTo>
                  <a:lnTo>
                    <a:pt x="83205" y="23785"/>
                  </a:lnTo>
                  <a:lnTo>
                    <a:pt x="84124" y="5281"/>
                  </a:lnTo>
                  <a:lnTo>
                    <a:pt x="86148" y="0"/>
                  </a:lnTo>
                  <a:lnTo>
                    <a:pt x="88908" y="3534"/>
                  </a:lnTo>
                  <a:lnTo>
                    <a:pt x="92160" y="12947"/>
                  </a:lnTo>
                  <a:lnTo>
                    <a:pt x="94327" y="27689"/>
                  </a:lnTo>
                  <a:lnTo>
                    <a:pt x="95772" y="45982"/>
                  </a:lnTo>
                  <a:lnTo>
                    <a:pt x="96736" y="66645"/>
                  </a:lnTo>
                  <a:lnTo>
                    <a:pt x="98789" y="88887"/>
                  </a:lnTo>
                  <a:lnTo>
                    <a:pt x="101569" y="112182"/>
                  </a:lnTo>
                  <a:lnTo>
                    <a:pt x="104834" y="136178"/>
                  </a:lnTo>
                  <a:lnTo>
                    <a:pt x="107010" y="160643"/>
                  </a:lnTo>
                  <a:lnTo>
                    <a:pt x="108461" y="185419"/>
                  </a:lnTo>
                  <a:lnTo>
                    <a:pt x="111363" y="29847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091483" y="7188200"/>
              <a:ext cx="32718" cy="228601"/>
            </a:xfrm>
            <a:custGeom>
              <a:avLst/>
              <a:gdLst/>
              <a:ahLst/>
              <a:cxnLst/>
              <a:rect l="0" t="0" r="0" b="0"/>
              <a:pathLst>
                <a:path w="32718" h="228601">
                  <a:moveTo>
                    <a:pt x="7317" y="0"/>
                  </a:moveTo>
                  <a:lnTo>
                    <a:pt x="574" y="26968"/>
                  </a:lnTo>
                  <a:lnTo>
                    <a:pt x="0" y="41967"/>
                  </a:lnTo>
                  <a:lnTo>
                    <a:pt x="1028" y="59022"/>
                  </a:lnTo>
                  <a:lnTo>
                    <a:pt x="3124" y="77448"/>
                  </a:lnTo>
                  <a:lnTo>
                    <a:pt x="4521" y="95377"/>
                  </a:lnTo>
                  <a:lnTo>
                    <a:pt x="5453" y="112973"/>
                  </a:lnTo>
                  <a:lnTo>
                    <a:pt x="6074" y="130349"/>
                  </a:lnTo>
                  <a:lnTo>
                    <a:pt x="7899" y="146166"/>
                  </a:lnTo>
                  <a:lnTo>
                    <a:pt x="10527" y="160943"/>
                  </a:lnTo>
                  <a:lnTo>
                    <a:pt x="32717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149600" y="7188200"/>
              <a:ext cx="101601" cy="180230"/>
            </a:xfrm>
            <a:custGeom>
              <a:avLst/>
              <a:gdLst/>
              <a:ahLst/>
              <a:cxnLst/>
              <a:rect l="0" t="0" r="0" b="0"/>
              <a:pathLst>
                <a:path w="101601" h="180230">
                  <a:moveTo>
                    <a:pt x="0" y="0"/>
                  </a:moveTo>
                  <a:lnTo>
                    <a:pt x="0" y="26968"/>
                  </a:lnTo>
                  <a:lnTo>
                    <a:pt x="1411" y="39144"/>
                  </a:lnTo>
                  <a:lnTo>
                    <a:pt x="3763" y="51496"/>
                  </a:lnTo>
                  <a:lnTo>
                    <a:pt x="6742" y="63964"/>
                  </a:lnTo>
                  <a:lnTo>
                    <a:pt x="17676" y="115221"/>
                  </a:lnTo>
                  <a:lnTo>
                    <a:pt x="20251" y="134670"/>
                  </a:lnTo>
                  <a:lnTo>
                    <a:pt x="21967" y="154691"/>
                  </a:lnTo>
                  <a:lnTo>
                    <a:pt x="23111" y="175093"/>
                  </a:lnTo>
                  <a:lnTo>
                    <a:pt x="23874" y="180229"/>
                  </a:lnTo>
                  <a:lnTo>
                    <a:pt x="24383" y="175186"/>
                  </a:lnTo>
                  <a:lnTo>
                    <a:pt x="24721" y="163357"/>
                  </a:lnTo>
                  <a:lnTo>
                    <a:pt x="25199" y="106257"/>
                  </a:lnTo>
                  <a:lnTo>
                    <a:pt x="26677" y="86360"/>
                  </a:lnTo>
                  <a:lnTo>
                    <a:pt x="29073" y="67451"/>
                  </a:lnTo>
                  <a:lnTo>
                    <a:pt x="32082" y="49200"/>
                  </a:lnTo>
                  <a:lnTo>
                    <a:pt x="36910" y="34211"/>
                  </a:lnTo>
                  <a:lnTo>
                    <a:pt x="42951" y="21397"/>
                  </a:lnTo>
                  <a:lnTo>
                    <a:pt x="49800" y="10031"/>
                  </a:lnTo>
                  <a:lnTo>
                    <a:pt x="55778" y="6687"/>
                  </a:lnTo>
                  <a:lnTo>
                    <a:pt x="61174" y="8691"/>
                  </a:lnTo>
                  <a:lnTo>
                    <a:pt x="66182" y="14261"/>
                  </a:lnTo>
                  <a:lnTo>
                    <a:pt x="70933" y="25029"/>
                  </a:lnTo>
                  <a:lnTo>
                    <a:pt x="75510" y="39264"/>
                  </a:lnTo>
                  <a:lnTo>
                    <a:pt x="79973" y="55809"/>
                  </a:lnTo>
                  <a:lnTo>
                    <a:pt x="84360" y="73895"/>
                  </a:lnTo>
                  <a:lnTo>
                    <a:pt x="88695" y="93008"/>
                  </a:lnTo>
                  <a:lnTo>
                    <a:pt x="10160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277461" y="7137400"/>
              <a:ext cx="100740" cy="254001"/>
            </a:xfrm>
            <a:custGeom>
              <a:avLst/>
              <a:gdLst/>
              <a:ahLst/>
              <a:cxnLst/>
              <a:rect l="0" t="0" r="0" b="0"/>
              <a:pathLst>
                <a:path w="100740" h="254001">
                  <a:moveTo>
                    <a:pt x="75339" y="0"/>
                  </a:moveTo>
                  <a:lnTo>
                    <a:pt x="48370" y="6741"/>
                  </a:lnTo>
                  <a:lnTo>
                    <a:pt x="39016" y="12961"/>
                  </a:lnTo>
                  <a:lnTo>
                    <a:pt x="31368" y="21341"/>
                  </a:lnTo>
                  <a:lnTo>
                    <a:pt x="24858" y="31160"/>
                  </a:lnTo>
                  <a:lnTo>
                    <a:pt x="19107" y="43351"/>
                  </a:lnTo>
                  <a:lnTo>
                    <a:pt x="13862" y="57122"/>
                  </a:lnTo>
                  <a:lnTo>
                    <a:pt x="8954" y="71949"/>
                  </a:lnTo>
                  <a:lnTo>
                    <a:pt x="5682" y="88888"/>
                  </a:lnTo>
                  <a:lnTo>
                    <a:pt x="3501" y="107236"/>
                  </a:lnTo>
                  <a:lnTo>
                    <a:pt x="2047" y="126524"/>
                  </a:lnTo>
                  <a:lnTo>
                    <a:pt x="1078" y="145026"/>
                  </a:lnTo>
                  <a:lnTo>
                    <a:pt x="0" y="180637"/>
                  </a:lnTo>
                  <a:lnTo>
                    <a:pt x="3946" y="189569"/>
                  </a:lnTo>
                  <a:lnTo>
                    <a:pt x="10811" y="192702"/>
                  </a:lnTo>
                  <a:lnTo>
                    <a:pt x="19620" y="191968"/>
                  </a:lnTo>
                  <a:lnTo>
                    <a:pt x="26904" y="187245"/>
                  </a:lnTo>
                  <a:lnTo>
                    <a:pt x="33171" y="179863"/>
                  </a:lnTo>
                  <a:lnTo>
                    <a:pt x="38760" y="170708"/>
                  </a:lnTo>
                  <a:lnTo>
                    <a:pt x="42486" y="158961"/>
                  </a:lnTo>
                  <a:lnTo>
                    <a:pt x="44970" y="145485"/>
                  </a:lnTo>
                  <a:lnTo>
                    <a:pt x="46626" y="130857"/>
                  </a:lnTo>
                  <a:lnTo>
                    <a:pt x="49142" y="116871"/>
                  </a:lnTo>
                  <a:lnTo>
                    <a:pt x="52229" y="103314"/>
                  </a:lnTo>
                  <a:lnTo>
                    <a:pt x="55699" y="90042"/>
                  </a:lnTo>
                  <a:lnTo>
                    <a:pt x="59423" y="85428"/>
                  </a:lnTo>
                  <a:lnTo>
                    <a:pt x="63317" y="86585"/>
                  </a:lnTo>
                  <a:lnTo>
                    <a:pt x="67324" y="91590"/>
                  </a:lnTo>
                  <a:lnTo>
                    <a:pt x="71407" y="101982"/>
                  </a:lnTo>
                  <a:lnTo>
                    <a:pt x="75540" y="115965"/>
                  </a:lnTo>
                  <a:lnTo>
                    <a:pt x="88098" y="165592"/>
                  </a:lnTo>
                  <a:lnTo>
                    <a:pt x="100739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454400" y="7112000"/>
              <a:ext cx="12701" cy="292101"/>
            </a:xfrm>
            <a:custGeom>
              <a:avLst/>
              <a:gdLst/>
              <a:ahLst/>
              <a:cxnLst/>
              <a:rect l="0" t="0" r="0" b="0"/>
              <a:pathLst>
                <a:path w="12701" h="292101">
                  <a:moveTo>
                    <a:pt x="0" y="0"/>
                  </a:moveTo>
                  <a:lnTo>
                    <a:pt x="0" y="154767"/>
                  </a:lnTo>
                  <a:lnTo>
                    <a:pt x="1411" y="177967"/>
                  </a:lnTo>
                  <a:lnTo>
                    <a:pt x="12700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416300" y="72771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20225" y="5958"/>
                  </a:lnTo>
                  <a:lnTo>
                    <a:pt x="31828" y="3971"/>
                  </a:lnTo>
                  <a:lnTo>
                    <a:pt x="45208" y="2647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569645" y="7232120"/>
              <a:ext cx="100656" cy="220502"/>
            </a:xfrm>
            <a:custGeom>
              <a:avLst/>
              <a:gdLst/>
              <a:ahLst/>
              <a:cxnLst/>
              <a:rect l="0" t="0" r="0" b="0"/>
              <a:pathLst>
                <a:path w="100656" h="220502">
                  <a:moveTo>
                    <a:pt x="49855" y="95780"/>
                  </a:moveTo>
                  <a:lnTo>
                    <a:pt x="63339" y="75554"/>
                  </a:lnTo>
                  <a:lnTo>
                    <a:pt x="68722" y="65362"/>
                  </a:lnTo>
                  <a:lnTo>
                    <a:pt x="73721" y="54334"/>
                  </a:lnTo>
                  <a:lnTo>
                    <a:pt x="78466" y="42749"/>
                  </a:lnTo>
                  <a:lnTo>
                    <a:pt x="78807" y="30793"/>
                  </a:lnTo>
                  <a:lnTo>
                    <a:pt x="76211" y="18588"/>
                  </a:lnTo>
                  <a:lnTo>
                    <a:pt x="71659" y="6218"/>
                  </a:lnTo>
                  <a:lnTo>
                    <a:pt x="65802" y="795"/>
                  </a:lnTo>
                  <a:lnTo>
                    <a:pt x="59075" y="0"/>
                  </a:lnTo>
                  <a:lnTo>
                    <a:pt x="51768" y="2294"/>
                  </a:lnTo>
                  <a:lnTo>
                    <a:pt x="44075" y="8055"/>
                  </a:lnTo>
                  <a:lnTo>
                    <a:pt x="36124" y="16130"/>
                  </a:lnTo>
                  <a:lnTo>
                    <a:pt x="28000" y="25747"/>
                  </a:lnTo>
                  <a:lnTo>
                    <a:pt x="21174" y="37802"/>
                  </a:lnTo>
                  <a:lnTo>
                    <a:pt x="15212" y="51483"/>
                  </a:lnTo>
                  <a:lnTo>
                    <a:pt x="9826" y="66249"/>
                  </a:lnTo>
                  <a:lnTo>
                    <a:pt x="6235" y="81737"/>
                  </a:lnTo>
                  <a:lnTo>
                    <a:pt x="3842" y="97707"/>
                  </a:lnTo>
                  <a:lnTo>
                    <a:pt x="2246" y="113998"/>
                  </a:lnTo>
                  <a:lnTo>
                    <a:pt x="1182" y="130503"/>
                  </a:lnTo>
                  <a:lnTo>
                    <a:pt x="473" y="147151"/>
                  </a:lnTo>
                  <a:lnTo>
                    <a:pt x="0" y="163894"/>
                  </a:lnTo>
                  <a:lnTo>
                    <a:pt x="2507" y="179289"/>
                  </a:lnTo>
                  <a:lnTo>
                    <a:pt x="7001" y="193786"/>
                  </a:lnTo>
                  <a:lnTo>
                    <a:pt x="12818" y="207684"/>
                  </a:lnTo>
                  <a:lnTo>
                    <a:pt x="22342" y="215538"/>
                  </a:lnTo>
                  <a:lnTo>
                    <a:pt x="34335" y="219363"/>
                  </a:lnTo>
                  <a:lnTo>
                    <a:pt x="47975" y="220501"/>
                  </a:lnTo>
                  <a:lnTo>
                    <a:pt x="59890" y="218439"/>
                  </a:lnTo>
                  <a:lnTo>
                    <a:pt x="70656" y="214241"/>
                  </a:lnTo>
                  <a:lnTo>
                    <a:pt x="100655" y="1973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848100" y="7112000"/>
              <a:ext cx="25401" cy="317501"/>
            </a:xfrm>
            <a:custGeom>
              <a:avLst/>
              <a:gdLst/>
              <a:ahLst/>
              <a:cxnLst/>
              <a:rect l="0" t="0" r="0" b="0"/>
              <a:pathLst>
                <a:path w="25401" h="317501">
                  <a:moveTo>
                    <a:pt x="0" y="0"/>
                  </a:moveTo>
                  <a:lnTo>
                    <a:pt x="0" y="40451"/>
                  </a:lnTo>
                  <a:lnTo>
                    <a:pt x="1411" y="58011"/>
                  </a:lnTo>
                  <a:lnTo>
                    <a:pt x="3762" y="75363"/>
                  </a:lnTo>
                  <a:lnTo>
                    <a:pt x="6742" y="92575"/>
                  </a:lnTo>
                  <a:lnTo>
                    <a:pt x="8728" y="113927"/>
                  </a:lnTo>
                  <a:lnTo>
                    <a:pt x="10052" y="138041"/>
                  </a:lnTo>
                  <a:lnTo>
                    <a:pt x="11523" y="186940"/>
                  </a:lnTo>
                  <a:lnTo>
                    <a:pt x="12467" y="268087"/>
                  </a:lnTo>
                  <a:lnTo>
                    <a:pt x="25400" y="317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822700" y="7129995"/>
              <a:ext cx="88938" cy="121706"/>
            </a:xfrm>
            <a:custGeom>
              <a:avLst/>
              <a:gdLst/>
              <a:ahLst/>
              <a:cxnLst/>
              <a:rect l="0" t="0" r="0" b="0"/>
              <a:pathLst>
                <a:path w="88938" h="121706">
                  <a:moveTo>
                    <a:pt x="0" y="32805"/>
                  </a:moveTo>
                  <a:lnTo>
                    <a:pt x="13484" y="12579"/>
                  </a:lnTo>
                  <a:lnTo>
                    <a:pt x="23100" y="6621"/>
                  </a:lnTo>
                  <a:lnTo>
                    <a:pt x="35155" y="2648"/>
                  </a:lnTo>
                  <a:lnTo>
                    <a:pt x="48837" y="0"/>
                  </a:lnTo>
                  <a:lnTo>
                    <a:pt x="60780" y="1058"/>
                  </a:lnTo>
                  <a:lnTo>
                    <a:pt x="71564" y="4585"/>
                  </a:lnTo>
                  <a:lnTo>
                    <a:pt x="81576" y="9758"/>
                  </a:lnTo>
                  <a:lnTo>
                    <a:pt x="86839" y="18851"/>
                  </a:lnTo>
                  <a:lnTo>
                    <a:pt x="88937" y="30557"/>
                  </a:lnTo>
                  <a:lnTo>
                    <a:pt x="88925" y="44007"/>
                  </a:lnTo>
                  <a:lnTo>
                    <a:pt x="86094" y="57206"/>
                  </a:lnTo>
                  <a:lnTo>
                    <a:pt x="81385" y="70239"/>
                  </a:lnTo>
                  <a:lnTo>
                    <a:pt x="50800" y="12170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987800" y="7086600"/>
              <a:ext cx="25401" cy="330201"/>
            </a:xfrm>
            <a:custGeom>
              <a:avLst/>
              <a:gdLst/>
              <a:ahLst/>
              <a:cxnLst/>
              <a:rect l="0" t="0" r="0" b="0"/>
              <a:pathLst>
                <a:path w="25401" h="330201">
                  <a:moveTo>
                    <a:pt x="0" y="0"/>
                  </a:moveTo>
                  <a:lnTo>
                    <a:pt x="0" y="40451"/>
                  </a:lnTo>
                  <a:lnTo>
                    <a:pt x="1411" y="56601"/>
                  </a:lnTo>
                  <a:lnTo>
                    <a:pt x="3762" y="71601"/>
                  </a:lnTo>
                  <a:lnTo>
                    <a:pt x="6742" y="85833"/>
                  </a:lnTo>
                  <a:lnTo>
                    <a:pt x="8728" y="102378"/>
                  </a:lnTo>
                  <a:lnTo>
                    <a:pt x="10052" y="120463"/>
                  </a:lnTo>
                  <a:lnTo>
                    <a:pt x="10934" y="139575"/>
                  </a:lnTo>
                  <a:lnTo>
                    <a:pt x="11915" y="179626"/>
                  </a:lnTo>
                  <a:lnTo>
                    <a:pt x="12467" y="241841"/>
                  </a:lnTo>
                  <a:lnTo>
                    <a:pt x="25400" y="330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046864" y="7218983"/>
              <a:ext cx="106037" cy="159718"/>
            </a:xfrm>
            <a:custGeom>
              <a:avLst/>
              <a:gdLst/>
              <a:ahLst/>
              <a:cxnLst/>
              <a:rect l="0" t="0" r="0" b="0"/>
              <a:pathLst>
                <a:path w="106037" h="159718">
                  <a:moveTo>
                    <a:pt x="106036" y="7317"/>
                  </a:moveTo>
                  <a:lnTo>
                    <a:pt x="85810" y="575"/>
                  </a:lnTo>
                  <a:lnTo>
                    <a:pt x="74207" y="0"/>
                  </a:lnTo>
                  <a:lnTo>
                    <a:pt x="60827" y="1028"/>
                  </a:lnTo>
                  <a:lnTo>
                    <a:pt x="46264" y="3124"/>
                  </a:lnTo>
                  <a:lnTo>
                    <a:pt x="35143" y="10166"/>
                  </a:lnTo>
                  <a:lnTo>
                    <a:pt x="26318" y="20505"/>
                  </a:lnTo>
                  <a:lnTo>
                    <a:pt x="19024" y="33042"/>
                  </a:lnTo>
                  <a:lnTo>
                    <a:pt x="12750" y="47045"/>
                  </a:lnTo>
                  <a:lnTo>
                    <a:pt x="7156" y="62024"/>
                  </a:lnTo>
                  <a:lnTo>
                    <a:pt x="2016" y="77655"/>
                  </a:lnTo>
                  <a:lnTo>
                    <a:pt x="0" y="93720"/>
                  </a:lnTo>
                  <a:lnTo>
                    <a:pt x="68" y="110074"/>
                  </a:lnTo>
                  <a:lnTo>
                    <a:pt x="1524" y="126622"/>
                  </a:lnTo>
                  <a:lnTo>
                    <a:pt x="6728" y="133420"/>
                  </a:lnTo>
                  <a:lnTo>
                    <a:pt x="14430" y="133718"/>
                  </a:lnTo>
                  <a:lnTo>
                    <a:pt x="23799" y="129684"/>
                  </a:lnTo>
                  <a:lnTo>
                    <a:pt x="31455" y="121351"/>
                  </a:lnTo>
                  <a:lnTo>
                    <a:pt x="37971" y="110151"/>
                  </a:lnTo>
                  <a:lnTo>
                    <a:pt x="43726" y="97039"/>
                  </a:lnTo>
                  <a:lnTo>
                    <a:pt x="48973" y="82654"/>
                  </a:lnTo>
                  <a:lnTo>
                    <a:pt x="53883" y="67419"/>
                  </a:lnTo>
                  <a:lnTo>
                    <a:pt x="63101" y="36851"/>
                  </a:lnTo>
                  <a:lnTo>
                    <a:pt x="71902" y="9154"/>
                  </a:lnTo>
                  <a:lnTo>
                    <a:pt x="74813" y="7130"/>
                  </a:lnTo>
                  <a:lnTo>
                    <a:pt x="76754" y="12837"/>
                  </a:lnTo>
                  <a:lnTo>
                    <a:pt x="78048" y="23697"/>
                  </a:lnTo>
                  <a:lnTo>
                    <a:pt x="80322" y="36581"/>
                  </a:lnTo>
                  <a:lnTo>
                    <a:pt x="83248" y="50815"/>
                  </a:lnTo>
                  <a:lnTo>
                    <a:pt x="86611" y="65949"/>
                  </a:lnTo>
                  <a:lnTo>
                    <a:pt x="88852" y="83093"/>
                  </a:lnTo>
                  <a:lnTo>
                    <a:pt x="90347" y="101579"/>
                  </a:lnTo>
                  <a:lnTo>
                    <a:pt x="106036" y="1597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191000" y="7188200"/>
              <a:ext cx="63501" cy="152401"/>
            </a:xfrm>
            <a:custGeom>
              <a:avLst/>
              <a:gdLst/>
              <a:ahLst/>
              <a:cxnLst/>
              <a:rect l="0" t="0" r="0" b="0"/>
              <a:pathLst>
                <a:path w="63501" h="152401">
                  <a:moveTo>
                    <a:pt x="0" y="0"/>
                  </a:moveTo>
                  <a:lnTo>
                    <a:pt x="0" y="132081"/>
                  </a:lnTo>
                  <a:lnTo>
                    <a:pt x="0" y="119850"/>
                  </a:lnTo>
                  <a:lnTo>
                    <a:pt x="1411" y="106712"/>
                  </a:lnTo>
                  <a:lnTo>
                    <a:pt x="3762" y="90896"/>
                  </a:lnTo>
                  <a:lnTo>
                    <a:pt x="6742" y="73297"/>
                  </a:lnTo>
                  <a:lnTo>
                    <a:pt x="10139" y="57332"/>
                  </a:lnTo>
                  <a:lnTo>
                    <a:pt x="13814" y="42454"/>
                  </a:lnTo>
                  <a:lnTo>
                    <a:pt x="17676" y="28302"/>
                  </a:lnTo>
                  <a:lnTo>
                    <a:pt x="23073" y="24513"/>
                  </a:lnTo>
                  <a:lnTo>
                    <a:pt x="29493" y="27630"/>
                  </a:lnTo>
                  <a:lnTo>
                    <a:pt x="36595" y="35353"/>
                  </a:lnTo>
                  <a:lnTo>
                    <a:pt x="41330" y="46146"/>
                  </a:lnTo>
                  <a:lnTo>
                    <a:pt x="44486" y="58987"/>
                  </a:lnTo>
                  <a:lnTo>
                    <a:pt x="46591" y="73191"/>
                  </a:lnTo>
                  <a:lnTo>
                    <a:pt x="49405" y="86893"/>
                  </a:lnTo>
                  <a:lnTo>
                    <a:pt x="52692" y="100262"/>
                  </a:lnTo>
                  <a:lnTo>
                    <a:pt x="6350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293992" y="7211957"/>
              <a:ext cx="100209" cy="167560"/>
            </a:xfrm>
            <a:custGeom>
              <a:avLst/>
              <a:gdLst/>
              <a:ahLst/>
              <a:cxnLst/>
              <a:rect l="0" t="0" r="0" b="0"/>
              <a:pathLst>
                <a:path w="100209" h="167560">
                  <a:moveTo>
                    <a:pt x="11308" y="65143"/>
                  </a:moveTo>
                  <a:lnTo>
                    <a:pt x="24792" y="44917"/>
                  </a:lnTo>
                  <a:lnTo>
                    <a:pt x="31586" y="36137"/>
                  </a:lnTo>
                  <a:lnTo>
                    <a:pt x="38938" y="27461"/>
                  </a:lnTo>
                  <a:lnTo>
                    <a:pt x="46661" y="18855"/>
                  </a:lnTo>
                  <a:lnTo>
                    <a:pt x="47576" y="11706"/>
                  </a:lnTo>
                  <a:lnTo>
                    <a:pt x="43954" y="5529"/>
                  </a:lnTo>
                  <a:lnTo>
                    <a:pt x="37305" y="0"/>
                  </a:lnTo>
                  <a:lnTo>
                    <a:pt x="30050" y="548"/>
                  </a:lnTo>
                  <a:lnTo>
                    <a:pt x="22391" y="5146"/>
                  </a:lnTo>
                  <a:lnTo>
                    <a:pt x="14464" y="12445"/>
                  </a:lnTo>
                  <a:lnTo>
                    <a:pt x="9178" y="22955"/>
                  </a:lnTo>
                  <a:lnTo>
                    <a:pt x="5654" y="35606"/>
                  </a:lnTo>
                  <a:lnTo>
                    <a:pt x="3305" y="49685"/>
                  </a:lnTo>
                  <a:lnTo>
                    <a:pt x="1739" y="64715"/>
                  </a:lnTo>
                  <a:lnTo>
                    <a:pt x="696" y="80380"/>
                  </a:lnTo>
                  <a:lnTo>
                    <a:pt x="0" y="96468"/>
                  </a:lnTo>
                  <a:lnTo>
                    <a:pt x="2358" y="110015"/>
                  </a:lnTo>
                  <a:lnTo>
                    <a:pt x="6752" y="121868"/>
                  </a:lnTo>
                  <a:lnTo>
                    <a:pt x="12504" y="132593"/>
                  </a:lnTo>
                  <a:lnTo>
                    <a:pt x="19161" y="142565"/>
                  </a:lnTo>
                  <a:lnTo>
                    <a:pt x="26421" y="152036"/>
                  </a:lnTo>
                  <a:lnTo>
                    <a:pt x="34083" y="161171"/>
                  </a:lnTo>
                  <a:lnTo>
                    <a:pt x="44836" y="165850"/>
                  </a:lnTo>
                  <a:lnTo>
                    <a:pt x="57648" y="167559"/>
                  </a:lnTo>
                  <a:lnTo>
                    <a:pt x="100208" y="16674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062623" y="6883400"/>
            <a:ext cx="4048191" cy="1429785"/>
            <a:chOff x="5062623" y="6883400"/>
            <a:chExt cx="4048191" cy="1429785"/>
          </a:xfrm>
        </p:grpSpPr>
        <p:sp>
          <p:nvSpPr>
            <p:cNvPr id="56" name="Freeform 55"/>
            <p:cNvSpPr/>
            <p:nvPr/>
          </p:nvSpPr>
          <p:spPr>
            <a:xfrm>
              <a:off x="5728222" y="7035800"/>
              <a:ext cx="113779" cy="1155701"/>
            </a:xfrm>
            <a:custGeom>
              <a:avLst/>
              <a:gdLst/>
              <a:ahLst/>
              <a:cxnLst/>
              <a:rect l="0" t="0" r="0" b="0"/>
              <a:pathLst>
                <a:path w="113779" h="1155701">
                  <a:moveTo>
                    <a:pt x="12178" y="0"/>
                  </a:moveTo>
                  <a:lnTo>
                    <a:pt x="5435" y="20225"/>
                  </a:lnTo>
                  <a:lnTo>
                    <a:pt x="2125" y="45208"/>
                  </a:lnTo>
                  <a:lnTo>
                    <a:pt x="654" y="75125"/>
                  </a:lnTo>
                  <a:lnTo>
                    <a:pt x="0" y="107237"/>
                  </a:lnTo>
                  <a:lnTo>
                    <a:pt x="3473" y="136560"/>
                  </a:lnTo>
                  <a:lnTo>
                    <a:pt x="6374" y="150307"/>
                  </a:lnTo>
                  <a:lnTo>
                    <a:pt x="9598" y="180632"/>
                  </a:lnTo>
                  <a:lnTo>
                    <a:pt x="12442" y="212925"/>
                  </a:lnTo>
                  <a:lnTo>
                    <a:pt x="15176" y="229439"/>
                  </a:lnTo>
                  <a:lnTo>
                    <a:pt x="18410" y="246092"/>
                  </a:lnTo>
                  <a:lnTo>
                    <a:pt x="20566" y="262839"/>
                  </a:lnTo>
                  <a:lnTo>
                    <a:pt x="22961" y="296498"/>
                  </a:lnTo>
                  <a:lnTo>
                    <a:pt x="25011" y="314788"/>
                  </a:lnTo>
                  <a:lnTo>
                    <a:pt x="27789" y="334036"/>
                  </a:lnTo>
                  <a:lnTo>
                    <a:pt x="34638" y="374238"/>
                  </a:lnTo>
                  <a:lnTo>
                    <a:pt x="42386" y="415624"/>
                  </a:lnTo>
                  <a:lnTo>
                    <a:pt x="45017" y="437950"/>
                  </a:lnTo>
                  <a:lnTo>
                    <a:pt x="46770" y="461299"/>
                  </a:lnTo>
                  <a:lnTo>
                    <a:pt x="47939" y="485333"/>
                  </a:lnTo>
                  <a:lnTo>
                    <a:pt x="50130" y="508410"/>
                  </a:lnTo>
                  <a:lnTo>
                    <a:pt x="53001" y="530852"/>
                  </a:lnTo>
                  <a:lnTo>
                    <a:pt x="67749" y="624305"/>
                  </a:lnTo>
                  <a:lnTo>
                    <a:pt x="70392" y="649037"/>
                  </a:lnTo>
                  <a:lnTo>
                    <a:pt x="72154" y="673991"/>
                  </a:lnTo>
                  <a:lnTo>
                    <a:pt x="73328" y="699094"/>
                  </a:lnTo>
                  <a:lnTo>
                    <a:pt x="75522" y="722885"/>
                  </a:lnTo>
                  <a:lnTo>
                    <a:pt x="78396" y="745800"/>
                  </a:lnTo>
                  <a:lnTo>
                    <a:pt x="81723" y="768133"/>
                  </a:lnTo>
                  <a:lnTo>
                    <a:pt x="83941" y="790078"/>
                  </a:lnTo>
                  <a:lnTo>
                    <a:pt x="85420" y="811762"/>
                  </a:lnTo>
                  <a:lnTo>
                    <a:pt x="86406" y="833275"/>
                  </a:lnTo>
                  <a:lnTo>
                    <a:pt x="88474" y="854672"/>
                  </a:lnTo>
                  <a:lnTo>
                    <a:pt x="91265" y="875993"/>
                  </a:lnTo>
                  <a:lnTo>
                    <a:pt x="94536" y="897261"/>
                  </a:lnTo>
                  <a:lnTo>
                    <a:pt x="96716" y="921318"/>
                  </a:lnTo>
                  <a:lnTo>
                    <a:pt x="98170" y="947235"/>
                  </a:lnTo>
                  <a:lnTo>
                    <a:pt x="99139" y="974390"/>
                  </a:lnTo>
                  <a:lnTo>
                    <a:pt x="101196" y="996726"/>
                  </a:lnTo>
                  <a:lnTo>
                    <a:pt x="103979" y="1015851"/>
                  </a:lnTo>
                  <a:lnTo>
                    <a:pt x="107245" y="1032833"/>
                  </a:lnTo>
                  <a:lnTo>
                    <a:pt x="109423" y="1051211"/>
                  </a:lnTo>
                  <a:lnTo>
                    <a:pt x="110874" y="1070518"/>
                  </a:lnTo>
                  <a:lnTo>
                    <a:pt x="113778" y="1155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130800" y="7568899"/>
              <a:ext cx="1435287" cy="216202"/>
            </a:xfrm>
            <a:custGeom>
              <a:avLst/>
              <a:gdLst/>
              <a:ahLst/>
              <a:cxnLst/>
              <a:rect l="0" t="0" r="0" b="0"/>
              <a:pathLst>
                <a:path w="1435287" h="216202">
                  <a:moveTo>
                    <a:pt x="0" y="216201"/>
                  </a:moveTo>
                  <a:lnTo>
                    <a:pt x="39145" y="214790"/>
                  </a:lnTo>
                  <a:lnTo>
                    <a:pt x="63964" y="209459"/>
                  </a:lnTo>
                  <a:lnTo>
                    <a:pt x="104158" y="206148"/>
                  </a:lnTo>
                  <a:lnTo>
                    <a:pt x="128705" y="205266"/>
                  </a:lnTo>
                  <a:lnTo>
                    <a:pt x="171032" y="200522"/>
                  </a:lnTo>
                  <a:lnTo>
                    <a:pt x="210069" y="195121"/>
                  </a:lnTo>
                  <a:lnTo>
                    <a:pt x="250938" y="192721"/>
                  </a:lnTo>
                  <a:lnTo>
                    <a:pt x="288857" y="187891"/>
                  </a:lnTo>
                  <a:lnTo>
                    <a:pt x="365934" y="173292"/>
                  </a:lnTo>
                  <a:lnTo>
                    <a:pt x="407230" y="168908"/>
                  </a:lnTo>
                  <a:lnTo>
                    <a:pt x="449102" y="165549"/>
                  </a:lnTo>
                  <a:lnTo>
                    <a:pt x="491230" y="159351"/>
                  </a:lnTo>
                  <a:lnTo>
                    <a:pt x="561357" y="147929"/>
                  </a:lnTo>
                  <a:lnTo>
                    <a:pt x="584493" y="145286"/>
                  </a:lnTo>
                  <a:lnTo>
                    <a:pt x="629015" y="142350"/>
                  </a:lnTo>
                  <a:lnTo>
                    <a:pt x="672322" y="137281"/>
                  </a:lnTo>
                  <a:lnTo>
                    <a:pt x="715087" y="131737"/>
                  </a:lnTo>
                  <a:lnTo>
                    <a:pt x="757612" y="129272"/>
                  </a:lnTo>
                  <a:lnTo>
                    <a:pt x="800031" y="124414"/>
                  </a:lnTo>
                  <a:lnTo>
                    <a:pt x="842402" y="118961"/>
                  </a:lnTo>
                  <a:lnTo>
                    <a:pt x="884753" y="116539"/>
                  </a:lnTo>
                  <a:lnTo>
                    <a:pt x="927093" y="111699"/>
                  </a:lnTo>
                  <a:lnTo>
                    <a:pt x="948262" y="108433"/>
                  </a:lnTo>
                  <a:lnTo>
                    <a:pt x="968019" y="104845"/>
                  </a:lnTo>
                  <a:lnTo>
                    <a:pt x="986835" y="101041"/>
                  </a:lnTo>
                  <a:lnTo>
                    <a:pt x="1024204" y="94463"/>
                  </a:lnTo>
                  <a:lnTo>
                    <a:pt x="1064331" y="91539"/>
                  </a:lnTo>
                  <a:lnTo>
                    <a:pt x="1101921" y="86477"/>
                  </a:lnTo>
                  <a:lnTo>
                    <a:pt x="1119847" y="83151"/>
                  </a:lnTo>
                  <a:lnTo>
                    <a:pt x="1166106" y="75694"/>
                  </a:lnTo>
                  <a:lnTo>
                    <a:pt x="1216769" y="67675"/>
                  </a:lnTo>
                  <a:lnTo>
                    <a:pt x="1262804" y="59408"/>
                  </a:lnTo>
                  <a:lnTo>
                    <a:pt x="1303020" y="54793"/>
                  </a:lnTo>
                  <a:lnTo>
                    <a:pt x="1339709" y="52741"/>
                  </a:lnTo>
                  <a:lnTo>
                    <a:pt x="1374830" y="51830"/>
                  </a:lnTo>
                  <a:lnTo>
                    <a:pt x="1380808" y="50176"/>
                  </a:lnTo>
                  <a:lnTo>
                    <a:pt x="1379149" y="47662"/>
                  </a:lnTo>
                  <a:lnTo>
                    <a:pt x="1363666" y="41106"/>
                  </a:lnTo>
                  <a:lnTo>
                    <a:pt x="1342674" y="33488"/>
                  </a:lnTo>
                  <a:lnTo>
                    <a:pt x="1307055" y="21266"/>
                  </a:lnTo>
                  <a:lnTo>
                    <a:pt x="1296114" y="15689"/>
                  </a:lnTo>
                  <a:lnTo>
                    <a:pt x="1285999" y="9148"/>
                  </a:lnTo>
                  <a:lnTo>
                    <a:pt x="1276432" y="1966"/>
                  </a:lnTo>
                  <a:lnTo>
                    <a:pt x="1272877" y="0"/>
                  </a:lnTo>
                  <a:lnTo>
                    <a:pt x="1273329" y="1511"/>
                  </a:lnTo>
                  <a:lnTo>
                    <a:pt x="1276452" y="5341"/>
                  </a:lnTo>
                  <a:lnTo>
                    <a:pt x="1284179" y="7894"/>
                  </a:lnTo>
                  <a:lnTo>
                    <a:pt x="1323433" y="11487"/>
                  </a:lnTo>
                  <a:lnTo>
                    <a:pt x="1359599" y="12328"/>
                  </a:lnTo>
                  <a:lnTo>
                    <a:pt x="1391666" y="8939"/>
                  </a:lnTo>
                  <a:lnTo>
                    <a:pt x="1406144" y="6059"/>
                  </a:lnTo>
                  <a:lnTo>
                    <a:pt x="1417207" y="8373"/>
                  </a:lnTo>
                  <a:lnTo>
                    <a:pt x="1425993" y="14149"/>
                  </a:lnTo>
                  <a:lnTo>
                    <a:pt x="1433262" y="22233"/>
                  </a:lnTo>
                  <a:lnTo>
                    <a:pt x="1435286" y="33267"/>
                  </a:lnTo>
                  <a:lnTo>
                    <a:pt x="1433813" y="46267"/>
                  </a:lnTo>
                  <a:lnTo>
                    <a:pt x="1430008" y="60578"/>
                  </a:lnTo>
                  <a:lnTo>
                    <a:pt x="1424650" y="72941"/>
                  </a:lnTo>
                  <a:lnTo>
                    <a:pt x="1418255" y="84005"/>
                  </a:lnTo>
                  <a:lnTo>
                    <a:pt x="1395772" y="116824"/>
                  </a:lnTo>
                  <a:lnTo>
                    <a:pt x="1346200" y="1654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062623" y="7759700"/>
              <a:ext cx="130323" cy="224362"/>
            </a:xfrm>
            <a:custGeom>
              <a:avLst/>
              <a:gdLst/>
              <a:ahLst/>
              <a:cxnLst/>
              <a:rect l="0" t="0" r="0" b="0"/>
              <a:pathLst>
                <a:path w="130323" h="224362">
                  <a:moveTo>
                    <a:pt x="30077" y="101600"/>
                  </a:moveTo>
                  <a:lnTo>
                    <a:pt x="36819" y="121825"/>
                  </a:lnTo>
                  <a:lnTo>
                    <a:pt x="41627" y="130605"/>
                  </a:lnTo>
                  <a:lnTo>
                    <a:pt x="47654" y="139281"/>
                  </a:lnTo>
                  <a:lnTo>
                    <a:pt x="54495" y="147887"/>
                  </a:lnTo>
                  <a:lnTo>
                    <a:pt x="61878" y="156447"/>
                  </a:lnTo>
                  <a:lnTo>
                    <a:pt x="69622" y="164975"/>
                  </a:lnTo>
                  <a:lnTo>
                    <a:pt x="85752" y="181978"/>
                  </a:lnTo>
                  <a:lnTo>
                    <a:pt x="127528" y="224359"/>
                  </a:lnTo>
                  <a:lnTo>
                    <a:pt x="130322" y="224361"/>
                  </a:lnTo>
                  <a:lnTo>
                    <a:pt x="129362" y="218718"/>
                  </a:lnTo>
                  <a:lnTo>
                    <a:pt x="125900" y="209312"/>
                  </a:lnTo>
                  <a:lnTo>
                    <a:pt x="119359" y="200219"/>
                  </a:lnTo>
                  <a:lnTo>
                    <a:pt x="110765" y="191334"/>
                  </a:lnTo>
                  <a:lnTo>
                    <a:pt x="100802" y="182590"/>
                  </a:lnTo>
                  <a:lnTo>
                    <a:pt x="91338" y="172526"/>
                  </a:lnTo>
                  <a:lnTo>
                    <a:pt x="82206" y="161584"/>
                  </a:lnTo>
                  <a:lnTo>
                    <a:pt x="73296" y="150056"/>
                  </a:lnTo>
                  <a:lnTo>
                    <a:pt x="63123" y="139548"/>
                  </a:lnTo>
                  <a:lnTo>
                    <a:pt x="52108" y="129721"/>
                  </a:lnTo>
                  <a:lnTo>
                    <a:pt x="40531" y="120347"/>
                  </a:lnTo>
                  <a:lnTo>
                    <a:pt x="28579" y="112687"/>
                  </a:lnTo>
                  <a:lnTo>
                    <a:pt x="16378" y="106169"/>
                  </a:lnTo>
                  <a:lnTo>
                    <a:pt x="4011" y="100413"/>
                  </a:lnTo>
                  <a:lnTo>
                    <a:pt x="0" y="93753"/>
                  </a:lnTo>
                  <a:lnTo>
                    <a:pt x="1559" y="86490"/>
                  </a:lnTo>
                  <a:lnTo>
                    <a:pt x="6831" y="78827"/>
                  </a:lnTo>
                  <a:lnTo>
                    <a:pt x="15991" y="70896"/>
                  </a:lnTo>
                  <a:lnTo>
                    <a:pt x="27742" y="62786"/>
                  </a:lnTo>
                  <a:lnTo>
                    <a:pt x="41220" y="54557"/>
                  </a:lnTo>
                  <a:lnTo>
                    <a:pt x="53028" y="46249"/>
                  </a:lnTo>
                  <a:lnTo>
                    <a:pt x="63722" y="37888"/>
                  </a:lnTo>
                  <a:lnTo>
                    <a:pt x="11897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655800" y="7099906"/>
              <a:ext cx="135401" cy="164511"/>
            </a:xfrm>
            <a:custGeom>
              <a:avLst/>
              <a:gdLst/>
              <a:ahLst/>
              <a:cxnLst/>
              <a:rect l="0" t="0" r="0" b="0"/>
              <a:pathLst>
                <a:path w="135401" h="164511">
                  <a:moveTo>
                    <a:pt x="71900" y="12094"/>
                  </a:moveTo>
                  <a:lnTo>
                    <a:pt x="58415" y="32319"/>
                  </a:lnTo>
                  <a:lnTo>
                    <a:pt x="53032" y="43922"/>
                  </a:lnTo>
                  <a:lnTo>
                    <a:pt x="48033" y="57302"/>
                  </a:lnTo>
                  <a:lnTo>
                    <a:pt x="43288" y="71866"/>
                  </a:lnTo>
                  <a:lnTo>
                    <a:pt x="38714" y="87219"/>
                  </a:lnTo>
                  <a:lnTo>
                    <a:pt x="29869" y="119331"/>
                  </a:lnTo>
                  <a:lnTo>
                    <a:pt x="24124" y="134385"/>
                  </a:lnTo>
                  <a:lnTo>
                    <a:pt x="17471" y="148654"/>
                  </a:lnTo>
                  <a:lnTo>
                    <a:pt x="10214" y="162401"/>
                  </a:lnTo>
                  <a:lnTo>
                    <a:pt x="5376" y="164510"/>
                  </a:lnTo>
                  <a:lnTo>
                    <a:pt x="2150" y="158860"/>
                  </a:lnTo>
                  <a:lnTo>
                    <a:pt x="0" y="148037"/>
                  </a:lnTo>
                  <a:lnTo>
                    <a:pt x="1389" y="135178"/>
                  </a:lnTo>
                  <a:lnTo>
                    <a:pt x="5137" y="120961"/>
                  </a:lnTo>
                  <a:lnTo>
                    <a:pt x="24688" y="64329"/>
                  </a:lnTo>
                  <a:lnTo>
                    <a:pt x="30548" y="51151"/>
                  </a:lnTo>
                  <a:lnTo>
                    <a:pt x="37276" y="38131"/>
                  </a:lnTo>
                  <a:lnTo>
                    <a:pt x="44584" y="25219"/>
                  </a:lnTo>
                  <a:lnTo>
                    <a:pt x="53689" y="15200"/>
                  </a:lnTo>
                  <a:lnTo>
                    <a:pt x="63993" y="7109"/>
                  </a:lnTo>
                  <a:lnTo>
                    <a:pt x="75095" y="304"/>
                  </a:lnTo>
                  <a:lnTo>
                    <a:pt x="83908" y="0"/>
                  </a:lnTo>
                  <a:lnTo>
                    <a:pt x="91194" y="4031"/>
                  </a:lnTo>
                  <a:lnTo>
                    <a:pt x="97462" y="10952"/>
                  </a:lnTo>
                  <a:lnTo>
                    <a:pt x="103053" y="19799"/>
                  </a:lnTo>
                  <a:lnTo>
                    <a:pt x="108190" y="29931"/>
                  </a:lnTo>
                  <a:lnTo>
                    <a:pt x="113027" y="40918"/>
                  </a:lnTo>
                  <a:lnTo>
                    <a:pt x="117662" y="52477"/>
                  </a:lnTo>
                  <a:lnTo>
                    <a:pt x="135400" y="1009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753100" y="8140700"/>
              <a:ext cx="139701" cy="172485"/>
            </a:xfrm>
            <a:custGeom>
              <a:avLst/>
              <a:gdLst/>
              <a:ahLst/>
              <a:cxnLst/>
              <a:rect l="0" t="0" r="0" b="0"/>
              <a:pathLst>
                <a:path w="139701" h="172485">
                  <a:moveTo>
                    <a:pt x="0" y="0"/>
                  </a:moveTo>
                  <a:lnTo>
                    <a:pt x="6742" y="26968"/>
                  </a:lnTo>
                  <a:lnTo>
                    <a:pt x="11550" y="39144"/>
                  </a:lnTo>
                  <a:lnTo>
                    <a:pt x="17577" y="51496"/>
                  </a:lnTo>
                  <a:lnTo>
                    <a:pt x="24418" y="63964"/>
                  </a:lnTo>
                  <a:lnTo>
                    <a:pt x="31801" y="75098"/>
                  </a:lnTo>
                  <a:lnTo>
                    <a:pt x="39545" y="85343"/>
                  </a:lnTo>
                  <a:lnTo>
                    <a:pt x="47530" y="94995"/>
                  </a:lnTo>
                  <a:lnTo>
                    <a:pt x="55675" y="107074"/>
                  </a:lnTo>
                  <a:lnTo>
                    <a:pt x="63928" y="120771"/>
                  </a:lnTo>
                  <a:lnTo>
                    <a:pt x="72252" y="135548"/>
                  </a:lnTo>
                  <a:lnTo>
                    <a:pt x="80623" y="148221"/>
                  </a:lnTo>
                  <a:lnTo>
                    <a:pt x="89026" y="159491"/>
                  </a:lnTo>
                  <a:lnTo>
                    <a:pt x="97451" y="169827"/>
                  </a:lnTo>
                  <a:lnTo>
                    <a:pt x="104478" y="172484"/>
                  </a:lnTo>
                  <a:lnTo>
                    <a:pt x="110574" y="170022"/>
                  </a:lnTo>
                  <a:lnTo>
                    <a:pt x="116049" y="164148"/>
                  </a:lnTo>
                  <a:lnTo>
                    <a:pt x="119699" y="154588"/>
                  </a:lnTo>
                  <a:lnTo>
                    <a:pt x="122133" y="142569"/>
                  </a:lnTo>
                  <a:lnTo>
                    <a:pt x="123755" y="128913"/>
                  </a:lnTo>
                  <a:lnTo>
                    <a:pt x="126248" y="114164"/>
                  </a:lnTo>
                  <a:lnTo>
                    <a:pt x="129321" y="98687"/>
                  </a:lnTo>
                  <a:lnTo>
                    <a:pt x="139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604000" y="7554428"/>
              <a:ext cx="228601" cy="129073"/>
            </a:xfrm>
            <a:custGeom>
              <a:avLst/>
              <a:gdLst/>
              <a:ahLst/>
              <a:cxnLst/>
              <a:rect l="0" t="0" r="0" b="0"/>
              <a:pathLst>
                <a:path w="228601" h="129073">
                  <a:moveTo>
                    <a:pt x="0" y="40172"/>
                  </a:moveTo>
                  <a:lnTo>
                    <a:pt x="13484" y="26687"/>
                  </a:lnTo>
                  <a:lnTo>
                    <a:pt x="21689" y="19893"/>
                  </a:lnTo>
                  <a:lnTo>
                    <a:pt x="31393" y="12542"/>
                  </a:lnTo>
                  <a:lnTo>
                    <a:pt x="42095" y="4819"/>
                  </a:lnTo>
                  <a:lnTo>
                    <a:pt x="53463" y="1081"/>
                  </a:lnTo>
                  <a:lnTo>
                    <a:pt x="65275" y="0"/>
                  </a:lnTo>
                  <a:lnTo>
                    <a:pt x="77383" y="690"/>
                  </a:lnTo>
                  <a:lnTo>
                    <a:pt x="88278" y="3973"/>
                  </a:lnTo>
                  <a:lnTo>
                    <a:pt x="98362" y="8983"/>
                  </a:lnTo>
                  <a:lnTo>
                    <a:pt x="107908" y="15147"/>
                  </a:lnTo>
                  <a:lnTo>
                    <a:pt x="117094" y="22077"/>
                  </a:lnTo>
                  <a:lnTo>
                    <a:pt x="126041" y="29519"/>
                  </a:lnTo>
                  <a:lnTo>
                    <a:pt x="134827" y="37303"/>
                  </a:lnTo>
                  <a:lnTo>
                    <a:pt x="143506" y="46726"/>
                  </a:lnTo>
                  <a:lnTo>
                    <a:pt x="152116" y="57241"/>
                  </a:lnTo>
                  <a:lnTo>
                    <a:pt x="160677" y="68485"/>
                  </a:lnTo>
                  <a:lnTo>
                    <a:pt x="169207" y="78802"/>
                  </a:lnTo>
                  <a:lnTo>
                    <a:pt x="177716" y="88503"/>
                  </a:lnTo>
                  <a:lnTo>
                    <a:pt x="228600" y="12907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654800" y="7493000"/>
              <a:ext cx="114301" cy="279401"/>
            </a:xfrm>
            <a:custGeom>
              <a:avLst/>
              <a:gdLst/>
              <a:ahLst/>
              <a:cxnLst/>
              <a:rect l="0" t="0" r="0" b="0"/>
              <a:pathLst>
                <a:path w="114301" h="279401">
                  <a:moveTo>
                    <a:pt x="114300" y="0"/>
                  </a:moveTo>
                  <a:lnTo>
                    <a:pt x="100815" y="13484"/>
                  </a:lnTo>
                  <a:lnTo>
                    <a:pt x="94021" y="23100"/>
                  </a:lnTo>
                  <a:lnTo>
                    <a:pt x="86670" y="35155"/>
                  </a:lnTo>
                  <a:lnTo>
                    <a:pt x="78947" y="48837"/>
                  </a:lnTo>
                  <a:lnTo>
                    <a:pt x="70975" y="65013"/>
                  </a:lnTo>
                  <a:lnTo>
                    <a:pt x="62839" y="82853"/>
                  </a:lnTo>
                  <a:lnTo>
                    <a:pt x="54592" y="101802"/>
                  </a:lnTo>
                  <a:lnTo>
                    <a:pt x="47683" y="120079"/>
                  </a:lnTo>
                  <a:lnTo>
                    <a:pt x="41667" y="137908"/>
                  </a:lnTo>
                  <a:lnTo>
                    <a:pt x="36245" y="155439"/>
                  </a:lnTo>
                  <a:lnTo>
                    <a:pt x="29807" y="172770"/>
                  </a:lnTo>
                  <a:lnTo>
                    <a:pt x="22693" y="189969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715000" y="6883400"/>
              <a:ext cx="229783" cy="419101"/>
            </a:xfrm>
            <a:custGeom>
              <a:avLst/>
              <a:gdLst/>
              <a:ahLst/>
              <a:cxnLst/>
              <a:rect l="0" t="0" r="0" b="0"/>
              <a:pathLst>
                <a:path w="229783" h="419101">
                  <a:moveTo>
                    <a:pt x="0" y="0"/>
                  </a:moveTo>
                  <a:lnTo>
                    <a:pt x="0" y="33710"/>
                  </a:lnTo>
                  <a:lnTo>
                    <a:pt x="1411" y="50695"/>
                  </a:lnTo>
                  <a:lnTo>
                    <a:pt x="3762" y="69074"/>
                  </a:lnTo>
                  <a:lnTo>
                    <a:pt x="6742" y="88382"/>
                  </a:lnTo>
                  <a:lnTo>
                    <a:pt x="10139" y="106899"/>
                  </a:lnTo>
                  <a:lnTo>
                    <a:pt x="17676" y="142526"/>
                  </a:lnTo>
                  <a:lnTo>
                    <a:pt x="23073" y="157105"/>
                  </a:lnTo>
                  <a:lnTo>
                    <a:pt x="29493" y="169648"/>
                  </a:lnTo>
                  <a:lnTo>
                    <a:pt x="36595" y="180832"/>
                  </a:lnTo>
                  <a:lnTo>
                    <a:pt x="45563" y="185466"/>
                  </a:lnTo>
                  <a:lnTo>
                    <a:pt x="55775" y="185732"/>
                  </a:lnTo>
                  <a:lnTo>
                    <a:pt x="66817" y="183088"/>
                  </a:lnTo>
                  <a:lnTo>
                    <a:pt x="75589" y="175681"/>
                  </a:lnTo>
                  <a:lnTo>
                    <a:pt x="82848" y="165098"/>
                  </a:lnTo>
                  <a:lnTo>
                    <a:pt x="89098" y="152399"/>
                  </a:lnTo>
                  <a:lnTo>
                    <a:pt x="91854" y="138288"/>
                  </a:lnTo>
                  <a:lnTo>
                    <a:pt x="92281" y="123236"/>
                  </a:lnTo>
                  <a:lnTo>
                    <a:pt x="91154" y="107557"/>
                  </a:lnTo>
                  <a:lnTo>
                    <a:pt x="88991" y="92871"/>
                  </a:lnTo>
                  <a:lnTo>
                    <a:pt x="86138" y="78847"/>
                  </a:lnTo>
                  <a:lnTo>
                    <a:pt x="82825" y="65265"/>
                  </a:lnTo>
                  <a:lnTo>
                    <a:pt x="79206" y="51976"/>
                  </a:lnTo>
                  <a:lnTo>
                    <a:pt x="71421" y="25923"/>
                  </a:lnTo>
                  <a:lnTo>
                    <a:pt x="70192" y="22926"/>
                  </a:lnTo>
                  <a:lnTo>
                    <a:pt x="72588" y="34649"/>
                  </a:lnTo>
                  <a:lnTo>
                    <a:pt x="76615" y="44266"/>
                  </a:lnTo>
                  <a:lnTo>
                    <a:pt x="82120" y="54910"/>
                  </a:lnTo>
                  <a:lnTo>
                    <a:pt x="88613" y="66240"/>
                  </a:lnTo>
                  <a:lnTo>
                    <a:pt x="103354" y="93881"/>
                  </a:lnTo>
                  <a:lnTo>
                    <a:pt x="135813" y="157617"/>
                  </a:lnTo>
                  <a:lnTo>
                    <a:pt x="145575" y="172811"/>
                  </a:lnTo>
                  <a:lnTo>
                    <a:pt x="156317" y="187173"/>
                  </a:lnTo>
                  <a:lnTo>
                    <a:pt x="167711" y="200983"/>
                  </a:lnTo>
                  <a:lnTo>
                    <a:pt x="178129" y="213011"/>
                  </a:lnTo>
                  <a:lnTo>
                    <a:pt x="187897" y="223851"/>
                  </a:lnTo>
                  <a:lnTo>
                    <a:pt x="197231" y="233901"/>
                  </a:lnTo>
                  <a:lnTo>
                    <a:pt x="206276" y="246244"/>
                  </a:lnTo>
                  <a:lnTo>
                    <a:pt x="215129" y="260119"/>
                  </a:lnTo>
                  <a:lnTo>
                    <a:pt x="223852" y="275012"/>
                  </a:lnTo>
                  <a:lnTo>
                    <a:pt x="228257" y="289175"/>
                  </a:lnTo>
                  <a:lnTo>
                    <a:pt x="229782" y="302849"/>
                  </a:lnTo>
                  <a:lnTo>
                    <a:pt x="229388" y="316200"/>
                  </a:lnTo>
                  <a:lnTo>
                    <a:pt x="226303" y="329333"/>
                  </a:lnTo>
                  <a:lnTo>
                    <a:pt x="221424" y="342321"/>
                  </a:lnTo>
                  <a:lnTo>
                    <a:pt x="215349" y="355214"/>
                  </a:lnTo>
                  <a:lnTo>
                    <a:pt x="207066" y="366631"/>
                  </a:lnTo>
                  <a:lnTo>
                    <a:pt x="197310" y="377065"/>
                  </a:lnTo>
                  <a:lnTo>
                    <a:pt x="186573" y="386843"/>
                  </a:lnTo>
                  <a:lnTo>
                    <a:pt x="175182" y="394773"/>
                  </a:lnTo>
                  <a:lnTo>
                    <a:pt x="163355" y="401471"/>
                  </a:lnTo>
                  <a:lnTo>
                    <a:pt x="127000" y="419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404100" y="7366000"/>
              <a:ext cx="12701" cy="393701"/>
            </a:xfrm>
            <a:custGeom>
              <a:avLst/>
              <a:gdLst/>
              <a:ahLst/>
              <a:cxnLst/>
              <a:rect l="0" t="0" r="0" b="0"/>
              <a:pathLst>
                <a:path w="12701" h="393701">
                  <a:moveTo>
                    <a:pt x="12700" y="0"/>
                  </a:moveTo>
                  <a:lnTo>
                    <a:pt x="5958" y="20225"/>
                  </a:lnTo>
                  <a:lnTo>
                    <a:pt x="3971" y="31828"/>
                  </a:lnTo>
                  <a:lnTo>
                    <a:pt x="2647" y="45208"/>
                  </a:lnTo>
                  <a:lnTo>
                    <a:pt x="1765" y="59772"/>
                  </a:lnTo>
                  <a:lnTo>
                    <a:pt x="784" y="91006"/>
                  </a:lnTo>
                  <a:lnTo>
                    <a:pt x="103" y="200028"/>
                  </a:lnTo>
                  <a:lnTo>
                    <a:pt x="0" y="393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226300" y="7391400"/>
              <a:ext cx="330201" cy="63501"/>
            </a:xfrm>
            <a:custGeom>
              <a:avLst/>
              <a:gdLst/>
              <a:ahLst/>
              <a:cxnLst/>
              <a:rect l="0" t="0" r="0" b="0"/>
              <a:pathLst>
                <a:path w="330201" h="63501">
                  <a:moveTo>
                    <a:pt x="0" y="63500"/>
                  </a:moveTo>
                  <a:lnTo>
                    <a:pt x="20225" y="43274"/>
                  </a:lnTo>
                  <a:lnTo>
                    <a:pt x="31828" y="37316"/>
                  </a:lnTo>
                  <a:lnTo>
                    <a:pt x="45208" y="33343"/>
                  </a:lnTo>
                  <a:lnTo>
                    <a:pt x="59772" y="30695"/>
                  </a:lnTo>
                  <a:lnTo>
                    <a:pt x="75125" y="27519"/>
                  </a:lnTo>
                  <a:lnTo>
                    <a:pt x="163791" y="8188"/>
                  </a:lnTo>
                  <a:lnTo>
                    <a:pt x="183983" y="5458"/>
                  </a:lnTo>
                  <a:lnTo>
                    <a:pt x="204499" y="3639"/>
                  </a:lnTo>
                  <a:lnTo>
                    <a:pt x="225233" y="2426"/>
                  </a:lnTo>
                  <a:lnTo>
                    <a:pt x="263322" y="1078"/>
                  </a:lnTo>
                  <a:lnTo>
                    <a:pt x="330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556500" y="7505700"/>
              <a:ext cx="152401" cy="241467"/>
            </a:xfrm>
            <a:custGeom>
              <a:avLst/>
              <a:gdLst/>
              <a:ahLst/>
              <a:cxnLst/>
              <a:rect l="0" t="0" r="0" b="0"/>
              <a:pathLst>
                <a:path w="152401" h="241467">
                  <a:moveTo>
                    <a:pt x="0" y="0"/>
                  </a:moveTo>
                  <a:lnTo>
                    <a:pt x="0" y="26968"/>
                  </a:lnTo>
                  <a:lnTo>
                    <a:pt x="1410" y="43378"/>
                  </a:lnTo>
                  <a:lnTo>
                    <a:pt x="3762" y="62785"/>
                  </a:lnTo>
                  <a:lnTo>
                    <a:pt x="6741" y="84190"/>
                  </a:lnTo>
                  <a:lnTo>
                    <a:pt x="10138" y="102693"/>
                  </a:lnTo>
                  <a:lnTo>
                    <a:pt x="13814" y="119262"/>
                  </a:lnTo>
                  <a:lnTo>
                    <a:pt x="17676" y="134541"/>
                  </a:lnTo>
                  <a:lnTo>
                    <a:pt x="25730" y="170333"/>
                  </a:lnTo>
                  <a:lnTo>
                    <a:pt x="29853" y="189755"/>
                  </a:lnTo>
                  <a:lnTo>
                    <a:pt x="34013" y="206936"/>
                  </a:lnTo>
                  <a:lnTo>
                    <a:pt x="38197" y="222625"/>
                  </a:lnTo>
                  <a:lnTo>
                    <a:pt x="42398" y="237316"/>
                  </a:lnTo>
                  <a:lnTo>
                    <a:pt x="45198" y="241466"/>
                  </a:lnTo>
                  <a:lnTo>
                    <a:pt x="47066" y="238588"/>
                  </a:lnTo>
                  <a:lnTo>
                    <a:pt x="48311" y="231025"/>
                  </a:lnTo>
                  <a:lnTo>
                    <a:pt x="49140" y="218928"/>
                  </a:lnTo>
                  <a:lnTo>
                    <a:pt x="49693" y="203807"/>
                  </a:lnTo>
                  <a:lnTo>
                    <a:pt x="50062" y="186671"/>
                  </a:lnTo>
                  <a:lnTo>
                    <a:pt x="51719" y="171014"/>
                  </a:lnTo>
                  <a:lnTo>
                    <a:pt x="54234" y="156343"/>
                  </a:lnTo>
                  <a:lnTo>
                    <a:pt x="60793" y="127341"/>
                  </a:lnTo>
                  <a:lnTo>
                    <a:pt x="68412" y="95636"/>
                  </a:lnTo>
                  <a:lnTo>
                    <a:pt x="75241" y="87746"/>
                  </a:lnTo>
                  <a:lnTo>
                    <a:pt x="84027" y="85308"/>
                  </a:lnTo>
                  <a:lnTo>
                    <a:pt x="94118" y="86505"/>
                  </a:lnTo>
                  <a:lnTo>
                    <a:pt x="102256" y="92948"/>
                  </a:lnTo>
                  <a:lnTo>
                    <a:pt x="109093" y="102887"/>
                  </a:lnTo>
                  <a:lnTo>
                    <a:pt x="115061" y="115158"/>
                  </a:lnTo>
                  <a:lnTo>
                    <a:pt x="120452" y="128983"/>
                  </a:lnTo>
                  <a:lnTo>
                    <a:pt x="125457" y="143844"/>
                  </a:lnTo>
                  <a:lnTo>
                    <a:pt x="130205" y="159396"/>
                  </a:lnTo>
                  <a:lnTo>
                    <a:pt x="134780" y="165530"/>
                  </a:lnTo>
                  <a:lnTo>
                    <a:pt x="139243" y="165387"/>
                  </a:lnTo>
                  <a:lnTo>
                    <a:pt x="143628" y="161058"/>
                  </a:lnTo>
                  <a:lnTo>
                    <a:pt x="146552" y="152527"/>
                  </a:lnTo>
                  <a:lnTo>
                    <a:pt x="148501" y="141196"/>
                  </a:lnTo>
                  <a:lnTo>
                    <a:pt x="152400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759700" y="7620978"/>
              <a:ext cx="73238" cy="169777"/>
            </a:xfrm>
            <a:custGeom>
              <a:avLst/>
              <a:gdLst/>
              <a:ahLst/>
              <a:cxnLst/>
              <a:rect l="0" t="0" r="0" b="0"/>
              <a:pathLst>
                <a:path w="73238" h="169777">
                  <a:moveTo>
                    <a:pt x="38100" y="11722"/>
                  </a:moveTo>
                  <a:lnTo>
                    <a:pt x="31358" y="31947"/>
                  </a:lnTo>
                  <a:lnTo>
                    <a:pt x="29371" y="43550"/>
                  </a:lnTo>
                  <a:lnTo>
                    <a:pt x="28047" y="56930"/>
                  </a:lnTo>
                  <a:lnTo>
                    <a:pt x="27165" y="71494"/>
                  </a:lnTo>
                  <a:lnTo>
                    <a:pt x="26184" y="102728"/>
                  </a:lnTo>
                  <a:lnTo>
                    <a:pt x="25923" y="118959"/>
                  </a:lnTo>
                  <a:lnTo>
                    <a:pt x="27159" y="134013"/>
                  </a:lnTo>
                  <a:lnTo>
                    <a:pt x="29395" y="148282"/>
                  </a:lnTo>
                  <a:lnTo>
                    <a:pt x="32297" y="162029"/>
                  </a:lnTo>
                  <a:lnTo>
                    <a:pt x="37053" y="168371"/>
                  </a:lnTo>
                  <a:lnTo>
                    <a:pt x="43046" y="169776"/>
                  </a:lnTo>
                  <a:lnTo>
                    <a:pt x="49864" y="167891"/>
                  </a:lnTo>
                  <a:lnTo>
                    <a:pt x="55820" y="160990"/>
                  </a:lnTo>
                  <a:lnTo>
                    <a:pt x="61202" y="150745"/>
                  </a:lnTo>
                  <a:lnTo>
                    <a:pt x="66202" y="138270"/>
                  </a:lnTo>
                  <a:lnTo>
                    <a:pt x="69534" y="122898"/>
                  </a:lnTo>
                  <a:lnTo>
                    <a:pt x="71756" y="105595"/>
                  </a:lnTo>
                  <a:lnTo>
                    <a:pt x="73237" y="87004"/>
                  </a:lnTo>
                  <a:lnTo>
                    <a:pt x="72814" y="68965"/>
                  </a:lnTo>
                  <a:lnTo>
                    <a:pt x="71120" y="51295"/>
                  </a:lnTo>
                  <a:lnTo>
                    <a:pt x="68580" y="33871"/>
                  </a:lnTo>
                  <a:lnTo>
                    <a:pt x="62653" y="20843"/>
                  </a:lnTo>
                  <a:lnTo>
                    <a:pt x="54468" y="10747"/>
                  </a:lnTo>
                  <a:lnTo>
                    <a:pt x="44779" y="2605"/>
                  </a:lnTo>
                  <a:lnTo>
                    <a:pt x="35497" y="0"/>
                  </a:lnTo>
                  <a:lnTo>
                    <a:pt x="26487" y="1084"/>
                  </a:lnTo>
                  <a:lnTo>
                    <a:pt x="0" y="117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051800" y="7391400"/>
              <a:ext cx="165101" cy="352029"/>
            </a:xfrm>
            <a:custGeom>
              <a:avLst/>
              <a:gdLst/>
              <a:ahLst/>
              <a:cxnLst/>
              <a:rect l="0" t="0" r="0" b="0"/>
              <a:pathLst>
                <a:path w="165101" h="352029">
                  <a:moveTo>
                    <a:pt x="0" y="12700"/>
                  </a:moveTo>
                  <a:lnTo>
                    <a:pt x="0" y="39668"/>
                  </a:lnTo>
                  <a:lnTo>
                    <a:pt x="4233" y="54667"/>
                  </a:lnTo>
                  <a:lnTo>
                    <a:pt x="11289" y="71722"/>
                  </a:lnTo>
                  <a:lnTo>
                    <a:pt x="20225" y="90148"/>
                  </a:lnTo>
                  <a:lnTo>
                    <a:pt x="27595" y="106665"/>
                  </a:lnTo>
                  <a:lnTo>
                    <a:pt x="33918" y="121910"/>
                  </a:lnTo>
                  <a:lnTo>
                    <a:pt x="39545" y="136307"/>
                  </a:lnTo>
                  <a:lnTo>
                    <a:pt x="44708" y="151548"/>
                  </a:lnTo>
                  <a:lnTo>
                    <a:pt x="49561" y="167354"/>
                  </a:lnTo>
                  <a:lnTo>
                    <a:pt x="58715" y="199969"/>
                  </a:lnTo>
                  <a:lnTo>
                    <a:pt x="80360" y="283764"/>
                  </a:lnTo>
                  <a:lnTo>
                    <a:pt x="88867" y="321321"/>
                  </a:lnTo>
                  <a:lnTo>
                    <a:pt x="93111" y="341214"/>
                  </a:lnTo>
                  <a:lnTo>
                    <a:pt x="97352" y="350242"/>
                  </a:lnTo>
                  <a:lnTo>
                    <a:pt x="101590" y="352028"/>
                  </a:lnTo>
                  <a:lnTo>
                    <a:pt x="105826" y="348985"/>
                  </a:lnTo>
                  <a:lnTo>
                    <a:pt x="108651" y="341312"/>
                  </a:lnTo>
                  <a:lnTo>
                    <a:pt x="110534" y="330552"/>
                  </a:lnTo>
                  <a:lnTo>
                    <a:pt x="111789" y="317734"/>
                  </a:lnTo>
                  <a:lnTo>
                    <a:pt x="112626" y="303545"/>
                  </a:lnTo>
                  <a:lnTo>
                    <a:pt x="113556" y="272727"/>
                  </a:lnTo>
                  <a:lnTo>
                    <a:pt x="114079" y="223644"/>
                  </a:lnTo>
                  <a:lnTo>
                    <a:pt x="115564" y="206951"/>
                  </a:lnTo>
                  <a:lnTo>
                    <a:pt x="117964" y="190179"/>
                  </a:lnTo>
                  <a:lnTo>
                    <a:pt x="120976" y="173352"/>
                  </a:lnTo>
                  <a:lnTo>
                    <a:pt x="124395" y="157901"/>
                  </a:lnTo>
                  <a:lnTo>
                    <a:pt x="128085" y="143367"/>
                  </a:lnTo>
                  <a:lnTo>
                    <a:pt x="131957" y="129444"/>
                  </a:lnTo>
                  <a:lnTo>
                    <a:pt x="135949" y="113107"/>
                  </a:lnTo>
                  <a:lnTo>
                    <a:pt x="144147" y="76141"/>
                  </a:lnTo>
                  <a:lnTo>
                    <a:pt x="148309" y="59227"/>
                  </a:lnTo>
                  <a:lnTo>
                    <a:pt x="152495" y="43718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271436" y="7605135"/>
              <a:ext cx="123265" cy="218066"/>
            </a:xfrm>
            <a:custGeom>
              <a:avLst/>
              <a:gdLst/>
              <a:ahLst/>
              <a:cxnLst/>
              <a:rect l="0" t="0" r="0" b="0"/>
              <a:pathLst>
                <a:path w="123265" h="218066">
                  <a:moveTo>
                    <a:pt x="97864" y="52965"/>
                  </a:moveTo>
                  <a:lnTo>
                    <a:pt x="62511" y="17612"/>
                  </a:lnTo>
                  <a:lnTo>
                    <a:pt x="53128" y="11052"/>
                  </a:lnTo>
                  <a:lnTo>
                    <a:pt x="42640" y="5267"/>
                  </a:lnTo>
                  <a:lnTo>
                    <a:pt x="31415" y="0"/>
                  </a:lnTo>
                  <a:lnTo>
                    <a:pt x="22520" y="2133"/>
                  </a:lnTo>
                  <a:lnTo>
                    <a:pt x="15179" y="9199"/>
                  </a:lnTo>
                  <a:lnTo>
                    <a:pt x="8874" y="19554"/>
                  </a:lnTo>
                  <a:lnTo>
                    <a:pt x="4670" y="32102"/>
                  </a:lnTo>
                  <a:lnTo>
                    <a:pt x="1868" y="46111"/>
                  </a:lnTo>
                  <a:lnTo>
                    <a:pt x="0" y="61096"/>
                  </a:lnTo>
                  <a:lnTo>
                    <a:pt x="166" y="78141"/>
                  </a:lnTo>
                  <a:lnTo>
                    <a:pt x="1686" y="96560"/>
                  </a:lnTo>
                  <a:lnTo>
                    <a:pt x="4113" y="115895"/>
                  </a:lnTo>
                  <a:lnTo>
                    <a:pt x="8552" y="131607"/>
                  </a:lnTo>
                  <a:lnTo>
                    <a:pt x="14333" y="144904"/>
                  </a:lnTo>
                  <a:lnTo>
                    <a:pt x="21010" y="156591"/>
                  </a:lnTo>
                  <a:lnTo>
                    <a:pt x="29694" y="161559"/>
                  </a:lnTo>
                  <a:lnTo>
                    <a:pt x="39717" y="162050"/>
                  </a:lnTo>
                  <a:lnTo>
                    <a:pt x="50632" y="159555"/>
                  </a:lnTo>
                  <a:lnTo>
                    <a:pt x="60732" y="152247"/>
                  </a:lnTo>
                  <a:lnTo>
                    <a:pt x="70287" y="141731"/>
                  </a:lnTo>
                  <a:lnTo>
                    <a:pt x="79479" y="129075"/>
                  </a:lnTo>
                  <a:lnTo>
                    <a:pt x="87018" y="116405"/>
                  </a:lnTo>
                  <a:lnTo>
                    <a:pt x="93456" y="103725"/>
                  </a:lnTo>
                  <a:lnTo>
                    <a:pt x="99159" y="91038"/>
                  </a:lnTo>
                  <a:lnTo>
                    <a:pt x="102960" y="88225"/>
                  </a:lnTo>
                  <a:lnTo>
                    <a:pt x="105494" y="91993"/>
                  </a:lnTo>
                  <a:lnTo>
                    <a:pt x="107184" y="100150"/>
                  </a:lnTo>
                  <a:lnTo>
                    <a:pt x="108311" y="111233"/>
                  </a:lnTo>
                  <a:lnTo>
                    <a:pt x="109061" y="124266"/>
                  </a:lnTo>
                  <a:lnTo>
                    <a:pt x="109896" y="153799"/>
                  </a:lnTo>
                  <a:lnTo>
                    <a:pt x="110119" y="169576"/>
                  </a:lnTo>
                  <a:lnTo>
                    <a:pt x="123264" y="21806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438431" y="7543800"/>
              <a:ext cx="32470" cy="214059"/>
            </a:xfrm>
            <a:custGeom>
              <a:avLst/>
              <a:gdLst/>
              <a:ahLst/>
              <a:cxnLst/>
              <a:rect l="0" t="0" r="0" b="0"/>
              <a:pathLst>
                <a:path w="32470" h="214059">
                  <a:moveTo>
                    <a:pt x="19769" y="12700"/>
                  </a:moveTo>
                  <a:lnTo>
                    <a:pt x="13027" y="39668"/>
                  </a:lnTo>
                  <a:lnTo>
                    <a:pt x="11040" y="54667"/>
                  </a:lnTo>
                  <a:lnTo>
                    <a:pt x="9716" y="71722"/>
                  </a:lnTo>
                  <a:lnTo>
                    <a:pt x="8834" y="90148"/>
                  </a:lnTo>
                  <a:lnTo>
                    <a:pt x="7853" y="129436"/>
                  </a:lnTo>
                  <a:lnTo>
                    <a:pt x="7592" y="149790"/>
                  </a:lnTo>
                  <a:lnTo>
                    <a:pt x="8828" y="169005"/>
                  </a:lnTo>
                  <a:lnTo>
                    <a:pt x="11064" y="187458"/>
                  </a:lnTo>
                  <a:lnTo>
                    <a:pt x="13966" y="205406"/>
                  </a:lnTo>
                  <a:lnTo>
                    <a:pt x="14489" y="213137"/>
                  </a:lnTo>
                  <a:lnTo>
                    <a:pt x="13427" y="214058"/>
                  </a:lnTo>
                  <a:lnTo>
                    <a:pt x="11307" y="210439"/>
                  </a:lnTo>
                  <a:lnTo>
                    <a:pt x="9895" y="202381"/>
                  </a:lnTo>
                  <a:lnTo>
                    <a:pt x="8952" y="191365"/>
                  </a:lnTo>
                  <a:lnTo>
                    <a:pt x="8324" y="178376"/>
                  </a:lnTo>
                  <a:lnTo>
                    <a:pt x="6495" y="164073"/>
                  </a:lnTo>
                  <a:lnTo>
                    <a:pt x="3864" y="148893"/>
                  </a:lnTo>
                  <a:lnTo>
                    <a:pt x="699" y="133129"/>
                  </a:lnTo>
                  <a:lnTo>
                    <a:pt x="0" y="116975"/>
                  </a:lnTo>
                  <a:lnTo>
                    <a:pt x="945" y="100561"/>
                  </a:lnTo>
                  <a:lnTo>
                    <a:pt x="2987" y="83973"/>
                  </a:lnTo>
                  <a:lnTo>
                    <a:pt x="5759" y="68682"/>
                  </a:lnTo>
                  <a:lnTo>
                    <a:pt x="9017" y="54255"/>
                  </a:lnTo>
                  <a:lnTo>
                    <a:pt x="3246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559800" y="7556500"/>
              <a:ext cx="25401" cy="215901"/>
            </a:xfrm>
            <a:custGeom>
              <a:avLst/>
              <a:gdLst/>
              <a:ahLst/>
              <a:cxnLst/>
              <a:rect l="0" t="0" r="0" b="0"/>
              <a:pathLst>
                <a:path w="25401" h="215901">
                  <a:moveTo>
                    <a:pt x="0" y="0"/>
                  </a:moveTo>
                  <a:lnTo>
                    <a:pt x="0" y="26968"/>
                  </a:lnTo>
                  <a:lnTo>
                    <a:pt x="1410" y="40556"/>
                  </a:lnTo>
                  <a:lnTo>
                    <a:pt x="3762" y="55260"/>
                  </a:lnTo>
                  <a:lnTo>
                    <a:pt x="6741" y="70706"/>
                  </a:lnTo>
                  <a:lnTo>
                    <a:pt x="8728" y="86648"/>
                  </a:lnTo>
                  <a:lnTo>
                    <a:pt x="10052" y="102921"/>
                  </a:lnTo>
                  <a:lnTo>
                    <a:pt x="10934" y="119414"/>
                  </a:lnTo>
                  <a:lnTo>
                    <a:pt x="12934" y="136053"/>
                  </a:lnTo>
                  <a:lnTo>
                    <a:pt x="2540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615411" y="7543015"/>
              <a:ext cx="96790" cy="178586"/>
            </a:xfrm>
            <a:custGeom>
              <a:avLst/>
              <a:gdLst/>
              <a:ahLst/>
              <a:cxnLst/>
              <a:rect l="0" t="0" r="0" b="0"/>
              <a:pathLst>
                <a:path w="96790" h="178586">
                  <a:moveTo>
                    <a:pt x="58689" y="13485"/>
                  </a:moveTo>
                  <a:lnTo>
                    <a:pt x="38463" y="0"/>
                  </a:lnTo>
                  <a:lnTo>
                    <a:pt x="29683" y="262"/>
                  </a:lnTo>
                  <a:lnTo>
                    <a:pt x="21007" y="4670"/>
                  </a:lnTo>
                  <a:lnTo>
                    <a:pt x="12401" y="11841"/>
                  </a:lnTo>
                  <a:lnTo>
                    <a:pt x="6663" y="22267"/>
                  </a:lnTo>
                  <a:lnTo>
                    <a:pt x="2838" y="34861"/>
                  </a:lnTo>
                  <a:lnTo>
                    <a:pt x="289" y="48902"/>
                  </a:lnTo>
                  <a:lnTo>
                    <a:pt x="0" y="66730"/>
                  </a:lnTo>
                  <a:lnTo>
                    <a:pt x="1218" y="87082"/>
                  </a:lnTo>
                  <a:lnTo>
                    <a:pt x="3441" y="109116"/>
                  </a:lnTo>
                  <a:lnTo>
                    <a:pt x="7746" y="128039"/>
                  </a:lnTo>
                  <a:lnTo>
                    <a:pt x="13438" y="144887"/>
                  </a:lnTo>
                  <a:lnTo>
                    <a:pt x="20054" y="160353"/>
                  </a:lnTo>
                  <a:lnTo>
                    <a:pt x="27288" y="166430"/>
                  </a:lnTo>
                  <a:lnTo>
                    <a:pt x="34933" y="166248"/>
                  </a:lnTo>
                  <a:lnTo>
                    <a:pt x="42851" y="161894"/>
                  </a:lnTo>
                  <a:lnTo>
                    <a:pt x="48130" y="150524"/>
                  </a:lnTo>
                  <a:lnTo>
                    <a:pt x="51649" y="134478"/>
                  </a:lnTo>
                  <a:lnTo>
                    <a:pt x="53996" y="115313"/>
                  </a:lnTo>
                  <a:lnTo>
                    <a:pt x="55560" y="95482"/>
                  </a:lnTo>
                  <a:lnTo>
                    <a:pt x="56603" y="75205"/>
                  </a:lnTo>
                  <a:lnTo>
                    <a:pt x="57298" y="54632"/>
                  </a:lnTo>
                  <a:lnTo>
                    <a:pt x="57761" y="49382"/>
                  </a:lnTo>
                  <a:lnTo>
                    <a:pt x="58071" y="54349"/>
                  </a:lnTo>
                  <a:lnTo>
                    <a:pt x="58276" y="66128"/>
                  </a:lnTo>
                  <a:lnTo>
                    <a:pt x="59825" y="79625"/>
                  </a:lnTo>
                  <a:lnTo>
                    <a:pt x="62269" y="94266"/>
                  </a:lnTo>
                  <a:lnTo>
                    <a:pt x="65308" y="109672"/>
                  </a:lnTo>
                  <a:lnTo>
                    <a:pt x="68746" y="124176"/>
                  </a:lnTo>
                  <a:lnTo>
                    <a:pt x="72450" y="138079"/>
                  </a:lnTo>
                  <a:lnTo>
                    <a:pt x="96789" y="1785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737600" y="7340600"/>
              <a:ext cx="105044" cy="304801"/>
            </a:xfrm>
            <a:custGeom>
              <a:avLst/>
              <a:gdLst/>
              <a:ahLst/>
              <a:cxnLst/>
              <a:rect l="0" t="0" r="0" b="0"/>
              <a:pathLst>
                <a:path w="105044" h="304801">
                  <a:moveTo>
                    <a:pt x="0" y="0"/>
                  </a:moveTo>
                  <a:lnTo>
                    <a:pt x="0" y="26968"/>
                  </a:lnTo>
                  <a:lnTo>
                    <a:pt x="1410" y="43378"/>
                  </a:lnTo>
                  <a:lnTo>
                    <a:pt x="3762" y="62785"/>
                  </a:lnTo>
                  <a:lnTo>
                    <a:pt x="6741" y="84190"/>
                  </a:lnTo>
                  <a:lnTo>
                    <a:pt x="8728" y="104104"/>
                  </a:lnTo>
                  <a:lnTo>
                    <a:pt x="10052" y="123025"/>
                  </a:lnTo>
                  <a:lnTo>
                    <a:pt x="10934" y="141283"/>
                  </a:lnTo>
                  <a:lnTo>
                    <a:pt x="11915" y="176622"/>
                  </a:lnTo>
                  <a:lnTo>
                    <a:pt x="12176" y="193948"/>
                  </a:lnTo>
                  <a:lnTo>
                    <a:pt x="13761" y="212554"/>
                  </a:lnTo>
                  <a:lnTo>
                    <a:pt x="16230" y="232013"/>
                  </a:lnTo>
                  <a:lnTo>
                    <a:pt x="19287" y="252042"/>
                  </a:lnTo>
                  <a:lnTo>
                    <a:pt x="22735" y="259750"/>
                  </a:lnTo>
                  <a:lnTo>
                    <a:pt x="26445" y="259244"/>
                  </a:lnTo>
                  <a:lnTo>
                    <a:pt x="30330" y="253262"/>
                  </a:lnTo>
                  <a:lnTo>
                    <a:pt x="32920" y="242220"/>
                  </a:lnTo>
                  <a:lnTo>
                    <a:pt x="34646" y="227802"/>
                  </a:lnTo>
                  <a:lnTo>
                    <a:pt x="35797" y="211134"/>
                  </a:lnTo>
                  <a:lnTo>
                    <a:pt x="39387" y="195789"/>
                  </a:lnTo>
                  <a:lnTo>
                    <a:pt x="44602" y="181326"/>
                  </a:lnTo>
                  <a:lnTo>
                    <a:pt x="50902" y="167451"/>
                  </a:lnTo>
                  <a:lnTo>
                    <a:pt x="59334" y="159611"/>
                  </a:lnTo>
                  <a:lnTo>
                    <a:pt x="69189" y="155796"/>
                  </a:lnTo>
                  <a:lnTo>
                    <a:pt x="79993" y="154664"/>
                  </a:lnTo>
                  <a:lnTo>
                    <a:pt x="88606" y="158143"/>
                  </a:lnTo>
                  <a:lnTo>
                    <a:pt x="95760" y="164695"/>
                  </a:lnTo>
                  <a:lnTo>
                    <a:pt x="101940" y="173297"/>
                  </a:lnTo>
                  <a:lnTo>
                    <a:pt x="104648" y="184675"/>
                  </a:lnTo>
                  <a:lnTo>
                    <a:pt x="105043" y="197906"/>
                  </a:lnTo>
                  <a:lnTo>
                    <a:pt x="103895" y="212370"/>
                  </a:lnTo>
                  <a:lnTo>
                    <a:pt x="101719" y="229069"/>
                  </a:lnTo>
                  <a:lnTo>
                    <a:pt x="98857" y="247257"/>
                  </a:lnTo>
                  <a:lnTo>
                    <a:pt x="50800" y="30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39200" y="7302500"/>
              <a:ext cx="50801" cy="355601"/>
            </a:xfrm>
            <a:custGeom>
              <a:avLst/>
              <a:gdLst/>
              <a:ahLst/>
              <a:cxnLst/>
              <a:rect l="0" t="0" r="0" b="0"/>
              <a:pathLst>
                <a:path w="50801" h="355601">
                  <a:moveTo>
                    <a:pt x="0" y="0"/>
                  </a:moveTo>
                  <a:lnTo>
                    <a:pt x="0" y="40451"/>
                  </a:lnTo>
                  <a:lnTo>
                    <a:pt x="1410" y="60834"/>
                  </a:lnTo>
                  <a:lnTo>
                    <a:pt x="3762" y="82889"/>
                  </a:lnTo>
                  <a:lnTo>
                    <a:pt x="6741" y="106059"/>
                  </a:lnTo>
                  <a:lnTo>
                    <a:pt x="8728" y="127151"/>
                  </a:lnTo>
                  <a:lnTo>
                    <a:pt x="10052" y="146856"/>
                  </a:lnTo>
                  <a:lnTo>
                    <a:pt x="10934" y="165637"/>
                  </a:lnTo>
                  <a:lnTo>
                    <a:pt x="12934" y="185213"/>
                  </a:lnTo>
                  <a:lnTo>
                    <a:pt x="15678" y="205320"/>
                  </a:lnTo>
                  <a:lnTo>
                    <a:pt x="18919" y="225780"/>
                  </a:lnTo>
                  <a:lnTo>
                    <a:pt x="22490" y="243653"/>
                  </a:lnTo>
                  <a:lnTo>
                    <a:pt x="26282" y="259801"/>
                  </a:lnTo>
                  <a:lnTo>
                    <a:pt x="50800" y="355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915677" y="7348266"/>
              <a:ext cx="88624" cy="292550"/>
            </a:xfrm>
            <a:custGeom>
              <a:avLst/>
              <a:gdLst/>
              <a:ahLst/>
              <a:cxnLst/>
              <a:rect l="0" t="0" r="0" b="0"/>
              <a:pathLst>
                <a:path w="88624" h="292550">
                  <a:moveTo>
                    <a:pt x="37823" y="170134"/>
                  </a:moveTo>
                  <a:lnTo>
                    <a:pt x="51307" y="143165"/>
                  </a:lnTo>
                  <a:lnTo>
                    <a:pt x="56690" y="130989"/>
                  </a:lnTo>
                  <a:lnTo>
                    <a:pt x="61689" y="118637"/>
                  </a:lnTo>
                  <a:lnTo>
                    <a:pt x="66434" y="106169"/>
                  </a:lnTo>
                  <a:lnTo>
                    <a:pt x="69597" y="90802"/>
                  </a:lnTo>
                  <a:lnTo>
                    <a:pt x="71705" y="73501"/>
                  </a:lnTo>
                  <a:lnTo>
                    <a:pt x="73111" y="54912"/>
                  </a:lnTo>
                  <a:lnTo>
                    <a:pt x="72637" y="38286"/>
                  </a:lnTo>
                  <a:lnTo>
                    <a:pt x="70910" y="22969"/>
                  </a:lnTo>
                  <a:lnTo>
                    <a:pt x="68348" y="8524"/>
                  </a:lnTo>
                  <a:lnTo>
                    <a:pt x="63817" y="1716"/>
                  </a:lnTo>
                  <a:lnTo>
                    <a:pt x="57974" y="0"/>
                  </a:lnTo>
                  <a:lnTo>
                    <a:pt x="51257" y="1678"/>
                  </a:lnTo>
                  <a:lnTo>
                    <a:pt x="43956" y="11263"/>
                  </a:lnTo>
                  <a:lnTo>
                    <a:pt x="36268" y="26120"/>
                  </a:lnTo>
                  <a:lnTo>
                    <a:pt x="28319" y="44491"/>
                  </a:lnTo>
                  <a:lnTo>
                    <a:pt x="21609" y="62383"/>
                  </a:lnTo>
                  <a:lnTo>
                    <a:pt x="15725" y="79955"/>
                  </a:lnTo>
                  <a:lnTo>
                    <a:pt x="10391" y="97315"/>
                  </a:lnTo>
                  <a:lnTo>
                    <a:pt x="6834" y="114532"/>
                  </a:lnTo>
                  <a:lnTo>
                    <a:pt x="4463" y="131654"/>
                  </a:lnTo>
                  <a:lnTo>
                    <a:pt x="2884" y="148714"/>
                  </a:lnTo>
                  <a:lnTo>
                    <a:pt x="1829" y="165731"/>
                  </a:lnTo>
                  <a:lnTo>
                    <a:pt x="659" y="199692"/>
                  </a:lnTo>
                  <a:lnTo>
                    <a:pt x="0" y="250545"/>
                  </a:lnTo>
                  <a:lnTo>
                    <a:pt x="2730" y="264663"/>
                  </a:lnTo>
                  <a:lnTo>
                    <a:pt x="7372" y="276898"/>
                  </a:lnTo>
                  <a:lnTo>
                    <a:pt x="13289" y="287876"/>
                  </a:lnTo>
                  <a:lnTo>
                    <a:pt x="20055" y="292373"/>
                  </a:lnTo>
                  <a:lnTo>
                    <a:pt x="27389" y="292549"/>
                  </a:lnTo>
                  <a:lnTo>
                    <a:pt x="35100" y="289844"/>
                  </a:lnTo>
                  <a:lnTo>
                    <a:pt x="44474" y="283807"/>
                  </a:lnTo>
                  <a:lnTo>
                    <a:pt x="54957" y="275550"/>
                  </a:lnTo>
                  <a:lnTo>
                    <a:pt x="88623" y="2209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034800" y="7315200"/>
              <a:ext cx="76014" cy="330201"/>
            </a:xfrm>
            <a:custGeom>
              <a:avLst/>
              <a:gdLst/>
              <a:ahLst/>
              <a:cxnLst/>
              <a:rect l="0" t="0" r="0" b="0"/>
              <a:pathLst>
                <a:path w="76014" h="330201">
                  <a:moveTo>
                    <a:pt x="58400" y="0"/>
                  </a:moveTo>
                  <a:lnTo>
                    <a:pt x="38174" y="13484"/>
                  </a:lnTo>
                  <a:lnTo>
                    <a:pt x="29394" y="20278"/>
                  </a:lnTo>
                  <a:lnTo>
                    <a:pt x="20718" y="27629"/>
                  </a:lnTo>
                  <a:lnTo>
                    <a:pt x="12112" y="35352"/>
                  </a:lnTo>
                  <a:lnTo>
                    <a:pt x="6374" y="46146"/>
                  </a:lnTo>
                  <a:lnTo>
                    <a:pt x="2549" y="58986"/>
                  </a:lnTo>
                  <a:lnTo>
                    <a:pt x="0" y="73190"/>
                  </a:lnTo>
                  <a:lnTo>
                    <a:pt x="1122" y="86893"/>
                  </a:lnTo>
                  <a:lnTo>
                    <a:pt x="4692" y="100262"/>
                  </a:lnTo>
                  <a:lnTo>
                    <a:pt x="9895" y="113408"/>
                  </a:lnTo>
                  <a:lnTo>
                    <a:pt x="17596" y="126405"/>
                  </a:lnTo>
                  <a:lnTo>
                    <a:pt x="26963" y="139303"/>
                  </a:lnTo>
                  <a:lnTo>
                    <a:pt x="37443" y="152135"/>
                  </a:lnTo>
                  <a:lnTo>
                    <a:pt x="45839" y="166334"/>
                  </a:lnTo>
                  <a:lnTo>
                    <a:pt x="52848" y="181445"/>
                  </a:lnTo>
                  <a:lnTo>
                    <a:pt x="64399" y="211875"/>
                  </a:lnTo>
                  <a:lnTo>
                    <a:pt x="74237" y="239510"/>
                  </a:lnTo>
                  <a:lnTo>
                    <a:pt x="76013" y="254218"/>
                  </a:lnTo>
                  <a:lnTo>
                    <a:pt x="75786" y="269668"/>
                  </a:lnTo>
                  <a:lnTo>
                    <a:pt x="74224" y="285612"/>
                  </a:lnTo>
                  <a:lnTo>
                    <a:pt x="68949" y="297652"/>
                  </a:lnTo>
                  <a:lnTo>
                    <a:pt x="61199" y="307090"/>
                  </a:lnTo>
                  <a:lnTo>
                    <a:pt x="7600" y="330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483600" y="73279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24615" y="13484"/>
                  </a:lnTo>
                  <a:lnTo>
                    <a:pt x="19232" y="21689"/>
                  </a:lnTo>
                  <a:lnTo>
                    <a:pt x="14233" y="31393"/>
                  </a:lnTo>
                  <a:lnTo>
                    <a:pt x="0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647700"/>
            <a:ext cx="95758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Verdana - 28"/>
              </a:rPr>
              <a:t>1. In 1958, the painting Still Life with Apples by Paul Cezanne sold at auction for $252,000. The painting was auctioned again in 1993, and sold for $28.6 million. Write a compound inequality that represent the different values that the painting probably was worth between 1958 and 1993.</a:t>
            </a:r>
            <a:endParaRPr lang="en-US" sz="2100">
              <a:solidFill>
                <a:srgbClr val="000000"/>
              </a:solidFill>
              <a:latin typeface="Verdana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4572000"/>
            <a:ext cx="8153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B. What does the variable represent?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5943600"/>
            <a:ext cx="7061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C. What Graph should you use?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00" y="3327400"/>
            <a:ext cx="6985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A. What you are trying to solve?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81474" y="3975100"/>
            <a:ext cx="4928827" cy="775424"/>
            <a:chOff x="1281474" y="3975100"/>
            <a:chExt cx="4928827" cy="775424"/>
          </a:xfrm>
        </p:grpSpPr>
        <p:sp>
          <p:nvSpPr>
            <p:cNvPr id="6" name="Freeform 5"/>
            <p:cNvSpPr/>
            <p:nvPr/>
          </p:nvSpPr>
          <p:spPr>
            <a:xfrm>
              <a:off x="1281474" y="4119139"/>
              <a:ext cx="204427" cy="283978"/>
            </a:xfrm>
            <a:custGeom>
              <a:avLst/>
              <a:gdLst/>
              <a:ahLst/>
              <a:cxnLst/>
              <a:rect l="0" t="0" r="0" b="0"/>
              <a:pathLst>
                <a:path w="204427" h="283978">
                  <a:moveTo>
                    <a:pt x="179026" y="46461"/>
                  </a:moveTo>
                  <a:lnTo>
                    <a:pt x="136930" y="4365"/>
                  </a:lnTo>
                  <a:lnTo>
                    <a:pt x="122740" y="52"/>
                  </a:lnTo>
                  <a:lnTo>
                    <a:pt x="106224" y="0"/>
                  </a:lnTo>
                  <a:lnTo>
                    <a:pt x="88158" y="2786"/>
                  </a:lnTo>
                  <a:lnTo>
                    <a:pt x="73291" y="11700"/>
                  </a:lnTo>
                  <a:lnTo>
                    <a:pt x="60558" y="24698"/>
                  </a:lnTo>
                  <a:lnTo>
                    <a:pt x="49247" y="40419"/>
                  </a:lnTo>
                  <a:lnTo>
                    <a:pt x="38885" y="60777"/>
                  </a:lnTo>
                  <a:lnTo>
                    <a:pt x="29154" y="84227"/>
                  </a:lnTo>
                  <a:lnTo>
                    <a:pt x="19844" y="109738"/>
                  </a:lnTo>
                  <a:lnTo>
                    <a:pt x="12227" y="133801"/>
                  </a:lnTo>
                  <a:lnTo>
                    <a:pt x="5738" y="156899"/>
                  </a:lnTo>
                  <a:lnTo>
                    <a:pt x="0" y="179353"/>
                  </a:lnTo>
                  <a:lnTo>
                    <a:pt x="409" y="201377"/>
                  </a:lnTo>
                  <a:lnTo>
                    <a:pt x="4914" y="223116"/>
                  </a:lnTo>
                  <a:lnTo>
                    <a:pt x="12151" y="244664"/>
                  </a:lnTo>
                  <a:lnTo>
                    <a:pt x="22621" y="259030"/>
                  </a:lnTo>
                  <a:lnTo>
                    <a:pt x="35244" y="268607"/>
                  </a:lnTo>
                  <a:lnTo>
                    <a:pt x="49305" y="274992"/>
                  </a:lnTo>
                  <a:lnTo>
                    <a:pt x="65734" y="279248"/>
                  </a:lnTo>
                  <a:lnTo>
                    <a:pt x="83742" y="282085"/>
                  </a:lnTo>
                  <a:lnTo>
                    <a:pt x="102803" y="283977"/>
                  </a:lnTo>
                  <a:lnTo>
                    <a:pt x="119744" y="282416"/>
                  </a:lnTo>
                  <a:lnTo>
                    <a:pt x="135271" y="278553"/>
                  </a:lnTo>
                  <a:lnTo>
                    <a:pt x="149856" y="273156"/>
                  </a:lnTo>
                  <a:lnTo>
                    <a:pt x="162401" y="266735"/>
                  </a:lnTo>
                  <a:lnTo>
                    <a:pt x="173587" y="259632"/>
                  </a:lnTo>
                  <a:lnTo>
                    <a:pt x="204426" y="2369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598963" y="4140200"/>
              <a:ext cx="170146" cy="252030"/>
            </a:xfrm>
            <a:custGeom>
              <a:avLst/>
              <a:gdLst/>
              <a:ahLst/>
              <a:cxnLst/>
              <a:rect l="0" t="0" r="0" b="0"/>
              <a:pathLst>
                <a:path w="170146" h="252030">
                  <a:moveTo>
                    <a:pt x="39337" y="0"/>
                  </a:moveTo>
                  <a:lnTo>
                    <a:pt x="25853" y="13484"/>
                  </a:lnTo>
                  <a:lnTo>
                    <a:pt x="21880" y="23100"/>
                  </a:lnTo>
                  <a:lnTo>
                    <a:pt x="19232" y="35155"/>
                  </a:lnTo>
                  <a:lnTo>
                    <a:pt x="17467" y="48837"/>
                  </a:lnTo>
                  <a:lnTo>
                    <a:pt x="13468" y="65013"/>
                  </a:lnTo>
                  <a:lnTo>
                    <a:pt x="7980" y="82853"/>
                  </a:lnTo>
                  <a:lnTo>
                    <a:pt x="1499" y="101802"/>
                  </a:lnTo>
                  <a:lnTo>
                    <a:pt x="0" y="118668"/>
                  </a:lnTo>
                  <a:lnTo>
                    <a:pt x="1823" y="134145"/>
                  </a:lnTo>
                  <a:lnTo>
                    <a:pt x="5861" y="148697"/>
                  </a:lnTo>
                  <a:lnTo>
                    <a:pt x="11375" y="162631"/>
                  </a:lnTo>
                  <a:lnTo>
                    <a:pt x="17873" y="176154"/>
                  </a:lnTo>
                  <a:lnTo>
                    <a:pt x="25028" y="189402"/>
                  </a:lnTo>
                  <a:lnTo>
                    <a:pt x="34031" y="201057"/>
                  </a:lnTo>
                  <a:lnTo>
                    <a:pt x="44266" y="211649"/>
                  </a:lnTo>
                  <a:lnTo>
                    <a:pt x="55323" y="221532"/>
                  </a:lnTo>
                  <a:lnTo>
                    <a:pt x="75134" y="240040"/>
                  </a:lnTo>
                  <a:lnTo>
                    <a:pt x="84368" y="248927"/>
                  </a:lnTo>
                  <a:lnTo>
                    <a:pt x="94758" y="252029"/>
                  </a:lnTo>
                  <a:lnTo>
                    <a:pt x="105917" y="251274"/>
                  </a:lnTo>
                  <a:lnTo>
                    <a:pt x="117590" y="247949"/>
                  </a:lnTo>
                  <a:lnTo>
                    <a:pt x="128195" y="242911"/>
                  </a:lnTo>
                  <a:lnTo>
                    <a:pt x="138086" y="236729"/>
                  </a:lnTo>
                  <a:lnTo>
                    <a:pt x="147503" y="229786"/>
                  </a:lnTo>
                  <a:lnTo>
                    <a:pt x="155192" y="218102"/>
                  </a:lnTo>
                  <a:lnTo>
                    <a:pt x="161729" y="203256"/>
                  </a:lnTo>
                  <a:lnTo>
                    <a:pt x="167498" y="186304"/>
                  </a:lnTo>
                  <a:lnTo>
                    <a:pt x="169933" y="167947"/>
                  </a:lnTo>
                  <a:lnTo>
                    <a:pt x="170145" y="148653"/>
                  </a:lnTo>
                  <a:lnTo>
                    <a:pt x="168876" y="128735"/>
                  </a:lnTo>
                  <a:lnTo>
                    <a:pt x="165207" y="108401"/>
                  </a:lnTo>
                  <a:lnTo>
                    <a:pt x="159939" y="87789"/>
                  </a:lnTo>
                  <a:lnTo>
                    <a:pt x="153605" y="66993"/>
                  </a:lnTo>
                  <a:lnTo>
                    <a:pt x="146560" y="50306"/>
                  </a:lnTo>
                  <a:lnTo>
                    <a:pt x="139041" y="36359"/>
                  </a:lnTo>
                  <a:lnTo>
                    <a:pt x="131206" y="24239"/>
                  </a:lnTo>
                  <a:lnTo>
                    <a:pt x="121750" y="18982"/>
                  </a:lnTo>
                  <a:lnTo>
                    <a:pt x="111212" y="18299"/>
                  </a:lnTo>
                  <a:lnTo>
                    <a:pt x="99953" y="20666"/>
                  </a:lnTo>
                  <a:lnTo>
                    <a:pt x="89625" y="25066"/>
                  </a:lnTo>
                  <a:lnTo>
                    <a:pt x="79918" y="30821"/>
                  </a:lnTo>
                  <a:lnTo>
                    <a:pt x="70624" y="37481"/>
                  </a:lnTo>
                  <a:lnTo>
                    <a:pt x="63017" y="46154"/>
                  </a:lnTo>
                  <a:lnTo>
                    <a:pt x="56535" y="56169"/>
                  </a:lnTo>
                  <a:lnTo>
                    <a:pt x="50802" y="67079"/>
                  </a:lnTo>
                  <a:lnTo>
                    <a:pt x="44158" y="77175"/>
                  </a:lnTo>
                  <a:lnTo>
                    <a:pt x="36906" y="86728"/>
                  </a:lnTo>
                  <a:lnTo>
                    <a:pt x="13937" y="11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41500" y="4191294"/>
              <a:ext cx="304801" cy="228307"/>
            </a:xfrm>
            <a:custGeom>
              <a:avLst/>
              <a:gdLst/>
              <a:ahLst/>
              <a:cxnLst/>
              <a:rect l="0" t="0" r="0" b="0"/>
              <a:pathLst>
                <a:path w="304801" h="228307">
                  <a:moveTo>
                    <a:pt x="0" y="25106"/>
                  </a:moveTo>
                  <a:lnTo>
                    <a:pt x="0" y="113489"/>
                  </a:lnTo>
                  <a:lnTo>
                    <a:pt x="2822" y="130594"/>
                  </a:lnTo>
                  <a:lnTo>
                    <a:pt x="7525" y="146231"/>
                  </a:lnTo>
                  <a:lnTo>
                    <a:pt x="13484" y="160889"/>
                  </a:lnTo>
                  <a:lnTo>
                    <a:pt x="14633" y="173484"/>
                  </a:lnTo>
                  <a:lnTo>
                    <a:pt x="12578" y="184702"/>
                  </a:lnTo>
                  <a:lnTo>
                    <a:pt x="8385" y="195003"/>
                  </a:lnTo>
                  <a:lnTo>
                    <a:pt x="5590" y="196226"/>
                  </a:lnTo>
                  <a:lnTo>
                    <a:pt x="3726" y="191397"/>
                  </a:lnTo>
                  <a:lnTo>
                    <a:pt x="2484" y="182533"/>
                  </a:lnTo>
                  <a:lnTo>
                    <a:pt x="4478" y="169568"/>
                  </a:lnTo>
                  <a:lnTo>
                    <a:pt x="8630" y="153870"/>
                  </a:lnTo>
                  <a:lnTo>
                    <a:pt x="14220" y="136348"/>
                  </a:lnTo>
                  <a:lnTo>
                    <a:pt x="17946" y="117612"/>
                  </a:lnTo>
                  <a:lnTo>
                    <a:pt x="20431" y="98065"/>
                  </a:lnTo>
                  <a:lnTo>
                    <a:pt x="22087" y="77979"/>
                  </a:lnTo>
                  <a:lnTo>
                    <a:pt x="28836" y="60355"/>
                  </a:lnTo>
                  <a:lnTo>
                    <a:pt x="38979" y="44371"/>
                  </a:lnTo>
                  <a:lnTo>
                    <a:pt x="51386" y="29483"/>
                  </a:lnTo>
                  <a:lnTo>
                    <a:pt x="66713" y="19557"/>
                  </a:lnTo>
                  <a:lnTo>
                    <a:pt x="83986" y="12940"/>
                  </a:lnTo>
                  <a:lnTo>
                    <a:pt x="102557" y="8528"/>
                  </a:lnTo>
                  <a:lnTo>
                    <a:pt x="116349" y="12643"/>
                  </a:lnTo>
                  <a:lnTo>
                    <a:pt x="126955" y="22442"/>
                  </a:lnTo>
                  <a:lnTo>
                    <a:pt x="135436" y="36030"/>
                  </a:lnTo>
                  <a:lnTo>
                    <a:pt x="141091" y="52144"/>
                  </a:lnTo>
                  <a:lnTo>
                    <a:pt x="144860" y="69942"/>
                  </a:lnTo>
                  <a:lnTo>
                    <a:pt x="147373" y="88863"/>
                  </a:lnTo>
                  <a:lnTo>
                    <a:pt x="149049" y="108533"/>
                  </a:lnTo>
                  <a:lnTo>
                    <a:pt x="150166" y="128702"/>
                  </a:lnTo>
                  <a:lnTo>
                    <a:pt x="150910" y="149203"/>
                  </a:lnTo>
                  <a:lnTo>
                    <a:pt x="154229" y="152993"/>
                  </a:lnTo>
                  <a:lnTo>
                    <a:pt x="159263" y="145642"/>
                  </a:lnTo>
                  <a:lnTo>
                    <a:pt x="187622" y="76354"/>
                  </a:lnTo>
                  <a:lnTo>
                    <a:pt x="194226" y="56449"/>
                  </a:lnTo>
                  <a:lnTo>
                    <a:pt x="200039" y="36123"/>
                  </a:lnTo>
                  <a:lnTo>
                    <a:pt x="205326" y="15517"/>
                  </a:lnTo>
                  <a:lnTo>
                    <a:pt x="214495" y="4602"/>
                  </a:lnTo>
                  <a:lnTo>
                    <a:pt x="226252" y="148"/>
                  </a:lnTo>
                  <a:lnTo>
                    <a:pt x="239734" y="0"/>
                  </a:lnTo>
                  <a:lnTo>
                    <a:pt x="250134" y="6958"/>
                  </a:lnTo>
                  <a:lnTo>
                    <a:pt x="258478" y="18652"/>
                  </a:lnTo>
                  <a:lnTo>
                    <a:pt x="265452" y="33503"/>
                  </a:lnTo>
                  <a:lnTo>
                    <a:pt x="280726" y="68819"/>
                  </a:lnTo>
                  <a:lnTo>
                    <a:pt x="288751" y="88115"/>
                  </a:lnTo>
                  <a:lnTo>
                    <a:pt x="291278" y="103801"/>
                  </a:lnTo>
                  <a:lnTo>
                    <a:pt x="290141" y="117080"/>
                  </a:lnTo>
                  <a:lnTo>
                    <a:pt x="286560" y="128755"/>
                  </a:lnTo>
                  <a:lnTo>
                    <a:pt x="284173" y="143594"/>
                  </a:lnTo>
                  <a:lnTo>
                    <a:pt x="282582" y="160542"/>
                  </a:lnTo>
                  <a:lnTo>
                    <a:pt x="304800" y="2283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60600" y="4165600"/>
              <a:ext cx="37791" cy="558801"/>
            </a:xfrm>
            <a:custGeom>
              <a:avLst/>
              <a:gdLst/>
              <a:ahLst/>
              <a:cxnLst/>
              <a:rect l="0" t="0" r="0" b="0"/>
              <a:pathLst>
                <a:path w="37791" h="558801">
                  <a:moveTo>
                    <a:pt x="12700" y="0"/>
                  </a:moveTo>
                  <a:lnTo>
                    <a:pt x="12700" y="141283"/>
                  </a:lnTo>
                  <a:lnTo>
                    <a:pt x="15522" y="157689"/>
                  </a:lnTo>
                  <a:lnTo>
                    <a:pt x="20225" y="172859"/>
                  </a:lnTo>
                  <a:lnTo>
                    <a:pt x="26184" y="187206"/>
                  </a:lnTo>
                  <a:lnTo>
                    <a:pt x="30155" y="208059"/>
                  </a:lnTo>
                  <a:lnTo>
                    <a:pt x="32804" y="233250"/>
                  </a:lnTo>
                  <a:lnTo>
                    <a:pt x="34569" y="261334"/>
                  </a:lnTo>
                  <a:lnTo>
                    <a:pt x="36530" y="307588"/>
                  </a:lnTo>
                  <a:lnTo>
                    <a:pt x="37402" y="348372"/>
                  </a:lnTo>
                  <a:lnTo>
                    <a:pt x="37790" y="390017"/>
                  </a:lnTo>
                  <a:lnTo>
                    <a:pt x="35071" y="408178"/>
                  </a:lnTo>
                  <a:lnTo>
                    <a:pt x="30436" y="424518"/>
                  </a:lnTo>
                  <a:lnTo>
                    <a:pt x="24524" y="439646"/>
                  </a:lnTo>
                  <a:lnTo>
                    <a:pt x="20582" y="456786"/>
                  </a:lnTo>
                  <a:lnTo>
                    <a:pt x="17955" y="475268"/>
                  </a:lnTo>
                  <a:lnTo>
                    <a:pt x="0" y="558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09800" y="4195673"/>
              <a:ext cx="272044" cy="216051"/>
            </a:xfrm>
            <a:custGeom>
              <a:avLst/>
              <a:gdLst/>
              <a:ahLst/>
              <a:cxnLst/>
              <a:rect l="0" t="0" r="0" b="0"/>
              <a:pathLst>
                <a:path w="272044" h="216051">
                  <a:moveTo>
                    <a:pt x="0" y="84227"/>
                  </a:moveTo>
                  <a:lnTo>
                    <a:pt x="13484" y="57258"/>
                  </a:lnTo>
                  <a:lnTo>
                    <a:pt x="21689" y="47904"/>
                  </a:lnTo>
                  <a:lnTo>
                    <a:pt x="31392" y="40256"/>
                  </a:lnTo>
                  <a:lnTo>
                    <a:pt x="42095" y="33746"/>
                  </a:lnTo>
                  <a:lnTo>
                    <a:pt x="54874" y="26584"/>
                  </a:lnTo>
                  <a:lnTo>
                    <a:pt x="84125" y="11100"/>
                  </a:lnTo>
                  <a:lnTo>
                    <a:pt x="101239" y="5842"/>
                  </a:lnTo>
                  <a:lnTo>
                    <a:pt x="119703" y="2337"/>
                  </a:lnTo>
                  <a:lnTo>
                    <a:pt x="139069" y="0"/>
                  </a:lnTo>
                  <a:lnTo>
                    <a:pt x="159035" y="1265"/>
                  </a:lnTo>
                  <a:lnTo>
                    <a:pt x="179401" y="4930"/>
                  </a:lnTo>
                  <a:lnTo>
                    <a:pt x="200034" y="10195"/>
                  </a:lnTo>
                  <a:lnTo>
                    <a:pt x="218022" y="15117"/>
                  </a:lnTo>
                  <a:lnTo>
                    <a:pt x="249298" y="24348"/>
                  </a:lnTo>
                  <a:lnTo>
                    <a:pt x="259332" y="34430"/>
                  </a:lnTo>
                  <a:lnTo>
                    <a:pt x="266021" y="48207"/>
                  </a:lnTo>
                  <a:lnTo>
                    <a:pt x="270481" y="64447"/>
                  </a:lnTo>
                  <a:lnTo>
                    <a:pt x="272043" y="80918"/>
                  </a:lnTo>
                  <a:lnTo>
                    <a:pt x="271673" y="97543"/>
                  </a:lnTo>
                  <a:lnTo>
                    <a:pt x="270015" y="114271"/>
                  </a:lnTo>
                  <a:lnTo>
                    <a:pt x="263265" y="132478"/>
                  </a:lnTo>
                  <a:lnTo>
                    <a:pt x="253121" y="151672"/>
                  </a:lnTo>
                  <a:lnTo>
                    <a:pt x="240714" y="171523"/>
                  </a:lnTo>
                  <a:lnTo>
                    <a:pt x="225387" y="186169"/>
                  </a:lnTo>
                  <a:lnTo>
                    <a:pt x="208113" y="197344"/>
                  </a:lnTo>
                  <a:lnTo>
                    <a:pt x="189542" y="206205"/>
                  </a:lnTo>
                  <a:lnTo>
                    <a:pt x="170106" y="212112"/>
                  </a:lnTo>
                  <a:lnTo>
                    <a:pt x="150092" y="216050"/>
                  </a:lnTo>
                  <a:lnTo>
                    <a:pt x="63500" y="2112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552700" y="4252605"/>
              <a:ext cx="144179" cy="205578"/>
            </a:xfrm>
            <a:custGeom>
              <a:avLst/>
              <a:gdLst/>
              <a:ahLst/>
              <a:cxnLst/>
              <a:rect l="0" t="0" r="0" b="0"/>
              <a:pathLst>
                <a:path w="144179" h="205578">
                  <a:moveTo>
                    <a:pt x="25400" y="27295"/>
                  </a:moveTo>
                  <a:lnTo>
                    <a:pt x="25400" y="115678"/>
                  </a:lnTo>
                  <a:lnTo>
                    <a:pt x="28222" y="135606"/>
                  </a:lnTo>
                  <a:lnTo>
                    <a:pt x="32925" y="155946"/>
                  </a:lnTo>
                  <a:lnTo>
                    <a:pt x="38884" y="176563"/>
                  </a:lnTo>
                  <a:lnTo>
                    <a:pt x="49911" y="190307"/>
                  </a:lnTo>
                  <a:lnTo>
                    <a:pt x="64318" y="199469"/>
                  </a:lnTo>
                  <a:lnTo>
                    <a:pt x="80979" y="205577"/>
                  </a:lnTo>
                  <a:lnTo>
                    <a:pt x="96319" y="202594"/>
                  </a:lnTo>
                  <a:lnTo>
                    <a:pt x="110779" y="193550"/>
                  </a:lnTo>
                  <a:lnTo>
                    <a:pt x="124653" y="180465"/>
                  </a:lnTo>
                  <a:lnTo>
                    <a:pt x="133902" y="164686"/>
                  </a:lnTo>
                  <a:lnTo>
                    <a:pt x="140068" y="147111"/>
                  </a:lnTo>
                  <a:lnTo>
                    <a:pt x="144178" y="128339"/>
                  </a:lnTo>
                  <a:lnTo>
                    <a:pt x="144097" y="108769"/>
                  </a:lnTo>
                  <a:lnTo>
                    <a:pt x="141220" y="88666"/>
                  </a:lnTo>
                  <a:lnTo>
                    <a:pt x="136480" y="68209"/>
                  </a:lnTo>
                  <a:lnTo>
                    <a:pt x="129086" y="48927"/>
                  </a:lnTo>
                  <a:lnTo>
                    <a:pt x="119924" y="30427"/>
                  </a:lnTo>
                  <a:lnTo>
                    <a:pt x="109583" y="12449"/>
                  </a:lnTo>
                  <a:lnTo>
                    <a:pt x="95633" y="3287"/>
                  </a:lnTo>
                  <a:lnTo>
                    <a:pt x="79277" y="0"/>
                  </a:lnTo>
                  <a:lnTo>
                    <a:pt x="61318" y="632"/>
                  </a:lnTo>
                  <a:lnTo>
                    <a:pt x="46523" y="3875"/>
                  </a:lnTo>
                  <a:lnTo>
                    <a:pt x="33837" y="8859"/>
                  </a:lnTo>
                  <a:lnTo>
                    <a:pt x="0" y="272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743200" y="4216400"/>
              <a:ext cx="215901" cy="207846"/>
            </a:xfrm>
            <a:custGeom>
              <a:avLst/>
              <a:gdLst/>
              <a:ahLst/>
              <a:cxnLst/>
              <a:rect l="0" t="0" r="0" b="0"/>
              <a:pathLst>
                <a:path w="215901" h="207846">
                  <a:moveTo>
                    <a:pt x="0" y="0"/>
                  </a:moveTo>
                  <a:lnTo>
                    <a:pt x="13484" y="20225"/>
                  </a:lnTo>
                  <a:lnTo>
                    <a:pt x="14633" y="29005"/>
                  </a:lnTo>
                  <a:lnTo>
                    <a:pt x="12578" y="37681"/>
                  </a:lnTo>
                  <a:lnTo>
                    <a:pt x="8385" y="46287"/>
                  </a:lnTo>
                  <a:lnTo>
                    <a:pt x="5590" y="59080"/>
                  </a:lnTo>
                  <a:lnTo>
                    <a:pt x="3726" y="74664"/>
                  </a:lnTo>
                  <a:lnTo>
                    <a:pt x="2484" y="92109"/>
                  </a:lnTo>
                  <a:lnTo>
                    <a:pt x="4478" y="110795"/>
                  </a:lnTo>
                  <a:lnTo>
                    <a:pt x="8630" y="130307"/>
                  </a:lnTo>
                  <a:lnTo>
                    <a:pt x="14220" y="150371"/>
                  </a:lnTo>
                  <a:lnTo>
                    <a:pt x="20768" y="167981"/>
                  </a:lnTo>
                  <a:lnTo>
                    <a:pt x="27957" y="183954"/>
                  </a:lnTo>
                  <a:lnTo>
                    <a:pt x="35571" y="198836"/>
                  </a:lnTo>
                  <a:lnTo>
                    <a:pt x="44880" y="205935"/>
                  </a:lnTo>
                  <a:lnTo>
                    <a:pt x="55320" y="207845"/>
                  </a:lnTo>
                  <a:lnTo>
                    <a:pt x="66513" y="206297"/>
                  </a:lnTo>
                  <a:lnTo>
                    <a:pt x="79620" y="201031"/>
                  </a:lnTo>
                  <a:lnTo>
                    <a:pt x="94002" y="193287"/>
                  </a:lnTo>
                  <a:lnTo>
                    <a:pt x="109234" y="183891"/>
                  </a:lnTo>
                  <a:lnTo>
                    <a:pt x="120800" y="173394"/>
                  </a:lnTo>
                  <a:lnTo>
                    <a:pt x="129923" y="162162"/>
                  </a:lnTo>
                  <a:lnTo>
                    <a:pt x="137415" y="150441"/>
                  </a:lnTo>
                  <a:lnTo>
                    <a:pt x="142410" y="136983"/>
                  </a:lnTo>
                  <a:lnTo>
                    <a:pt x="145740" y="122366"/>
                  </a:lnTo>
                  <a:lnTo>
                    <a:pt x="147960" y="106977"/>
                  </a:lnTo>
                  <a:lnTo>
                    <a:pt x="152262" y="102363"/>
                  </a:lnTo>
                  <a:lnTo>
                    <a:pt x="157952" y="104930"/>
                  </a:lnTo>
                  <a:lnTo>
                    <a:pt x="164568" y="112287"/>
                  </a:lnTo>
                  <a:lnTo>
                    <a:pt x="171801" y="121424"/>
                  </a:lnTo>
                  <a:lnTo>
                    <a:pt x="179445" y="131749"/>
                  </a:lnTo>
                  <a:lnTo>
                    <a:pt x="187363" y="142866"/>
                  </a:lnTo>
                  <a:lnTo>
                    <a:pt x="194053" y="154511"/>
                  </a:lnTo>
                  <a:lnTo>
                    <a:pt x="199924" y="166507"/>
                  </a:lnTo>
                  <a:lnTo>
                    <a:pt x="21590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48000" y="4229100"/>
              <a:ext cx="177801" cy="195070"/>
            </a:xfrm>
            <a:custGeom>
              <a:avLst/>
              <a:gdLst/>
              <a:ahLst/>
              <a:cxnLst/>
              <a:rect l="0" t="0" r="0" b="0"/>
              <a:pathLst>
                <a:path w="177801" h="195070">
                  <a:moveTo>
                    <a:pt x="0" y="0"/>
                  </a:moveTo>
                  <a:lnTo>
                    <a:pt x="0" y="137090"/>
                  </a:lnTo>
                  <a:lnTo>
                    <a:pt x="2822" y="154894"/>
                  </a:lnTo>
                  <a:lnTo>
                    <a:pt x="7525" y="170995"/>
                  </a:lnTo>
                  <a:lnTo>
                    <a:pt x="13483" y="185963"/>
                  </a:lnTo>
                  <a:lnTo>
                    <a:pt x="14633" y="193120"/>
                  </a:lnTo>
                  <a:lnTo>
                    <a:pt x="12578" y="195069"/>
                  </a:lnTo>
                  <a:lnTo>
                    <a:pt x="8385" y="193546"/>
                  </a:lnTo>
                  <a:lnTo>
                    <a:pt x="5590" y="185475"/>
                  </a:lnTo>
                  <a:lnTo>
                    <a:pt x="3726" y="173039"/>
                  </a:lnTo>
                  <a:lnTo>
                    <a:pt x="2484" y="157692"/>
                  </a:lnTo>
                  <a:lnTo>
                    <a:pt x="4478" y="143228"/>
                  </a:lnTo>
                  <a:lnTo>
                    <a:pt x="8630" y="129352"/>
                  </a:lnTo>
                  <a:lnTo>
                    <a:pt x="14220" y="115868"/>
                  </a:lnTo>
                  <a:lnTo>
                    <a:pt x="20769" y="102645"/>
                  </a:lnTo>
                  <a:lnTo>
                    <a:pt x="27957" y="89596"/>
                  </a:lnTo>
                  <a:lnTo>
                    <a:pt x="35571" y="76664"/>
                  </a:lnTo>
                  <a:lnTo>
                    <a:pt x="42058" y="62398"/>
                  </a:lnTo>
                  <a:lnTo>
                    <a:pt x="47794" y="47243"/>
                  </a:lnTo>
                  <a:lnTo>
                    <a:pt x="53029" y="31495"/>
                  </a:lnTo>
                  <a:lnTo>
                    <a:pt x="59342" y="23819"/>
                  </a:lnTo>
                  <a:lnTo>
                    <a:pt x="66372" y="21523"/>
                  </a:lnTo>
                  <a:lnTo>
                    <a:pt x="73881" y="22816"/>
                  </a:lnTo>
                  <a:lnTo>
                    <a:pt x="81709" y="27910"/>
                  </a:lnTo>
                  <a:lnTo>
                    <a:pt x="89751" y="35540"/>
                  </a:lnTo>
                  <a:lnTo>
                    <a:pt x="97934" y="44860"/>
                  </a:lnTo>
                  <a:lnTo>
                    <a:pt x="103389" y="56717"/>
                  </a:lnTo>
                  <a:lnTo>
                    <a:pt x="107026" y="70267"/>
                  </a:lnTo>
                  <a:lnTo>
                    <a:pt x="109450" y="84945"/>
                  </a:lnTo>
                  <a:lnTo>
                    <a:pt x="115300" y="98963"/>
                  </a:lnTo>
                  <a:lnTo>
                    <a:pt x="123433" y="112542"/>
                  </a:lnTo>
                  <a:lnTo>
                    <a:pt x="142348" y="138918"/>
                  </a:lnTo>
                  <a:lnTo>
                    <a:pt x="17780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98089" y="4048669"/>
              <a:ext cx="207112" cy="451229"/>
            </a:xfrm>
            <a:custGeom>
              <a:avLst/>
              <a:gdLst/>
              <a:ahLst/>
              <a:cxnLst/>
              <a:rect l="0" t="0" r="0" b="0"/>
              <a:pathLst>
                <a:path w="207112" h="451229">
                  <a:moveTo>
                    <a:pt x="118211" y="180431"/>
                  </a:moveTo>
                  <a:lnTo>
                    <a:pt x="84501" y="180431"/>
                  </a:lnTo>
                  <a:lnTo>
                    <a:pt x="71748" y="186075"/>
                  </a:lnTo>
                  <a:lnTo>
                    <a:pt x="60424" y="195482"/>
                  </a:lnTo>
                  <a:lnTo>
                    <a:pt x="50053" y="207399"/>
                  </a:lnTo>
                  <a:lnTo>
                    <a:pt x="40317" y="222398"/>
                  </a:lnTo>
                  <a:lnTo>
                    <a:pt x="31003" y="239453"/>
                  </a:lnTo>
                  <a:lnTo>
                    <a:pt x="21973" y="257879"/>
                  </a:lnTo>
                  <a:lnTo>
                    <a:pt x="14541" y="278630"/>
                  </a:lnTo>
                  <a:lnTo>
                    <a:pt x="8175" y="300930"/>
                  </a:lnTo>
                  <a:lnTo>
                    <a:pt x="2520" y="324264"/>
                  </a:lnTo>
                  <a:lnTo>
                    <a:pt x="162" y="345463"/>
                  </a:lnTo>
                  <a:lnTo>
                    <a:pt x="0" y="365242"/>
                  </a:lnTo>
                  <a:lnTo>
                    <a:pt x="1303" y="384071"/>
                  </a:lnTo>
                  <a:lnTo>
                    <a:pt x="4995" y="400858"/>
                  </a:lnTo>
                  <a:lnTo>
                    <a:pt x="10278" y="416282"/>
                  </a:lnTo>
                  <a:lnTo>
                    <a:pt x="16622" y="430798"/>
                  </a:lnTo>
                  <a:lnTo>
                    <a:pt x="26496" y="440475"/>
                  </a:lnTo>
                  <a:lnTo>
                    <a:pt x="38723" y="446927"/>
                  </a:lnTo>
                  <a:lnTo>
                    <a:pt x="52519" y="451228"/>
                  </a:lnTo>
                  <a:lnTo>
                    <a:pt x="63127" y="449863"/>
                  </a:lnTo>
                  <a:lnTo>
                    <a:pt x="71610" y="444719"/>
                  </a:lnTo>
                  <a:lnTo>
                    <a:pt x="78677" y="437056"/>
                  </a:lnTo>
                  <a:lnTo>
                    <a:pt x="94055" y="421016"/>
                  </a:lnTo>
                  <a:lnTo>
                    <a:pt x="102107" y="412788"/>
                  </a:lnTo>
                  <a:lnTo>
                    <a:pt x="110297" y="400246"/>
                  </a:lnTo>
                  <a:lnTo>
                    <a:pt x="118579" y="384830"/>
                  </a:lnTo>
                  <a:lnTo>
                    <a:pt x="126923" y="367497"/>
                  </a:lnTo>
                  <a:lnTo>
                    <a:pt x="132486" y="346063"/>
                  </a:lnTo>
                  <a:lnTo>
                    <a:pt x="136194" y="321897"/>
                  </a:lnTo>
                  <a:lnTo>
                    <a:pt x="138666" y="295908"/>
                  </a:lnTo>
                  <a:lnTo>
                    <a:pt x="141725" y="271526"/>
                  </a:lnTo>
                  <a:lnTo>
                    <a:pt x="145176" y="248217"/>
                  </a:lnTo>
                  <a:lnTo>
                    <a:pt x="148887" y="225622"/>
                  </a:lnTo>
                  <a:lnTo>
                    <a:pt x="151362" y="203502"/>
                  </a:lnTo>
                  <a:lnTo>
                    <a:pt x="153011" y="181701"/>
                  </a:lnTo>
                  <a:lnTo>
                    <a:pt x="154111" y="160111"/>
                  </a:lnTo>
                  <a:lnTo>
                    <a:pt x="155333" y="109781"/>
                  </a:lnTo>
                  <a:lnTo>
                    <a:pt x="156182" y="800"/>
                  </a:lnTo>
                  <a:lnTo>
                    <a:pt x="156225" y="0"/>
                  </a:lnTo>
                  <a:lnTo>
                    <a:pt x="156253" y="5110"/>
                  </a:lnTo>
                  <a:lnTo>
                    <a:pt x="154861" y="15572"/>
                  </a:lnTo>
                  <a:lnTo>
                    <a:pt x="149552" y="46012"/>
                  </a:lnTo>
                  <a:lnTo>
                    <a:pt x="147571" y="64007"/>
                  </a:lnTo>
                  <a:lnTo>
                    <a:pt x="146251" y="83059"/>
                  </a:lnTo>
                  <a:lnTo>
                    <a:pt x="145371" y="102816"/>
                  </a:lnTo>
                  <a:lnTo>
                    <a:pt x="144393" y="154872"/>
                  </a:lnTo>
                  <a:lnTo>
                    <a:pt x="143765" y="253307"/>
                  </a:lnTo>
                  <a:lnTo>
                    <a:pt x="145125" y="271348"/>
                  </a:lnTo>
                  <a:lnTo>
                    <a:pt x="147442" y="287609"/>
                  </a:lnTo>
                  <a:lnTo>
                    <a:pt x="150398" y="302683"/>
                  </a:lnTo>
                  <a:lnTo>
                    <a:pt x="155191" y="319787"/>
                  </a:lnTo>
                  <a:lnTo>
                    <a:pt x="161209" y="338246"/>
                  </a:lnTo>
                  <a:lnTo>
                    <a:pt x="168043" y="357608"/>
                  </a:lnTo>
                  <a:lnTo>
                    <a:pt x="175421" y="367693"/>
                  </a:lnTo>
                  <a:lnTo>
                    <a:pt x="183162" y="371594"/>
                  </a:lnTo>
                  <a:lnTo>
                    <a:pt x="207111" y="3582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759200" y="3975100"/>
              <a:ext cx="63501" cy="444501"/>
            </a:xfrm>
            <a:custGeom>
              <a:avLst/>
              <a:gdLst/>
              <a:ahLst/>
              <a:cxnLst/>
              <a:rect l="0" t="0" r="0" b="0"/>
              <a:pathLst>
                <a:path w="63501" h="444501">
                  <a:moveTo>
                    <a:pt x="0" y="0"/>
                  </a:moveTo>
                  <a:lnTo>
                    <a:pt x="0" y="33709"/>
                  </a:lnTo>
                  <a:lnTo>
                    <a:pt x="2822" y="47873"/>
                  </a:lnTo>
                  <a:lnTo>
                    <a:pt x="7525" y="61548"/>
                  </a:lnTo>
                  <a:lnTo>
                    <a:pt x="13484" y="74899"/>
                  </a:lnTo>
                  <a:lnTo>
                    <a:pt x="17455" y="89443"/>
                  </a:lnTo>
                  <a:lnTo>
                    <a:pt x="20103" y="104784"/>
                  </a:lnTo>
                  <a:lnTo>
                    <a:pt x="21869" y="120656"/>
                  </a:lnTo>
                  <a:lnTo>
                    <a:pt x="24457" y="135470"/>
                  </a:lnTo>
                  <a:lnTo>
                    <a:pt x="27593" y="149580"/>
                  </a:lnTo>
                  <a:lnTo>
                    <a:pt x="31095" y="163220"/>
                  </a:lnTo>
                  <a:lnTo>
                    <a:pt x="33430" y="177958"/>
                  </a:lnTo>
                  <a:lnTo>
                    <a:pt x="34987" y="193427"/>
                  </a:lnTo>
                  <a:lnTo>
                    <a:pt x="36024" y="209385"/>
                  </a:lnTo>
                  <a:lnTo>
                    <a:pt x="36716" y="228489"/>
                  </a:lnTo>
                  <a:lnTo>
                    <a:pt x="37485" y="272295"/>
                  </a:lnTo>
                  <a:lnTo>
                    <a:pt x="40512" y="293008"/>
                  </a:lnTo>
                  <a:lnTo>
                    <a:pt x="45352" y="312460"/>
                  </a:lnTo>
                  <a:lnTo>
                    <a:pt x="51401" y="331073"/>
                  </a:lnTo>
                  <a:lnTo>
                    <a:pt x="55434" y="350538"/>
                  </a:lnTo>
                  <a:lnTo>
                    <a:pt x="58122" y="370570"/>
                  </a:lnTo>
                  <a:lnTo>
                    <a:pt x="63500" y="444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949700" y="4140200"/>
              <a:ext cx="184116" cy="241301"/>
            </a:xfrm>
            <a:custGeom>
              <a:avLst/>
              <a:gdLst/>
              <a:ahLst/>
              <a:cxnLst/>
              <a:rect l="0" t="0" r="0" b="0"/>
              <a:pathLst>
                <a:path w="184116" h="241301">
                  <a:moveTo>
                    <a:pt x="0" y="0"/>
                  </a:moveTo>
                  <a:lnTo>
                    <a:pt x="13484" y="26968"/>
                  </a:lnTo>
                  <a:lnTo>
                    <a:pt x="17455" y="44789"/>
                  </a:lnTo>
                  <a:lnTo>
                    <a:pt x="20103" y="66548"/>
                  </a:lnTo>
                  <a:lnTo>
                    <a:pt x="21869" y="90932"/>
                  </a:lnTo>
                  <a:lnTo>
                    <a:pt x="23046" y="114243"/>
                  </a:lnTo>
                  <a:lnTo>
                    <a:pt x="24353" y="158960"/>
                  </a:lnTo>
                  <a:lnTo>
                    <a:pt x="27524" y="177939"/>
                  </a:lnTo>
                  <a:lnTo>
                    <a:pt x="32461" y="194826"/>
                  </a:lnTo>
                  <a:lnTo>
                    <a:pt x="38574" y="210317"/>
                  </a:lnTo>
                  <a:lnTo>
                    <a:pt x="44060" y="216411"/>
                  </a:lnTo>
                  <a:lnTo>
                    <a:pt x="49129" y="216241"/>
                  </a:lnTo>
                  <a:lnTo>
                    <a:pt x="53919" y="211894"/>
                  </a:lnTo>
                  <a:lnTo>
                    <a:pt x="57112" y="201940"/>
                  </a:lnTo>
                  <a:lnTo>
                    <a:pt x="59241" y="188249"/>
                  </a:lnTo>
                  <a:lnTo>
                    <a:pt x="60661" y="172066"/>
                  </a:lnTo>
                  <a:lnTo>
                    <a:pt x="61607" y="155633"/>
                  </a:lnTo>
                  <a:lnTo>
                    <a:pt x="62658" y="122321"/>
                  </a:lnTo>
                  <a:lnTo>
                    <a:pt x="65761" y="106948"/>
                  </a:lnTo>
                  <a:lnTo>
                    <a:pt x="70651" y="92465"/>
                  </a:lnTo>
                  <a:lnTo>
                    <a:pt x="76734" y="78576"/>
                  </a:lnTo>
                  <a:lnTo>
                    <a:pt x="80789" y="63673"/>
                  </a:lnTo>
                  <a:lnTo>
                    <a:pt x="83493" y="48093"/>
                  </a:lnTo>
                  <a:lnTo>
                    <a:pt x="85295" y="32062"/>
                  </a:lnTo>
                  <a:lnTo>
                    <a:pt x="90730" y="19963"/>
                  </a:lnTo>
                  <a:lnTo>
                    <a:pt x="98587" y="10486"/>
                  </a:lnTo>
                  <a:lnTo>
                    <a:pt x="108058" y="2757"/>
                  </a:lnTo>
                  <a:lnTo>
                    <a:pt x="117194" y="4660"/>
                  </a:lnTo>
                  <a:lnTo>
                    <a:pt x="126107" y="12984"/>
                  </a:lnTo>
                  <a:lnTo>
                    <a:pt x="134871" y="25589"/>
                  </a:lnTo>
                  <a:lnTo>
                    <a:pt x="143536" y="36815"/>
                  </a:lnTo>
                  <a:lnTo>
                    <a:pt x="152135" y="47121"/>
                  </a:lnTo>
                  <a:lnTo>
                    <a:pt x="160690" y="56814"/>
                  </a:lnTo>
                  <a:lnTo>
                    <a:pt x="166393" y="71742"/>
                  </a:lnTo>
                  <a:lnTo>
                    <a:pt x="170195" y="90161"/>
                  </a:lnTo>
                  <a:lnTo>
                    <a:pt x="172730" y="110907"/>
                  </a:lnTo>
                  <a:lnTo>
                    <a:pt x="175831" y="130383"/>
                  </a:lnTo>
                  <a:lnTo>
                    <a:pt x="179309" y="149011"/>
                  </a:lnTo>
                  <a:lnTo>
                    <a:pt x="183039" y="167073"/>
                  </a:lnTo>
                  <a:lnTo>
                    <a:pt x="184115" y="183349"/>
                  </a:lnTo>
                  <a:lnTo>
                    <a:pt x="183421" y="198432"/>
                  </a:lnTo>
                  <a:lnTo>
                    <a:pt x="17780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229100" y="4126863"/>
              <a:ext cx="152401" cy="280038"/>
            </a:xfrm>
            <a:custGeom>
              <a:avLst/>
              <a:gdLst/>
              <a:ahLst/>
              <a:cxnLst/>
              <a:rect l="0" t="0" r="0" b="0"/>
              <a:pathLst>
                <a:path w="152401" h="280038">
                  <a:moveTo>
                    <a:pt x="0" y="216537"/>
                  </a:moveTo>
                  <a:lnTo>
                    <a:pt x="35353" y="181183"/>
                  </a:lnTo>
                  <a:lnTo>
                    <a:pt x="44735" y="174623"/>
                  </a:lnTo>
                  <a:lnTo>
                    <a:pt x="55223" y="168839"/>
                  </a:lnTo>
                  <a:lnTo>
                    <a:pt x="66449" y="163572"/>
                  </a:lnTo>
                  <a:lnTo>
                    <a:pt x="76755" y="157237"/>
                  </a:lnTo>
                  <a:lnTo>
                    <a:pt x="86447" y="150192"/>
                  </a:lnTo>
                  <a:lnTo>
                    <a:pt x="95731" y="142674"/>
                  </a:lnTo>
                  <a:lnTo>
                    <a:pt x="103332" y="133428"/>
                  </a:lnTo>
                  <a:lnTo>
                    <a:pt x="109810" y="123031"/>
                  </a:lnTo>
                  <a:lnTo>
                    <a:pt x="115540" y="111866"/>
                  </a:lnTo>
                  <a:lnTo>
                    <a:pt x="122182" y="101600"/>
                  </a:lnTo>
                  <a:lnTo>
                    <a:pt x="129432" y="91935"/>
                  </a:lnTo>
                  <a:lnTo>
                    <a:pt x="137088" y="82669"/>
                  </a:lnTo>
                  <a:lnTo>
                    <a:pt x="142192" y="70847"/>
                  </a:lnTo>
                  <a:lnTo>
                    <a:pt x="145594" y="57321"/>
                  </a:lnTo>
                  <a:lnTo>
                    <a:pt x="147863" y="42660"/>
                  </a:lnTo>
                  <a:lnTo>
                    <a:pt x="146553" y="28652"/>
                  </a:lnTo>
                  <a:lnTo>
                    <a:pt x="142857" y="15080"/>
                  </a:lnTo>
                  <a:lnTo>
                    <a:pt x="137571" y="1799"/>
                  </a:lnTo>
                  <a:lnTo>
                    <a:pt x="129814" y="0"/>
                  </a:lnTo>
                  <a:lnTo>
                    <a:pt x="120409" y="5857"/>
                  </a:lnTo>
                  <a:lnTo>
                    <a:pt x="109906" y="16817"/>
                  </a:lnTo>
                  <a:lnTo>
                    <a:pt x="100082" y="29768"/>
                  </a:lnTo>
                  <a:lnTo>
                    <a:pt x="90710" y="44046"/>
                  </a:lnTo>
                  <a:lnTo>
                    <a:pt x="81640" y="59210"/>
                  </a:lnTo>
                  <a:lnTo>
                    <a:pt x="71359" y="73552"/>
                  </a:lnTo>
                  <a:lnTo>
                    <a:pt x="60273" y="87347"/>
                  </a:lnTo>
                  <a:lnTo>
                    <a:pt x="48648" y="100777"/>
                  </a:lnTo>
                  <a:lnTo>
                    <a:pt x="38077" y="119608"/>
                  </a:lnTo>
                  <a:lnTo>
                    <a:pt x="28207" y="142039"/>
                  </a:lnTo>
                  <a:lnTo>
                    <a:pt x="18804" y="166872"/>
                  </a:lnTo>
                  <a:lnTo>
                    <a:pt x="15358" y="187660"/>
                  </a:lnTo>
                  <a:lnTo>
                    <a:pt x="15883" y="205752"/>
                  </a:lnTo>
                  <a:lnTo>
                    <a:pt x="19055" y="222047"/>
                  </a:lnTo>
                  <a:lnTo>
                    <a:pt x="23992" y="235732"/>
                  </a:lnTo>
                  <a:lnTo>
                    <a:pt x="30106" y="247678"/>
                  </a:lnTo>
                  <a:lnTo>
                    <a:pt x="37004" y="258464"/>
                  </a:lnTo>
                  <a:lnTo>
                    <a:pt x="48658" y="265655"/>
                  </a:lnTo>
                  <a:lnTo>
                    <a:pt x="63483" y="270449"/>
                  </a:lnTo>
                  <a:lnTo>
                    <a:pt x="152400" y="2800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76815" y="4127500"/>
              <a:ext cx="184086" cy="431801"/>
            </a:xfrm>
            <a:custGeom>
              <a:avLst/>
              <a:gdLst/>
              <a:ahLst/>
              <a:cxnLst/>
              <a:rect l="0" t="0" r="0" b="0"/>
              <a:pathLst>
                <a:path w="184086" h="431801">
                  <a:moveTo>
                    <a:pt x="145985" y="0"/>
                  </a:moveTo>
                  <a:lnTo>
                    <a:pt x="119016" y="0"/>
                  </a:lnTo>
                  <a:lnTo>
                    <a:pt x="106839" y="4233"/>
                  </a:lnTo>
                  <a:lnTo>
                    <a:pt x="94488" y="11288"/>
                  </a:lnTo>
                  <a:lnTo>
                    <a:pt x="82020" y="20225"/>
                  </a:lnTo>
                  <a:lnTo>
                    <a:pt x="70886" y="29005"/>
                  </a:lnTo>
                  <a:lnTo>
                    <a:pt x="60641" y="37681"/>
                  </a:lnTo>
                  <a:lnTo>
                    <a:pt x="50989" y="46287"/>
                  </a:lnTo>
                  <a:lnTo>
                    <a:pt x="41732" y="56258"/>
                  </a:lnTo>
                  <a:lnTo>
                    <a:pt x="32738" y="67138"/>
                  </a:lnTo>
                  <a:lnTo>
                    <a:pt x="23920" y="78626"/>
                  </a:lnTo>
                  <a:lnTo>
                    <a:pt x="18042" y="91928"/>
                  </a:lnTo>
                  <a:lnTo>
                    <a:pt x="14123" y="106441"/>
                  </a:lnTo>
                  <a:lnTo>
                    <a:pt x="8357" y="139029"/>
                  </a:lnTo>
                  <a:lnTo>
                    <a:pt x="1091" y="177031"/>
                  </a:lnTo>
                  <a:lnTo>
                    <a:pt x="0" y="194221"/>
                  </a:lnTo>
                  <a:lnTo>
                    <a:pt x="684" y="209914"/>
                  </a:lnTo>
                  <a:lnTo>
                    <a:pt x="2551" y="224609"/>
                  </a:lnTo>
                  <a:lnTo>
                    <a:pt x="9440" y="237228"/>
                  </a:lnTo>
                  <a:lnTo>
                    <a:pt x="19677" y="248463"/>
                  </a:lnTo>
                  <a:lnTo>
                    <a:pt x="32146" y="258775"/>
                  </a:lnTo>
                  <a:lnTo>
                    <a:pt x="44692" y="262828"/>
                  </a:lnTo>
                  <a:lnTo>
                    <a:pt x="57290" y="262707"/>
                  </a:lnTo>
                  <a:lnTo>
                    <a:pt x="69921" y="259805"/>
                  </a:lnTo>
                  <a:lnTo>
                    <a:pt x="81165" y="253636"/>
                  </a:lnTo>
                  <a:lnTo>
                    <a:pt x="91482" y="245291"/>
                  </a:lnTo>
                  <a:lnTo>
                    <a:pt x="101183" y="235494"/>
                  </a:lnTo>
                  <a:lnTo>
                    <a:pt x="110472" y="223318"/>
                  </a:lnTo>
                  <a:lnTo>
                    <a:pt x="119488" y="209556"/>
                  </a:lnTo>
                  <a:lnTo>
                    <a:pt x="128320" y="194737"/>
                  </a:lnTo>
                  <a:lnTo>
                    <a:pt x="135619" y="177803"/>
                  </a:lnTo>
                  <a:lnTo>
                    <a:pt x="141896" y="159457"/>
                  </a:lnTo>
                  <a:lnTo>
                    <a:pt x="147493" y="140171"/>
                  </a:lnTo>
                  <a:lnTo>
                    <a:pt x="154045" y="123081"/>
                  </a:lnTo>
                  <a:lnTo>
                    <a:pt x="161236" y="107454"/>
                  </a:lnTo>
                  <a:lnTo>
                    <a:pt x="168852" y="92802"/>
                  </a:lnTo>
                  <a:lnTo>
                    <a:pt x="173930" y="90090"/>
                  </a:lnTo>
                  <a:lnTo>
                    <a:pt x="177314" y="95338"/>
                  </a:lnTo>
                  <a:lnTo>
                    <a:pt x="179571" y="105891"/>
                  </a:lnTo>
                  <a:lnTo>
                    <a:pt x="181076" y="122805"/>
                  </a:lnTo>
                  <a:lnTo>
                    <a:pt x="182078" y="143959"/>
                  </a:lnTo>
                  <a:lnTo>
                    <a:pt x="183193" y="192393"/>
                  </a:lnTo>
                  <a:lnTo>
                    <a:pt x="183688" y="242141"/>
                  </a:lnTo>
                  <a:lnTo>
                    <a:pt x="180998" y="264438"/>
                  </a:lnTo>
                  <a:lnTo>
                    <a:pt x="176383" y="284948"/>
                  </a:lnTo>
                  <a:lnTo>
                    <a:pt x="170483" y="304265"/>
                  </a:lnTo>
                  <a:lnTo>
                    <a:pt x="166550" y="324199"/>
                  </a:lnTo>
                  <a:lnTo>
                    <a:pt x="163928" y="344544"/>
                  </a:lnTo>
                  <a:lnTo>
                    <a:pt x="162180" y="365162"/>
                  </a:lnTo>
                  <a:lnTo>
                    <a:pt x="163837" y="381730"/>
                  </a:lnTo>
                  <a:lnTo>
                    <a:pt x="167764" y="395598"/>
                  </a:lnTo>
                  <a:lnTo>
                    <a:pt x="184085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762500" y="4165600"/>
              <a:ext cx="203201" cy="278925"/>
            </a:xfrm>
            <a:custGeom>
              <a:avLst/>
              <a:gdLst/>
              <a:ahLst/>
              <a:cxnLst/>
              <a:rect l="0" t="0" r="0" b="0"/>
              <a:pathLst>
                <a:path w="203201" h="278925">
                  <a:moveTo>
                    <a:pt x="0" y="0"/>
                  </a:moveTo>
                  <a:lnTo>
                    <a:pt x="0" y="141283"/>
                  </a:lnTo>
                  <a:lnTo>
                    <a:pt x="2822" y="160511"/>
                  </a:lnTo>
                  <a:lnTo>
                    <a:pt x="7525" y="180385"/>
                  </a:lnTo>
                  <a:lnTo>
                    <a:pt x="13484" y="200690"/>
                  </a:lnTo>
                  <a:lnTo>
                    <a:pt x="20278" y="221282"/>
                  </a:lnTo>
                  <a:lnTo>
                    <a:pt x="35353" y="262977"/>
                  </a:lnTo>
                  <a:lnTo>
                    <a:pt x="43324" y="274096"/>
                  </a:lnTo>
                  <a:lnTo>
                    <a:pt x="51460" y="278686"/>
                  </a:lnTo>
                  <a:lnTo>
                    <a:pt x="59707" y="278924"/>
                  </a:lnTo>
                  <a:lnTo>
                    <a:pt x="66616" y="274849"/>
                  </a:lnTo>
                  <a:lnTo>
                    <a:pt x="72632" y="267899"/>
                  </a:lnTo>
                  <a:lnTo>
                    <a:pt x="78055" y="259033"/>
                  </a:lnTo>
                  <a:lnTo>
                    <a:pt x="84492" y="247477"/>
                  </a:lnTo>
                  <a:lnTo>
                    <a:pt x="99170" y="219586"/>
                  </a:lnTo>
                  <a:lnTo>
                    <a:pt x="107036" y="205657"/>
                  </a:lnTo>
                  <a:lnTo>
                    <a:pt x="115101" y="192138"/>
                  </a:lnTo>
                  <a:lnTo>
                    <a:pt x="123301" y="178892"/>
                  </a:lnTo>
                  <a:lnTo>
                    <a:pt x="130178" y="160183"/>
                  </a:lnTo>
                  <a:lnTo>
                    <a:pt x="136174" y="137833"/>
                  </a:lnTo>
                  <a:lnTo>
                    <a:pt x="141583" y="113055"/>
                  </a:lnTo>
                  <a:lnTo>
                    <a:pt x="148011" y="92304"/>
                  </a:lnTo>
                  <a:lnTo>
                    <a:pt x="155118" y="74235"/>
                  </a:lnTo>
                  <a:lnTo>
                    <a:pt x="162678" y="57957"/>
                  </a:lnTo>
                  <a:lnTo>
                    <a:pt x="164897" y="44282"/>
                  </a:lnTo>
                  <a:lnTo>
                    <a:pt x="163553" y="32343"/>
                  </a:lnTo>
                  <a:lnTo>
                    <a:pt x="159835" y="21562"/>
                  </a:lnTo>
                  <a:lnTo>
                    <a:pt x="155945" y="21430"/>
                  </a:lnTo>
                  <a:lnTo>
                    <a:pt x="151941" y="28398"/>
                  </a:lnTo>
                  <a:lnTo>
                    <a:pt x="147861" y="40098"/>
                  </a:lnTo>
                  <a:lnTo>
                    <a:pt x="145140" y="54954"/>
                  </a:lnTo>
                  <a:lnTo>
                    <a:pt x="143327" y="71914"/>
                  </a:lnTo>
                  <a:lnTo>
                    <a:pt x="142118" y="90276"/>
                  </a:lnTo>
                  <a:lnTo>
                    <a:pt x="142723" y="109573"/>
                  </a:lnTo>
                  <a:lnTo>
                    <a:pt x="144537" y="129493"/>
                  </a:lnTo>
                  <a:lnTo>
                    <a:pt x="147158" y="149828"/>
                  </a:lnTo>
                  <a:lnTo>
                    <a:pt x="151727" y="169030"/>
                  </a:lnTo>
                  <a:lnTo>
                    <a:pt x="157596" y="187475"/>
                  </a:lnTo>
                  <a:lnTo>
                    <a:pt x="20320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042434" y="4221783"/>
              <a:ext cx="202667" cy="230321"/>
            </a:xfrm>
            <a:custGeom>
              <a:avLst/>
              <a:gdLst/>
              <a:ahLst/>
              <a:cxnLst/>
              <a:rect l="0" t="0" r="0" b="0"/>
              <a:pathLst>
                <a:path w="202667" h="230321">
                  <a:moveTo>
                    <a:pt x="113766" y="7317"/>
                  </a:moveTo>
                  <a:lnTo>
                    <a:pt x="93540" y="574"/>
                  </a:lnTo>
                  <a:lnTo>
                    <a:pt x="81937" y="0"/>
                  </a:lnTo>
                  <a:lnTo>
                    <a:pt x="68557" y="1027"/>
                  </a:lnTo>
                  <a:lnTo>
                    <a:pt x="53994" y="3124"/>
                  </a:lnTo>
                  <a:lnTo>
                    <a:pt x="41462" y="7344"/>
                  </a:lnTo>
                  <a:lnTo>
                    <a:pt x="30285" y="12979"/>
                  </a:lnTo>
                  <a:lnTo>
                    <a:pt x="20012" y="19558"/>
                  </a:lnTo>
                  <a:lnTo>
                    <a:pt x="13163" y="31000"/>
                  </a:lnTo>
                  <a:lnTo>
                    <a:pt x="8598" y="45683"/>
                  </a:lnTo>
                  <a:lnTo>
                    <a:pt x="5554" y="62527"/>
                  </a:lnTo>
                  <a:lnTo>
                    <a:pt x="3524" y="80813"/>
                  </a:lnTo>
                  <a:lnTo>
                    <a:pt x="2171" y="100059"/>
                  </a:lnTo>
                  <a:lnTo>
                    <a:pt x="1269" y="119945"/>
                  </a:lnTo>
                  <a:lnTo>
                    <a:pt x="267" y="160855"/>
                  </a:lnTo>
                  <a:lnTo>
                    <a:pt x="0" y="181642"/>
                  </a:lnTo>
                  <a:lnTo>
                    <a:pt x="2644" y="198322"/>
                  </a:lnTo>
                  <a:lnTo>
                    <a:pt x="7229" y="212265"/>
                  </a:lnTo>
                  <a:lnTo>
                    <a:pt x="13108" y="224382"/>
                  </a:lnTo>
                  <a:lnTo>
                    <a:pt x="22671" y="229638"/>
                  </a:lnTo>
                  <a:lnTo>
                    <a:pt x="34692" y="230320"/>
                  </a:lnTo>
                  <a:lnTo>
                    <a:pt x="48350" y="227952"/>
                  </a:lnTo>
                  <a:lnTo>
                    <a:pt x="58866" y="216496"/>
                  </a:lnTo>
                  <a:lnTo>
                    <a:pt x="67288" y="198980"/>
                  </a:lnTo>
                  <a:lnTo>
                    <a:pt x="74314" y="177425"/>
                  </a:lnTo>
                  <a:lnTo>
                    <a:pt x="81820" y="156000"/>
                  </a:lnTo>
                  <a:lnTo>
                    <a:pt x="97686" y="113380"/>
                  </a:lnTo>
                  <a:lnTo>
                    <a:pt x="103046" y="92137"/>
                  </a:lnTo>
                  <a:lnTo>
                    <a:pt x="106619" y="70919"/>
                  </a:lnTo>
                  <a:lnTo>
                    <a:pt x="109001" y="49718"/>
                  </a:lnTo>
                  <a:lnTo>
                    <a:pt x="110589" y="41229"/>
                  </a:lnTo>
                  <a:lnTo>
                    <a:pt x="111648" y="41214"/>
                  </a:lnTo>
                  <a:lnTo>
                    <a:pt x="112354" y="46848"/>
                  </a:lnTo>
                  <a:lnTo>
                    <a:pt x="112824" y="57660"/>
                  </a:lnTo>
                  <a:lnTo>
                    <a:pt x="113347" y="88488"/>
                  </a:lnTo>
                  <a:lnTo>
                    <a:pt x="113641" y="145510"/>
                  </a:lnTo>
                  <a:lnTo>
                    <a:pt x="116505" y="162946"/>
                  </a:lnTo>
                  <a:lnTo>
                    <a:pt x="121236" y="178803"/>
                  </a:lnTo>
                  <a:lnTo>
                    <a:pt x="127213" y="193607"/>
                  </a:lnTo>
                  <a:lnTo>
                    <a:pt x="138252" y="203477"/>
                  </a:lnTo>
                  <a:lnTo>
                    <a:pt x="152668" y="210057"/>
                  </a:lnTo>
                  <a:lnTo>
                    <a:pt x="202666" y="2232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321327" y="4000500"/>
              <a:ext cx="25374" cy="469901"/>
            </a:xfrm>
            <a:custGeom>
              <a:avLst/>
              <a:gdLst/>
              <a:ahLst/>
              <a:cxnLst/>
              <a:rect l="0" t="0" r="0" b="0"/>
              <a:pathLst>
                <a:path w="25374" h="469901">
                  <a:moveTo>
                    <a:pt x="25373" y="0"/>
                  </a:moveTo>
                  <a:lnTo>
                    <a:pt x="11888" y="20225"/>
                  </a:lnTo>
                  <a:lnTo>
                    <a:pt x="7917" y="33239"/>
                  </a:lnTo>
                  <a:lnTo>
                    <a:pt x="5269" y="48970"/>
                  </a:lnTo>
                  <a:lnTo>
                    <a:pt x="3503" y="66513"/>
                  </a:lnTo>
                  <a:lnTo>
                    <a:pt x="2326" y="90909"/>
                  </a:lnTo>
                  <a:lnTo>
                    <a:pt x="1019" y="151881"/>
                  </a:lnTo>
                  <a:lnTo>
                    <a:pt x="0" y="364744"/>
                  </a:lnTo>
                  <a:lnTo>
                    <a:pt x="2813" y="382863"/>
                  </a:lnTo>
                  <a:lnTo>
                    <a:pt x="7511" y="399175"/>
                  </a:lnTo>
                  <a:lnTo>
                    <a:pt x="25373" y="469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499100" y="4127500"/>
              <a:ext cx="25401" cy="342901"/>
            </a:xfrm>
            <a:custGeom>
              <a:avLst/>
              <a:gdLst/>
              <a:ahLst/>
              <a:cxnLst/>
              <a:rect l="0" t="0" r="0" b="0"/>
              <a:pathLst>
                <a:path w="25401" h="342901">
                  <a:moveTo>
                    <a:pt x="0" y="0"/>
                  </a:moveTo>
                  <a:lnTo>
                    <a:pt x="0" y="33709"/>
                  </a:lnTo>
                  <a:lnTo>
                    <a:pt x="2822" y="53517"/>
                  </a:lnTo>
                  <a:lnTo>
                    <a:pt x="7525" y="76600"/>
                  </a:lnTo>
                  <a:lnTo>
                    <a:pt x="13484" y="101867"/>
                  </a:lnTo>
                  <a:lnTo>
                    <a:pt x="14633" y="127177"/>
                  </a:lnTo>
                  <a:lnTo>
                    <a:pt x="12577" y="152518"/>
                  </a:lnTo>
                  <a:lnTo>
                    <a:pt x="8385" y="177879"/>
                  </a:lnTo>
                  <a:lnTo>
                    <a:pt x="5590" y="200430"/>
                  </a:lnTo>
                  <a:lnTo>
                    <a:pt x="3726" y="221109"/>
                  </a:lnTo>
                  <a:lnTo>
                    <a:pt x="2484" y="240539"/>
                  </a:lnTo>
                  <a:lnTo>
                    <a:pt x="4478" y="257726"/>
                  </a:lnTo>
                  <a:lnTo>
                    <a:pt x="8630" y="273417"/>
                  </a:lnTo>
                  <a:lnTo>
                    <a:pt x="2540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51500" y="4102100"/>
              <a:ext cx="38101" cy="280987"/>
            </a:xfrm>
            <a:custGeom>
              <a:avLst/>
              <a:gdLst/>
              <a:ahLst/>
              <a:cxnLst/>
              <a:rect l="0" t="0" r="0" b="0"/>
              <a:pathLst>
                <a:path w="38101" h="280987">
                  <a:moveTo>
                    <a:pt x="38100" y="0"/>
                  </a:moveTo>
                  <a:lnTo>
                    <a:pt x="38100" y="268153"/>
                  </a:lnTo>
                  <a:lnTo>
                    <a:pt x="33866" y="277546"/>
                  </a:lnTo>
                  <a:lnTo>
                    <a:pt x="26811" y="280986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588000" y="4254500"/>
              <a:ext cx="443858" cy="496024"/>
            </a:xfrm>
            <a:custGeom>
              <a:avLst/>
              <a:gdLst/>
              <a:ahLst/>
              <a:cxnLst/>
              <a:rect l="0" t="0" r="0" b="0"/>
              <a:pathLst>
                <a:path w="443858" h="496024">
                  <a:moveTo>
                    <a:pt x="0" y="0"/>
                  </a:moveTo>
                  <a:lnTo>
                    <a:pt x="6742" y="20225"/>
                  </a:lnTo>
                  <a:lnTo>
                    <a:pt x="14372" y="26184"/>
                  </a:lnTo>
                  <a:lnTo>
                    <a:pt x="25103" y="30155"/>
                  </a:lnTo>
                  <a:lnTo>
                    <a:pt x="37902" y="32803"/>
                  </a:lnTo>
                  <a:lnTo>
                    <a:pt x="49257" y="37391"/>
                  </a:lnTo>
                  <a:lnTo>
                    <a:pt x="59649" y="43272"/>
                  </a:lnTo>
                  <a:lnTo>
                    <a:pt x="103347" y="72988"/>
                  </a:lnTo>
                  <a:lnTo>
                    <a:pt x="118287" y="78292"/>
                  </a:lnTo>
                  <a:lnTo>
                    <a:pt x="135302" y="81828"/>
                  </a:lnTo>
                  <a:lnTo>
                    <a:pt x="153701" y="84185"/>
                  </a:lnTo>
                  <a:lnTo>
                    <a:pt x="168790" y="82934"/>
                  </a:lnTo>
                  <a:lnTo>
                    <a:pt x="181671" y="79278"/>
                  </a:lnTo>
                  <a:lnTo>
                    <a:pt x="193080" y="74019"/>
                  </a:lnTo>
                  <a:lnTo>
                    <a:pt x="202098" y="66279"/>
                  </a:lnTo>
                  <a:lnTo>
                    <a:pt x="209520" y="56886"/>
                  </a:lnTo>
                  <a:lnTo>
                    <a:pt x="215880" y="46390"/>
                  </a:lnTo>
                  <a:lnTo>
                    <a:pt x="220120" y="33749"/>
                  </a:lnTo>
                  <a:lnTo>
                    <a:pt x="222947" y="19677"/>
                  </a:lnTo>
                  <a:lnTo>
                    <a:pt x="224831" y="4651"/>
                  </a:lnTo>
                  <a:lnTo>
                    <a:pt x="226087" y="278"/>
                  </a:lnTo>
                  <a:lnTo>
                    <a:pt x="226924" y="3008"/>
                  </a:lnTo>
                  <a:lnTo>
                    <a:pt x="227483" y="10472"/>
                  </a:lnTo>
                  <a:lnTo>
                    <a:pt x="230677" y="19681"/>
                  </a:lnTo>
                  <a:lnTo>
                    <a:pt x="235629" y="30054"/>
                  </a:lnTo>
                  <a:lnTo>
                    <a:pt x="241753" y="41202"/>
                  </a:lnTo>
                  <a:lnTo>
                    <a:pt x="248657" y="52868"/>
                  </a:lnTo>
                  <a:lnTo>
                    <a:pt x="263855" y="77119"/>
                  </a:lnTo>
                  <a:lnTo>
                    <a:pt x="270447" y="90923"/>
                  </a:lnTo>
                  <a:lnTo>
                    <a:pt x="276254" y="105771"/>
                  </a:lnTo>
                  <a:lnTo>
                    <a:pt x="281535" y="121314"/>
                  </a:lnTo>
                  <a:lnTo>
                    <a:pt x="290701" y="131676"/>
                  </a:lnTo>
                  <a:lnTo>
                    <a:pt x="302456" y="138584"/>
                  </a:lnTo>
                  <a:lnTo>
                    <a:pt x="315937" y="143189"/>
                  </a:lnTo>
                  <a:lnTo>
                    <a:pt x="329158" y="139203"/>
                  </a:lnTo>
                  <a:lnTo>
                    <a:pt x="342205" y="129491"/>
                  </a:lnTo>
                  <a:lnTo>
                    <a:pt x="355136" y="115961"/>
                  </a:lnTo>
                  <a:lnTo>
                    <a:pt x="363758" y="101296"/>
                  </a:lnTo>
                  <a:lnTo>
                    <a:pt x="369504" y="85875"/>
                  </a:lnTo>
                  <a:lnTo>
                    <a:pt x="373336" y="69949"/>
                  </a:lnTo>
                  <a:lnTo>
                    <a:pt x="375891" y="52277"/>
                  </a:lnTo>
                  <a:lnTo>
                    <a:pt x="377594" y="33440"/>
                  </a:lnTo>
                  <a:lnTo>
                    <a:pt x="378729" y="13827"/>
                  </a:lnTo>
                  <a:lnTo>
                    <a:pt x="379486" y="6396"/>
                  </a:lnTo>
                  <a:lnTo>
                    <a:pt x="379990" y="7086"/>
                  </a:lnTo>
                  <a:lnTo>
                    <a:pt x="380327" y="13190"/>
                  </a:lnTo>
                  <a:lnTo>
                    <a:pt x="383373" y="25727"/>
                  </a:lnTo>
                  <a:lnTo>
                    <a:pt x="388227" y="42551"/>
                  </a:lnTo>
                  <a:lnTo>
                    <a:pt x="394284" y="62234"/>
                  </a:lnTo>
                  <a:lnTo>
                    <a:pt x="401145" y="81000"/>
                  </a:lnTo>
                  <a:lnTo>
                    <a:pt x="408541" y="99155"/>
                  </a:lnTo>
                  <a:lnTo>
                    <a:pt x="416294" y="116904"/>
                  </a:lnTo>
                  <a:lnTo>
                    <a:pt x="421463" y="135791"/>
                  </a:lnTo>
                  <a:lnTo>
                    <a:pt x="424908" y="155438"/>
                  </a:lnTo>
                  <a:lnTo>
                    <a:pt x="437180" y="257892"/>
                  </a:lnTo>
                  <a:lnTo>
                    <a:pt x="439620" y="283406"/>
                  </a:lnTo>
                  <a:lnTo>
                    <a:pt x="441247" y="306060"/>
                  </a:lnTo>
                  <a:lnTo>
                    <a:pt x="442331" y="326806"/>
                  </a:lnTo>
                  <a:lnTo>
                    <a:pt x="443536" y="368673"/>
                  </a:lnTo>
                  <a:lnTo>
                    <a:pt x="443857" y="389715"/>
                  </a:lnTo>
                  <a:lnTo>
                    <a:pt x="442660" y="410799"/>
                  </a:lnTo>
                  <a:lnTo>
                    <a:pt x="440451" y="431910"/>
                  </a:lnTo>
                  <a:lnTo>
                    <a:pt x="437567" y="453040"/>
                  </a:lnTo>
                  <a:lnTo>
                    <a:pt x="430000" y="468538"/>
                  </a:lnTo>
                  <a:lnTo>
                    <a:pt x="419311" y="480280"/>
                  </a:lnTo>
                  <a:lnTo>
                    <a:pt x="406541" y="489520"/>
                  </a:lnTo>
                  <a:lnTo>
                    <a:pt x="390971" y="494269"/>
                  </a:lnTo>
                  <a:lnTo>
                    <a:pt x="373536" y="496023"/>
                  </a:lnTo>
                  <a:lnTo>
                    <a:pt x="354857" y="495782"/>
                  </a:lnTo>
                  <a:lnTo>
                    <a:pt x="338171" y="492799"/>
                  </a:lnTo>
                  <a:lnTo>
                    <a:pt x="322814" y="487988"/>
                  </a:lnTo>
                  <a:lnTo>
                    <a:pt x="308342" y="481958"/>
                  </a:lnTo>
                  <a:lnTo>
                    <a:pt x="295873" y="473705"/>
                  </a:lnTo>
                  <a:lnTo>
                    <a:pt x="284737" y="463970"/>
                  </a:lnTo>
                  <a:lnTo>
                    <a:pt x="274491" y="453247"/>
                  </a:lnTo>
                  <a:lnTo>
                    <a:pt x="264838" y="440453"/>
                  </a:lnTo>
                  <a:lnTo>
                    <a:pt x="255581" y="426280"/>
                  </a:lnTo>
                  <a:lnTo>
                    <a:pt x="21590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537200" y="40132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0"/>
                  </a:moveTo>
                  <a:lnTo>
                    <a:pt x="254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083300" y="41910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127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184900" y="43434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>
            <a:off x="6781800" y="2667000"/>
            <a:ext cx="2374901" cy="63501"/>
          </a:xfrm>
          <a:custGeom>
            <a:avLst/>
            <a:gdLst/>
            <a:ahLst/>
            <a:cxnLst/>
            <a:rect l="0" t="0" r="0" b="0"/>
            <a:pathLst>
              <a:path w="2374901" h="63501">
                <a:moveTo>
                  <a:pt x="0" y="63500"/>
                </a:moveTo>
                <a:lnTo>
                  <a:pt x="26968" y="63500"/>
                </a:lnTo>
                <a:lnTo>
                  <a:pt x="39144" y="60677"/>
                </a:lnTo>
                <a:lnTo>
                  <a:pt x="51496" y="55974"/>
                </a:lnTo>
                <a:lnTo>
                  <a:pt x="63964" y="50015"/>
                </a:lnTo>
                <a:lnTo>
                  <a:pt x="82153" y="46044"/>
                </a:lnTo>
                <a:lnTo>
                  <a:pt x="104157" y="43395"/>
                </a:lnTo>
                <a:lnTo>
                  <a:pt x="128705" y="41630"/>
                </a:lnTo>
                <a:lnTo>
                  <a:pt x="186083" y="39669"/>
                </a:lnTo>
                <a:lnTo>
                  <a:pt x="350334" y="38237"/>
                </a:lnTo>
                <a:lnTo>
                  <a:pt x="514393" y="38107"/>
                </a:lnTo>
                <a:lnTo>
                  <a:pt x="539073" y="35283"/>
                </a:lnTo>
                <a:lnTo>
                  <a:pt x="565404" y="30577"/>
                </a:lnTo>
                <a:lnTo>
                  <a:pt x="592835" y="24618"/>
                </a:lnTo>
                <a:lnTo>
                  <a:pt x="621001" y="20645"/>
                </a:lnTo>
                <a:lnTo>
                  <a:pt x="649656" y="17996"/>
                </a:lnTo>
                <a:lnTo>
                  <a:pt x="678637" y="16231"/>
                </a:lnTo>
                <a:lnTo>
                  <a:pt x="740943" y="14269"/>
                </a:lnTo>
                <a:lnTo>
                  <a:pt x="926365" y="12837"/>
                </a:lnTo>
                <a:lnTo>
                  <a:pt x="987451" y="11350"/>
                </a:lnTo>
                <a:lnTo>
                  <a:pt x="1019545" y="8977"/>
                </a:lnTo>
                <a:lnTo>
                  <a:pt x="1052230" y="5985"/>
                </a:lnTo>
                <a:lnTo>
                  <a:pt x="1083898" y="3990"/>
                </a:lnTo>
                <a:lnTo>
                  <a:pt x="1145424" y="1773"/>
                </a:lnTo>
                <a:lnTo>
                  <a:pt x="1311502" y="233"/>
                </a:lnTo>
                <a:lnTo>
                  <a:pt x="23749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68300" y="2832100"/>
            <a:ext cx="7428141" cy="1634472"/>
            <a:chOff x="368300" y="2832100"/>
            <a:chExt cx="7428141" cy="1634472"/>
          </a:xfrm>
        </p:grpSpPr>
        <p:sp>
          <p:nvSpPr>
            <p:cNvPr id="30" name="Freeform 29"/>
            <p:cNvSpPr/>
            <p:nvPr/>
          </p:nvSpPr>
          <p:spPr>
            <a:xfrm>
              <a:off x="368300" y="3048000"/>
              <a:ext cx="2959101" cy="114301"/>
            </a:xfrm>
            <a:custGeom>
              <a:avLst/>
              <a:gdLst/>
              <a:ahLst/>
              <a:cxnLst/>
              <a:rect l="0" t="0" r="0" b="0"/>
              <a:pathLst>
                <a:path w="2959101" h="114301">
                  <a:moveTo>
                    <a:pt x="0" y="114300"/>
                  </a:moveTo>
                  <a:lnTo>
                    <a:pt x="326600" y="114300"/>
                  </a:lnTo>
                  <a:lnTo>
                    <a:pt x="354611" y="111477"/>
                  </a:lnTo>
                  <a:lnTo>
                    <a:pt x="383163" y="106774"/>
                  </a:lnTo>
                  <a:lnTo>
                    <a:pt x="412075" y="100816"/>
                  </a:lnTo>
                  <a:lnTo>
                    <a:pt x="441228" y="96844"/>
                  </a:lnTo>
                  <a:lnTo>
                    <a:pt x="470540" y="94196"/>
                  </a:lnTo>
                  <a:lnTo>
                    <a:pt x="528040" y="91253"/>
                  </a:lnTo>
                  <a:lnTo>
                    <a:pt x="609423" y="89597"/>
                  </a:lnTo>
                  <a:lnTo>
                    <a:pt x="1061771" y="88902"/>
                  </a:lnTo>
                  <a:lnTo>
                    <a:pt x="1097314" y="86079"/>
                  </a:lnTo>
                  <a:lnTo>
                    <a:pt x="1133709" y="81375"/>
                  </a:lnTo>
                  <a:lnTo>
                    <a:pt x="1170673" y="75416"/>
                  </a:lnTo>
                  <a:lnTo>
                    <a:pt x="1209426" y="71444"/>
                  </a:lnTo>
                  <a:lnTo>
                    <a:pt x="1249373" y="68796"/>
                  </a:lnTo>
                  <a:lnTo>
                    <a:pt x="1328565" y="65853"/>
                  </a:lnTo>
                  <a:lnTo>
                    <a:pt x="1438028" y="64197"/>
                  </a:lnTo>
                  <a:lnTo>
                    <a:pt x="1835314" y="63507"/>
                  </a:lnTo>
                  <a:lnTo>
                    <a:pt x="1871243" y="62094"/>
                  </a:lnTo>
                  <a:lnTo>
                    <a:pt x="1907895" y="59740"/>
                  </a:lnTo>
                  <a:lnTo>
                    <a:pt x="1945030" y="56760"/>
                  </a:lnTo>
                  <a:lnTo>
                    <a:pt x="2012631" y="53448"/>
                  </a:lnTo>
                  <a:lnTo>
                    <a:pt x="2077014" y="51977"/>
                  </a:lnTo>
                  <a:lnTo>
                    <a:pt x="2352113" y="50845"/>
                  </a:lnTo>
                  <a:lnTo>
                    <a:pt x="2386519" y="48008"/>
                  </a:lnTo>
                  <a:lnTo>
                    <a:pt x="2419335" y="43294"/>
                  </a:lnTo>
                  <a:lnTo>
                    <a:pt x="2451090" y="37329"/>
                  </a:lnTo>
                  <a:lnTo>
                    <a:pt x="2480726" y="33353"/>
                  </a:lnTo>
                  <a:lnTo>
                    <a:pt x="2508951" y="30702"/>
                  </a:lnTo>
                  <a:lnTo>
                    <a:pt x="2564300" y="27756"/>
                  </a:lnTo>
                  <a:lnTo>
                    <a:pt x="2621826" y="26447"/>
                  </a:lnTo>
                  <a:lnTo>
                    <a:pt x="2648172" y="23275"/>
                  </a:lnTo>
                  <a:lnTo>
                    <a:pt x="2672792" y="18339"/>
                  </a:lnTo>
                  <a:lnTo>
                    <a:pt x="2696261" y="12226"/>
                  </a:lnTo>
                  <a:lnTo>
                    <a:pt x="2718963" y="8150"/>
                  </a:lnTo>
                  <a:lnTo>
                    <a:pt x="2741153" y="5433"/>
                  </a:lnTo>
                  <a:lnTo>
                    <a:pt x="2783212" y="2415"/>
                  </a:lnTo>
                  <a:lnTo>
                    <a:pt x="2859968" y="477"/>
                  </a:lnTo>
                  <a:lnTo>
                    <a:pt x="2959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848100" y="2832100"/>
              <a:ext cx="3948341" cy="1634472"/>
            </a:xfrm>
            <a:custGeom>
              <a:avLst/>
              <a:gdLst/>
              <a:ahLst/>
              <a:cxnLst/>
              <a:rect l="0" t="0" r="0" b="0"/>
              <a:pathLst>
                <a:path w="3948341" h="1634472">
                  <a:moveTo>
                    <a:pt x="0" y="88900"/>
                  </a:moveTo>
                  <a:lnTo>
                    <a:pt x="20225" y="75416"/>
                  </a:lnTo>
                  <a:lnTo>
                    <a:pt x="45208" y="68796"/>
                  </a:lnTo>
                  <a:lnTo>
                    <a:pt x="164190" y="63965"/>
                  </a:lnTo>
                  <a:lnTo>
                    <a:pt x="319955" y="63527"/>
                  </a:lnTo>
                  <a:lnTo>
                    <a:pt x="448586" y="53451"/>
                  </a:lnTo>
                  <a:lnTo>
                    <a:pt x="563840" y="51323"/>
                  </a:lnTo>
                  <a:lnTo>
                    <a:pt x="680315" y="48081"/>
                  </a:lnTo>
                  <a:lnTo>
                    <a:pt x="790079" y="30716"/>
                  </a:lnTo>
                  <a:lnTo>
                    <a:pt x="884620" y="26975"/>
                  </a:lnTo>
                  <a:lnTo>
                    <a:pt x="989302" y="18340"/>
                  </a:lnTo>
                  <a:lnTo>
                    <a:pt x="1091815" y="5434"/>
                  </a:lnTo>
                  <a:lnTo>
                    <a:pt x="1197449" y="1610"/>
                  </a:lnTo>
                  <a:lnTo>
                    <a:pt x="1541220" y="41"/>
                  </a:lnTo>
                  <a:lnTo>
                    <a:pt x="2175698" y="0"/>
                  </a:lnTo>
                  <a:lnTo>
                    <a:pt x="2293927" y="13484"/>
                  </a:lnTo>
                  <a:lnTo>
                    <a:pt x="2411585" y="21869"/>
                  </a:lnTo>
                  <a:lnTo>
                    <a:pt x="2520138" y="24353"/>
                  </a:lnTo>
                  <a:lnTo>
                    <a:pt x="2600787" y="32460"/>
                  </a:lnTo>
                  <a:lnTo>
                    <a:pt x="2758813" y="53919"/>
                  </a:lnTo>
                  <a:lnTo>
                    <a:pt x="2864321" y="74145"/>
                  </a:lnTo>
                  <a:lnTo>
                    <a:pt x="2973820" y="98012"/>
                  </a:lnTo>
                  <a:lnTo>
                    <a:pt x="3079956" y="129700"/>
                  </a:lnTo>
                  <a:lnTo>
                    <a:pt x="3176158" y="159158"/>
                  </a:lnTo>
                  <a:lnTo>
                    <a:pt x="3326994" y="213027"/>
                  </a:lnTo>
                  <a:lnTo>
                    <a:pt x="3439111" y="255941"/>
                  </a:lnTo>
                  <a:lnTo>
                    <a:pt x="3517132" y="306159"/>
                  </a:lnTo>
                  <a:lnTo>
                    <a:pt x="3637273" y="389558"/>
                  </a:lnTo>
                  <a:lnTo>
                    <a:pt x="3697203" y="430572"/>
                  </a:lnTo>
                  <a:lnTo>
                    <a:pt x="3759645" y="473299"/>
                  </a:lnTo>
                  <a:lnTo>
                    <a:pt x="3796086" y="503866"/>
                  </a:lnTo>
                  <a:lnTo>
                    <a:pt x="3828768" y="547697"/>
                  </a:lnTo>
                  <a:lnTo>
                    <a:pt x="3856911" y="584439"/>
                  </a:lnTo>
                  <a:lnTo>
                    <a:pt x="3880708" y="620524"/>
                  </a:lnTo>
                  <a:lnTo>
                    <a:pt x="3899282" y="656788"/>
                  </a:lnTo>
                  <a:lnTo>
                    <a:pt x="3912239" y="696424"/>
                  </a:lnTo>
                  <a:lnTo>
                    <a:pt x="3934210" y="744922"/>
                  </a:lnTo>
                  <a:lnTo>
                    <a:pt x="3942815" y="776517"/>
                  </a:lnTo>
                  <a:lnTo>
                    <a:pt x="3946640" y="815018"/>
                  </a:lnTo>
                  <a:lnTo>
                    <a:pt x="3947660" y="841090"/>
                  </a:lnTo>
                  <a:lnTo>
                    <a:pt x="3948340" y="869760"/>
                  </a:lnTo>
                  <a:lnTo>
                    <a:pt x="3941569" y="912904"/>
                  </a:lnTo>
                  <a:lnTo>
                    <a:pt x="3930563" y="947601"/>
                  </a:lnTo>
                  <a:lnTo>
                    <a:pt x="3915023" y="997458"/>
                  </a:lnTo>
                  <a:lnTo>
                    <a:pt x="3893172" y="1038257"/>
                  </a:lnTo>
                  <a:lnTo>
                    <a:pt x="3877068" y="1059288"/>
                  </a:lnTo>
                  <a:lnTo>
                    <a:pt x="3816140" y="1108747"/>
                  </a:lnTo>
                  <a:lnTo>
                    <a:pt x="3772308" y="1159348"/>
                  </a:lnTo>
                  <a:lnTo>
                    <a:pt x="3703881" y="1207638"/>
                  </a:lnTo>
                  <a:lnTo>
                    <a:pt x="3643561" y="1248700"/>
                  </a:lnTo>
                  <a:lnTo>
                    <a:pt x="3581003" y="1292852"/>
                  </a:lnTo>
                  <a:lnTo>
                    <a:pt x="3496654" y="1338954"/>
                  </a:lnTo>
                  <a:lnTo>
                    <a:pt x="3409229" y="1373827"/>
                  </a:lnTo>
                  <a:lnTo>
                    <a:pt x="3307292" y="1399530"/>
                  </a:lnTo>
                  <a:lnTo>
                    <a:pt x="3196863" y="1438255"/>
                  </a:lnTo>
                  <a:lnTo>
                    <a:pt x="3090425" y="1470775"/>
                  </a:lnTo>
                  <a:lnTo>
                    <a:pt x="2985406" y="1500368"/>
                  </a:lnTo>
                  <a:lnTo>
                    <a:pt x="2867096" y="1516602"/>
                  </a:lnTo>
                  <a:lnTo>
                    <a:pt x="2858253" y="1514835"/>
                  </a:lnTo>
                  <a:lnTo>
                    <a:pt x="2855179" y="1509423"/>
                  </a:lnTo>
                  <a:lnTo>
                    <a:pt x="2855953" y="1501582"/>
                  </a:lnTo>
                  <a:lnTo>
                    <a:pt x="2863524" y="1492121"/>
                  </a:lnTo>
                  <a:lnTo>
                    <a:pt x="2902245" y="1457169"/>
                  </a:lnTo>
                  <a:lnTo>
                    <a:pt x="2929397" y="1410280"/>
                  </a:lnTo>
                  <a:lnTo>
                    <a:pt x="2956246" y="1372328"/>
                  </a:lnTo>
                  <a:lnTo>
                    <a:pt x="2989612" y="1331521"/>
                  </a:lnTo>
                  <a:lnTo>
                    <a:pt x="3012172" y="1314746"/>
                  </a:lnTo>
                  <a:lnTo>
                    <a:pt x="3024114" y="1308297"/>
                  </a:lnTo>
                  <a:lnTo>
                    <a:pt x="3032076" y="1311054"/>
                  </a:lnTo>
                  <a:lnTo>
                    <a:pt x="3037384" y="1319946"/>
                  </a:lnTo>
                  <a:lnTo>
                    <a:pt x="3040922" y="1332931"/>
                  </a:lnTo>
                  <a:lnTo>
                    <a:pt x="3040459" y="1344409"/>
                  </a:lnTo>
                  <a:lnTo>
                    <a:pt x="3037328" y="1354884"/>
                  </a:lnTo>
                  <a:lnTo>
                    <a:pt x="3027734" y="1378281"/>
                  </a:lnTo>
                  <a:lnTo>
                    <a:pt x="3018766" y="1412199"/>
                  </a:lnTo>
                  <a:lnTo>
                    <a:pt x="2998789" y="1450792"/>
                  </a:lnTo>
                  <a:lnTo>
                    <a:pt x="2953456" y="1519573"/>
                  </a:lnTo>
                  <a:lnTo>
                    <a:pt x="2949692" y="1536571"/>
                  </a:lnTo>
                  <a:lnTo>
                    <a:pt x="2953037" y="1574272"/>
                  </a:lnTo>
                  <a:lnTo>
                    <a:pt x="2960703" y="1587148"/>
                  </a:lnTo>
                  <a:lnTo>
                    <a:pt x="2971457" y="1595732"/>
                  </a:lnTo>
                  <a:lnTo>
                    <a:pt x="2984271" y="1601454"/>
                  </a:lnTo>
                  <a:lnTo>
                    <a:pt x="3017324" y="1607813"/>
                  </a:lnTo>
                  <a:lnTo>
                    <a:pt x="3052710" y="1613461"/>
                  </a:lnTo>
                  <a:lnTo>
                    <a:pt x="3099255" y="1629686"/>
                  </a:lnTo>
                  <a:lnTo>
                    <a:pt x="3136631" y="1634471"/>
                  </a:lnTo>
                  <a:lnTo>
                    <a:pt x="3152243" y="1632925"/>
                  </a:lnTo>
                  <a:lnTo>
                    <a:pt x="3165473" y="1629072"/>
                  </a:lnTo>
                  <a:lnTo>
                    <a:pt x="3177115" y="1623681"/>
                  </a:lnTo>
                  <a:lnTo>
                    <a:pt x="3182054" y="1617265"/>
                  </a:lnTo>
                  <a:lnTo>
                    <a:pt x="3182525" y="1610166"/>
                  </a:lnTo>
                  <a:lnTo>
                    <a:pt x="3180016" y="1602610"/>
                  </a:lnTo>
                  <a:lnTo>
                    <a:pt x="3156260" y="1571751"/>
                  </a:lnTo>
                  <a:lnTo>
                    <a:pt x="3108056" y="1520950"/>
                  </a:lnTo>
                  <a:lnTo>
                    <a:pt x="3053277" y="1472597"/>
                  </a:lnTo>
                  <a:lnTo>
                    <a:pt x="3032471" y="1443769"/>
                  </a:lnTo>
                  <a:lnTo>
                    <a:pt x="3009062" y="1399568"/>
                  </a:lnTo>
                  <a:lnTo>
                    <a:pt x="2998238" y="1379797"/>
                  </a:lnTo>
                  <a:lnTo>
                    <a:pt x="2999303" y="1378475"/>
                  </a:lnTo>
                  <a:lnTo>
                    <a:pt x="3002836" y="1380417"/>
                  </a:lnTo>
                  <a:lnTo>
                    <a:pt x="3010523" y="1393863"/>
                  </a:lnTo>
                  <a:lnTo>
                    <a:pt x="3026547" y="1432759"/>
                  </a:lnTo>
                  <a:lnTo>
                    <a:pt x="3041288" y="1465104"/>
                  </a:lnTo>
                  <a:lnTo>
                    <a:pt x="3069983" y="1512627"/>
                  </a:lnTo>
                  <a:lnTo>
                    <a:pt x="3081759" y="1535879"/>
                  </a:lnTo>
                  <a:lnTo>
                    <a:pt x="3120510" y="1589343"/>
                  </a:lnTo>
                  <a:lnTo>
                    <a:pt x="3125973" y="1587317"/>
                  </a:lnTo>
                  <a:lnTo>
                    <a:pt x="3129615" y="1576089"/>
                  </a:lnTo>
                  <a:lnTo>
                    <a:pt x="3132043" y="1558726"/>
                  </a:lnTo>
                  <a:lnTo>
                    <a:pt x="3130840" y="1542917"/>
                  </a:lnTo>
                  <a:lnTo>
                    <a:pt x="3121976" y="1514063"/>
                  </a:lnTo>
                  <a:lnTo>
                    <a:pt x="3101120" y="1474018"/>
                  </a:lnTo>
                  <a:lnTo>
                    <a:pt x="3091880" y="1466690"/>
                  </a:lnTo>
                  <a:lnTo>
                    <a:pt x="3081487" y="1463215"/>
                  </a:lnTo>
                  <a:lnTo>
                    <a:pt x="3070324" y="1462310"/>
                  </a:lnTo>
                  <a:lnTo>
                    <a:pt x="3065705" y="1464529"/>
                  </a:lnTo>
                  <a:lnTo>
                    <a:pt x="3065447" y="1468830"/>
                  </a:lnTo>
                  <a:lnTo>
                    <a:pt x="3083903" y="1512658"/>
                  </a:lnTo>
                  <a:lnTo>
                    <a:pt x="3111500" y="154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/>
          <p:cNvSpPr/>
          <p:nvPr/>
        </p:nvSpPr>
        <p:spPr>
          <a:xfrm>
            <a:off x="1751815" y="2273300"/>
            <a:ext cx="3366286" cy="63501"/>
          </a:xfrm>
          <a:custGeom>
            <a:avLst/>
            <a:gdLst/>
            <a:ahLst/>
            <a:cxnLst/>
            <a:rect l="0" t="0" r="0" b="0"/>
            <a:pathLst>
              <a:path w="3366286" h="63501">
                <a:moveTo>
                  <a:pt x="13485" y="25400"/>
                </a:moveTo>
                <a:lnTo>
                  <a:pt x="0" y="11915"/>
                </a:lnTo>
                <a:lnTo>
                  <a:pt x="3084" y="7944"/>
                </a:lnTo>
                <a:lnTo>
                  <a:pt x="12195" y="5295"/>
                </a:lnTo>
                <a:lnTo>
                  <a:pt x="25325" y="3530"/>
                </a:lnTo>
                <a:lnTo>
                  <a:pt x="36901" y="5176"/>
                </a:lnTo>
                <a:lnTo>
                  <a:pt x="47440" y="9094"/>
                </a:lnTo>
                <a:lnTo>
                  <a:pt x="57288" y="14530"/>
                </a:lnTo>
                <a:lnTo>
                  <a:pt x="70909" y="18153"/>
                </a:lnTo>
                <a:lnTo>
                  <a:pt x="87045" y="20568"/>
                </a:lnTo>
                <a:lnTo>
                  <a:pt x="104858" y="22179"/>
                </a:lnTo>
                <a:lnTo>
                  <a:pt x="150991" y="23968"/>
                </a:lnTo>
                <a:lnTo>
                  <a:pt x="267835" y="25117"/>
                </a:lnTo>
                <a:lnTo>
                  <a:pt x="295941" y="22389"/>
                </a:lnTo>
                <a:lnTo>
                  <a:pt x="321733" y="17748"/>
                </a:lnTo>
                <a:lnTo>
                  <a:pt x="345984" y="11832"/>
                </a:lnTo>
                <a:lnTo>
                  <a:pt x="367795" y="7888"/>
                </a:lnTo>
                <a:lnTo>
                  <a:pt x="387980" y="5258"/>
                </a:lnTo>
                <a:lnTo>
                  <a:pt x="407082" y="3505"/>
                </a:lnTo>
                <a:lnTo>
                  <a:pt x="447120" y="1558"/>
                </a:lnTo>
                <a:lnTo>
                  <a:pt x="551360" y="205"/>
                </a:lnTo>
                <a:lnTo>
                  <a:pt x="1085212" y="0"/>
                </a:lnTo>
                <a:lnTo>
                  <a:pt x="1107559" y="2822"/>
                </a:lnTo>
                <a:lnTo>
                  <a:pt x="1129512" y="7525"/>
                </a:lnTo>
                <a:lnTo>
                  <a:pt x="1151203" y="13484"/>
                </a:lnTo>
                <a:lnTo>
                  <a:pt x="1172719" y="17455"/>
                </a:lnTo>
                <a:lnTo>
                  <a:pt x="1194118" y="20104"/>
                </a:lnTo>
                <a:lnTo>
                  <a:pt x="1215440" y="21869"/>
                </a:lnTo>
                <a:lnTo>
                  <a:pt x="1265472" y="23830"/>
                </a:lnTo>
                <a:lnTo>
                  <a:pt x="1364593" y="25090"/>
                </a:lnTo>
                <a:lnTo>
                  <a:pt x="1925013" y="25400"/>
                </a:lnTo>
                <a:lnTo>
                  <a:pt x="1946826" y="28222"/>
                </a:lnTo>
                <a:lnTo>
                  <a:pt x="1968423" y="32925"/>
                </a:lnTo>
                <a:lnTo>
                  <a:pt x="1989877" y="38884"/>
                </a:lnTo>
                <a:lnTo>
                  <a:pt x="2011235" y="42855"/>
                </a:lnTo>
                <a:lnTo>
                  <a:pt x="2032529" y="45504"/>
                </a:lnTo>
                <a:lnTo>
                  <a:pt x="2053781" y="47269"/>
                </a:lnTo>
                <a:lnTo>
                  <a:pt x="2103735" y="49230"/>
                </a:lnTo>
                <a:lnTo>
                  <a:pt x="2202806" y="50490"/>
                </a:lnTo>
                <a:lnTo>
                  <a:pt x="2460324" y="50797"/>
                </a:lnTo>
                <a:lnTo>
                  <a:pt x="2481500" y="52209"/>
                </a:lnTo>
                <a:lnTo>
                  <a:pt x="2502672" y="54561"/>
                </a:lnTo>
                <a:lnTo>
                  <a:pt x="2523843" y="57541"/>
                </a:lnTo>
                <a:lnTo>
                  <a:pt x="2549246" y="59527"/>
                </a:lnTo>
                <a:lnTo>
                  <a:pt x="2577470" y="60851"/>
                </a:lnTo>
                <a:lnTo>
                  <a:pt x="2659839" y="62715"/>
                </a:lnTo>
                <a:lnTo>
                  <a:pt x="2757624" y="63344"/>
                </a:lnTo>
                <a:lnTo>
                  <a:pt x="2781300" y="61985"/>
                </a:lnTo>
                <a:lnTo>
                  <a:pt x="2804139" y="59668"/>
                </a:lnTo>
                <a:lnTo>
                  <a:pt x="2826421" y="56712"/>
                </a:lnTo>
                <a:lnTo>
                  <a:pt x="2852564" y="54741"/>
                </a:lnTo>
                <a:lnTo>
                  <a:pt x="2881282" y="53427"/>
                </a:lnTo>
                <a:lnTo>
                  <a:pt x="2971873" y="51578"/>
                </a:lnTo>
                <a:lnTo>
                  <a:pt x="3275614" y="50806"/>
                </a:lnTo>
                <a:lnTo>
                  <a:pt x="3366285" y="635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753966" y="215900"/>
            <a:ext cx="2576787" cy="381001"/>
            <a:chOff x="2753966" y="215900"/>
            <a:chExt cx="2576787" cy="381001"/>
          </a:xfrm>
        </p:grpSpPr>
        <p:sp>
          <p:nvSpPr>
            <p:cNvPr id="34" name="Freeform 33"/>
            <p:cNvSpPr/>
            <p:nvPr/>
          </p:nvSpPr>
          <p:spPr>
            <a:xfrm>
              <a:off x="2753966" y="215900"/>
              <a:ext cx="40035" cy="381001"/>
            </a:xfrm>
            <a:custGeom>
              <a:avLst/>
              <a:gdLst/>
              <a:ahLst/>
              <a:cxnLst/>
              <a:rect l="0" t="0" r="0" b="0"/>
              <a:pathLst>
                <a:path w="40035" h="381001">
                  <a:moveTo>
                    <a:pt x="14634" y="0"/>
                  </a:moveTo>
                  <a:lnTo>
                    <a:pt x="1149" y="13483"/>
                  </a:lnTo>
                  <a:lnTo>
                    <a:pt x="0" y="21689"/>
                  </a:lnTo>
                  <a:lnTo>
                    <a:pt x="2055" y="31392"/>
                  </a:lnTo>
                  <a:lnTo>
                    <a:pt x="6248" y="42095"/>
                  </a:lnTo>
                  <a:lnTo>
                    <a:pt x="9043" y="56285"/>
                  </a:lnTo>
                  <a:lnTo>
                    <a:pt x="10907" y="72801"/>
                  </a:lnTo>
                  <a:lnTo>
                    <a:pt x="12149" y="90867"/>
                  </a:lnTo>
                  <a:lnTo>
                    <a:pt x="12977" y="109967"/>
                  </a:lnTo>
                  <a:lnTo>
                    <a:pt x="13897" y="150004"/>
                  </a:lnTo>
                  <a:lnTo>
                    <a:pt x="14569" y="264393"/>
                  </a:lnTo>
                  <a:lnTo>
                    <a:pt x="17413" y="284917"/>
                  </a:lnTo>
                  <a:lnTo>
                    <a:pt x="40034" y="381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952480" y="215900"/>
              <a:ext cx="207964" cy="336616"/>
            </a:xfrm>
            <a:custGeom>
              <a:avLst/>
              <a:gdLst/>
              <a:ahLst/>
              <a:cxnLst/>
              <a:rect l="0" t="0" r="0" b="0"/>
              <a:pathLst>
                <a:path w="207964" h="336616">
                  <a:moveTo>
                    <a:pt x="32020" y="0"/>
                  </a:moveTo>
                  <a:lnTo>
                    <a:pt x="18536" y="33709"/>
                  </a:lnTo>
                  <a:lnTo>
                    <a:pt x="14564" y="50695"/>
                  </a:lnTo>
                  <a:lnTo>
                    <a:pt x="11916" y="69074"/>
                  </a:lnTo>
                  <a:lnTo>
                    <a:pt x="10150" y="88383"/>
                  </a:lnTo>
                  <a:lnTo>
                    <a:pt x="4426" y="136177"/>
                  </a:lnTo>
                  <a:lnTo>
                    <a:pt x="924" y="162751"/>
                  </a:lnTo>
                  <a:lnTo>
                    <a:pt x="0" y="187523"/>
                  </a:lnTo>
                  <a:lnTo>
                    <a:pt x="796" y="211093"/>
                  </a:lnTo>
                  <a:lnTo>
                    <a:pt x="2737" y="233862"/>
                  </a:lnTo>
                  <a:lnTo>
                    <a:pt x="6853" y="253274"/>
                  </a:lnTo>
                  <a:lnTo>
                    <a:pt x="12420" y="270449"/>
                  </a:lnTo>
                  <a:lnTo>
                    <a:pt x="18953" y="286133"/>
                  </a:lnTo>
                  <a:lnTo>
                    <a:pt x="26131" y="299411"/>
                  </a:lnTo>
                  <a:lnTo>
                    <a:pt x="33738" y="311085"/>
                  </a:lnTo>
                  <a:lnTo>
                    <a:pt x="41632" y="321690"/>
                  </a:lnTo>
                  <a:lnTo>
                    <a:pt x="53950" y="328760"/>
                  </a:lnTo>
                  <a:lnTo>
                    <a:pt x="69218" y="333473"/>
                  </a:lnTo>
                  <a:lnTo>
                    <a:pt x="86452" y="336615"/>
                  </a:lnTo>
                  <a:lnTo>
                    <a:pt x="102174" y="335888"/>
                  </a:lnTo>
                  <a:lnTo>
                    <a:pt x="116890" y="332581"/>
                  </a:lnTo>
                  <a:lnTo>
                    <a:pt x="130933" y="327553"/>
                  </a:lnTo>
                  <a:lnTo>
                    <a:pt x="145939" y="319969"/>
                  </a:lnTo>
                  <a:lnTo>
                    <a:pt x="161589" y="310679"/>
                  </a:lnTo>
                  <a:lnTo>
                    <a:pt x="177665" y="300253"/>
                  </a:lnTo>
                  <a:lnTo>
                    <a:pt x="189795" y="289068"/>
                  </a:lnTo>
                  <a:lnTo>
                    <a:pt x="199292" y="277379"/>
                  </a:lnTo>
                  <a:lnTo>
                    <a:pt x="207034" y="265352"/>
                  </a:lnTo>
                  <a:lnTo>
                    <a:pt x="207963" y="251690"/>
                  </a:lnTo>
                  <a:lnTo>
                    <a:pt x="204348" y="236938"/>
                  </a:lnTo>
                  <a:lnTo>
                    <a:pt x="197705" y="221458"/>
                  </a:lnTo>
                  <a:lnTo>
                    <a:pt x="186221" y="213961"/>
                  </a:lnTo>
                  <a:lnTo>
                    <a:pt x="171510" y="211785"/>
                  </a:lnTo>
                  <a:lnTo>
                    <a:pt x="154646" y="213156"/>
                  </a:lnTo>
                  <a:lnTo>
                    <a:pt x="140582" y="216893"/>
                  </a:lnTo>
                  <a:lnTo>
                    <a:pt x="128383" y="222206"/>
                  </a:lnTo>
                  <a:lnTo>
                    <a:pt x="117429" y="228571"/>
                  </a:lnTo>
                  <a:lnTo>
                    <a:pt x="107303" y="237047"/>
                  </a:lnTo>
                  <a:lnTo>
                    <a:pt x="97731" y="246931"/>
                  </a:lnTo>
                  <a:lnTo>
                    <a:pt x="88527" y="257754"/>
                  </a:lnTo>
                  <a:lnTo>
                    <a:pt x="80980" y="269202"/>
                  </a:lnTo>
                  <a:lnTo>
                    <a:pt x="74538" y="281068"/>
                  </a:lnTo>
                  <a:lnTo>
                    <a:pt x="5742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505200" y="241300"/>
              <a:ext cx="197649" cy="139701"/>
            </a:xfrm>
            <a:custGeom>
              <a:avLst/>
              <a:gdLst/>
              <a:ahLst/>
              <a:cxnLst/>
              <a:rect l="0" t="0" r="0" b="0"/>
              <a:pathLst>
                <a:path w="197649" h="139701">
                  <a:moveTo>
                    <a:pt x="0" y="0"/>
                  </a:moveTo>
                  <a:lnTo>
                    <a:pt x="33709" y="6741"/>
                  </a:lnTo>
                  <a:lnTo>
                    <a:pt x="50695" y="8727"/>
                  </a:lnTo>
                  <a:lnTo>
                    <a:pt x="69074" y="10052"/>
                  </a:lnTo>
                  <a:lnTo>
                    <a:pt x="88383" y="10934"/>
                  </a:lnTo>
                  <a:lnTo>
                    <a:pt x="108311" y="14345"/>
                  </a:lnTo>
                  <a:lnTo>
                    <a:pt x="128651" y="19441"/>
                  </a:lnTo>
                  <a:lnTo>
                    <a:pt x="149268" y="25660"/>
                  </a:lnTo>
                  <a:lnTo>
                    <a:pt x="165834" y="32629"/>
                  </a:lnTo>
                  <a:lnTo>
                    <a:pt x="179700" y="40097"/>
                  </a:lnTo>
                  <a:lnTo>
                    <a:pt x="191766" y="47898"/>
                  </a:lnTo>
                  <a:lnTo>
                    <a:pt x="196989" y="57332"/>
                  </a:lnTo>
                  <a:lnTo>
                    <a:pt x="197648" y="67854"/>
                  </a:lnTo>
                  <a:lnTo>
                    <a:pt x="195265" y="79103"/>
                  </a:lnTo>
                  <a:lnTo>
                    <a:pt x="189443" y="89424"/>
                  </a:lnTo>
                  <a:lnTo>
                    <a:pt x="181329" y="99127"/>
                  </a:lnTo>
                  <a:lnTo>
                    <a:pt x="171686" y="108418"/>
                  </a:lnTo>
                  <a:lnTo>
                    <a:pt x="159613" y="116023"/>
                  </a:lnTo>
                  <a:lnTo>
                    <a:pt x="145919" y="122504"/>
                  </a:lnTo>
                  <a:lnTo>
                    <a:pt x="10160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17900" y="457200"/>
              <a:ext cx="215901" cy="1"/>
            </a:xfrm>
            <a:custGeom>
              <a:avLst/>
              <a:gdLst/>
              <a:ahLst/>
              <a:cxnLst/>
              <a:rect l="0" t="0" r="0" b="0"/>
              <a:pathLst>
                <a:path w="215901" h="1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13200" y="294138"/>
              <a:ext cx="368301" cy="239263"/>
            </a:xfrm>
            <a:custGeom>
              <a:avLst/>
              <a:gdLst/>
              <a:ahLst/>
              <a:cxnLst/>
              <a:rect l="0" t="0" r="0" b="0"/>
              <a:pathLst>
                <a:path w="368301" h="239263">
                  <a:moveTo>
                    <a:pt x="0" y="23362"/>
                  </a:moveTo>
                  <a:lnTo>
                    <a:pt x="26968" y="3136"/>
                  </a:lnTo>
                  <a:lnTo>
                    <a:pt x="39145" y="0"/>
                  </a:lnTo>
                  <a:lnTo>
                    <a:pt x="51496" y="731"/>
                  </a:lnTo>
                  <a:lnTo>
                    <a:pt x="63964" y="4041"/>
                  </a:lnTo>
                  <a:lnTo>
                    <a:pt x="75098" y="10481"/>
                  </a:lnTo>
                  <a:lnTo>
                    <a:pt x="85343" y="19008"/>
                  </a:lnTo>
                  <a:lnTo>
                    <a:pt x="94995" y="28926"/>
                  </a:lnTo>
                  <a:lnTo>
                    <a:pt x="102841" y="39771"/>
                  </a:lnTo>
                  <a:lnTo>
                    <a:pt x="109483" y="51235"/>
                  </a:lnTo>
                  <a:lnTo>
                    <a:pt x="137023" y="106792"/>
                  </a:lnTo>
                  <a:lnTo>
                    <a:pt x="144971" y="119904"/>
                  </a:lnTo>
                  <a:lnTo>
                    <a:pt x="153092" y="131468"/>
                  </a:lnTo>
                  <a:lnTo>
                    <a:pt x="161328" y="141999"/>
                  </a:lnTo>
                  <a:lnTo>
                    <a:pt x="171051" y="150431"/>
                  </a:lnTo>
                  <a:lnTo>
                    <a:pt x="181767" y="157463"/>
                  </a:lnTo>
                  <a:lnTo>
                    <a:pt x="193145" y="163563"/>
                  </a:lnTo>
                  <a:lnTo>
                    <a:pt x="203552" y="170451"/>
                  </a:lnTo>
                  <a:lnTo>
                    <a:pt x="213312" y="177866"/>
                  </a:lnTo>
                  <a:lnTo>
                    <a:pt x="222641" y="185631"/>
                  </a:lnTo>
                  <a:lnTo>
                    <a:pt x="235916" y="193630"/>
                  </a:lnTo>
                  <a:lnTo>
                    <a:pt x="251822" y="201785"/>
                  </a:lnTo>
                  <a:lnTo>
                    <a:pt x="269481" y="210044"/>
                  </a:lnTo>
                  <a:lnTo>
                    <a:pt x="285487" y="216961"/>
                  </a:lnTo>
                  <a:lnTo>
                    <a:pt x="300391" y="222983"/>
                  </a:lnTo>
                  <a:lnTo>
                    <a:pt x="368300" y="2392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127500" y="317500"/>
              <a:ext cx="190501" cy="177801"/>
            </a:xfrm>
            <a:custGeom>
              <a:avLst/>
              <a:gdLst/>
              <a:ahLst/>
              <a:cxnLst/>
              <a:rect l="0" t="0" r="0" b="0"/>
              <a:pathLst>
                <a:path w="190501" h="177801">
                  <a:moveTo>
                    <a:pt x="190500" y="0"/>
                  </a:moveTo>
                  <a:lnTo>
                    <a:pt x="170274" y="13483"/>
                  </a:lnTo>
                  <a:lnTo>
                    <a:pt x="158671" y="20278"/>
                  </a:lnTo>
                  <a:lnTo>
                    <a:pt x="145291" y="27629"/>
                  </a:lnTo>
                  <a:lnTo>
                    <a:pt x="130728" y="35353"/>
                  </a:lnTo>
                  <a:lnTo>
                    <a:pt x="95730" y="55223"/>
                  </a:lnTo>
                  <a:lnTo>
                    <a:pt x="76520" y="66449"/>
                  </a:lnTo>
                  <a:lnTo>
                    <a:pt x="60891" y="79577"/>
                  </a:lnTo>
                  <a:lnTo>
                    <a:pt x="47649" y="93973"/>
                  </a:lnTo>
                  <a:lnTo>
                    <a:pt x="35999" y="109215"/>
                  </a:lnTo>
                  <a:lnTo>
                    <a:pt x="26822" y="123610"/>
                  </a:lnTo>
                  <a:lnTo>
                    <a:pt x="19292" y="13744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635500" y="254000"/>
              <a:ext cx="161553" cy="177801"/>
            </a:xfrm>
            <a:custGeom>
              <a:avLst/>
              <a:gdLst/>
              <a:ahLst/>
              <a:cxnLst/>
              <a:rect l="0" t="0" r="0" b="0"/>
              <a:pathLst>
                <a:path w="161553" h="177801">
                  <a:moveTo>
                    <a:pt x="25400" y="0"/>
                  </a:moveTo>
                  <a:lnTo>
                    <a:pt x="38884" y="13483"/>
                  </a:lnTo>
                  <a:lnTo>
                    <a:pt x="49911" y="17455"/>
                  </a:lnTo>
                  <a:lnTo>
                    <a:pt x="64318" y="20103"/>
                  </a:lnTo>
                  <a:lnTo>
                    <a:pt x="80979" y="21869"/>
                  </a:lnTo>
                  <a:lnTo>
                    <a:pt x="96319" y="25868"/>
                  </a:lnTo>
                  <a:lnTo>
                    <a:pt x="110779" y="31356"/>
                  </a:lnTo>
                  <a:lnTo>
                    <a:pt x="124653" y="37837"/>
                  </a:lnTo>
                  <a:lnTo>
                    <a:pt x="136724" y="46391"/>
                  </a:lnTo>
                  <a:lnTo>
                    <a:pt x="147594" y="56327"/>
                  </a:lnTo>
                  <a:lnTo>
                    <a:pt x="157662" y="67185"/>
                  </a:lnTo>
                  <a:lnTo>
                    <a:pt x="161552" y="77245"/>
                  </a:lnTo>
                  <a:lnTo>
                    <a:pt x="161324" y="86774"/>
                  </a:lnTo>
                  <a:lnTo>
                    <a:pt x="158349" y="95949"/>
                  </a:lnTo>
                  <a:lnTo>
                    <a:pt x="152132" y="103477"/>
                  </a:lnTo>
                  <a:lnTo>
                    <a:pt x="143755" y="109907"/>
                  </a:lnTo>
                  <a:lnTo>
                    <a:pt x="133936" y="115604"/>
                  </a:lnTo>
                  <a:lnTo>
                    <a:pt x="121746" y="119403"/>
                  </a:lnTo>
                  <a:lnTo>
                    <a:pt x="107975" y="121935"/>
                  </a:lnTo>
                  <a:lnTo>
                    <a:pt x="93150" y="123623"/>
                  </a:lnTo>
                  <a:lnTo>
                    <a:pt x="79033" y="127571"/>
                  </a:lnTo>
                  <a:lnTo>
                    <a:pt x="65389" y="133025"/>
                  </a:lnTo>
                  <a:lnTo>
                    <a:pt x="52059" y="139483"/>
                  </a:lnTo>
                  <a:lnTo>
                    <a:pt x="40350" y="146611"/>
                  </a:lnTo>
                  <a:lnTo>
                    <a:pt x="29722" y="154185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119024" y="241300"/>
              <a:ext cx="211729" cy="355601"/>
            </a:xfrm>
            <a:custGeom>
              <a:avLst/>
              <a:gdLst/>
              <a:ahLst/>
              <a:cxnLst/>
              <a:rect l="0" t="0" r="0" b="0"/>
              <a:pathLst>
                <a:path w="211729" h="355601">
                  <a:moveTo>
                    <a:pt x="62576" y="0"/>
                  </a:moveTo>
                  <a:lnTo>
                    <a:pt x="27222" y="53029"/>
                  </a:lnTo>
                  <a:lnTo>
                    <a:pt x="20662" y="67808"/>
                  </a:lnTo>
                  <a:lnTo>
                    <a:pt x="14878" y="84716"/>
                  </a:lnTo>
                  <a:lnTo>
                    <a:pt x="9611" y="103044"/>
                  </a:lnTo>
                  <a:lnTo>
                    <a:pt x="6099" y="123729"/>
                  </a:lnTo>
                  <a:lnTo>
                    <a:pt x="3758" y="145986"/>
                  </a:lnTo>
                  <a:lnTo>
                    <a:pt x="2197" y="169291"/>
                  </a:lnTo>
                  <a:lnTo>
                    <a:pt x="1156" y="191882"/>
                  </a:lnTo>
                  <a:lnTo>
                    <a:pt x="0" y="235799"/>
                  </a:lnTo>
                  <a:lnTo>
                    <a:pt x="3926" y="254566"/>
                  </a:lnTo>
                  <a:lnTo>
                    <a:pt x="10776" y="271311"/>
                  </a:lnTo>
                  <a:lnTo>
                    <a:pt x="19575" y="286707"/>
                  </a:lnTo>
                  <a:lnTo>
                    <a:pt x="28264" y="299793"/>
                  </a:lnTo>
                  <a:lnTo>
                    <a:pt x="36879" y="311340"/>
                  </a:lnTo>
                  <a:lnTo>
                    <a:pt x="45445" y="321860"/>
                  </a:lnTo>
                  <a:lnTo>
                    <a:pt x="58211" y="328873"/>
                  </a:lnTo>
                  <a:lnTo>
                    <a:pt x="73776" y="333548"/>
                  </a:lnTo>
                  <a:lnTo>
                    <a:pt x="91209" y="336665"/>
                  </a:lnTo>
                  <a:lnTo>
                    <a:pt x="107065" y="335921"/>
                  </a:lnTo>
                  <a:lnTo>
                    <a:pt x="121868" y="332603"/>
                  </a:lnTo>
                  <a:lnTo>
                    <a:pt x="135971" y="327568"/>
                  </a:lnTo>
                  <a:lnTo>
                    <a:pt x="149606" y="321390"/>
                  </a:lnTo>
                  <a:lnTo>
                    <a:pt x="162929" y="314449"/>
                  </a:lnTo>
                  <a:lnTo>
                    <a:pt x="176045" y="306999"/>
                  </a:lnTo>
                  <a:lnTo>
                    <a:pt x="187611" y="297799"/>
                  </a:lnTo>
                  <a:lnTo>
                    <a:pt x="198143" y="287433"/>
                  </a:lnTo>
                  <a:lnTo>
                    <a:pt x="207987" y="276288"/>
                  </a:lnTo>
                  <a:lnTo>
                    <a:pt x="211728" y="266036"/>
                  </a:lnTo>
                  <a:lnTo>
                    <a:pt x="211399" y="256380"/>
                  </a:lnTo>
                  <a:lnTo>
                    <a:pt x="208358" y="247120"/>
                  </a:lnTo>
                  <a:lnTo>
                    <a:pt x="202097" y="239535"/>
                  </a:lnTo>
                  <a:lnTo>
                    <a:pt x="193690" y="233068"/>
                  </a:lnTo>
                  <a:lnTo>
                    <a:pt x="183852" y="227345"/>
                  </a:lnTo>
                  <a:lnTo>
                    <a:pt x="170238" y="224941"/>
                  </a:lnTo>
                  <a:lnTo>
                    <a:pt x="154106" y="224749"/>
                  </a:lnTo>
                  <a:lnTo>
                    <a:pt x="136296" y="226033"/>
                  </a:lnTo>
                  <a:lnTo>
                    <a:pt x="120189" y="229711"/>
                  </a:lnTo>
                  <a:lnTo>
                    <a:pt x="105218" y="234985"/>
                  </a:lnTo>
                  <a:lnTo>
                    <a:pt x="91004" y="241323"/>
                  </a:lnTo>
                  <a:lnTo>
                    <a:pt x="78706" y="248371"/>
                  </a:lnTo>
                  <a:lnTo>
                    <a:pt x="67684" y="255891"/>
                  </a:lnTo>
                  <a:lnTo>
                    <a:pt x="57515" y="263727"/>
                  </a:lnTo>
                  <a:lnTo>
                    <a:pt x="47913" y="273185"/>
                  </a:lnTo>
                  <a:lnTo>
                    <a:pt x="38689" y="283723"/>
                  </a:lnTo>
                  <a:lnTo>
                    <a:pt x="11776" y="355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03300" y="5257800"/>
            <a:ext cx="3225801" cy="563537"/>
            <a:chOff x="1003300" y="5257800"/>
            <a:chExt cx="3225801" cy="563537"/>
          </a:xfrm>
        </p:grpSpPr>
        <p:sp>
          <p:nvSpPr>
            <p:cNvPr id="43" name="Freeform 42"/>
            <p:cNvSpPr/>
            <p:nvPr/>
          </p:nvSpPr>
          <p:spPr>
            <a:xfrm>
              <a:off x="1003300" y="5313005"/>
              <a:ext cx="276063" cy="420921"/>
            </a:xfrm>
            <a:custGeom>
              <a:avLst/>
              <a:gdLst/>
              <a:ahLst/>
              <a:cxnLst/>
              <a:rect l="0" t="0" r="0" b="0"/>
              <a:pathLst>
                <a:path w="276063" h="420921">
                  <a:moveTo>
                    <a:pt x="25400" y="33695"/>
                  </a:moveTo>
                  <a:lnTo>
                    <a:pt x="11916" y="60663"/>
                  </a:lnTo>
                  <a:lnTo>
                    <a:pt x="10766" y="75662"/>
                  </a:lnTo>
                  <a:lnTo>
                    <a:pt x="12821" y="92717"/>
                  </a:lnTo>
                  <a:lnTo>
                    <a:pt x="17014" y="111143"/>
                  </a:lnTo>
                  <a:lnTo>
                    <a:pt x="19809" y="131894"/>
                  </a:lnTo>
                  <a:lnTo>
                    <a:pt x="21673" y="154194"/>
                  </a:lnTo>
                  <a:lnTo>
                    <a:pt x="22915" y="177528"/>
                  </a:lnTo>
                  <a:lnTo>
                    <a:pt x="26565" y="198727"/>
                  </a:lnTo>
                  <a:lnTo>
                    <a:pt x="31821" y="218506"/>
                  </a:lnTo>
                  <a:lnTo>
                    <a:pt x="38147" y="237335"/>
                  </a:lnTo>
                  <a:lnTo>
                    <a:pt x="52702" y="284598"/>
                  </a:lnTo>
                  <a:lnTo>
                    <a:pt x="73000" y="351688"/>
                  </a:lnTo>
                  <a:lnTo>
                    <a:pt x="78300" y="368457"/>
                  </a:lnTo>
                  <a:lnTo>
                    <a:pt x="84655" y="382458"/>
                  </a:lnTo>
                  <a:lnTo>
                    <a:pt x="91715" y="394615"/>
                  </a:lnTo>
                  <a:lnTo>
                    <a:pt x="99243" y="405541"/>
                  </a:lnTo>
                  <a:lnTo>
                    <a:pt x="111317" y="412826"/>
                  </a:lnTo>
                  <a:lnTo>
                    <a:pt x="126422" y="417682"/>
                  </a:lnTo>
                  <a:lnTo>
                    <a:pt x="143548" y="420920"/>
                  </a:lnTo>
                  <a:lnTo>
                    <a:pt x="159199" y="420256"/>
                  </a:lnTo>
                  <a:lnTo>
                    <a:pt x="173866" y="416990"/>
                  </a:lnTo>
                  <a:lnTo>
                    <a:pt x="187877" y="411992"/>
                  </a:lnTo>
                  <a:lnTo>
                    <a:pt x="200040" y="404426"/>
                  </a:lnTo>
                  <a:lnTo>
                    <a:pt x="210971" y="395149"/>
                  </a:lnTo>
                  <a:lnTo>
                    <a:pt x="248793" y="356584"/>
                  </a:lnTo>
                  <a:lnTo>
                    <a:pt x="256173" y="343499"/>
                  </a:lnTo>
                  <a:lnTo>
                    <a:pt x="262504" y="327720"/>
                  </a:lnTo>
                  <a:lnTo>
                    <a:pt x="268136" y="310145"/>
                  </a:lnTo>
                  <a:lnTo>
                    <a:pt x="271890" y="291372"/>
                  </a:lnTo>
                  <a:lnTo>
                    <a:pt x="274393" y="271802"/>
                  </a:lnTo>
                  <a:lnTo>
                    <a:pt x="276062" y="251699"/>
                  </a:lnTo>
                  <a:lnTo>
                    <a:pt x="275763" y="231242"/>
                  </a:lnTo>
                  <a:lnTo>
                    <a:pt x="274153" y="210548"/>
                  </a:lnTo>
                  <a:lnTo>
                    <a:pt x="271669" y="189697"/>
                  </a:lnTo>
                  <a:lnTo>
                    <a:pt x="270012" y="168741"/>
                  </a:lnTo>
                  <a:lnTo>
                    <a:pt x="268908" y="147714"/>
                  </a:lnTo>
                  <a:lnTo>
                    <a:pt x="268172" y="126641"/>
                  </a:lnTo>
                  <a:lnTo>
                    <a:pt x="264859" y="109770"/>
                  </a:lnTo>
                  <a:lnTo>
                    <a:pt x="259828" y="95700"/>
                  </a:lnTo>
                  <a:lnTo>
                    <a:pt x="231475" y="39357"/>
                  </a:lnTo>
                  <a:lnTo>
                    <a:pt x="222050" y="27592"/>
                  </a:lnTo>
                  <a:lnTo>
                    <a:pt x="211533" y="18337"/>
                  </a:lnTo>
                  <a:lnTo>
                    <a:pt x="200289" y="10756"/>
                  </a:lnTo>
                  <a:lnTo>
                    <a:pt x="185737" y="5702"/>
                  </a:lnTo>
                  <a:lnTo>
                    <a:pt x="168980" y="2333"/>
                  </a:lnTo>
                  <a:lnTo>
                    <a:pt x="150753" y="87"/>
                  </a:lnTo>
                  <a:lnTo>
                    <a:pt x="134369" y="0"/>
                  </a:lnTo>
                  <a:lnTo>
                    <a:pt x="119212" y="1354"/>
                  </a:lnTo>
                  <a:lnTo>
                    <a:pt x="104875" y="3668"/>
                  </a:lnTo>
                  <a:lnTo>
                    <a:pt x="92494" y="10854"/>
                  </a:lnTo>
                  <a:lnTo>
                    <a:pt x="81418" y="21290"/>
                  </a:lnTo>
                  <a:lnTo>
                    <a:pt x="71212" y="33891"/>
                  </a:lnTo>
                  <a:lnTo>
                    <a:pt x="61586" y="45115"/>
                  </a:lnTo>
                  <a:lnTo>
                    <a:pt x="52346" y="55419"/>
                  </a:lnTo>
                  <a:lnTo>
                    <a:pt x="43364" y="65111"/>
                  </a:lnTo>
                  <a:lnTo>
                    <a:pt x="34553" y="78627"/>
                  </a:lnTo>
                  <a:lnTo>
                    <a:pt x="25858" y="94694"/>
                  </a:lnTo>
                  <a:lnTo>
                    <a:pt x="17238" y="112461"/>
                  </a:lnTo>
                  <a:lnTo>
                    <a:pt x="11492" y="132772"/>
                  </a:lnTo>
                  <a:lnTo>
                    <a:pt x="7661" y="154780"/>
                  </a:lnTo>
                  <a:lnTo>
                    <a:pt x="5107" y="177918"/>
                  </a:lnTo>
                  <a:lnTo>
                    <a:pt x="3405" y="198988"/>
                  </a:lnTo>
                  <a:lnTo>
                    <a:pt x="2270" y="218679"/>
                  </a:lnTo>
                  <a:lnTo>
                    <a:pt x="0" y="2749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422413" y="5473700"/>
              <a:ext cx="164339" cy="304801"/>
            </a:xfrm>
            <a:custGeom>
              <a:avLst/>
              <a:gdLst/>
              <a:ahLst/>
              <a:cxnLst/>
              <a:rect l="0" t="0" r="0" b="0"/>
              <a:pathLst>
                <a:path w="164339" h="304801">
                  <a:moveTo>
                    <a:pt x="12687" y="0"/>
                  </a:moveTo>
                  <a:lnTo>
                    <a:pt x="12687" y="77448"/>
                  </a:lnTo>
                  <a:lnTo>
                    <a:pt x="11275" y="93965"/>
                  </a:lnTo>
                  <a:lnTo>
                    <a:pt x="8924" y="109210"/>
                  </a:lnTo>
                  <a:lnTo>
                    <a:pt x="5944" y="123607"/>
                  </a:lnTo>
                  <a:lnTo>
                    <a:pt x="3959" y="138849"/>
                  </a:lnTo>
                  <a:lnTo>
                    <a:pt x="2634" y="154654"/>
                  </a:lnTo>
                  <a:lnTo>
                    <a:pt x="1752" y="170836"/>
                  </a:lnTo>
                  <a:lnTo>
                    <a:pt x="771" y="211394"/>
                  </a:lnTo>
                  <a:lnTo>
                    <a:pt x="90" y="299711"/>
                  </a:lnTo>
                  <a:lnTo>
                    <a:pt x="32" y="292190"/>
                  </a:lnTo>
                  <a:lnTo>
                    <a:pt x="0" y="242737"/>
                  </a:lnTo>
                  <a:lnTo>
                    <a:pt x="1407" y="223914"/>
                  </a:lnTo>
                  <a:lnTo>
                    <a:pt x="3756" y="205720"/>
                  </a:lnTo>
                  <a:lnTo>
                    <a:pt x="6733" y="187947"/>
                  </a:lnTo>
                  <a:lnTo>
                    <a:pt x="11539" y="166220"/>
                  </a:lnTo>
                  <a:lnTo>
                    <a:pt x="24406" y="115738"/>
                  </a:lnTo>
                  <a:lnTo>
                    <a:pt x="31789" y="91270"/>
                  </a:lnTo>
                  <a:lnTo>
                    <a:pt x="39532" y="67902"/>
                  </a:lnTo>
                  <a:lnTo>
                    <a:pt x="47517" y="45268"/>
                  </a:lnTo>
                  <a:lnTo>
                    <a:pt x="57074" y="28767"/>
                  </a:lnTo>
                  <a:lnTo>
                    <a:pt x="67678" y="16356"/>
                  </a:lnTo>
                  <a:lnTo>
                    <a:pt x="78981" y="6670"/>
                  </a:lnTo>
                  <a:lnTo>
                    <a:pt x="90749" y="4447"/>
                  </a:lnTo>
                  <a:lnTo>
                    <a:pt x="102828" y="7198"/>
                  </a:lnTo>
                  <a:lnTo>
                    <a:pt x="115114" y="13265"/>
                  </a:lnTo>
                  <a:lnTo>
                    <a:pt x="126127" y="24365"/>
                  </a:lnTo>
                  <a:lnTo>
                    <a:pt x="136292" y="38821"/>
                  </a:lnTo>
                  <a:lnTo>
                    <a:pt x="145890" y="55514"/>
                  </a:lnTo>
                  <a:lnTo>
                    <a:pt x="152289" y="76520"/>
                  </a:lnTo>
                  <a:lnTo>
                    <a:pt x="156555" y="100402"/>
                  </a:lnTo>
                  <a:lnTo>
                    <a:pt x="159399" y="126201"/>
                  </a:lnTo>
                  <a:lnTo>
                    <a:pt x="161295" y="150456"/>
                  </a:lnTo>
                  <a:lnTo>
                    <a:pt x="162558" y="173682"/>
                  </a:lnTo>
                  <a:lnTo>
                    <a:pt x="163963" y="218303"/>
                  </a:lnTo>
                  <a:lnTo>
                    <a:pt x="164338" y="240079"/>
                  </a:lnTo>
                  <a:lnTo>
                    <a:pt x="139687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660587" y="5518998"/>
              <a:ext cx="231714" cy="302339"/>
            </a:xfrm>
            <a:custGeom>
              <a:avLst/>
              <a:gdLst/>
              <a:ahLst/>
              <a:cxnLst/>
              <a:rect l="0" t="0" r="0" b="0"/>
              <a:pathLst>
                <a:path w="231714" h="302339">
                  <a:moveTo>
                    <a:pt x="15813" y="132502"/>
                  </a:moveTo>
                  <a:lnTo>
                    <a:pt x="36038" y="119017"/>
                  </a:lnTo>
                  <a:lnTo>
                    <a:pt x="47641" y="115046"/>
                  </a:lnTo>
                  <a:lnTo>
                    <a:pt x="61020" y="112398"/>
                  </a:lnTo>
                  <a:lnTo>
                    <a:pt x="75584" y="110632"/>
                  </a:lnTo>
                  <a:lnTo>
                    <a:pt x="89527" y="106633"/>
                  </a:lnTo>
                  <a:lnTo>
                    <a:pt x="103056" y="101145"/>
                  </a:lnTo>
                  <a:lnTo>
                    <a:pt x="116308" y="94664"/>
                  </a:lnTo>
                  <a:lnTo>
                    <a:pt x="125143" y="83287"/>
                  </a:lnTo>
                  <a:lnTo>
                    <a:pt x="131033" y="68648"/>
                  </a:lnTo>
                  <a:lnTo>
                    <a:pt x="134959" y="51832"/>
                  </a:lnTo>
                  <a:lnTo>
                    <a:pt x="134755" y="36389"/>
                  </a:lnTo>
                  <a:lnTo>
                    <a:pt x="131796" y="21859"/>
                  </a:lnTo>
                  <a:lnTo>
                    <a:pt x="127002" y="7940"/>
                  </a:lnTo>
                  <a:lnTo>
                    <a:pt x="116750" y="1483"/>
                  </a:lnTo>
                  <a:lnTo>
                    <a:pt x="102860" y="0"/>
                  </a:lnTo>
                  <a:lnTo>
                    <a:pt x="86544" y="1834"/>
                  </a:lnTo>
                  <a:lnTo>
                    <a:pt x="71433" y="10112"/>
                  </a:lnTo>
                  <a:lnTo>
                    <a:pt x="57126" y="22686"/>
                  </a:lnTo>
                  <a:lnTo>
                    <a:pt x="43355" y="38125"/>
                  </a:lnTo>
                  <a:lnTo>
                    <a:pt x="31352" y="55472"/>
                  </a:lnTo>
                  <a:lnTo>
                    <a:pt x="20528" y="74093"/>
                  </a:lnTo>
                  <a:lnTo>
                    <a:pt x="10489" y="93563"/>
                  </a:lnTo>
                  <a:lnTo>
                    <a:pt x="6619" y="110776"/>
                  </a:lnTo>
                  <a:lnTo>
                    <a:pt x="6861" y="126484"/>
                  </a:lnTo>
                  <a:lnTo>
                    <a:pt x="9845" y="141190"/>
                  </a:lnTo>
                  <a:lnTo>
                    <a:pt x="9012" y="156638"/>
                  </a:lnTo>
                  <a:lnTo>
                    <a:pt x="5634" y="172582"/>
                  </a:lnTo>
                  <a:lnTo>
                    <a:pt x="561" y="188855"/>
                  </a:lnTo>
                  <a:lnTo>
                    <a:pt x="0" y="206759"/>
                  </a:lnTo>
                  <a:lnTo>
                    <a:pt x="2449" y="225751"/>
                  </a:lnTo>
                  <a:lnTo>
                    <a:pt x="6903" y="245468"/>
                  </a:lnTo>
                  <a:lnTo>
                    <a:pt x="12695" y="262846"/>
                  </a:lnTo>
                  <a:lnTo>
                    <a:pt x="19379" y="278665"/>
                  </a:lnTo>
                  <a:lnTo>
                    <a:pt x="26657" y="293444"/>
                  </a:lnTo>
                  <a:lnTo>
                    <a:pt x="38564" y="300474"/>
                  </a:lnTo>
                  <a:lnTo>
                    <a:pt x="53558" y="302338"/>
                  </a:lnTo>
                  <a:lnTo>
                    <a:pt x="70610" y="300759"/>
                  </a:lnTo>
                  <a:lnTo>
                    <a:pt x="86211" y="298296"/>
                  </a:lnTo>
                  <a:lnTo>
                    <a:pt x="100845" y="295242"/>
                  </a:lnTo>
                  <a:lnTo>
                    <a:pt x="114834" y="291795"/>
                  </a:lnTo>
                  <a:lnTo>
                    <a:pt x="126982" y="286675"/>
                  </a:lnTo>
                  <a:lnTo>
                    <a:pt x="137903" y="280439"/>
                  </a:lnTo>
                  <a:lnTo>
                    <a:pt x="170521" y="258179"/>
                  </a:lnTo>
                  <a:lnTo>
                    <a:pt x="231713" y="2341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108200" y="5473700"/>
              <a:ext cx="190501" cy="309312"/>
            </a:xfrm>
            <a:custGeom>
              <a:avLst/>
              <a:gdLst/>
              <a:ahLst/>
              <a:cxnLst/>
              <a:rect l="0" t="0" r="0" b="0"/>
              <a:pathLst>
                <a:path w="190501" h="309312">
                  <a:moveTo>
                    <a:pt x="0" y="25400"/>
                  </a:moveTo>
                  <a:lnTo>
                    <a:pt x="6742" y="59109"/>
                  </a:lnTo>
                  <a:lnTo>
                    <a:pt x="11550" y="73273"/>
                  </a:lnTo>
                  <a:lnTo>
                    <a:pt x="17577" y="86948"/>
                  </a:lnTo>
                  <a:lnTo>
                    <a:pt x="24418" y="100299"/>
                  </a:lnTo>
                  <a:lnTo>
                    <a:pt x="28979" y="114843"/>
                  </a:lnTo>
                  <a:lnTo>
                    <a:pt x="32019" y="130184"/>
                  </a:lnTo>
                  <a:lnTo>
                    <a:pt x="34046" y="146056"/>
                  </a:lnTo>
                  <a:lnTo>
                    <a:pt x="38219" y="159460"/>
                  </a:lnTo>
                  <a:lnTo>
                    <a:pt x="43824" y="171217"/>
                  </a:lnTo>
                  <a:lnTo>
                    <a:pt x="57577" y="193219"/>
                  </a:lnTo>
                  <a:lnTo>
                    <a:pt x="73097" y="217108"/>
                  </a:lnTo>
                  <a:lnTo>
                    <a:pt x="79775" y="232228"/>
                  </a:lnTo>
                  <a:lnTo>
                    <a:pt x="85639" y="249363"/>
                  </a:lnTo>
                  <a:lnTo>
                    <a:pt x="90959" y="267841"/>
                  </a:lnTo>
                  <a:lnTo>
                    <a:pt x="97328" y="282983"/>
                  </a:lnTo>
                  <a:lnTo>
                    <a:pt x="104396" y="295900"/>
                  </a:lnTo>
                  <a:lnTo>
                    <a:pt x="111931" y="307333"/>
                  </a:lnTo>
                  <a:lnTo>
                    <a:pt x="116954" y="309311"/>
                  </a:lnTo>
                  <a:lnTo>
                    <a:pt x="120302" y="304985"/>
                  </a:lnTo>
                  <a:lnTo>
                    <a:pt x="122535" y="296456"/>
                  </a:lnTo>
                  <a:lnTo>
                    <a:pt x="124023" y="283715"/>
                  </a:lnTo>
                  <a:lnTo>
                    <a:pt x="125015" y="268165"/>
                  </a:lnTo>
                  <a:lnTo>
                    <a:pt x="125677" y="250743"/>
                  </a:lnTo>
                  <a:lnTo>
                    <a:pt x="128940" y="234896"/>
                  </a:lnTo>
                  <a:lnTo>
                    <a:pt x="133937" y="220097"/>
                  </a:lnTo>
                  <a:lnTo>
                    <a:pt x="140092" y="205998"/>
                  </a:lnTo>
                  <a:lnTo>
                    <a:pt x="144194" y="189543"/>
                  </a:lnTo>
                  <a:lnTo>
                    <a:pt x="146929" y="171517"/>
                  </a:lnTo>
                  <a:lnTo>
                    <a:pt x="148753" y="152444"/>
                  </a:lnTo>
                  <a:lnTo>
                    <a:pt x="151379" y="132674"/>
                  </a:lnTo>
                  <a:lnTo>
                    <a:pt x="154542" y="112438"/>
                  </a:lnTo>
                  <a:lnTo>
                    <a:pt x="158061" y="91892"/>
                  </a:lnTo>
                  <a:lnTo>
                    <a:pt x="163229" y="75372"/>
                  </a:lnTo>
                  <a:lnTo>
                    <a:pt x="169497" y="61537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427222" y="5496714"/>
              <a:ext cx="176279" cy="281787"/>
            </a:xfrm>
            <a:custGeom>
              <a:avLst/>
              <a:gdLst/>
              <a:ahLst/>
              <a:cxnLst/>
              <a:rect l="0" t="0" r="0" b="0"/>
              <a:pathLst>
                <a:path w="176279" h="281787">
                  <a:moveTo>
                    <a:pt x="125478" y="180186"/>
                  </a:moveTo>
                  <a:lnTo>
                    <a:pt x="125478" y="153217"/>
                  </a:lnTo>
                  <a:lnTo>
                    <a:pt x="124066" y="141040"/>
                  </a:lnTo>
                  <a:lnTo>
                    <a:pt x="121715" y="128689"/>
                  </a:lnTo>
                  <a:lnTo>
                    <a:pt x="118735" y="116221"/>
                  </a:lnTo>
                  <a:lnTo>
                    <a:pt x="116750" y="100854"/>
                  </a:lnTo>
                  <a:lnTo>
                    <a:pt x="115426" y="83553"/>
                  </a:lnTo>
                  <a:lnTo>
                    <a:pt x="114543" y="64964"/>
                  </a:lnTo>
                  <a:lnTo>
                    <a:pt x="111132" y="46927"/>
                  </a:lnTo>
                  <a:lnTo>
                    <a:pt x="106036" y="29257"/>
                  </a:lnTo>
                  <a:lnTo>
                    <a:pt x="99817" y="11833"/>
                  </a:lnTo>
                  <a:lnTo>
                    <a:pt x="91437" y="3040"/>
                  </a:lnTo>
                  <a:lnTo>
                    <a:pt x="81617" y="0"/>
                  </a:lnTo>
                  <a:lnTo>
                    <a:pt x="70837" y="795"/>
                  </a:lnTo>
                  <a:lnTo>
                    <a:pt x="60829" y="5558"/>
                  </a:lnTo>
                  <a:lnTo>
                    <a:pt x="51334" y="12967"/>
                  </a:lnTo>
                  <a:lnTo>
                    <a:pt x="42182" y="22140"/>
                  </a:lnTo>
                  <a:lnTo>
                    <a:pt x="33258" y="33900"/>
                  </a:lnTo>
                  <a:lnTo>
                    <a:pt x="24487" y="47384"/>
                  </a:lnTo>
                  <a:lnTo>
                    <a:pt x="15817" y="62018"/>
                  </a:lnTo>
                  <a:lnTo>
                    <a:pt x="10037" y="78829"/>
                  </a:lnTo>
                  <a:lnTo>
                    <a:pt x="6184" y="97093"/>
                  </a:lnTo>
                  <a:lnTo>
                    <a:pt x="3615" y="116324"/>
                  </a:lnTo>
                  <a:lnTo>
                    <a:pt x="1903" y="139022"/>
                  </a:lnTo>
                  <a:lnTo>
                    <a:pt x="761" y="164032"/>
                  </a:lnTo>
                  <a:lnTo>
                    <a:pt x="0" y="190583"/>
                  </a:lnTo>
                  <a:lnTo>
                    <a:pt x="2314" y="212517"/>
                  </a:lnTo>
                  <a:lnTo>
                    <a:pt x="6680" y="231373"/>
                  </a:lnTo>
                  <a:lnTo>
                    <a:pt x="12413" y="248177"/>
                  </a:lnTo>
                  <a:lnTo>
                    <a:pt x="23290" y="256558"/>
                  </a:lnTo>
                  <a:lnTo>
                    <a:pt x="37597" y="259323"/>
                  </a:lnTo>
                  <a:lnTo>
                    <a:pt x="54190" y="258344"/>
                  </a:lnTo>
                  <a:lnTo>
                    <a:pt x="69486" y="253458"/>
                  </a:lnTo>
                  <a:lnTo>
                    <a:pt x="83916" y="245967"/>
                  </a:lnTo>
                  <a:lnTo>
                    <a:pt x="97770" y="236740"/>
                  </a:lnTo>
                  <a:lnTo>
                    <a:pt x="107006" y="223533"/>
                  </a:lnTo>
                  <a:lnTo>
                    <a:pt x="113163" y="207673"/>
                  </a:lnTo>
                  <a:lnTo>
                    <a:pt x="117268" y="190043"/>
                  </a:lnTo>
                  <a:lnTo>
                    <a:pt x="120004" y="172646"/>
                  </a:lnTo>
                  <a:lnTo>
                    <a:pt x="121829" y="155404"/>
                  </a:lnTo>
                  <a:lnTo>
                    <a:pt x="123045" y="138264"/>
                  </a:lnTo>
                  <a:lnTo>
                    <a:pt x="126678" y="118371"/>
                  </a:lnTo>
                  <a:lnTo>
                    <a:pt x="131922" y="96643"/>
                  </a:lnTo>
                  <a:lnTo>
                    <a:pt x="138241" y="73690"/>
                  </a:lnTo>
                  <a:lnTo>
                    <a:pt x="142453" y="52744"/>
                  </a:lnTo>
                  <a:lnTo>
                    <a:pt x="145261" y="33136"/>
                  </a:lnTo>
                  <a:lnTo>
                    <a:pt x="147133" y="14419"/>
                  </a:lnTo>
                  <a:lnTo>
                    <a:pt x="145559" y="7586"/>
                  </a:lnTo>
                  <a:lnTo>
                    <a:pt x="141688" y="8675"/>
                  </a:lnTo>
                  <a:lnTo>
                    <a:pt x="136284" y="15045"/>
                  </a:lnTo>
                  <a:lnTo>
                    <a:pt x="132682" y="26347"/>
                  </a:lnTo>
                  <a:lnTo>
                    <a:pt x="130281" y="40938"/>
                  </a:lnTo>
                  <a:lnTo>
                    <a:pt x="128679" y="57720"/>
                  </a:lnTo>
                  <a:lnTo>
                    <a:pt x="130434" y="73142"/>
                  </a:lnTo>
                  <a:lnTo>
                    <a:pt x="134427" y="87656"/>
                  </a:lnTo>
                  <a:lnTo>
                    <a:pt x="139910" y="101566"/>
                  </a:lnTo>
                  <a:lnTo>
                    <a:pt x="143566" y="117895"/>
                  </a:lnTo>
                  <a:lnTo>
                    <a:pt x="146003" y="135836"/>
                  </a:lnTo>
                  <a:lnTo>
                    <a:pt x="147628" y="154853"/>
                  </a:lnTo>
                  <a:lnTo>
                    <a:pt x="148711" y="174586"/>
                  </a:lnTo>
                  <a:lnTo>
                    <a:pt x="149915" y="215326"/>
                  </a:lnTo>
                  <a:lnTo>
                    <a:pt x="153058" y="231835"/>
                  </a:lnTo>
                  <a:lnTo>
                    <a:pt x="157976" y="245663"/>
                  </a:lnTo>
                  <a:lnTo>
                    <a:pt x="176278" y="2817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735054" y="5461000"/>
              <a:ext cx="97047" cy="309649"/>
            </a:xfrm>
            <a:custGeom>
              <a:avLst/>
              <a:gdLst/>
              <a:ahLst/>
              <a:cxnLst/>
              <a:rect l="0" t="0" r="0" b="0"/>
              <a:pathLst>
                <a:path w="97047" h="309649">
                  <a:moveTo>
                    <a:pt x="8146" y="0"/>
                  </a:moveTo>
                  <a:lnTo>
                    <a:pt x="1403" y="20225"/>
                  </a:lnTo>
                  <a:lnTo>
                    <a:pt x="829" y="30417"/>
                  </a:lnTo>
                  <a:lnTo>
                    <a:pt x="1857" y="41444"/>
                  </a:lnTo>
                  <a:lnTo>
                    <a:pt x="3953" y="53029"/>
                  </a:lnTo>
                  <a:lnTo>
                    <a:pt x="3939" y="66397"/>
                  </a:lnTo>
                  <a:lnTo>
                    <a:pt x="2519" y="80953"/>
                  </a:lnTo>
                  <a:lnTo>
                    <a:pt x="161" y="96302"/>
                  </a:lnTo>
                  <a:lnTo>
                    <a:pt x="0" y="110768"/>
                  </a:lnTo>
                  <a:lnTo>
                    <a:pt x="1304" y="124645"/>
                  </a:lnTo>
                  <a:lnTo>
                    <a:pt x="3585" y="138130"/>
                  </a:lnTo>
                  <a:lnTo>
                    <a:pt x="5105" y="152764"/>
                  </a:lnTo>
                  <a:lnTo>
                    <a:pt x="6118" y="168165"/>
                  </a:lnTo>
                  <a:lnTo>
                    <a:pt x="6794" y="184077"/>
                  </a:lnTo>
                  <a:lnTo>
                    <a:pt x="10067" y="201740"/>
                  </a:lnTo>
                  <a:lnTo>
                    <a:pt x="15071" y="220571"/>
                  </a:lnTo>
                  <a:lnTo>
                    <a:pt x="21229" y="240180"/>
                  </a:lnTo>
                  <a:lnTo>
                    <a:pt x="25335" y="260309"/>
                  </a:lnTo>
                  <a:lnTo>
                    <a:pt x="28072" y="280784"/>
                  </a:lnTo>
                  <a:lnTo>
                    <a:pt x="29896" y="301489"/>
                  </a:lnTo>
                  <a:lnTo>
                    <a:pt x="31113" y="309648"/>
                  </a:lnTo>
                  <a:lnTo>
                    <a:pt x="31924" y="309443"/>
                  </a:lnTo>
                  <a:lnTo>
                    <a:pt x="32464" y="303662"/>
                  </a:lnTo>
                  <a:lnTo>
                    <a:pt x="30002" y="295574"/>
                  </a:lnTo>
                  <a:lnTo>
                    <a:pt x="25539" y="285949"/>
                  </a:lnTo>
                  <a:lnTo>
                    <a:pt x="19741" y="275299"/>
                  </a:lnTo>
                  <a:lnTo>
                    <a:pt x="15876" y="258322"/>
                  </a:lnTo>
                  <a:lnTo>
                    <a:pt x="13299" y="237125"/>
                  </a:lnTo>
                  <a:lnTo>
                    <a:pt x="11581" y="213117"/>
                  </a:lnTo>
                  <a:lnTo>
                    <a:pt x="10436" y="190055"/>
                  </a:lnTo>
                  <a:lnTo>
                    <a:pt x="9163" y="145617"/>
                  </a:lnTo>
                  <a:lnTo>
                    <a:pt x="11646" y="128122"/>
                  </a:lnTo>
                  <a:lnTo>
                    <a:pt x="16124" y="113637"/>
                  </a:lnTo>
                  <a:lnTo>
                    <a:pt x="21931" y="101158"/>
                  </a:lnTo>
                  <a:lnTo>
                    <a:pt x="28625" y="88605"/>
                  </a:lnTo>
                  <a:lnTo>
                    <a:pt x="35910" y="76003"/>
                  </a:lnTo>
                  <a:lnTo>
                    <a:pt x="97046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59100" y="5499100"/>
              <a:ext cx="50801" cy="317501"/>
            </a:xfrm>
            <a:custGeom>
              <a:avLst/>
              <a:gdLst/>
              <a:ahLst/>
              <a:cxnLst/>
              <a:rect l="0" t="0" r="0" b="0"/>
              <a:pathLst>
                <a:path w="50801" h="317501">
                  <a:moveTo>
                    <a:pt x="0" y="0"/>
                  </a:moveTo>
                  <a:lnTo>
                    <a:pt x="0" y="142525"/>
                  </a:lnTo>
                  <a:lnTo>
                    <a:pt x="2822" y="161339"/>
                  </a:lnTo>
                  <a:lnTo>
                    <a:pt x="7525" y="180937"/>
                  </a:lnTo>
                  <a:lnTo>
                    <a:pt x="13483" y="201058"/>
                  </a:lnTo>
                  <a:lnTo>
                    <a:pt x="20278" y="221527"/>
                  </a:lnTo>
                  <a:lnTo>
                    <a:pt x="27630" y="242229"/>
                  </a:lnTo>
                  <a:lnTo>
                    <a:pt x="5080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102024" y="5531985"/>
              <a:ext cx="225377" cy="289095"/>
            </a:xfrm>
            <a:custGeom>
              <a:avLst/>
              <a:gdLst/>
              <a:ahLst/>
              <a:cxnLst/>
              <a:rect l="0" t="0" r="0" b="0"/>
              <a:pathLst>
                <a:path w="225377" h="289095">
                  <a:moveTo>
                    <a:pt x="123776" y="119515"/>
                  </a:moveTo>
                  <a:lnTo>
                    <a:pt x="123776" y="92546"/>
                  </a:lnTo>
                  <a:lnTo>
                    <a:pt x="125187" y="80369"/>
                  </a:lnTo>
                  <a:lnTo>
                    <a:pt x="127539" y="68018"/>
                  </a:lnTo>
                  <a:lnTo>
                    <a:pt x="130518" y="55550"/>
                  </a:lnTo>
                  <a:lnTo>
                    <a:pt x="131092" y="43005"/>
                  </a:lnTo>
                  <a:lnTo>
                    <a:pt x="130064" y="30408"/>
                  </a:lnTo>
                  <a:lnTo>
                    <a:pt x="127968" y="17777"/>
                  </a:lnTo>
                  <a:lnTo>
                    <a:pt x="120926" y="9356"/>
                  </a:lnTo>
                  <a:lnTo>
                    <a:pt x="110587" y="3742"/>
                  </a:lnTo>
                  <a:lnTo>
                    <a:pt x="98050" y="0"/>
                  </a:lnTo>
                  <a:lnTo>
                    <a:pt x="88281" y="4560"/>
                  </a:lnTo>
                  <a:lnTo>
                    <a:pt x="80357" y="14656"/>
                  </a:lnTo>
                  <a:lnTo>
                    <a:pt x="73663" y="28442"/>
                  </a:lnTo>
                  <a:lnTo>
                    <a:pt x="66378" y="41867"/>
                  </a:lnTo>
                  <a:lnTo>
                    <a:pt x="58699" y="55049"/>
                  </a:lnTo>
                  <a:lnTo>
                    <a:pt x="50758" y="68071"/>
                  </a:lnTo>
                  <a:lnTo>
                    <a:pt x="42642" y="82397"/>
                  </a:lnTo>
                  <a:lnTo>
                    <a:pt x="26097" y="113366"/>
                  </a:lnTo>
                  <a:lnTo>
                    <a:pt x="19146" y="130937"/>
                  </a:lnTo>
                  <a:lnTo>
                    <a:pt x="13100" y="149708"/>
                  </a:lnTo>
                  <a:lnTo>
                    <a:pt x="7659" y="169277"/>
                  </a:lnTo>
                  <a:lnTo>
                    <a:pt x="4031" y="189378"/>
                  </a:lnTo>
                  <a:lnTo>
                    <a:pt x="1612" y="209835"/>
                  </a:lnTo>
                  <a:lnTo>
                    <a:pt x="0" y="230528"/>
                  </a:lnTo>
                  <a:lnTo>
                    <a:pt x="336" y="248557"/>
                  </a:lnTo>
                  <a:lnTo>
                    <a:pt x="1972" y="264810"/>
                  </a:lnTo>
                  <a:lnTo>
                    <a:pt x="4473" y="279878"/>
                  </a:lnTo>
                  <a:lnTo>
                    <a:pt x="11785" y="287101"/>
                  </a:lnTo>
                  <a:lnTo>
                    <a:pt x="22304" y="289094"/>
                  </a:lnTo>
                  <a:lnTo>
                    <a:pt x="34961" y="287601"/>
                  </a:lnTo>
                  <a:lnTo>
                    <a:pt x="44810" y="282372"/>
                  </a:lnTo>
                  <a:lnTo>
                    <a:pt x="52788" y="274653"/>
                  </a:lnTo>
                  <a:lnTo>
                    <a:pt x="59517" y="265274"/>
                  </a:lnTo>
                  <a:lnTo>
                    <a:pt x="66825" y="256198"/>
                  </a:lnTo>
                  <a:lnTo>
                    <a:pt x="74520" y="247326"/>
                  </a:lnTo>
                  <a:lnTo>
                    <a:pt x="82472" y="238589"/>
                  </a:lnTo>
                  <a:lnTo>
                    <a:pt x="90595" y="224298"/>
                  </a:lnTo>
                  <a:lnTo>
                    <a:pt x="98833" y="206303"/>
                  </a:lnTo>
                  <a:lnTo>
                    <a:pt x="107147" y="185840"/>
                  </a:lnTo>
                  <a:lnTo>
                    <a:pt x="114101" y="166554"/>
                  </a:lnTo>
                  <a:lnTo>
                    <a:pt x="120148" y="148052"/>
                  </a:lnTo>
                  <a:lnTo>
                    <a:pt x="125591" y="130073"/>
                  </a:lnTo>
                  <a:lnTo>
                    <a:pt x="132041" y="111031"/>
                  </a:lnTo>
                  <a:lnTo>
                    <a:pt x="146734" y="71059"/>
                  </a:lnTo>
                  <a:lnTo>
                    <a:pt x="151782" y="64633"/>
                  </a:lnTo>
                  <a:lnTo>
                    <a:pt x="155146" y="67405"/>
                  </a:lnTo>
                  <a:lnTo>
                    <a:pt x="157389" y="76308"/>
                  </a:lnTo>
                  <a:lnTo>
                    <a:pt x="158885" y="87888"/>
                  </a:lnTo>
                  <a:lnTo>
                    <a:pt x="159881" y="101252"/>
                  </a:lnTo>
                  <a:lnTo>
                    <a:pt x="160546" y="115807"/>
                  </a:lnTo>
                  <a:lnTo>
                    <a:pt x="161285" y="150792"/>
                  </a:lnTo>
                  <a:lnTo>
                    <a:pt x="161482" y="170000"/>
                  </a:lnTo>
                  <a:lnTo>
                    <a:pt x="165846" y="187038"/>
                  </a:lnTo>
                  <a:lnTo>
                    <a:pt x="172990" y="202630"/>
                  </a:lnTo>
                  <a:lnTo>
                    <a:pt x="181985" y="217258"/>
                  </a:lnTo>
                  <a:lnTo>
                    <a:pt x="190804" y="229833"/>
                  </a:lnTo>
                  <a:lnTo>
                    <a:pt x="199506" y="241038"/>
                  </a:lnTo>
                  <a:lnTo>
                    <a:pt x="225376" y="2719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390908" y="5321300"/>
              <a:ext cx="235987" cy="448787"/>
            </a:xfrm>
            <a:custGeom>
              <a:avLst/>
              <a:gdLst/>
              <a:ahLst/>
              <a:cxnLst/>
              <a:rect l="0" t="0" r="0" b="0"/>
              <a:pathLst>
                <a:path w="235987" h="448787">
                  <a:moveTo>
                    <a:pt x="25392" y="0"/>
                  </a:moveTo>
                  <a:lnTo>
                    <a:pt x="11907" y="26968"/>
                  </a:lnTo>
                  <a:lnTo>
                    <a:pt x="7936" y="41967"/>
                  </a:lnTo>
                  <a:lnTo>
                    <a:pt x="5288" y="59022"/>
                  </a:lnTo>
                  <a:lnTo>
                    <a:pt x="3522" y="77448"/>
                  </a:lnTo>
                  <a:lnTo>
                    <a:pt x="2345" y="96787"/>
                  </a:lnTo>
                  <a:lnTo>
                    <a:pt x="1038" y="137090"/>
                  </a:lnTo>
                  <a:lnTo>
                    <a:pt x="129" y="241513"/>
                  </a:lnTo>
                  <a:lnTo>
                    <a:pt x="0" y="385286"/>
                  </a:lnTo>
                  <a:lnTo>
                    <a:pt x="2819" y="403612"/>
                  </a:lnTo>
                  <a:lnTo>
                    <a:pt x="7521" y="418653"/>
                  </a:lnTo>
                  <a:lnTo>
                    <a:pt x="13478" y="431501"/>
                  </a:lnTo>
                  <a:lnTo>
                    <a:pt x="17449" y="433012"/>
                  </a:lnTo>
                  <a:lnTo>
                    <a:pt x="20097" y="426963"/>
                  </a:lnTo>
                  <a:lnTo>
                    <a:pt x="21861" y="415875"/>
                  </a:lnTo>
                  <a:lnTo>
                    <a:pt x="25860" y="405661"/>
                  </a:lnTo>
                  <a:lnTo>
                    <a:pt x="31349" y="396030"/>
                  </a:lnTo>
                  <a:lnTo>
                    <a:pt x="37830" y="386786"/>
                  </a:lnTo>
                  <a:lnTo>
                    <a:pt x="43561" y="373568"/>
                  </a:lnTo>
                  <a:lnTo>
                    <a:pt x="48794" y="357701"/>
                  </a:lnTo>
                  <a:lnTo>
                    <a:pt x="53693" y="340067"/>
                  </a:lnTo>
                  <a:lnTo>
                    <a:pt x="59781" y="324078"/>
                  </a:lnTo>
                  <a:lnTo>
                    <a:pt x="66662" y="309185"/>
                  </a:lnTo>
                  <a:lnTo>
                    <a:pt x="74072" y="295023"/>
                  </a:lnTo>
                  <a:lnTo>
                    <a:pt x="86067" y="285582"/>
                  </a:lnTo>
                  <a:lnTo>
                    <a:pt x="101120" y="279288"/>
                  </a:lnTo>
                  <a:lnTo>
                    <a:pt x="118210" y="275092"/>
                  </a:lnTo>
                  <a:lnTo>
                    <a:pt x="133838" y="273705"/>
                  </a:lnTo>
                  <a:lnTo>
                    <a:pt x="148489" y="274192"/>
                  </a:lnTo>
                  <a:lnTo>
                    <a:pt x="162490" y="275928"/>
                  </a:lnTo>
                  <a:lnTo>
                    <a:pt x="174646" y="282730"/>
                  </a:lnTo>
                  <a:lnTo>
                    <a:pt x="185572" y="292908"/>
                  </a:lnTo>
                  <a:lnTo>
                    <a:pt x="195679" y="305339"/>
                  </a:lnTo>
                  <a:lnTo>
                    <a:pt x="205239" y="316448"/>
                  </a:lnTo>
                  <a:lnTo>
                    <a:pt x="214434" y="326676"/>
                  </a:lnTo>
                  <a:lnTo>
                    <a:pt x="223386" y="336317"/>
                  </a:lnTo>
                  <a:lnTo>
                    <a:pt x="229355" y="349800"/>
                  </a:lnTo>
                  <a:lnTo>
                    <a:pt x="233334" y="365845"/>
                  </a:lnTo>
                  <a:lnTo>
                    <a:pt x="235986" y="383596"/>
                  </a:lnTo>
                  <a:lnTo>
                    <a:pt x="234933" y="399664"/>
                  </a:lnTo>
                  <a:lnTo>
                    <a:pt x="231408" y="414609"/>
                  </a:lnTo>
                  <a:lnTo>
                    <a:pt x="226236" y="428806"/>
                  </a:lnTo>
                  <a:lnTo>
                    <a:pt x="215732" y="438270"/>
                  </a:lnTo>
                  <a:lnTo>
                    <a:pt x="201674" y="444580"/>
                  </a:lnTo>
                  <a:lnTo>
                    <a:pt x="185247" y="448786"/>
                  </a:lnTo>
                  <a:lnTo>
                    <a:pt x="171473" y="448769"/>
                  </a:lnTo>
                  <a:lnTo>
                    <a:pt x="159468" y="445934"/>
                  </a:lnTo>
                  <a:lnTo>
                    <a:pt x="148643" y="441223"/>
                  </a:lnTo>
                  <a:lnTo>
                    <a:pt x="137192" y="433848"/>
                  </a:lnTo>
                  <a:lnTo>
                    <a:pt x="125325" y="424699"/>
                  </a:lnTo>
                  <a:lnTo>
                    <a:pt x="88892" y="393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721100" y="5283200"/>
              <a:ext cx="38101" cy="533401"/>
            </a:xfrm>
            <a:custGeom>
              <a:avLst/>
              <a:gdLst/>
              <a:ahLst/>
              <a:cxnLst/>
              <a:rect l="0" t="0" r="0" b="0"/>
              <a:pathLst>
                <a:path w="38101" h="533401">
                  <a:moveTo>
                    <a:pt x="0" y="0"/>
                  </a:moveTo>
                  <a:lnTo>
                    <a:pt x="6742" y="33709"/>
                  </a:lnTo>
                  <a:lnTo>
                    <a:pt x="8728" y="49284"/>
                  </a:lnTo>
                  <a:lnTo>
                    <a:pt x="10052" y="65311"/>
                  </a:lnTo>
                  <a:lnTo>
                    <a:pt x="10934" y="81641"/>
                  </a:lnTo>
                  <a:lnTo>
                    <a:pt x="11915" y="118599"/>
                  </a:lnTo>
                  <a:lnTo>
                    <a:pt x="12544" y="199816"/>
                  </a:lnTo>
                  <a:lnTo>
                    <a:pt x="15418" y="220699"/>
                  </a:lnTo>
                  <a:lnTo>
                    <a:pt x="20156" y="241677"/>
                  </a:lnTo>
                  <a:lnTo>
                    <a:pt x="26137" y="262718"/>
                  </a:lnTo>
                  <a:lnTo>
                    <a:pt x="27302" y="283801"/>
                  </a:lnTo>
                  <a:lnTo>
                    <a:pt x="25257" y="304912"/>
                  </a:lnTo>
                  <a:lnTo>
                    <a:pt x="21071" y="326041"/>
                  </a:lnTo>
                  <a:lnTo>
                    <a:pt x="21103" y="344360"/>
                  </a:lnTo>
                  <a:lnTo>
                    <a:pt x="23946" y="360807"/>
                  </a:lnTo>
                  <a:lnTo>
                    <a:pt x="28664" y="376004"/>
                  </a:lnTo>
                  <a:lnTo>
                    <a:pt x="31809" y="391781"/>
                  </a:lnTo>
                  <a:lnTo>
                    <a:pt x="33906" y="407942"/>
                  </a:lnTo>
                  <a:lnTo>
                    <a:pt x="35304" y="424362"/>
                  </a:lnTo>
                  <a:lnTo>
                    <a:pt x="36236" y="442363"/>
                  </a:lnTo>
                  <a:lnTo>
                    <a:pt x="36857" y="461420"/>
                  </a:lnTo>
                  <a:lnTo>
                    <a:pt x="38100" y="53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802238" y="5473633"/>
              <a:ext cx="198263" cy="333782"/>
            </a:xfrm>
            <a:custGeom>
              <a:avLst/>
              <a:gdLst/>
              <a:ahLst/>
              <a:cxnLst/>
              <a:rect l="0" t="0" r="0" b="0"/>
              <a:pathLst>
                <a:path w="198263" h="333782">
                  <a:moveTo>
                    <a:pt x="20462" y="127067"/>
                  </a:moveTo>
                  <a:lnTo>
                    <a:pt x="33946" y="140551"/>
                  </a:lnTo>
                  <a:lnTo>
                    <a:pt x="44973" y="141700"/>
                  </a:lnTo>
                  <a:lnTo>
                    <a:pt x="59380" y="139644"/>
                  </a:lnTo>
                  <a:lnTo>
                    <a:pt x="76041" y="135452"/>
                  </a:lnTo>
                  <a:lnTo>
                    <a:pt x="89970" y="128423"/>
                  </a:lnTo>
                  <a:lnTo>
                    <a:pt x="102078" y="119505"/>
                  </a:lnTo>
                  <a:lnTo>
                    <a:pt x="112973" y="109325"/>
                  </a:lnTo>
                  <a:lnTo>
                    <a:pt x="120236" y="95484"/>
                  </a:lnTo>
                  <a:lnTo>
                    <a:pt x="125078" y="79200"/>
                  </a:lnTo>
                  <a:lnTo>
                    <a:pt x="128306" y="61289"/>
                  </a:lnTo>
                  <a:lnTo>
                    <a:pt x="127635" y="46526"/>
                  </a:lnTo>
                  <a:lnTo>
                    <a:pt x="124366" y="33861"/>
                  </a:lnTo>
                  <a:lnTo>
                    <a:pt x="119365" y="22597"/>
                  </a:lnTo>
                  <a:lnTo>
                    <a:pt x="110386" y="13675"/>
                  </a:lnTo>
                  <a:lnTo>
                    <a:pt x="98756" y="6317"/>
                  </a:lnTo>
                  <a:lnTo>
                    <a:pt x="85358" y="0"/>
                  </a:lnTo>
                  <a:lnTo>
                    <a:pt x="75014" y="22"/>
                  </a:lnTo>
                  <a:lnTo>
                    <a:pt x="66708" y="4270"/>
                  </a:lnTo>
                  <a:lnTo>
                    <a:pt x="36495" y="34764"/>
                  </a:lnTo>
                  <a:lnTo>
                    <a:pt x="28328" y="48598"/>
                  </a:lnTo>
                  <a:lnTo>
                    <a:pt x="20062" y="66287"/>
                  </a:lnTo>
                  <a:lnTo>
                    <a:pt x="11728" y="86547"/>
                  </a:lnTo>
                  <a:lnTo>
                    <a:pt x="6173" y="108520"/>
                  </a:lnTo>
                  <a:lnTo>
                    <a:pt x="2469" y="131636"/>
                  </a:lnTo>
                  <a:lnTo>
                    <a:pt x="0" y="155513"/>
                  </a:lnTo>
                  <a:lnTo>
                    <a:pt x="1176" y="178486"/>
                  </a:lnTo>
                  <a:lnTo>
                    <a:pt x="4782" y="200857"/>
                  </a:lnTo>
                  <a:lnTo>
                    <a:pt x="10009" y="222827"/>
                  </a:lnTo>
                  <a:lnTo>
                    <a:pt x="17726" y="241707"/>
                  </a:lnTo>
                  <a:lnTo>
                    <a:pt x="27105" y="258527"/>
                  </a:lnTo>
                  <a:lnTo>
                    <a:pt x="37590" y="273973"/>
                  </a:lnTo>
                  <a:lnTo>
                    <a:pt x="47403" y="287093"/>
                  </a:lnTo>
                  <a:lnTo>
                    <a:pt x="56767" y="298662"/>
                  </a:lnTo>
                  <a:lnTo>
                    <a:pt x="65832" y="309197"/>
                  </a:lnTo>
                  <a:lnTo>
                    <a:pt x="77520" y="317631"/>
                  </a:lnTo>
                  <a:lnTo>
                    <a:pt x="90956" y="324665"/>
                  </a:lnTo>
                  <a:lnTo>
                    <a:pt x="105557" y="330766"/>
                  </a:lnTo>
                  <a:lnTo>
                    <a:pt x="119526" y="333422"/>
                  </a:lnTo>
                  <a:lnTo>
                    <a:pt x="133071" y="333781"/>
                  </a:lnTo>
                  <a:lnTo>
                    <a:pt x="146334" y="332610"/>
                  </a:lnTo>
                  <a:lnTo>
                    <a:pt x="157999" y="329006"/>
                  </a:lnTo>
                  <a:lnTo>
                    <a:pt x="168597" y="323782"/>
                  </a:lnTo>
                  <a:lnTo>
                    <a:pt x="198262" y="3048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140200" y="53721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17874" y="7525"/>
                  </a:lnTo>
                  <a:lnTo>
                    <a:pt x="0" y="63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216400" y="5588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009900" y="52578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0"/>
                  </a:moveTo>
                  <a:lnTo>
                    <a:pt x="381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529883" y="5410200"/>
            <a:ext cx="655018" cy="368301"/>
            <a:chOff x="5529883" y="5410200"/>
            <a:chExt cx="655018" cy="368301"/>
          </a:xfrm>
        </p:grpSpPr>
        <p:sp>
          <p:nvSpPr>
            <p:cNvPr id="58" name="Freeform 57"/>
            <p:cNvSpPr/>
            <p:nvPr/>
          </p:nvSpPr>
          <p:spPr>
            <a:xfrm>
              <a:off x="5529883" y="5411459"/>
              <a:ext cx="350218" cy="303542"/>
            </a:xfrm>
            <a:custGeom>
              <a:avLst/>
              <a:gdLst/>
              <a:ahLst/>
              <a:cxnLst/>
              <a:rect l="0" t="0" r="0" b="0"/>
              <a:pathLst>
                <a:path w="350218" h="303542">
                  <a:moveTo>
                    <a:pt x="7317" y="87641"/>
                  </a:moveTo>
                  <a:lnTo>
                    <a:pt x="574" y="67415"/>
                  </a:lnTo>
                  <a:lnTo>
                    <a:pt x="0" y="55812"/>
                  </a:lnTo>
                  <a:lnTo>
                    <a:pt x="1027" y="42432"/>
                  </a:lnTo>
                  <a:lnTo>
                    <a:pt x="3124" y="27869"/>
                  </a:lnTo>
                  <a:lnTo>
                    <a:pt x="10166" y="16748"/>
                  </a:lnTo>
                  <a:lnTo>
                    <a:pt x="20505" y="7923"/>
                  </a:lnTo>
                  <a:lnTo>
                    <a:pt x="33042" y="629"/>
                  </a:lnTo>
                  <a:lnTo>
                    <a:pt x="45634" y="0"/>
                  </a:lnTo>
                  <a:lnTo>
                    <a:pt x="58261" y="3813"/>
                  </a:lnTo>
                  <a:lnTo>
                    <a:pt x="70913" y="10589"/>
                  </a:lnTo>
                  <a:lnTo>
                    <a:pt x="84992" y="19339"/>
                  </a:lnTo>
                  <a:lnTo>
                    <a:pt x="100022" y="29406"/>
                  </a:lnTo>
                  <a:lnTo>
                    <a:pt x="115687" y="40351"/>
                  </a:lnTo>
                  <a:lnTo>
                    <a:pt x="127541" y="53292"/>
                  </a:lnTo>
                  <a:lnTo>
                    <a:pt x="136855" y="67564"/>
                  </a:lnTo>
                  <a:lnTo>
                    <a:pt x="144476" y="82723"/>
                  </a:lnTo>
                  <a:lnTo>
                    <a:pt x="152378" y="99884"/>
                  </a:lnTo>
                  <a:lnTo>
                    <a:pt x="168685" y="137767"/>
                  </a:lnTo>
                  <a:lnTo>
                    <a:pt x="178395" y="154925"/>
                  </a:lnTo>
                  <a:lnTo>
                    <a:pt x="189102" y="170597"/>
                  </a:lnTo>
                  <a:lnTo>
                    <a:pt x="200474" y="185278"/>
                  </a:lnTo>
                  <a:lnTo>
                    <a:pt x="210877" y="197888"/>
                  </a:lnTo>
                  <a:lnTo>
                    <a:pt x="220634" y="209117"/>
                  </a:lnTo>
                  <a:lnTo>
                    <a:pt x="229962" y="219425"/>
                  </a:lnTo>
                  <a:lnTo>
                    <a:pt x="247851" y="238404"/>
                  </a:lnTo>
                  <a:lnTo>
                    <a:pt x="256573" y="247416"/>
                  </a:lnTo>
                  <a:lnTo>
                    <a:pt x="266621" y="254835"/>
                  </a:lnTo>
                  <a:lnTo>
                    <a:pt x="277553" y="261193"/>
                  </a:lnTo>
                  <a:lnTo>
                    <a:pt x="289074" y="266842"/>
                  </a:lnTo>
                  <a:lnTo>
                    <a:pt x="299577" y="273430"/>
                  </a:lnTo>
                  <a:lnTo>
                    <a:pt x="309401" y="280645"/>
                  </a:lnTo>
                  <a:lnTo>
                    <a:pt x="350217" y="3035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626100" y="5410200"/>
              <a:ext cx="215901" cy="368301"/>
            </a:xfrm>
            <a:custGeom>
              <a:avLst/>
              <a:gdLst/>
              <a:ahLst/>
              <a:cxnLst/>
              <a:rect l="0" t="0" r="0" b="0"/>
              <a:pathLst>
                <a:path w="215901" h="368301">
                  <a:moveTo>
                    <a:pt x="215900" y="0"/>
                  </a:moveTo>
                  <a:lnTo>
                    <a:pt x="202415" y="13484"/>
                  </a:lnTo>
                  <a:lnTo>
                    <a:pt x="197032" y="21689"/>
                  </a:lnTo>
                  <a:lnTo>
                    <a:pt x="192033" y="31392"/>
                  </a:lnTo>
                  <a:lnTo>
                    <a:pt x="187288" y="42095"/>
                  </a:lnTo>
                  <a:lnTo>
                    <a:pt x="181303" y="52052"/>
                  </a:lnTo>
                  <a:lnTo>
                    <a:pt x="174491" y="61512"/>
                  </a:lnTo>
                  <a:lnTo>
                    <a:pt x="167127" y="70641"/>
                  </a:lnTo>
                  <a:lnTo>
                    <a:pt x="159396" y="79550"/>
                  </a:lnTo>
                  <a:lnTo>
                    <a:pt x="151419" y="88311"/>
                  </a:lnTo>
                  <a:lnTo>
                    <a:pt x="143279" y="96974"/>
                  </a:lnTo>
                  <a:lnTo>
                    <a:pt x="136442" y="109804"/>
                  </a:lnTo>
                  <a:lnTo>
                    <a:pt x="130472" y="125414"/>
                  </a:lnTo>
                  <a:lnTo>
                    <a:pt x="125081" y="142876"/>
                  </a:lnTo>
                  <a:lnTo>
                    <a:pt x="118665" y="158750"/>
                  </a:lnTo>
                  <a:lnTo>
                    <a:pt x="111566" y="173567"/>
                  </a:lnTo>
                  <a:lnTo>
                    <a:pt x="96151" y="202729"/>
                  </a:lnTo>
                  <a:lnTo>
                    <a:pt x="79893" y="234505"/>
                  </a:lnTo>
                  <a:lnTo>
                    <a:pt x="70195" y="249470"/>
                  </a:lnTo>
                  <a:lnTo>
                    <a:pt x="59497" y="263680"/>
                  </a:lnTo>
                  <a:lnTo>
                    <a:pt x="48131" y="277386"/>
                  </a:lnTo>
                  <a:lnTo>
                    <a:pt x="37732" y="290757"/>
                  </a:lnTo>
                  <a:lnTo>
                    <a:pt x="27976" y="303905"/>
                  </a:lnTo>
                  <a:lnTo>
                    <a:pt x="18651" y="316903"/>
                  </a:lnTo>
                  <a:lnTo>
                    <a:pt x="9611" y="328391"/>
                  </a:lnTo>
                  <a:lnTo>
                    <a:pt x="763" y="338871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146800" y="54356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159500" y="56261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464300" y="5194300"/>
            <a:ext cx="3631837" cy="948487"/>
            <a:chOff x="6464300" y="5194300"/>
            <a:chExt cx="3631837" cy="948487"/>
          </a:xfrm>
        </p:grpSpPr>
        <p:sp>
          <p:nvSpPr>
            <p:cNvPr id="63" name="Freeform 62"/>
            <p:cNvSpPr/>
            <p:nvPr/>
          </p:nvSpPr>
          <p:spPr>
            <a:xfrm>
              <a:off x="6464300" y="5435600"/>
              <a:ext cx="190501" cy="300650"/>
            </a:xfrm>
            <a:custGeom>
              <a:avLst/>
              <a:gdLst/>
              <a:ahLst/>
              <a:cxnLst/>
              <a:rect l="0" t="0" r="0" b="0"/>
              <a:pathLst>
                <a:path w="190501" h="300650">
                  <a:moveTo>
                    <a:pt x="0" y="0"/>
                  </a:moveTo>
                  <a:lnTo>
                    <a:pt x="0" y="33709"/>
                  </a:lnTo>
                  <a:lnTo>
                    <a:pt x="2822" y="47873"/>
                  </a:lnTo>
                  <a:lnTo>
                    <a:pt x="7526" y="61548"/>
                  </a:lnTo>
                  <a:lnTo>
                    <a:pt x="13484" y="74899"/>
                  </a:lnTo>
                  <a:lnTo>
                    <a:pt x="18867" y="89443"/>
                  </a:lnTo>
                  <a:lnTo>
                    <a:pt x="23866" y="104784"/>
                  </a:lnTo>
                  <a:lnTo>
                    <a:pt x="28611" y="120656"/>
                  </a:lnTo>
                  <a:lnTo>
                    <a:pt x="34596" y="138293"/>
                  </a:lnTo>
                  <a:lnTo>
                    <a:pt x="48772" y="176704"/>
                  </a:lnTo>
                  <a:lnTo>
                    <a:pt x="56503" y="192591"/>
                  </a:lnTo>
                  <a:lnTo>
                    <a:pt x="64480" y="206005"/>
                  </a:lnTo>
                  <a:lnTo>
                    <a:pt x="72620" y="217770"/>
                  </a:lnTo>
                  <a:lnTo>
                    <a:pt x="78047" y="232669"/>
                  </a:lnTo>
                  <a:lnTo>
                    <a:pt x="81664" y="249657"/>
                  </a:lnTo>
                  <a:lnTo>
                    <a:pt x="84076" y="268037"/>
                  </a:lnTo>
                  <a:lnTo>
                    <a:pt x="89917" y="281703"/>
                  </a:lnTo>
                  <a:lnTo>
                    <a:pt x="98045" y="292224"/>
                  </a:lnTo>
                  <a:lnTo>
                    <a:pt x="107696" y="300649"/>
                  </a:lnTo>
                  <a:lnTo>
                    <a:pt x="114131" y="299210"/>
                  </a:lnTo>
                  <a:lnTo>
                    <a:pt x="118420" y="291196"/>
                  </a:lnTo>
                  <a:lnTo>
                    <a:pt x="121280" y="278797"/>
                  </a:lnTo>
                  <a:lnTo>
                    <a:pt x="126009" y="266298"/>
                  </a:lnTo>
                  <a:lnTo>
                    <a:pt x="131983" y="253732"/>
                  </a:lnTo>
                  <a:lnTo>
                    <a:pt x="138789" y="241121"/>
                  </a:lnTo>
                  <a:lnTo>
                    <a:pt x="143326" y="225658"/>
                  </a:lnTo>
                  <a:lnTo>
                    <a:pt x="146350" y="208294"/>
                  </a:lnTo>
                  <a:lnTo>
                    <a:pt x="148366" y="189663"/>
                  </a:lnTo>
                  <a:lnTo>
                    <a:pt x="149711" y="171597"/>
                  </a:lnTo>
                  <a:lnTo>
                    <a:pt x="150607" y="153909"/>
                  </a:lnTo>
                  <a:lnTo>
                    <a:pt x="151603" y="117793"/>
                  </a:lnTo>
                  <a:lnTo>
                    <a:pt x="152045" y="78223"/>
                  </a:lnTo>
                  <a:lnTo>
                    <a:pt x="154985" y="60615"/>
                  </a:lnTo>
                  <a:lnTo>
                    <a:pt x="159768" y="44643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723809" y="5490069"/>
              <a:ext cx="197692" cy="313832"/>
            </a:xfrm>
            <a:custGeom>
              <a:avLst/>
              <a:gdLst/>
              <a:ahLst/>
              <a:cxnLst/>
              <a:rect l="0" t="0" r="0" b="0"/>
              <a:pathLst>
                <a:path w="197692" h="313832">
                  <a:moveTo>
                    <a:pt x="134191" y="186831"/>
                  </a:moveTo>
                  <a:lnTo>
                    <a:pt x="134191" y="159862"/>
                  </a:lnTo>
                  <a:lnTo>
                    <a:pt x="131368" y="149096"/>
                  </a:lnTo>
                  <a:lnTo>
                    <a:pt x="126665" y="139097"/>
                  </a:lnTo>
                  <a:lnTo>
                    <a:pt x="120706" y="129608"/>
                  </a:lnTo>
                  <a:lnTo>
                    <a:pt x="116734" y="116227"/>
                  </a:lnTo>
                  <a:lnTo>
                    <a:pt x="114086" y="100250"/>
                  </a:lnTo>
                  <a:lnTo>
                    <a:pt x="112321" y="82543"/>
                  </a:lnTo>
                  <a:lnTo>
                    <a:pt x="108322" y="66506"/>
                  </a:lnTo>
                  <a:lnTo>
                    <a:pt x="102834" y="51581"/>
                  </a:lnTo>
                  <a:lnTo>
                    <a:pt x="96352" y="37397"/>
                  </a:lnTo>
                  <a:lnTo>
                    <a:pt x="89210" y="25119"/>
                  </a:lnTo>
                  <a:lnTo>
                    <a:pt x="81626" y="14112"/>
                  </a:lnTo>
                  <a:lnTo>
                    <a:pt x="73748" y="3951"/>
                  </a:lnTo>
                  <a:lnTo>
                    <a:pt x="64261" y="0"/>
                  </a:lnTo>
                  <a:lnTo>
                    <a:pt x="53705" y="188"/>
                  </a:lnTo>
                  <a:lnTo>
                    <a:pt x="42433" y="3136"/>
                  </a:lnTo>
                  <a:lnTo>
                    <a:pt x="32097" y="12156"/>
                  </a:lnTo>
                  <a:lnTo>
                    <a:pt x="22383" y="25225"/>
                  </a:lnTo>
                  <a:lnTo>
                    <a:pt x="13085" y="40994"/>
                  </a:lnTo>
                  <a:lnTo>
                    <a:pt x="6887" y="58562"/>
                  </a:lnTo>
                  <a:lnTo>
                    <a:pt x="2755" y="77329"/>
                  </a:lnTo>
                  <a:lnTo>
                    <a:pt x="0" y="96896"/>
                  </a:lnTo>
                  <a:lnTo>
                    <a:pt x="986" y="115585"/>
                  </a:lnTo>
                  <a:lnTo>
                    <a:pt x="4465" y="133689"/>
                  </a:lnTo>
                  <a:lnTo>
                    <a:pt x="9607" y="151403"/>
                  </a:lnTo>
                  <a:lnTo>
                    <a:pt x="15857" y="167446"/>
                  </a:lnTo>
                  <a:lnTo>
                    <a:pt x="22845" y="182374"/>
                  </a:lnTo>
                  <a:lnTo>
                    <a:pt x="30327" y="196559"/>
                  </a:lnTo>
                  <a:lnTo>
                    <a:pt x="39548" y="210250"/>
                  </a:lnTo>
                  <a:lnTo>
                    <a:pt x="49929" y="223610"/>
                  </a:lnTo>
                  <a:lnTo>
                    <a:pt x="61083" y="236750"/>
                  </a:lnTo>
                  <a:lnTo>
                    <a:pt x="74163" y="245510"/>
                  </a:lnTo>
                  <a:lnTo>
                    <a:pt x="88528" y="251350"/>
                  </a:lnTo>
                  <a:lnTo>
                    <a:pt x="103749" y="255244"/>
                  </a:lnTo>
                  <a:lnTo>
                    <a:pt x="118129" y="253606"/>
                  </a:lnTo>
                  <a:lnTo>
                    <a:pt x="131950" y="248281"/>
                  </a:lnTo>
                  <a:lnTo>
                    <a:pt x="145397" y="240497"/>
                  </a:lnTo>
                  <a:lnTo>
                    <a:pt x="154361" y="228253"/>
                  </a:lnTo>
                  <a:lnTo>
                    <a:pt x="160338" y="213034"/>
                  </a:lnTo>
                  <a:lnTo>
                    <a:pt x="164322" y="195833"/>
                  </a:lnTo>
                  <a:lnTo>
                    <a:pt x="166978" y="178721"/>
                  </a:lnTo>
                  <a:lnTo>
                    <a:pt x="168749" y="161668"/>
                  </a:lnTo>
                  <a:lnTo>
                    <a:pt x="169929" y="144656"/>
                  </a:lnTo>
                  <a:lnTo>
                    <a:pt x="170716" y="126259"/>
                  </a:lnTo>
                  <a:lnTo>
                    <a:pt x="171591" y="87002"/>
                  </a:lnTo>
                  <a:lnTo>
                    <a:pt x="174646" y="76534"/>
                  </a:lnTo>
                  <a:lnTo>
                    <a:pt x="179506" y="72377"/>
                  </a:lnTo>
                  <a:lnTo>
                    <a:pt x="185567" y="72428"/>
                  </a:lnTo>
                  <a:lnTo>
                    <a:pt x="186786" y="75285"/>
                  </a:lnTo>
                  <a:lnTo>
                    <a:pt x="184777" y="80011"/>
                  </a:lnTo>
                  <a:lnTo>
                    <a:pt x="180614" y="85984"/>
                  </a:lnTo>
                  <a:lnTo>
                    <a:pt x="180662" y="94200"/>
                  </a:lnTo>
                  <a:lnTo>
                    <a:pt x="183516" y="103910"/>
                  </a:lnTo>
                  <a:lnTo>
                    <a:pt x="188241" y="114617"/>
                  </a:lnTo>
                  <a:lnTo>
                    <a:pt x="191391" y="127399"/>
                  </a:lnTo>
                  <a:lnTo>
                    <a:pt x="193491" y="141565"/>
                  </a:lnTo>
                  <a:lnTo>
                    <a:pt x="194891" y="156654"/>
                  </a:lnTo>
                  <a:lnTo>
                    <a:pt x="195824" y="173768"/>
                  </a:lnTo>
                  <a:lnTo>
                    <a:pt x="196861" y="211599"/>
                  </a:lnTo>
                  <a:lnTo>
                    <a:pt x="197691" y="3138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048500" y="5257800"/>
              <a:ext cx="12701" cy="457201"/>
            </a:xfrm>
            <a:custGeom>
              <a:avLst/>
              <a:gdLst/>
              <a:ahLst/>
              <a:cxnLst/>
              <a:rect l="0" t="0" r="0" b="0"/>
              <a:pathLst>
                <a:path w="12701" h="457201">
                  <a:moveTo>
                    <a:pt x="0" y="0"/>
                  </a:moveTo>
                  <a:lnTo>
                    <a:pt x="0" y="228058"/>
                  </a:lnTo>
                  <a:lnTo>
                    <a:pt x="1410" y="250817"/>
                  </a:lnTo>
                  <a:lnTo>
                    <a:pt x="3762" y="271633"/>
                  </a:lnTo>
                  <a:lnTo>
                    <a:pt x="6741" y="291155"/>
                  </a:lnTo>
                  <a:lnTo>
                    <a:pt x="8728" y="311225"/>
                  </a:lnTo>
                  <a:lnTo>
                    <a:pt x="10052" y="331661"/>
                  </a:lnTo>
                  <a:lnTo>
                    <a:pt x="10934" y="352341"/>
                  </a:lnTo>
                  <a:lnTo>
                    <a:pt x="11915" y="394132"/>
                  </a:lnTo>
                  <a:lnTo>
                    <a:pt x="12700" y="457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150100" y="5473700"/>
              <a:ext cx="152401" cy="266701"/>
            </a:xfrm>
            <a:custGeom>
              <a:avLst/>
              <a:gdLst/>
              <a:ahLst/>
              <a:cxnLst/>
              <a:rect l="0" t="0" r="0" b="0"/>
              <a:pathLst>
                <a:path w="152401" h="266701">
                  <a:moveTo>
                    <a:pt x="0" y="0"/>
                  </a:moveTo>
                  <a:lnTo>
                    <a:pt x="0" y="137090"/>
                  </a:lnTo>
                  <a:lnTo>
                    <a:pt x="2822" y="153482"/>
                  </a:lnTo>
                  <a:lnTo>
                    <a:pt x="7525" y="167232"/>
                  </a:lnTo>
                  <a:lnTo>
                    <a:pt x="13484" y="179222"/>
                  </a:lnTo>
                  <a:lnTo>
                    <a:pt x="21689" y="188625"/>
                  </a:lnTo>
                  <a:lnTo>
                    <a:pt x="31393" y="196305"/>
                  </a:lnTo>
                  <a:lnTo>
                    <a:pt x="42095" y="202837"/>
                  </a:lnTo>
                  <a:lnTo>
                    <a:pt x="52052" y="202958"/>
                  </a:lnTo>
                  <a:lnTo>
                    <a:pt x="61512" y="198805"/>
                  </a:lnTo>
                  <a:lnTo>
                    <a:pt x="70642" y="191803"/>
                  </a:lnTo>
                  <a:lnTo>
                    <a:pt x="79550" y="181491"/>
                  </a:lnTo>
                  <a:lnTo>
                    <a:pt x="88310" y="168971"/>
                  </a:lnTo>
                  <a:lnTo>
                    <a:pt x="96973" y="154981"/>
                  </a:lnTo>
                  <a:lnTo>
                    <a:pt x="104160" y="137187"/>
                  </a:lnTo>
                  <a:lnTo>
                    <a:pt x="110362" y="116858"/>
                  </a:lnTo>
                  <a:lnTo>
                    <a:pt x="115908" y="94838"/>
                  </a:lnTo>
                  <a:lnTo>
                    <a:pt x="119605" y="73103"/>
                  </a:lnTo>
                  <a:lnTo>
                    <a:pt x="122070" y="51558"/>
                  </a:lnTo>
                  <a:lnTo>
                    <a:pt x="123713" y="30138"/>
                  </a:lnTo>
                  <a:lnTo>
                    <a:pt x="124808" y="22914"/>
                  </a:lnTo>
                  <a:lnTo>
                    <a:pt x="125539" y="25154"/>
                  </a:lnTo>
                  <a:lnTo>
                    <a:pt x="126026" y="33702"/>
                  </a:lnTo>
                  <a:lnTo>
                    <a:pt x="126567" y="62016"/>
                  </a:lnTo>
                  <a:lnTo>
                    <a:pt x="126914" y="151166"/>
                  </a:lnTo>
                  <a:lnTo>
                    <a:pt x="129764" y="172744"/>
                  </a:lnTo>
                  <a:lnTo>
                    <a:pt x="134487" y="191362"/>
                  </a:lnTo>
                  <a:lnTo>
                    <a:pt x="152400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366000" y="5493561"/>
              <a:ext cx="177801" cy="259540"/>
            </a:xfrm>
            <a:custGeom>
              <a:avLst/>
              <a:gdLst/>
              <a:ahLst/>
              <a:cxnLst/>
              <a:rect l="0" t="0" r="0" b="0"/>
              <a:pathLst>
                <a:path w="177801" h="259540">
                  <a:moveTo>
                    <a:pt x="0" y="157939"/>
                  </a:moveTo>
                  <a:lnTo>
                    <a:pt x="26968" y="157939"/>
                  </a:lnTo>
                  <a:lnTo>
                    <a:pt x="39144" y="155116"/>
                  </a:lnTo>
                  <a:lnTo>
                    <a:pt x="51496" y="150413"/>
                  </a:lnTo>
                  <a:lnTo>
                    <a:pt x="63964" y="144454"/>
                  </a:lnTo>
                  <a:lnTo>
                    <a:pt x="75098" y="136249"/>
                  </a:lnTo>
                  <a:lnTo>
                    <a:pt x="85343" y="126546"/>
                  </a:lnTo>
                  <a:lnTo>
                    <a:pt x="94995" y="115843"/>
                  </a:lnTo>
                  <a:lnTo>
                    <a:pt x="102841" y="103064"/>
                  </a:lnTo>
                  <a:lnTo>
                    <a:pt x="109483" y="88900"/>
                  </a:lnTo>
                  <a:lnTo>
                    <a:pt x="115322" y="73813"/>
                  </a:lnTo>
                  <a:lnTo>
                    <a:pt x="122036" y="59521"/>
                  </a:lnTo>
                  <a:lnTo>
                    <a:pt x="129335" y="45760"/>
                  </a:lnTo>
                  <a:lnTo>
                    <a:pt x="137024" y="32353"/>
                  </a:lnTo>
                  <a:lnTo>
                    <a:pt x="139327" y="20593"/>
                  </a:lnTo>
                  <a:lnTo>
                    <a:pt x="138040" y="9930"/>
                  </a:lnTo>
                  <a:lnTo>
                    <a:pt x="134360" y="0"/>
                  </a:lnTo>
                  <a:lnTo>
                    <a:pt x="127673" y="435"/>
                  </a:lnTo>
                  <a:lnTo>
                    <a:pt x="118982" y="7781"/>
                  </a:lnTo>
                  <a:lnTo>
                    <a:pt x="108955" y="19733"/>
                  </a:lnTo>
                  <a:lnTo>
                    <a:pt x="99448" y="34757"/>
                  </a:lnTo>
                  <a:lnTo>
                    <a:pt x="90287" y="51829"/>
                  </a:lnTo>
                  <a:lnTo>
                    <a:pt x="81358" y="70266"/>
                  </a:lnTo>
                  <a:lnTo>
                    <a:pt x="73994" y="91023"/>
                  </a:lnTo>
                  <a:lnTo>
                    <a:pt x="67674" y="113328"/>
                  </a:lnTo>
                  <a:lnTo>
                    <a:pt x="62049" y="136665"/>
                  </a:lnTo>
                  <a:lnTo>
                    <a:pt x="59711" y="156456"/>
                  </a:lnTo>
                  <a:lnTo>
                    <a:pt x="59563" y="173884"/>
                  </a:lnTo>
                  <a:lnTo>
                    <a:pt x="60875" y="189735"/>
                  </a:lnTo>
                  <a:lnTo>
                    <a:pt x="64572" y="204536"/>
                  </a:lnTo>
                  <a:lnTo>
                    <a:pt x="69859" y="218637"/>
                  </a:lnTo>
                  <a:lnTo>
                    <a:pt x="76206" y="232271"/>
                  </a:lnTo>
                  <a:lnTo>
                    <a:pt x="87493" y="241360"/>
                  </a:lnTo>
                  <a:lnTo>
                    <a:pt x="102073" y="247420"/>
                  </a:lnTo>
                  <a:lnTo>
                    <a:pt x="177800" y="2595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759700" y="5537469"/>
              <a:ext cx="188574" cy="241979"/>
            </a:xfrm>
            <a:custGeom>
              <a:avLst/>
              <a:gdLst/>
              <a:ahLst/>
              <a:cxnLst/>
              <a:rect l="0" t="0" r="0" b="0"/>
              <a:pathLst>
                <a:path w="188574" h="241979">
                  <a:moveTo>
                    <a:pt x="63500" y="50531"/>
                  </a:moveTo>
                  <a:lnTo>
                    <a:pt x="63500" y="97725"/>
                  </a:lnTo>
                  <a:lnTo>
                    <a:pt x="64910" y="120093"/>
                  </a:lnTo>
                  <a:lnTo>
                    <a:pt x="67262" y="143472"/>
                  </a:lnTo>
                  <a:lnTo>
                    <a:pt x="70241" y="167525"/>
                  </a:lnTo>
                  <a:lnTo>
                    <a:pt x="75050" y="189205"/>
                  </a:lnTo>
                  <a:lnTo>
                    <a:pt x="81077" y="209302"/>
                  </a:lnTo>
                  <a:lnTo>
                    <a:pt x="87918" y="228345"/>
                  </a:lnTo>
                  <a:lnTo>
                    <a:pt x="99534" y="238218"/>
                  </a:lnTo>
                  <a:lnTo>
                    <a:pt x="114334" y="241978"/>
                  </a:lnTo>
                  <a:lnTo>
                    <a:pt x="131255" y="241662"/>
                  </a:lnTo>
                  <a:lnTo>
                    <a:pt x="145359" y="237218"/>
                  </a:lnTo>
                  <a:lnTo>
                    <a:pt x="157584" y="230022"/>
                  </a:lnTo>
                  <a:lnTo>
                    <a:pt x="168556" y="220992"/>
                  </a:lnTo>
                  <a:lnTo>
                    <a:pt x="175870" y="209327"/>
                  </a:lnTo>
                  <a:lnTo>
                    <a:pt x="180747" y="195906"/>
                  </a:lnTo>
                  <a:lnTo>
                    <a:pt x="183998" y="181314"/>
                  </a:lnTo>
                  <a:lnTo>
                    <a:pt x="186165" y="164531"/>
                  </a:lnTo>
                  <a:lnTo>
                    <a:pt x="187610" y="146286"/>
                  </a:lnTo>
                  <a:lnTo>
                    <a:pt x="188573" y="127068"/>
                  </a:lnTo>
                  <a:lnTo>
                    <a:pt x="186393" y="107200"/>
                  </a:lnTo>
                  <a:lnTo>
                    <a:pt x="182118" y="86899"/>
                  </a:lnTo>
                  <a:lnTo>
                    <a:pt x="176445" y="66309"/>
                  </a:lnTo>
                  <a:lnTo>
                    <a:pt x="169841" y="49761"/>
                  </a:lnTo>
                  <a:lnTo>
                    <a:pt x="162616" y="35907"/>
                  </a:lnTo>
                  <a:lnTo>
                    <a:pt x="154978" y="23848"/>
                  </a:lnTo>
                  <a:lnTo>
                    <a:pt x="145651" y="14397"/>
                  </a:lnTo>
                  <a:lnTo>
                    <a:pt x="135201" y="6687"/>
                  </a:lnTo>
                  <a:lnTo>
                    <a:pt x="124000" y="134"/>
                  </a:lnTo>
                  <a:lnTo>
                    <a:pt x="112300" y="0"/>
                  </a:lnTo>
                  <a:lnTo>
                    <a:pt x="100266" y="4143"/>
                  </a:lnTo>
                  <a:lnTo>
                    <a:pt x="88010" y="11139"/>
                  </a:lnTo>
                  <a:lnTo>
                    <a:pt x="77018" y="20036"/>
                  </a:lnTo>
                  <a:lnTo>
                    <a:pt x="66868" y="30201"/>
                  </a:lnTo>
                  <a:lnTo>
                    <a:pt x="57278" y="41211"/>
                  </a:lnTo>
                  <a:lnTo>
                    <a:pt x="48063" y="51373"/>
                  </a:lnTo>
                  <a:lnTo>
                    <a:pt x="30298" y="70190"/>
                  </a:lnTo>
                  <a:lnTo>
                    <a:pt x="23021" y="81981"/>
                  </a:lnTo>
                  <a:lnTo>
                    <a:pt x="16758" y="95487"/>
                  </a:lnTo>
                  <a:lnTo>
                    <a:pt x="0" y="1394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104168" y="5372100"/>
              <a:ext cx="36533" cy="406401"/>
            </a:xfrm>
            <a:custGeom>
              <a:avLst/>
              <a:gdLst/>
              <a:ahLst/>
              <a:cxnLst/>
              <a:rect l="0" t="0" r="0" b="0"/>
              <a:pathLst>
                <a:path w="36533" h="406401">
                  <a:moveTo>
                    <a:pt x="36532" y="0"/>
                  </a:moveTo>
                  <a:lnTo>
                    <a:pt x="16306" y="13484"/>
                  </a:lnTo>
                  <a:lnTo>
                    <a:pt x="10348" y="25922"/>
                  </a:lnTo>
                  <a:lnTo>
                    <a:pt x="6375" y="42681"/>
                  </a:lnTo>
                  <a:lnTo>
                    <a:pt x="3727" y="62321"/>
                  </a:lnTo>
                  <a:lnTo>
                    <a:pt x="1962" y="81058"/>
                  </a:lnTo>
                  <a:lnTo>
                    <a:pt x="785" y="99194"/>
                  </a:lnTo>
                  <a:lnTo>
                    <a:pt x="0" y="116929"/>
                  </a:lnTo>
                  <a:lnTo>
                    <a:pt x="889" y="137219"/>
                  </a:lnTo>
                  <a:lnTo>
                    <a:pt x="2892" y="159213"/>
                  </a:lnTo>
                  <a:lnTo>
                    <a:pt x="5638" y="182342"/>
                  </a:lnTo>
                  <a:lnTo>
                    <a:pt x="7469" y="203405"/>
                  </a:lnTo>
                  <a:lnTo>
                    <a:pt x="8691" y="223092"/>
                  </a:lnTo>
                  <a:lnTo>
                    <a:pt x="9504" y="241861"/>
                  </a:lnTo>
                  <a:lnTo>
                    <a:pt x="10408" y="281531"/>
                  </a:lnTo>
                  <a:lnTo>
                    <a:pt x="11132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013700" y="56261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13484" y="11915"/>
                  </a:lnTo>
                  <a:lnTo>
                    <a:pt x="25922" y="7944"/>
                  </a:lnTo>
                  <a:lnTo>
                    <a:pt x="42681" y="5296"/>
                  </a:lnTo>
                  <a:lnTo>
                    <a:pt x="62321" y="3530"/>
                  </a:lnTo>
                  <a:lnTo>
                    <a:pt x="81058" y="2353"/>
                  </a:lnTo>
                  <a:lnTo>
                    <a:pt x="99194" y="1569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572500" y="5537200"/>
              <a:ext cx="25401" cy="406401"/>
            </a:xfrm>
            <a:custGeom>
              <a:avLst/>
              <a:gdLst/>
              <a:ahLst/>
              <a:cxnLst/>
              <a:rect l="0" t="0" r="0" b="0"/>
              <a:pathLst>
                <a:path w="25401" h="406401">
                  <a:moveTo>
                    <a:pt x="0" y="0"/>
                  </a:moveTo>
                  <a:lnTo>
                    <a:pt x="0" y="336639"/>
                  </a:lnTo>
                  <a:lnTo>
                    <a:pt x="2540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521700" y="5478741"/>
              <a:ext cx="228172" cy="210860"/>
            </a:xfrm>
            <a:custGeom>
              <a:avLst/>
              <a:gdLst/>
              <a:ahLst/>
              <a:cxnLst/>
              <a:rect l="0" t="0" r="0" b="0"/>
              <a:pathLst>
                <a:path w="228172" h="210860">
                  <a:moveTo>
                    <a:pt x="0" y="83859"/>
                  </a:moveTo>
                  <a:lnTo>
                    <a:pt x="13484" y="63633"/>
                  </a:lnTo>
                  <a:lnTo>
                    <a:pt x="20278" y="54853"/>
                  </a:lnTo>
                  <a:lnTo>
                    <a:pt x="27629" y="46177"/>
                  </a:lnTo>
                  <a:lnTo>
                    <a:pt x="35352" y="37571"/>
                  </a:lnTo>
                  <a:lnTo>
                    <a:pt x="51460" y="20483"/>
                  </a:lnTo>
                  <a:lnTo>
                    <a:pt x="59707" y="11975"/>
                  </a:lnTo>
                  <a:lnTo>
                    <a:pt x="72260" y="6302"/>
                  </a:lnTo>
                  <a:lnTo>
                    <a:pt x="87684" y="2521"/>
                  </a:lnTo>
                  <a:lnTo>
                    <a:pt x="105023" y="0"/>
                  </a:lnTo>
                  <a:lnTo>
                    <a:pt x="120815" y="1142"/>
                  </a:lnTo>
                  <a:lnTo>
                    <a:pt x="135576" y="4725"/>
                  </a:lnTo>
                  <a:lnTo>
                    <a:pt x="149651" y="9936"/>
                  </a:lnTo>
                  <a:lnTo>
                    <a:pt x="161856" y="16233"/>
                  </a:lnTo>
                  <a:lnTo>
                    <a:pt x="172815" y="23253"/>
                  </a:lnTo>
                  <a:lnTo>
                    <a:pt x="182943" y="30754"/>
                  </a:lnTo>
                  <a:lnTo>
                    <a:pt x="191106" y="39989"/>
                  </a:lnTo>
                  <a:lnTo>
                    <a:pt x="197960" y="50379"/>
                  </a:lnTo>
                  <a:lnTo>
                    <a:pt x="203940" y="61539"/>
                  </a:lnTo>
                  <a:lnTo>
                    <a:pt x="210749" y="71801"/>
                  </a:lnTo>
                  <a:lnTo>
                    <a:pt x="218110" y="81464"/>
                  </a:lnTo>
                  <a:lnTo>
                    <a:pt x="225840" y="90729"/>
                  </a:lnTo>
                  <a:lnTo>
                    <a:pt x="228171" y="101139"/>
                  </a:lnTo>
                  <a:lnTo>
                    <a:pt x="226903" y="112312"/>
                  </a:lnTo>
                  <a:lnTo>
                    <a:pt x="223235" y="123994"/>
                  </a:lnTo>
                  <a:lnTo>
                    <a:pt x="215396" y="152026"/>
                  </a:lnTo>
                  <a:lnTo>
                    <a:pt x="211331" y="167404"/>
                  </a:lnTo>
                  <a:lnTo>
                    <a:pt x="202976" y="179066"/>
                  </a:lnTo>
                  <a:lnTo>
                    <a:pt x="191761" y="188253"/>
                  </a:lnTo>
                  <a:lnTo>
                    <a:pt x="178641" y="195788"/>
                  </a:lnTo>
                  <a:lnTo>
                    <a:pt x="162838" y="200811"/>
                  </a:lnTo>
                  <a:lnTo>
                    <a:pt x="145247" y="204160"/>
                  </a:lnTo>
                  <a:lnTo>
                    <a:pt x="76200" y="2108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797104" y="5519422"/>
              <a:ext cx="156397" cy="238443"/>
            </a:xfrm>
            <a:custGeom>
              <a:avLst/>
              <a:gdLst/>
              <a:ahLst/>
              <a:cxnLst/>
              <a:rect l="0" t="0" r="0" b="0"/>
              <a:pathLst>
                <a:path w="156397" h="238443">
                  <a:moveTo>
                    <a:pt x="143696" y="132078"/>
                  </a:moveTo>
                  <a:lnTo>
                    <a:pt x="143696" y="105109"/>
                  </a:lnTo>
                  <a:lnTo>
                    <a:pt x="140873" y="90110"/>
                  </a:lnTo>
                  <a:lnTo>
                    <a:pt x="136170" y="73055"/>
                  </a:lnTo>
                  <a:lnTo>
                    <a:pt x="130211" y="54629"/>
                  </a:lnTo>
                  <a:lnTo>
                    <a:pt x="123417" y="38112"/>
                  </a:lnTo>
                  <a:lnTo>
                    <a:pt x="116066" y="22867"/>
                  </a:lnTo>
                  <a:lnTo>
                    <a:pt x="108343" y="8470"/>
                  </a:lnTo>
                  <a:lnTo>
                    <a:pt x="98960" y="1695"/>
                  </a:lnTo>
                  <a:lnTo>
                    <a:pt x="88472" y="0"/>
                  </a:lnTo>
                  <a:lnTo>
                    <a:pt x="77247" y="1693"/>
                  </a:lnTo>
                  <a:lnTo>
                    <a:pt x="66940" y="9876"/>
                  </a:lnTo>
                  <a:lnTo>
                    <a:pt x="57248" y="22388"/>
                  </a:lnTo>
                  <a:lnTo>
                    <a:pt x="38952" y="52282"/>
                  </a:lnTo>
                  <a:lnTo>
                    <a:pt x="21414" y="79680"/>
                  </a:lnTo>
                  <a:lnTo>
                    <a:pt x="14196" y="94323"/>
                  </a:lnTo>
                  <a:lnTo>
                    <a:pt x="7974" y="109730"/>
                  </a:lnTo>
                  <a:lnTo>
                    <a:pt x="2414" y="125646"/>
                  </a:lnTo>
                  <a:lnTo>
                    <a:pt x="119" y="143312"/>
                  </a:lnTo>
                  <a:lnTo>
                    <a:pt x="0" y="162145"/>
                  </a:lnTo>
                  <a:lnTo>
                    <a:pt x="1332" y="181756"/>
                  </a:lnTo>
                  <a:lnTo>
                    <a:pt x="5042" y="199063"/>
                  </a:lnTo>
                  <a:lnTo>
                    <a:pt x="10337" y="214834"/>
                  </a:lnTo>
                  <a:lnTo>
                    <a:pt x="16690" y="229582"/>
                  </a:lnTo>
                  <a:lnTo>
                    <a:pt x="26569" y="236592"/>
                  </a:lnTo>
                  <a:lnTo>
                    <a:pt x="38800" y="238442"/>
                  </a:lnTo>
                  <a:lnTo>
                    <a:pt x="52599" y="236854"/>
                  </a:lnTo>
                  <a:lnTo>
                    <a:pt x="66031" y="231562"/>
                  </a:lnTo>
                  <a:lnTo>
                    <a:pt x="79219" y="223801"/>
                  </a:lnTo>
                  <a:lnTo>
                    <a:pt x="92244" y="214393"/>
                  </a:lnTo>
                  <a:lnTo>
                    <a:pt x="100928" y="201066"/>
                  </a:lnTo>
                  <a:lnTo>
                    <a:pt x="106717" y="185125"/>
                  </a:lnTo>
                  <a:lnTo>
                    <a:pt x="110577" y="167442"/>
                  </a:lnTo>
                  <a:lnTo>
                    <a:pt x="113149" y="150010"/>
                  </a:lnTo>
                  <a:lnTo>
                    <a:pt x="114865" y="132743"/>
                  </a:lnTo>
                  <a:lnTo>
                    <a:pt x="116008" y="115588"/>
                  </a:lnTo>
                  <a:lnTo>
                    <a:pt x="116771" y="97096"/>
                  </a:lnTo>
                  <a:lnTo>
                    <a:pt x="117844" y="50059"/>
                  </a:lnTo>
                  <a:lnTo>
                    <a:pt x="117995" y="50588"/>
                  </a:lnTo>
                  <a:lnTo>
                    <a:pt x="118206" y="82062"/>
                  </a:lnTo>
                  <a:lnTo>
                    <a:pt x="118237" y="98734"/>
                  </a:lnTo>
                  <a:lnTo>
                    <a:pt x="121078" y="116904"/>
                  </a:lnTo>
                  <a:lnTo>
                    <a:pt x="125795" y="136073"/>
                  </a:lnTo>
                  <a:lnTo>
                    <a:pt x="142155" y="189235"/>
                  </a:lnTo>
                  <a:lnTo>
                    <a:pt x="156396" y="2336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067800" y="5473700"/>
              <a:ext cx="12701" cy="266701"/>
            </a:xfrm>
            <a:custGeom>
              <a:avLst/>
              <a:gdLst/>
              <a:ahLst/>
              <a:cxnLst/>
              <a:rect l="0" t="0" r="0" b="0"/>
              <a:pathLst>
                <a:path w="12701" h="266701">
                  <a:moveTo>
                    <a:pt x="0" y="0"/>
                  </a:moveTo>
                  <a:lnTo>
                    <a:pt x="0" y="178521"/>
                  </a:lnTo>
                  <a:lnTo>
                    <a:pt x="12700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156700" y="5495223"/>
              <a:ext cx="139701" cy="283278"/>
            </a:xfrm>
            <a:custGeom>
              <a:avLst/>
              <a:gdLst/>
              <a:ahLst/>
              <a:cxnLst/>
              <a:rect l="0" t="0" r="0" b="0"/>
              <a:pathLst>
                <a:path w="139701" h="283278">
                  <a:moveTo>
                    <a:pt x="0" y="3877"/>
                  </a:moveTo>
                  <a:lnTo>
                    <a:pt x="0" y="37586"/>
                  </a:lnTo>
                  <a:lnTo>
                    <a:pt x="1410" y="57394"/>
                  </a:lnTo>
                  <a:lnTo>
                    <a:pt x="3762" y="80477"/>
                  </a:lnTo>
                  <a:lnTo>
                    <a:pt x="6741" y="105744"/>
                  </a:lnTo>
                  <a:lnTo>
                    <a:pt x="8728" y="132466"/>
                  </a:lnTo>
                  <a:lnTo>
                    <a:pt x="10052" y="160158"/>
                  </a:lnTo>
                  <a:lnTo>
                    <a:pt x="11523" y="201746"/>
                  </a:lnTo>
                  <a:lnTo>
                    <a:pt x="11915" y="204934"/>
                  </a:lnTo>
                  <a:lnTo>
                    <a:pt x="12176" y="201415"/>
                  </a:lnTo>
                  <a:lnTo>
                    <a:pt x="12544" y="162752"/>
                  </a:lnTo>
                  <a:lnTo>
                    <a:pt x="12654" y="93127"/>
                  </a:lnTo>
                  <a:lnTo>
                    <a:pt x="15491" y="71844"/>
                  </a:lnTo>
                  <a:lnTo>
                    <a:pt x="20205" y="53421"/>
                  </a:lnTo>
                  <a:lnTo>
                    <a:pt x="26170" y="36906"/>
                  </a:lnTo>
                  <a:lnTo>
                    <a:pt x="32969" y="23074"/>
                  </a:lnTo>
                  <a:lnTo>
                    <a:pt x="40323" y="11031"/>
                  </a:lnTo>
                  <a:lnTo>
                    <a:pt x="48049" y="179"/>
                  </a:lnTo>
                  <a:lnTo>
                    <a:pt x="57432" y="0"/>
                  </a:lnTo>
                  <a:lnTo>
                    <a:pt x="67922" y="6937"/>
                  </a:lnTo>
                  <a:lnTo>
                    <a:pt x="79147" y="18617"/>
                  </a:lnTo>
                  <a:lnTo>
                    <a:pt x="86631" y="33459"/>
                  </a:lnTo>
                  <a:lnTo>
                    <a:pt x="91621" y="50409"/>
                  </a:lnTo>
                  <a:lnTo>
                    <a:pt x="94947" y="68765"/>
                  </a:lnTo>
                  <a:lnTo>
                    <a:pt x="99987" y="83824"/>
                  </a:lnTo>
                  <a:lnTo>
                    <a:pt x="106169" y="96686"/>
                  </a:lnTo>
                  <a:lnTo>
                    <a:pt x="113113" y="108083"/>
                  </a:lnTo>
                  <a:lnTo>
                    <a:pt x="117741" y="121325"/>
                  </a:lnTo>
                  <a:lnTo>
                    <a:pt x="120827" y="135798"/>
                  </a:lnTo>
                  <a:lnTo>
                    <a:pt x="122885" y="151091"/>
                  </a:lnTo>
                  <a:lnTo>
                    <a:pt x="124256" y="168342"/>
                  </a:lnTo>
                  <a:lnTo>
                    <a:pt x="125171" y="186897"/>
                  </a:lnTo>
                  <a:lnTo>
                    <a:pt x="125780" y="206324"/>
                  </a:lnTo>
                  <a:lnTo>
                    <a:pt x="127598" y="223508"/>
                  </a:lnTo>
                  <a:lnTo>
                    <a:pt x="130221" y="239197"/>
                  </a:lnTo>
                  <a:lnTo>
                    <a:pt x="139700" y="2832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385300" y="5461000"/>
              <a:ext cx="25401" cy="292101"/>
            </a:xfrm>
            <a:custGeom>
              <a:avLst/>
              <a:gdLst/>
              <a:ahLst/>
              <a:cxnLst/>
              <a:rect l="0" t="0" r="0" b="0"/>
              <a:pathLst>
                <a:path w="25401" h="292101">
                  <a:moveTo>
                    <a:pt x="0" y="0"/>
                  </a:moveTo>
                  <a:lnTo>
                    <a:pt x="13484" y="40451"/>
                  </a:lnTo>
                  <a:lnTo>
                    <a:pt x="17456" y="59423"/>
                  </a:lnTo>
                  <a:lnTo>
                    <a:pt x="20104" y="79126"/>
                  </a:lnTo>
                  <a:lnTo>
                    <a:pt x="21869" y="99317"/>
                  </a:lnTo>
                  <a:lnTo>
                    <a:pt x="23046" y="118423"/>
                  </a:lnTo>
                  <a:lnTo>
                    <a:pt x="24354" y="154702"/>
                  </a:lnTo>
                  <a:lnTo>
                    <a:pt x="254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347200" y="55626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88382" y="25400"/>
                  </a:lnTo>
                  <a:lnTo>
                    <a:pt x="104077" y="22577"/>
                  </a:lnTo>
                  <a:lnTo>
                    <a:pt x="117362" y="17874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601200" y="5461000"/>
              <a:ext cx="25401" cy="254001"/>
            </a:xfrm>
            <a:custGeom>
              <a:avLst/>
              <a:gdLst/>
              <a:ahLst/>
              <a:cxnLst/>
              <a:rect l="0" t="0" r="0" b="0"/>
              <a:pathLst>
                <a:path w="25401" h="254001">
                  <a:moveTo>
                    <a:pt x="0" y="0"/>
                  </a:moveTo>
                  <a:lnTo>
                    <a:pt x="13484" y="33709"/>
                  </a:lnTo>
                  <a:lnTo>
                    <a:pt x="17456" y="50695"/>
                  </a:lnTo>
                  <a:lnTo>
                    <a:pt x="20104" y="69074"/>
                  </a:lnTo>
                  <a:lnTo>
                    <a:pt x="21869" y="88383"/>
                  </a:lnTo>
                  <a:lnTo>
                    <a:pt x="23046" y="108311"/>
                  </a:lnTo>
                  <a:lnTo>
                    <a:pt x="24354" y="149268"/>
                  </a:lnTo>
                  <a:lnTo>
                    <a:pt x="2540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702800" y="5473700"/>
              <a:ext cx="152401" cy="266701"/>
            </a:xfrm>
            <a:custGeom>
              <a:avLst/>
              <a:gdLst/>
              <a:ahLst/>
              <a:cxnLst/>
              <a:rect l="0" t="0" r="0" b="0"/>
              <a:pathLst>
                <a:path w="152401" h="266701">
                  <a:moveTo>
                    <a:pt x="0" y="0"/>
                  </a:moveTo>
                  <a:lnTo>
                    <a:pt x="0" y="26968"/>
                  </a:lnTo>
                  <a:lnTo>
                    <a:pt x="2822" y="41967"/>
                  </a:lnTo>
                  <a:lnTo>
                    <a:pt x="7525" y="59022"/>
                  </a:lnTo>
                  <a:lnTo>
                    <a:pt x="13484" y="77448"/>
                  </a:lnTo>
                  <a:lnTo>
                    <a:pt x="17456" y="99610"/>
                  </a:lnTo>
                  <a:lnTo>
                    <a:pt x="20104" y="124262"/>
                  </a:lnTo>
                  <a:lnTo>
                    <a:pt x="21869" y="150574"/>
                  </a:lnTo>
                  <a:lnTo>
                    <a:pt x="23046" y="175172"/>
                  </a:lnTo>
                  <a:lnTo>
                    <a:pt x="24702" y="230800"/>
                  </a:lnTo>
                  <a:lnTo>
                    <a:pt x="24934" y="231478"/>
                  </a:lnTo>
                  <a:lnTo>
                    <a:pt x="25089" y="226285"/>
                  </a:lnTo>
                  <a:lnTo>
                    <a:pt x="25372" y="114944"/>
                  </a:lnTo>
                  <a:lnTo>
                    <a:pt x="28204" y="93563"/>
                  </a:lnTo>
                  <a:lnTo>
                    <a:pt x="32913" y="75075"/>
                  </a:lnTo>
                  <a:lnTo>
                    <a:pt x="38875" y="58516"/>
                  </a:lnTo>
                  <a:lnTo>
                    <a:pt x="45672" y="44655"/>
                  </a:lnTo>
                  <a:lnTo>
                    <a:pt x="53026" y="32592"/>
                  </a:lnTo>
                  <a:lnTo>
                    <a:pt x="60750" y="21728"/>
                  </a:lnTo>
                  <a:lnTo>
                    <a:pt x="70133" y="17307"/>
                  </a:lnTo>
                  <a:lnTo>
                    <a:pt x="80622" y="17183"/>
                  </a:lnTo>
                  <a:lnTo>
                    <a:pt x="91848" y="19922"/>
                  </a:lnTo>
                  <a:lnTo>
                    <a:pt x="102154" y="25981"/>
                  </a:lnTo>
                  <a:lnTo>
                    <a:pt x="111847" y="34254"/>
                  </a:lnTo>
                  <a:lnTo>
                    <a:pt x="121132" y="44002"/>
                  </a:lnTo>
                  <a:lnTo>
                    <a:pt x="127320" y="56146"/>
                  </a:lnTo>
                  <a:lnTo>
                    <a:pt x="131447" y="69886"/>
                  </a:lnTo>
                  <a:lnTo>
                    <a:pt x="144812" y="139236"/>
                  </a:lnTo>
                  <a:lnTo>
                    <a:pt x="147341" y="159146"/>
                  </a:lnTo>
                  <a:lnTo>
                    <a:pt x="149027" y="179475"/>
                  </a:lnTo>
                  <a:lnTo>
                    <a:pt x="152400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817100" y="5473700"/>
              <a:ext cx="279037" cy="669087"/>
            </a:xfrm>
            <a:custGeom>
              <a:avLst/>
              <a:gdLst/>
              <a:ahLst/>
              <a:cxnLst/>
              <a:rect l="0" t="0" r="0" b="0"/>
              <a:pathLst>
                <a:path w="279037" h="669087">
                  <a:moveTo>
                    <a:pt x="215900" y="0"/>
                  </a:moveTo>
                  <a:lnTo>
                    <a:pt x="188931" y="13484"/>
                  </a:lnTo>
                  <a:lnTo>
                    <a:pt x="179577" y="21689"/>
                  </a:lnTo>
                  <a:lnTo>
                    <a:pt x="171929" y="31392"/>
                  </a:lnTo>
                  <a:lnTo>
                    <a:pt x="165419" y="42095"/>
                  </a:lnTo>
                  <a:lnTo>
                    <a:pt x="161079" y="54874"/>
                  </a:lnTo>
                  <a:lnTo>
                    <a:pt x="158186" y="69038"/>
                  </a:lnTo>
                  <a:lnTo>
                    <a:pt x="156257" y="84125"/>
                  </a:lnTo>
                  <a:lnTo>
                    <a:pt x="152149" y="98417"/>
                  </a:lnTo>
                  <a:lnTo>
                    <a:pt x="146588" y="112178"/>
                  </a:lnTo>
                  <a:lnTo>
                    <a:pt x="140058" y="125585"/>
                  </a:lnTo>
                  <a:lnTo>
                    <a:pt x="135706" y="140168"/>
                  </a:lnTo>
                  <a:lnTo>
                    <a:pt x="132804" y="155534"/>
                  </a:lnTo>
                  <a:lnTo>
                    <a:pt x="130869" y="171422"/>
                  </a:lnTo>
                  <a:lnTo>
                    <a:pt x="133812" y="183426"/>
                  </a:lnTo>
                  <a:lnTo>
                    <a:pt x="140008" y="192839"/>
                  </a:lnTo>
                  <a:lnTo>
                    <a:pt x="148372" y="200526"/>
                  </a:lnTo>
                  <a:lnTo>
                    <a:pt x="156770" y="201417"/>
                  </a:lnTo>
                  <a:lnTo>
                    <a:pt x="165191" y="197778"/>
                  </a:lnTo>
                  <a:lnTo>
                    <a:pt x="173627" y="191118"/>
                  </a:lnTo>
                  <a:lnTo>
                    <a:pt x="182074" y="183856"/>
                  </a:lnTo>
                  <a:lnTo>
                    <a:pt x="190527" y="176193"/>
                  </a:lnTo>
                  <a:lnTo>
                    <a:pt x="198984" y="168262"/>
                  </a:lnTo>
                  <a:lnTo>
                    <a:pt x="207445" y="155919"/>
                  </a:lnTo>
                  <a:lnTo>
                    <a:pt x="215908" y="140634"/>
                  </a:lnTo>
                  <a:lnTo>
                    <a:pt x="224372" y="123390"/>
                  </a:lnTo>
                  <a:lnTo>
                    <a:pt x="230014" y="104837"/>
                  </a:lnTo>
                  <a:lnTo>
                    <a:pt x="233776" y="85413"/>
                  </a:lnTo>
                  <a:lnTo>
                    <a:pt x="236284" y="65409"/>
                  </a:lnTo>
                  <a:lnTo>
                    <a:pt x="235133" y="54895"/>
                  </a:lnTo>
                  <a:lnTo>
                    <a:pt x="231544" y="50707"/>
                  </a:lnTo>
                  <a:lnTo>
                    <a:pt x="226329" y="50738"/>
                  </a:lnTo>
                  <a:lnTo>
                    <a:pt x="222853" y="59225"/>
                  </a:lnTo>
                  <a:lnTo>
                    <a:pt x="220535" y="73350"/>
                  </a:lnTo>
                  <a:lnTo>
                    <a:pt x="218990" y="91233"/>
                  </a:lnTo>
                  <a:lnTo>
                    <a:pt x="220782" y="105978"/>
                  </a:lnTo>
                  <a:lnTo>
                    <a:pt x="224799" y="118629"/>
                  </a:lnTo>
                  <a:lnTo>
                    <a:pt x="230299" y="129886"/>
                  </a:lnTo>
                  <a:lnTo>
                    <a:pt x="233966" y="143035"/>
                  </a:lnTo>
                  <a:lnTo>
                    <a:pt x="236410" y="157446"/>
                  </a:lnTo>
                  <a:lnTo>
                    <a:pt x="238040" y="172697"/>
                  </a:lnTo>
                  <a:lnTo>
                    <a:pt x="240538" y="189920"/>
                  </a:lnTo>
                  <a:lnTo>
                    <a:pt x="247076" y="227872"/>
                  </a:lnTo>
                  <a:lnTo>
                    <a:pt x="252206" y="249281"/>
                  </a:lnTo>
                  <a:lnTo>
                    <a:pt x="258449" y="272020"/>
                  </a:lnTo>
                  <a:lnTo>
                    <a:pt x="265432" y="295647"/>
                  </a:lnTo>
                  <a:lnTo>
                    <a:pt x="270088" y="318453"/>
                  </a:lnTo>
                  <a:lnTo>
                    <a:pt x="273192" y="340713"/>
                  </a:lnTo>
                  <a:lnTo>
                    <a:pt x="275261" y="362609"/>
                  </a:lnTo>
                  <a:lnTo>
                    <a:pt x="276641" y="382850"/>
                  </a:lnTo>
                  <a:lnTo>
                    <a:pt x="277561" y="401989"/>
                  </a:lnTo>
                  <a:lnTo>
                    <a:pt x="278582" y="439717"/>
                  </a:lnTo>
                  <a:lnTo>
                    <a:pt x="279036" y="480004"/>
                  </a:lnTo>
                  <a:lnTo>
                    <a:pt x="276335" y="503447"/>
                  </a:lnTo>
                  <a:lnTo>
                    <a:pt x="271712" y="528953"/>
                  </a:lnTo>
                  <a:lnTo>
                    <a:pt x="250756" y="627379"/>
                  </a:lnTo>
                  <a:lnTo>
                    <a:pt x="241960" y="642620"/>
                  </a:lnTo>
                  <a:lnTo>
                    <a:pt x="230451" y="652780"/>
                  </a:lnTo>
                  <a:lnTo>
                    <a:pt x="217134" y="659553"/>
                  </a:lnTo>
                  <a:lnTo>
                    <a:pt x="201200" y="664068"/>
                  </a:lnTo>
                  <a:lnTo>
                    <a:pt x="183522" y="667079"/>
                  </a:lnTo>
                  <a:lnTo>
                    <a:pt x="164681" y="669086"/>
                  </a:lnTo>
                  <a:lnTo>
                    <a:pt x="149298" y="667601"/>
                  </a:lnTo>
                  <a:lnTo>
                    <a:pt x="136221" y="663790"/>
                  </a:lnTo>
                  <a:lnTo>
                    <a:pt x="124680" y="658426"/>
                  </a:lnTo>
                  <a:lnTo>
                    <a:pt x="112753" y="647795"/>
                  </a:lnTo>
                  <a:lnTo>
                    <a:pt x="100569" y="633652"/>
                  </a:lnTo>
                  <a:lnTo>
                    <a:pt x="88212" y="617168"/>
                  </a:lnTo>
                  <a:lnTo>
                    <a:pt x="66957" y="587563"/>
                  </a:lnTo>
                  <a:lnTo>
                    <a:pt x="57338" y="573742"/>
                  </a:lnTo>
                  <a:lnTo>
                    <a:pt x="49514" y="558883"/>
                  </a:lnTo>
                  <a:lnTo>
                    <a:pt x="42887" y="543333"/>
                  </a:lnTo>
                  <a:lnTo>
                    <a:pt x="37058" y="527322"/>
                  </a:lnTo>
                  <a:lnTo>
                    <a:pt x="30350" y="512414"/>
                  </a:lnTo>
                  <a:lnTo>
                    <a:pt x="23055" y="498243"/>
                  </a:lnTo>
                  <a:lnTo>
                    <a:pt x="0" y="457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639300" y="52451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169400" y="5194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714500" y="7023100"/>
            <a:ext cx="3632201" cy="768162"/>
            <a:chOff x="1714500" y="7023100"/>
            <a:chExt cx="3632201" cy="768162"/>
          </a:xfrm>
        </p:grpSpPr>
        <p:sp>
          <p:nvSpPr>
            <p:cNvPr id="84" name="Freeform 83"/>
            <p:cNvSpPr/>
            <p:nvPr/>
          </p:nvSpPr>
          <p:spPr>
            <a:xfrm>
              <a:off x="1765300" y="7264400"/>
              <a:ext cx="38101" cy="406401"/>
            </a:xfrm>
            <a:custGeom>
              <a:avLst/>
              <a:gdLst/>
              <a:ahLst/>
              <a:cxnLst/>
              <a:rect l="0" t="0" r="0" b="0"/>
              <a:pathLst>
                <a:path w="38101" h="406401">
                  <a:moveTo>
                    <a:pt x="0" y="0"/>
                  </a:moveTo>
                  <a:lnTo>
                    <a:pt x="0" y="162752"/>
                  </a:lnTo>
                  <a:lnTo>
                    <a:pt x="1411" y="184701"/>
                  </a:lnTo>
                  <a:lnTo>
                    <a:pt x="3762" y="203567"/>
                  </a:lnTo>
                  <a:lnTo>
                    <a:pt x="6742" y="220378"/>
                  </a:lnTo>
                  <a:lnTo>
                    <a:pt x="11550" y="241463"/>
                  </a:lnTo>
                  <a:lnTo>
                    <a:pt x="24418" y="291231"/>
                  </a:lnTo>
                  <a:lnTo>
                    <a:pt x="28979" y="315510"/>
                  </a:lnTo>
                  <a:lnTo>
                    <a:pt x="32019" y="338751"/>
                  </a:lnTo>
                  <a:lnTo>
                    <a:pt x="3810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714500" y="7112000"/>
              <a:ext cx="430138" cy="559622"/>
            </a:xfrm>
            <a:custGeom>
              <a:avLst/>
              <a:gdLst/>
              <a:ahLst/>
              <a:cxnLst/>
              <a:rect l="0" t="0" r="0" b="0"/>
              <a:pathLst>
                <a:path w="430138" h="559622">
                  <a:moveTo>
                    <a:pt x="0" y="88900"/>
                  </a:moveTo>
                  <a:lnTo>
                    <a:pt x="13484" y="109125"/>
                  </a:lnTo>
                  <a:lnTo>
                    <a:pt x="20278" y="122139"/>
                  </a:lnTo>
                  <a:lnTo>
                    <a:pt x="27629" y="137870"/>
                  </a:lnTo>
                  <a:lnTo>
                    <a:pt x="35353" y="155413"/>
                  </a:lnTo>
                  <a:lnTo>
                    <a:pt x="44735" y="171342"/>
                  </a:lnTo>
                  <a:lnTo>
                    <a:pt x="55223" y="186194"/>
                  </a:lnTo>
                  <a:lnTo>
                    <a:pt x="66449" y="200329"/>
                  </a:lnTo>
                  <a:lnTo>
                    <a:pt x="76755" y="215397"/>
                  </a:lnTo>
                  <a:lnTo>
                    <a:pt x="86447" y="231087"/>
                  </a:lnTo>
                  <a:lnTo>
                    <a:pt x="95731" y="247191"/>
                  </a:lnTo>
                  <a:lnTo>
                    <a:pt x="106154" y="262160"/>
                  </a:lnTo>
                  <a:lnTo>
                    <a:pt x="117336" y="276373"/>
                  </a:lnTo>
                  <a:lnTo>
                    <a:pt x="129024" y="290082"/>
                  </a:lnTo>
                  <a:lnTo>
                    <a:pt x="139638" y="304865"/>
                  </a:lnTo>
                  <a:lnTo>
                    <a:pt x="149536" y="320366"/>
                  </a:lnTo>
                  <a:lnTo>
                    <a:pt x="158957" y="336344"/>
                  </a:lnTo>
                  <a:lnTo>
                    <a:pt x="169471" y="351229"/>
                  </a:lnTo>
                  <a:lnTo>
                    <a:pt x="180714" y="365386"/>
                  </a:lnTo>
                  <a:lnTo>
                    <a:pt x="192443" y="379057"/>
                  </a:lnTo>
                  <a:lnTo>
                    <a:pt x="205906" y="392404"/>
                  </a:lnTo>
                  <a:lnTo>
                    <a:pt x="220526" y="405536"/>
                  </a:lnTo>
                  <a:lnTo>
                    <a:pt x="235917" y="418524"/>
                  </a:lnTo>
                  <a:lnTo>
                    <a:pt x="250411" y="432827"/>
                  </a:lnTo>
                  <a:lnTo>
                    <a:pt x="264307" y="448006"/>
                  </a:lnTo>
                  <a:lnTo>
                    <a:pt x="277805" y="463771"/>
                  </a:lnTo>
                  <a:lnTo>
                    <a:pt x="291036" y="478514"/>
                  </a:lnTo>
                  <a:lnTo>
                    <a:pt x="317027" y="506183"/>
                  </a:lnTo>
                  <a:lnTo>
                    <a:pt x="348718" y="538819"/>
                  </a:lnTo>
                  <a:lnTo>
                    <a:pt x="359478" y="546890"/>
                  </a:lnTo>
                  <a:lnTo>
                    <a:pt x="370885" y="553682"/>
                  </a:lnTo>
                  <a:lnTo>
                    <a:pt x="382723" y="559621"/>
                  </a:lnTo>
                  <a:lnTo>
                    <a:pt x="393438" y="559348"/>
                  </a:lnTo>
                  <a:lnTo>
                    <a:pt x="403403" y="554932"/>
                  </a:lnTo>
                  <a:lnTo>
                    <a:pt x="412868" y="547754"/>
                  </a:lnTo>
                  <a:lnTo>
                    <a:pt x="419179" y="535913"/>
                  </a:lnTo>
                  <a:lnTo>
                    <a:pt x="423385" y="520965"/>
                  </a:lnTo>
                  <a:lnTo>
                    <a:pt x="426190" y="503943"/>
                  </a:lnTo>
                  <a:lnTo>
                    <a:pt x="428060" y="485540"/>
                  </a:lnTo>
                  <a:lnTo>
                    <a:pt x="429306" y="466215"/>
                  </a:lnTo>
                  <a:lnTo>
                    <a:pt x="430137" y="446277"/>
                  </a:lnTo>
                  <a:lnTo>
                    <a:pt x="427869" y="428751"/>
                  </a:lnTo>
                  <a:lnTo>
                    <a:pt x="423535" y="412833"/>
                  </a:lnTo>
                  <a:lnTo>
                    <a:pt x="417823" y="397989"/>
                  </a:lnTo>
                  <a:lnTo>
                    <a:pt x="414015" y="382448"/>
                  </a:lnTo>
                  <a:lnTo>
                    <a:pt x="411477" y="366442"/>
                  </a:lnTo>
                  <a:lnTo>
                    <a:pt x="409784" y="350129"/>
                  </a:lnTo>
                  <a:lnTo>
                    <a:pt x="407245" y="335019"/>
                  </a:lnTo>
                  <a:lnTo>
                    <a:pt x="404141" y="320712"/>
                  </a:lnTo>
                  <a:lnTo>
                    <a:pt x="400661" y="306941"/>
                  </a:lnTo>
                  <a:lnTo>
                    <a:pt x="395518" y="292117"/>
                  </a:lnTo>
                  <a:lnTo>
                    <a:pt x="389267" y="276588"/>
                  </a:lnTo>
                  <a:lnTo>
                    <a:pt x="374796" y="242872"/>
                  </a:lnTo>
                  <a:lnTo>
                    <a:pt x="358957" y="204369"/>
                  </a:lnTo>
                  <a:lnTo>
                    <a:pt x="346273" y="171263"/>
                  </a:lnTo>
                  <a:lnTo>
                    <a:pt x="340915" y="156509"/>
                  </a:lnTo>
                  <a:lnTo>
                    <a:pt x="334521" y="142439"/>
                  </a:lnTo>
                  <a:lnTo>
                    <a:pt x="327436" y="128826"/>
                  </a:lnTo>
                  <a:lnTo>
                    <a:pt x="319891" y="115517"/>
                  </a:lnTo>
                  <a:lnTo>
                    <a:pt x="312038" y="103823"/>
                  </a:lnTo>
                  <a:lnTo>
                    <a:pt x="303981" y="93204"/>
                  </a:lnTo>
                  <a:lnTo>
                    <a:pt x="295787" y="83302"/>
                  </a:lnTo>
                  <a:lnTo>
                    <a:pt x="288913" y="72468"/>
                  </a:lnTo>
                  <a:lnTo>
                    <a:pt x="282920" y="61012"/>
                  </a:lnTo>
                  <a:lnTo>
                    <a:pt x="277513" y="49141"/>
                  </a:lnTo>
                  <a:lnTo>
                    <a:pt x="271086" y="38405"/>
                  </a:lnTo>
                  <a:lnTo>
                    <a:pt x="263980" y="28426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220566" y="7366000"/>
              <a:ext cx="357535" cy="279401"/>
            </a:xfrm>
            <a:custGeom>
              <a:avLst/>
              <a:gdLst/>
              <a:ahLst/>
              <a:cxnLst/>
              <a:rect l="0" t="0" r="0" b="0"/>
              <a:pathLst>
                <a:path w="357535" h="279401">
                  <a:moveTo>
                    <a:pt x="14634" y="0"/>
                  </a:moveTo>
                  <a:lnTo>
                    <a:pt x="1149" y="13484"/>
                  </a:lnTo>
                  <a:lnTo>
                    <a:pt x="0" y="21689"/>
                  </a:lnTo>
                  <a:lnTo>
                    <a:pt x="2055" y="31393"/>
                  </a:lnTo>
                  <a:lnTo>
                    <a:pt x="25633" y="90868"/>
                  </a:lnTo>
                  <a:lnTo>
                    <a:pt x="31844" y="109967"/>
                  </a:lnTo>
                  <a:lnTo>
                    <a:pt x="37396" y="129756"/>
                  </a:lnTo>
                  <a:lnTo>
                    <a:pt x="42509" y="150004"/>
                  </a:lnTo>
                  <a:lnTo>
                    <a:pt x="48739" y="166324"/>
                  </a:lnTo>
                  <a:lnTo>
                    <a:pt x="55715" y="180027"/>
                  </a:lnTo>
                  <a:lnTo>
                    <a:pt x="70992" y="204189"/>
                  </a:lnTo>
                  <a:lnTo>
                    <a:pt x="87189" y="229040"/>
                  </a:lnTo>
                  <a:lnTo>
                    <a:pt x="96871" y="240182"/>
                  </a:lnTo>
                  <a:lnTo>
                    <a:pt x="107558" y="250432"/>
                  </a:lnTo>
                  <a:lnTo>
                    <a:pt x="118917" y="260088"/>
                  </a:lnTo>
                  <a:lnTo>
                    <a:pt x="129311" y="263703"/>
                  </a:lnTo>
                  <a:lnTo>
                    <a:pt x="139063" y="263291"/>
                  </a:lnTo>
                  <a:lnTo>
                    <a:pt x="148387" y="260194"/>
                  </a:lnTo>
                  <a:lnTo>
                    <a:pt x="156013" y="253896"/>
                  </a:lnTo>
                  <a:lnTo>
                    <a:pt x="162509" y="245464"/>
                  </a:lnTo>
                  <a:lnTo>
                    <a:pt x="168250" y="235609"/>
                  </a:lnTo>
                  <a:lnTo>
                    <a:pt x="174900" y="221984"/>
                  </a:lnTo>
                  <a:lnTo>
                    <a:pt x="182156" y="205844"/>
                  </a:lnTo>
                  <a:lnTo>
                    <a:pt x="189815" y="188030"/>
                  </a:lnTo>
                  <a:lnTo>
                    <a:pt x="194921" y="169098"/>
                  </a:lnTo>
                  <a:lnTo>
                    <a:pt x="198325" y="149420"/>
                  </a:lnTo>
                  <a:lnTo>
                    <a:pt x="200595" y="129247"/>
                  </a:lnTo>
                  <a:lnTo>
                    <a:pt x="202108" y="108742"/>
                  </a:lnTo>
                  <a:lnTo>
                    <a:pt x="203116" y="88017"/>
                  </a:lnTo>
                  <a:lnTo>
                    <a:pt x="203789" y="67144"/>
                  </a:lnTo>
                  <a:lnTo>
                    <a:pt x="201415" y="56052"/>
                  </a:lnTo>
                  <a:lnTo>
                    <a:pt x="197010" y="51479"/>
                  </a:lnTo>
                  <a:lnTo>
                    <a:pt x="191251" y="51252"/>
                  </a:lnTo>
                  <a:lnTo>
                    <a:pt x="190234" y="55335"/>
                  </a:lnTo>
                  <a:lnTo>
                    <a:pt x="192378" y="62289"/>
                  </a:lnTo>
                  <a:lnTo>
                    <a:pt x="196630" y="71159"/>
                  </a:lnTo>
                  <a:lnTo>
                    <a:pt x="199464" y="84128"/>
                  </a:lnTo>
                  <a:lnTo>
                    <a:pt x="201354" y="99830"/>
                  </a:lnTo>
                  <a:lnTo>
                    <a:pt x="202614" y="117354"/>
                  </a:lnTo>
                  <a:lnTo>
                    <a:pt x="206276" y="133269"/>
                  </a:lnTo>
                  <a:lnTo>
                    <a:pt x="211540" y="148112"/>
                  </a:lnTo>
                  <a:lnTo>
                    <a:pt x="217871" y="162242"/>
                  </a:lnTo>
                  <a:lnTo>
                    <a:pt x="232432" y="192992"/>
                  </a:lnTo>
                  <a:lnTo>
                    <a:pt x="240265" y="209094"/>
                  </a:lnTo>
                  <a:lnTo>
                    <a:pt x="252544" y="224063"/>
                  </a:lnTo>
                  <a:lnTo>
                    <a:pt x="267785" y="238276"/>
                  </a:lnTo>
                  <a:lnTo>
                    <a:pt x="357534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552700" y="7391400"/>
              <a:ext cx="520701" cy="299397"/>
            </a:xfrm>
            <a:custGeom>
              <a:avLst/>
              <a:gdLst/>
              <a:ahLst/>
              <a:cxnLst/>
              <a:rect l="0" t="0" r="0" b="0"/>
              <a:pathLst>
                <a:path w="520701" h="299397">
                  <a:moveTo>
                    <a:pt x="0" y="0"/>
                  </a:moveTo>
                  <a:lnTo>
                    <a:pt x="13484" y="20225"/>
                  </a:lnTo>
                  <a:lnTo>
                    <a:pt x="20278" y="33239"/>
                  </a:lnTo>
                  <a:lnTo>
                    <a:pt x="27629" y="48970"/>
                  </a:lnTo>
                  <a:lnTo>
                    <a:pt x="35353" y="66513"/>
                  </a:lnTo>
                  <a:lnTo>
                    <a:pt x="41913" y="83853"/>
                  </a:lnTo>
                  <a:lnTo>
                    <a:pt x="47697" y="101057"/>
                  </a:lnTo>
                  <a:lnTo>
                    <a:pt x="52965" y="118171"/>
                  </a:lnTo>
                  <a:lnTo>
                    <a:pt x="59298" y="133814"/>
                  </a:lnTo>
                  <a:lnTo>
                    <a:pt x="66343" y="148476"/>
                  </a:lnTo>
                  <a:lnTo>
                    <a:pt x="73862" y="162483"/>
                  </a:lnTo>
                  <a:lnTo>
                    <a:pt x="81697" y="176055"/>
                  </a:lnTo>
                  <a:lnTo>
                    <a:pt x="89742" y="189337"/>
                  </a:lnTo>
                  <a:lnTo>
                    <a:pt x="97928" y="202424"/>
                  </a:lnTo>
                  <a:lnTo>
                    <a:pt x="107619" y="216794"/>
                  </a:lnTo>
                  <a:lnTo>
                    <a:pt x="129675" y="247812"/>
                  </a:lnTo>
                  <a:lnTo>
                    <a:pt x="137250" y="251286"/>
                  </a:lnTo>
                  <a:lnTo>
                    <a:pt x="142300" y="246546"/>
                  </a:lnTo>
                  <a:lnTo>
                    <a:pt x="145666" y="236330"/>
                  </a:lnTo>
                  <a:lnTo>
                    <a:pt x="145088" y="223876"/>
                  </a:lnTo>
                  <a:lnTo>
                    <a:pt x="141881" y="209928"/>
                  </a:lnTo>
                  <a:lnTo>
                    <a:pt x="136920" y="194985"/>
                  </a:lnTo>
                  <a:lnTo>
                    <a:pt x="132202" y="177968"/>
                  </a:lnTo>
                  <a:lnTo>
                    <a:pt x="127646" y="159567"/>
                  </a:lnTo>
                  <a:lnTo>
                    <a:pt x="123197" y="140244"/>
                  </a:lnTo>
                  <a:lnTo>
                    <a:pt x="120231" y="120308"/>
                  </a:lnTo>
                  <a:lnTo>
                    <a:pt x="118254" y="99960"/>
                  </a:lnTo>
                  <a:lnTo>
                    <a:pt x="116936" y="79340"/>
                  </a:lnTo>
                  <a:lnTo>
                    <a:pt x="117468" y="61360"/>
                  </a:lnTo>
                  <a:lnTo>
                    <a:pt x="119234" y="45140"/>
                  </a:lnTo>
                  <a:lnTo>
                    <a:pt x="121822" y="30093"/>
                  </a:lnTo>
                  <a:lnTo>
                    <a:pt x="126370" y="22884"/>
                  </a:lnTo>
                  <a:lnTo>
                    <a:pt x="132225" y="20901"/>
                  </a:lnTo>
                  <a:lnTo>
                    <a:pt x="138950" y="22400"/>
                  </a:lnTo>
                  <a:lnTo>
                    <a:pt x="147666" y="27633"/>
                  </a:lnTo>
                  <a:lnTo>
                    <a:pt x="157711" y="35355"/>
                  </a:lnTo>
                  <a:lnTo>
                    <a:pt x="168640" y="44736"/>
                  </a:lnTo>
                  <a:lnTo>
                    <a:pt x="178749" y="60869"/>
                  </a:lnTo>
                  <a:lnTo>
                    <a:pt x="188310" y="81502"/>
                  </a:lnTo>
                  <a:lnTo>
                    <a:pt x="223934" y="172105"/>
                  </a:lnTo>
                  <a:lnTo>
                    <a:pt x="233956" y="188114"/>
                  </a:lnTo>
                  <a:lnTo>
                    <a:pt x="244870" y="200198"/>
                  </a:lnTo>
                  <a:lnTo>
                    <a:pt x="256380" y="209665"/>
                  </a:lnTo>
                  <a:lnTo>
                    <a:pt x="264053" y="208921"/>
                  </a:lnTo>
                  <a:lnTo>
                    <a:pt x="269169" y="201369"/>
                  </a:lnTo>
                  <a:lnTo>
                    <a:pt x="272579" y="189279"/>
                  </a:lnTo>
                  <a:lnTo>
                    <a:pt x="274852" y="174164"/>
                  </a:lnTo>
                  <a:lnTo>
                    <a:pt x="276368" y="157031"/>
                  </a:lnTo>
                  <a:lnTo>
                    <a:pt x="277379" y="138554"/>
                  </a:lnTo>
                  <a:lnTo>
                    <a:pt x="280874" y="119180"/>
                  </a:lnTo>
                  <a:lnTo>
                    <a:pt x="286027" y="99209"/>
                  </a:lnTo>
                  <a:lnTo>
                    <a:pt x="292285" y="78839"/>
                  </a:lnTo>
                  <a:lnTo>
                    <a:pt x="300690" y="68081"/>
                  </a:lnTo>
                  <a:lnTo>
                    <a:pt x="310526" y="63732"/>
                  </a:lnTo>
                  <a:lnTo>
                    <a:pt x="321317" y="63655"/>
                  </a:lnTo>
                  <a:lnTo>
                    <a:pt x="331334" y="70658"/>
                  </a:lnTo>
                  <a:lnTo>
                    <a:pt x="340834" y="82384"/>
                  </a:lnTo>
                  <a:lnTo>
                    <a:pt x="358915" y="111404"/>
                  </a:lnTo>
                  <a:lnTo>
                    <a:pt x="376358" y="138413"/>
                  </a:lnTo>
                  <a:lnTo>
                    <a:pt x="383550" y="152952"/>
                  </a:lnTo>
                  <a:lnTo>
                    <a:pt x="389755" y="168290"/>
                  </a:lnTo>
                  <a:lnTo>
                    <a:pt x="395303" y="184160"/>
                  </a:lnTo>
                  <a:lnTo>
                    <a:pt x="401824" y="198973"/>
                  </a:lnTo>
                  <a:lnTo>
                    <a:pt x="408994" y="213082"/>
                  </a:lnTo>
                  <a:lnTo>
                    <a:pt x="416596" y="226721"/>
                  </a:lnTo>
                  <a:lnTo>
                    <a:pt x="424486" y="238636"/>
                  </a:lnTo>
                  <a:lnTo>
                    <a:pt x="432568" y="249401"/>
                  </a:lnTo>
                  <a:lnTo>
                    <a:pt x="440779" y="259401"/>
                  </a:lnTo>
                  <a:lnTo>
                    <a:pt x="450486" y="270301"/>
                  </a:lnTo>
                  <a:lnTo>
                    <a:pt x="472560" y="293700"/>
                  </a:lnTo>
                  <a:lnTo>
                    <a:pt x="482962" y="298811"/>
                  </a:lnTo>
                  <a:lnTo>
                    <a:pt x="492719" y="299396"/>
                  </a:lnTo>
                  <a:lnTo>
                    <a:pt x="5207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959100" y="7137400"/>
              <a:ext cx="409436" cy="585760"/>
            </a:xfrm>
            <a:custGeom>
              <a:avLst/>
              <a:gdLst/>
              <a:ahLst/>
              <a:cxnLst/>
              <a:rect l="0" t="0" r="0" b="0"/>
              <a:pathLst>
                <a:path w="409436" h="585760">
                  <a:moveTo>
                    <a:pt x="0" y="0"/>
                  </a:moveTo>
                  <a:lnTo>
                    <a:pt x="13483" y="20225"/>
                  </a:lnTo>
                  <a:lnTo>
                    <a:pt x="20278" y="33239"/>
                  </a:lnTo>
                  <a:lnTo>
                    <a:pt x="27630" y="48970"/>
                  </a:lnTo>
                  <a:lnTo>
                    <a:pt x="35353" y="66513"/>
                  </a:lnTo>
                  <a:lnTo>
                    <a:pt x="41913" y="85264"/>
                  </a:lnTo>
                  <a:lnTo>
                    <a:pt x="47697" y="104821"/>
                  </a:lnTo>
                  <a:lnTo>
                    <a:pt x="52965" y="124914"/>
                  </a:lnTo>
                  <a:lnTo>
                    <a:pt x="59298" y="142542"/>
                  </a:lnTo>
                  <a:lnTo>
                    <a:pt x="66344" y="158529"/>
                  </a:lnTo>
                  <a:lnTo>
                    <a:pt x="73862" y="173418"/>
                  </a:lnTo>
                  <a:lnTo>
                    <a:pt x="81697" y="191813"/>
                  </a:lnTo>
                  <a:lnTo>
                    <a:pt x="89742" y="212542"/>
                  </a:lnTo>
                  <a:lnTo>
                    <a:pt x="97928" y="234827"/>
                  </a:lnTo>
                  <a:lnTo>
                    <a:pt x="106207" y="253918"/>
                  </a:lnTo>
                  <a:lnTo>
                    <a:pt x="114549" y="270878"/>
                  </a:lnTo>
                  <a:lnTo>
                    <a:pt x="122933" y="286418"/>
                  </a:lnTo>
                  <a:lnTo>
                    <a:pt x="129933" y="303834"/>
                  </a:lnTo>
                  <a:lnTo>
                    <a:pt x="136011" y="322501"/>
                  </a:lnTo>
                  <a:lnTo>
                    <a:pt x="141473" y="342000"/>
                  </a:lnTo>
                  <a:lnTo>
                    <a:pt x="147938" y="359233"/>
                  </a:lnTo>
                  <a:lnTo>
                    <a:pt x="155069" y="374956"/>
                  </a:lnTo>
                  <a:lnTo>
                    <a:pt x="186794" y="437347"/>
                  </a:lnTo>
                  <a:lnTo>
                    <a:pt x="193673" y="452432"/>
                  </a:lnTo>
                  <a:lnTo>
                    <a:pt x="199671" y="466721"/>
                  </a:lnTo>
                  <a:lnTo>
                    <a:pt x="205081" y="480480"/>
                  </a:lnTo>
                  <a:lnTo>
                    <a:pt x="208687" y="479776"/>
                  </a:lnTo>
                  <a:lnTo>
                    <a:pt x="211091" y="469428"/>
                  </a:lnTo>
                  <a:lnTo>
                    <a:pt x="212694" y="452652"/>
                  </a:lnTo>
                  <a:lnTo>
                    <a:pt x="212351" y="434413"/>
                  </a:lnTo>
                  <a:lnTo>
                    <a:pt x="210712" y="415197"/>
                  </a:lnTo>
                  <a:lnTo>
                    <a:pt x="208208" y="395331"/>
                  </a:lnTo>
                  <a:lnTo>
                    <a:pt x="207949" y="377854"/>
                  </a:lnTo>
                  <a:lnTo>
                    <a:pt x="209188" y="361969"/>
                  </a:lnTo>
                  <a:lnTo>
                    <a:pt x="211426" y="347146"/>
                  </a:lnTo>
                  <a:lnTo>
                    <a:pt x="215739" y="334441"/>
                  </a:lnTo>
                  <a:lnTo>
                    <a:pt x="221437" y="323150"/>
                  </a:lnTo>
                  <a:lnTo>
                    <a:pt x="228058" y="312800"/>
                  </a:lnTo>
                  <a:lnTo>
                    <a:pt x="235294" y="308722"/>
                  </a:lnTo>
                  <a:lnTo>
                    <a:pt x="242940" y="308826"/>
                  </a:lnTo>
                  <a:lnTo>
                    <a:pt x="250860" y="311717"/>
                  </a:lnTo>
                  <a:lnTo>
                    <a:pt x="260373" y="316466"/>
                  </a:lnTo>
                  <a:lnTo>
                    <a:pt x="270949" y="322456"/>
                  </a:lnTo>
                  <a:lnTo>
                    <a:pt x="282232" y="329270"/>
                  </a:lnTo>
                  <a:lnTo>
                    <a:pt x="296810" y="340869"/>
                  </a:lnTo>
                  <a:lnTo>
                    <a:pt x="313585" y="355657"/>
                  </a:lnTo>
                  <a:lnTo>
                    <a:pt x="331823" y="372571"/>
                  </a:lnTo>
                  <a:lnTo>
                    <a:pt x="349626" y="390903"/>
                  </a:lnTo>
                  <a:lnTo>
                    <a:pt x="367139" y="410179"/>
                  </a:lnTo>
                  <a:lnTo>
                    <a:pt x="384459" y="430086"/>
                  </a:lnTo>
                  <a:lnTo>
                    <a:pt x="396006" y="450413"/>
                  </a:lnTo>
                  <a:lnTo>
                    <a:pt x="403704" y="471019"/>
                  </a:lnTo>
                  <a:lnTo>
                    <a:pt x="408836" y="491813"/>
                  </a:lnTo>
                  <a:lnTo>
                    <a:pt x="409435" y="512730"/>
                  </a:lnTo>
                  <a:lnTo>
                    <a:pt x="407012" y="533731"/>
                  </a:lnTo>
                  <a:lnTo>
                    <a:pt x="402575" y="554787"/>
                  </a:lnTo>
                  <a:lnTo>
                    <a:pt x="392561" y="568824"/>
                  </a:lnTo>
                  <a:lnTo>
                    <a:pt x="378829" y="578183"/>
                  </a:lnTo>
                  <a:lnTo>
                    <a:pt x="362619" y="584422"/>
                  </a:lnTo>
                  <a:lnTo>
                    <a:pt x="346168" y="585759"/>
                  </a:lnTo>
                  <a:lnTo>
                    <a:pt x="329556" y="583828"/>
                  </a:lnTo>
                  <a:lnTo>
                    <a:pt x="312837" y="579718"/>
                  </a:lnTo>
                  <a:lnTo>
                    <a:pt x="297458" y="574157"/>
                  </a:lnTo>
                  <a:lnTo>
                    <a:pt x="282972" y="567627"/>
                  </a:lnTo>
                  <a:lnTo>
                    <a:pt x="269081" y="560451"/>
                  </a:lnTo>
                  <a:lnTo>
                    <a:pt x="252765" y="551434"/>
                  </a:lnTo>
                  <a:lnTo>
                    <a:pt x="177800" y="508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378200" y="7377072"/>
              <a:ext cx="533401" cy="324451"/>
            </a:xfrm>
            <a:custGeom>
              <a:avLst/>
              <a:gdLst/>
              <a:ahLst/>
              <a:cxnLst/>
              <a:rect l="0" t="0" r="0" b="0"/>
              <a:pathLst>
                <a:path w="533401" h="324451">
                  <a:moveTo>
                    <a:pt x="0" y="179428"/>
                  </a:moveTo>
                  <a:lnTo>
                    <a:pt x="33709" y="179428"/>
                  </a:lnTo>
                  <a:lnTo>
                    <a:pt x="47873" y="182250"/>
                  </a:lnTo>
                  <a:lnTo>
                    <a:pt x="61548" y="186953"/>
                  </a:lnTo>
                  <a:lnTo>
                    <a:pt x="74899" y="192912"/>
                  </a:lnTo>
                  <a:lnTo>
                    <a:pt x="90854" y="194061"/>
                  </a:lnTo>
                  <a:lnTo>
                    <a:pt x="108547" y="192006"/>
                  </a:lnTo>
                  <a:lnTo>
                    <a:pt x="127398" y="187813"/>
                  </a:lnTo>
                  <a:lnTo>
                    <a:pt x="144198" y="180785"/>
                  </a:lnTo>
                  <a:lnTo>
                    <a:pt x="159632" y="171865"/>
                  </a:lnTo>
                  <a:lnTo>
                    <a:pt x="174155" y="161686"/>
                  </a:lnTo>
                  <a:lnTo>
                    <a:pt x="183836" y="147844"/>
                  </a:lnTo>
                  <a:lnTo>
                    <a:pt x="190291" y="131561"/>
                  </a:lnTo>
                  <a:lnTo>
                    <a:pt x="194594" y="113649"/>
                  </a:lnTo>
                  <a:lnTo>
                    <a:pt x="196051" y="97476"/>
                  </a:lnTo>
                  <a:lnTo>
                    <a:pt x="195612" y="82460"/>
                  </a:lnTo>
                  <a:lnTo>
                    <a:pt x="193907" y="68216"/>
                  </a:lnTo>
                  <a:lnTo>
                    <a:pt x="189950" y="55897"/>
                  </a:lnTo>
                  <a:lnTo>
                    <a:pt x="184488" y="44863"/>
                  </a:lnTo>
                  <a:lnTo>
                    <a:pt x="178025" y="34684"/>
                  </a:lnTo>
                  <a:lnTo>
                    <a:pt x="169483" y="30721"/>
                  </a:lnTo>
                  <a:lnTo>
                    <a:pt x="159555" y="30901"/>
                  </a:lnTo>
                  <a:lnTo>
                    <a:pt x="148703" y="33843"/>
                  </a:lnTo>
                  <a:lnTo>
                    <a:pt x="135824" y="42860"/>
                  </a:lnTo>
                  <a:lnTo>
                    <a:pt x="121594" y="55927"/>
                  </a:lnTo>
                  <a:lnTo>
                    <a:pt x="106462" y="71694"/>
                  </a:lnTo>
                  <a:lnTo>
                    <a:pt x="94963" y="89261"/>
                  </a:lnTo>
                  <a:lnTo>
                    <a:pt x="85887" y="108027"/>
                  </a:lnTo>
                  <a:lnTo>
                    <a:pt x="78424" y="127594"/>
                  </a:lnTo>
                  <a:lnTo>
                    <a:pt x="74860" y="149105"/>
                  </a:lnTo>
                  <a:lnTo>
                    <a:pt x="73896" y="171912"/>
                  </a:lnTo>
                  <a:lnTo>
                    <a:pt x="74664" y="195584"/>
                  </a:lnTo>
                  <a:lnTo>
                    <a:pt x="80820" y="218420"/>
                  </a:lnTo>
                  <a:lnTo>
                    <a:pt x="90569" y="240701"/>
                  </a:lnTo>
                  <a:lnTo>
                    <a:pt x="102712" y="262609"/>
                  </a:lnTo>
                  <a:lnTo>
                    <a:pt x="117864" y="280038"/>
                  </a:lnTo>
                  <a:lnTo>
                    <a:pt x="135020" y="294479"/>
                  </a:lnTo>
                  <a:lnTo>
                    <a:pt x="153513" y="306928"/>
                  </a:lnTo>
                  <a:lnTo>
                    <a:pt x="172897" y="315228"/>
                  </a:lnTo>
                  <a:lnTo>
                    <a:pt x="192876" y="320762"/>
                  </a:lnTo>
                  <a:lnTo>
                    <a:pt x="213250" y="324450"/>
                  </a:lnTo>
                  <a:lnTo>
                    <a:pt x="231067" y="324087"/>
                  </a:lnTo>
                  <a:lnTo>
                    <a:pt x="247178" y="321023"/>
                  </a:lnTo>
                  <a:lnTo>
                    <a:pt x="262152" y="316158"/>
                  </a:lnTo>
                  <a:lnTo>
                    <a:pt x="277779" y="305859"/>
                  </a:lnTo>
                  <a:lnTo>
                    <a:pt x="293841" y="291938"/>
                  </a:lnTo>
                  <a:lnTo>
                    <a:pt x="310194" y="275601"/>
                  </a:lnTo>
                  <a:lnTo>
                    <a:pt x="322507" y="256243"/>
                  </a:lnTo>
                  <a:lnTo>
                    <a:pt x="332127" y="234871"/>
                  </a:lnTo>
                  <a:lnTo>
                    <a:pt x="339951" y="212157"/>
                  </a:lnTo>
                  <a:lnTo>
                    <a:pt x="345167" y="191369"/>
                  </a:lnTo>
                  <a:lnTo>
                    <a:pt x="348644" y="171866"/>
                  </a:lnTo>
                  <a:lnTo>
                    <a:pt x="350963" y="153220"/>
                  </a:lnTo>
                  <a:lnTo>
                    <a:pt x="355331" y="136556"/>
                  </a:lnTo>
                  <a:lnTo>
                    <a:pt x="361065" y="121213"/>
                  </a:lnTo>
                  <a:lnTo>
                    <a:pt x="367710" y="106751"/>
                  </a:lnTo>
                  <a:lnTo>
                    <a:pt x="369317" y="101343"/>
                  </a:lnTo>
                  <a:lnTo>
                    <a:pt x="367567" y="101972"/>
                  </a:lnTo>
                  <a:lnTo>
                    <a:pt x="363578" y="106623"/>
                  </a:lnTo>
                  <a:lnTo>
                    <a:pt x="360919" y="115369"/>
                  </a:lnTo>
                  <a:lnTo>
                    <a:pt x="359145" y="126845"/>
                  </a:lnTo>
                  <a:lnTo>
                    <a:pt x="357964" y="140138"/>
                  </a:lnTo>
                  <a:lnTo>
                    <a:pt x="359998" y="153235"/>
                  </a:lnTo>
                  <a:lnTo>
                    <a:pt x="364176" y="166199"/>
                  </a:lnTo>
                  <a:lnTo>
                    <a:pt x="369784" y="179075"/>
                  </a:lnTo>
                  <a:lnTo>
                    <a:pt x="373522" y="194715"/>
                  </a:lnTo>
                  <a:lnTo>
                    <a:pt x="376015" y="212197"/>
                  </a:lnTo>
                  <a:lnTo>
                    <a:pt x="377676" y="230907"/>
                  </a:lnTo>
                  <a:lnTo>
                    <a:pt x="381606" y="246202"/>
                  </a:lnTo>
                  <a:lnTo>
                    <a:pt x="387048" y="259222"/>
                  </a:lnTo>
                  <a:lnTo>
                    <a:pt x="393499" y="270724"/>
                  </a:lnTo>
                  <a:lnTo>
                    <a:pt x="397799" y="272747"/>
                  </a:lnTo>
                  <a:lnTo>
                    <a:pt x="400666" y="268452"/>
                  </a:lnTo>
                  <a:lnTo>
                    <a:pt x="402577" y="259944"/>
                  </a:lnTo>
                  <a:lnTo>
                    <a:pt x="403851" y="245805"/>
                  </a:lnTo>
                  <a:lnTo>
                    <a:pt x="404701" y="227912"/>
                  </a:lnTo>
                  <a:lnTo>
                    <a:pt x="405267" y="207517"/>
                  </a:lnTo>
                  <a:lnTo>
                    <a:pt x="402822" y="188277"/>
                  </a:lnTo>
                  <a:lnTo>
                    <a:pt x="398371" y="169805"/>
                  </a:lnTo>
                  <a:lnTo>
                    <a:pt x="392580" y="151845"/>
                  </a:lnTo>
                  <a:lnTo>
                    <a:pt x="388720" y="132817"/>
                  </a:lnTo>
                  <a:lnTo>
                    <a:pt x="386146" y="113077"/>
                  </a:lnTo>
                  <a:lnTo>
                    <a:pt x="384431" y="92860"/>
                  </a:lnTo>
                  <a:lnTo>
                    <a:pt x="386109" y="72327"/>
                  </a:lnTo>
                  <a:lnTo>
                    <a:pt x="390050" y="51583"/>
                  </a:lnTo>
                  <a:lnTo>
                    <a:pt x="395500" y="30698"/>
                  </a:lnTo>
                  <a:lnTo>
                    <a:pt x="406189" y="16775"/>
                  </a:lnTo>
                  <a:lnTo>
                    <a:pt x="420370" y="7491"/>
                  </a:lnTo>
                  <a:lnTo>
                    <a:pt x="436880" y="1303"/>
                  </a:lnTo>
                  <a:lnTo>
                    <a:pt x="452120" y="0"/>
                  </a:lnTo>
                  <a:lnTo>
                    <a:pt x="466513" y="1954"/>
                  </a:lnTo>
                  <a:lnTo>
                    <a:pt x="533400" y="143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216400" y="7086600"/>
              <a:ext cx="381001" cy="633931"/>
            </a:xfrm>
            <a:custGeom>
              <a:avLst/>
              <a:gdLst/>
              <a:ahLst/>
              <a:cxnLst/>
              <a:rect l="0" t="0" r="0" b="0"/>
              <a:pathLst>
                <a:path w="381001" h="633931">
                  <a:moveTo>
                    <a:pt x="0" y="0"/>
                  </a:moveTo>
                  <a:lnTo>
                    <a:pt x="6742" y="26968"/>
                  </a:lnTo>
                  <a:lnTo>
                    <a:pt x="8728" y="41967"/>
                  </a:lnTo>
                  <a:lnTo>
                    <a:pt x="10052" y="59022"/>
                  </a:lnTo>
                  <a:lnTo>
                    <a:pt x="10934" y="77448"/>
                  </a:lnTo>
                  <a:lnTo>
                    <a:pt x="11915" y="116736"/>
                  </a:lnTo>
                  <a:lnTo>
                    <a:pt x="12177" y="137090"/>
                  </a:lnTo>
                  <a:lnTo>
                    <a:pt x="15173" y="159127"/>
                  </a:lnTo>
                  <a:lnTo>
                    <a:pt x="19993" y="182284"/>
                  </a:lnTo>
                  <a:lnTo>
                    <a:pt x="26029" y="206189"/>
                  </a:lnTo>
                  <a:lnTo>
                    <a:pt x="30052" y="230592"/>
                  </a:lnTo>
                  <a:lnTo>
                    <a:pt x="32735" y="255329"/>
                  </a:lnTo>
                  <a:lnTo>
                    <a:pt x="34523" y="280285"/>
                  </a:lnTo>
                  <a:lnTo>
                    <a:pt x="38537" y="303979"/>
                  </a:lnTo>
                  <a:lnTo>
                    <a:pt x="44036" y="326830"/>
                  </a:lnTo>
                  <a:lnTo>
                    <a:pt x="50524" y="349120"/>
                  </a:lnTo>
                  <a:lnTo>
                    <a:pt x="54849" y="371035"/>
                  </a:lnTo>
                  <a:lnTo>
                    <a:pt x="57732" y="392701"/>
                  </a:lnTo>
                  <a:lnTo>
                    <a:pt x="59655" y="414201"/>
                  </a:lnTo>
                  <a:lnTo>
                    <a:pt x="60936" y="435589"/>
                  </a:lnTo>
                  <a:lnTo>
                    <a:pt x="62360" y="478169"/>
                  </a:lnTo>
                  <a:lnTo>
                    <a:pt x="64151" y="499402"/>
                  </a:lnTo>
                  <a:lnTo>
                    <a:pt x="66756" y="520612"/>
                  </a:lnTo>
                  <a:lnTo>
                    <a:pt x="69904" y="541808"/>
                  </a:lnTo>
                  <a:lnTo>
                    <a:pt x="72002" y="565816"/>
                  </a:lnTo>
                  <a:lnTo>
                    <a:pt x="73401" y="591700"/>
                  </a:lnTo>
                  <a:lnTo>
                    <a:pt x="74334" y="618833"/>
                  </a:lnTo>
                  <a:lnTo>
                    <a:pt x="75370" y="633930"/>
                  </a:lnTo>
                  <a:lnTo>
                    <a:pt x="75647" y="630053"/>
                  </a:lnTo>
                  <a:lnTo>
                    <a:pt x="83480" y="618220"/>
                  </a:lnTo>
                  <a:lnTo>
                    <a:pt x="89520" y="611113"/>
                  </a:lnTo>
                  <a:lnTo>
                    <a:pt x="96368" y="602142"/>
                  </a:lnTo>
                  <a:lnTo>
                    <a:pt x="103756" y="591928"/>
                  </a:lnTo>
                  <a:lnTo>
                    <a:pt x="111504" y="580885"/>
                  </a:lnTo>
                  <a:lnTo>
                    <a:pt x="120903" y="570701"/>
                  </a:lnTo>
                  <a:lnTo>
                    <a:pt x="131402" y="561089"/>
                  </a:lnTo>
                  <a:lnTo>
                    <a:pt x="142634" y="551860"/>
                  </a:lnTo>
                  <a:lnTo>
                    <a:pt x="157178" y="545706"/>
                  </a:lnTo>
                  <a:lnTo>
                    <a:pt x="173930" y="541604"/>
                  </a:lnTo>
                  <a:lnTo>
                    <a:pt x="192153" y="538869"/>
                  </a:lnTo>
                  <a:lnTo>
                    <a:pt x="208535" y="539868"/>
                  </a:lnTo>
                  <a:lnTo>
                    <a:pt x="223690" y="543356"/>
                  </a:lnTo>
                  <a:lnTo>
                    <a:pt x="238026" y="548504"/>
                  </a:lnTo>
                  <a:lnTo>
                    <a:pt x="253229" y="551936"/>
                  </a:lnTo>
                  <a:lnTo>
                    <a:pt x="269008" y="554224"/>
                  </a:lnTo>
                  <a:lnTo>
                    <a:pt x="285172" y="555749"/>
                  </a:lnTo>
                  <a:lnTo>
                    <a:pt x="298770" y="559588"/>
                  </a:lnTo>
                  <a:lnTo>
                    <a:pt x="310658" y="564970"/>
                  </a:lnTo>
                  <a:lnTo>
                    <a:pt x="381000" y="584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671666" y="7480300"/>
              <a:ext cx="116235" cy="279401"/>
            </a:xfrm>
            <a:custGeom>
              <a:avLst/>
              <a:gdLst/>
              <a:ahLst/>
              <a:cxnLst/>
              <a:rect l="0" t="0" r="0" b="0"/>
              <a:pathLst>
                <a:path w="116235" h="279401">
                  <a:moveTo>
                    <a:pt x="14634" y="0"/>
                  </a:moveTo>
                  <a:lnTo>
                    <a:pt x="1149" y="20225"/>
                  </a:lnTo>
                  <a:lnTo>
                    <a:pt x="0" y="30417"/>
                  </a:lnTo>
                  <a:lnTo>
                    <a:pt x="2056" y="41445"/>
                  </a:lnTo>
                  <a:lnTo>
                    <a:pt x="6248" y="53030"/>
                  </a:lnTo>
                  <a:lnTo>
                    <a:pt x="10454" y="67809"/>
                  </a:lnTo>
                  <a:lnTo>
                    <a:pt x="14670" y="84717"/>
                  </a:lnTo>
                  <a:lnTo>
                    <a:pt x="18891" y="103044"/>
                  </a:lnTo>
                  <a:lnTo>
                    <a:pt x="24527" y="122318"/>
                  </a:lnTo>
                  <a:lnTo>
                    <a:pt x="31107" y="142223"/>
                  </a:lnTo>
                  <a:lnTo>
                    <a:pt x="38316" y="162548"/>
                  </a:lnTo>
                  <a:lnTo>
                    <a:pt x="45944" y="178921"/>
                  </a:lnTo>
                  <a:lnTo>
                    <a:pt x="53852" y="192658"/>
                  </a:lnTo>
                  <a:lnTo>
                    <a:pt x="61946" y="204639"/>
                  </a:lnTo>
                  <a:lnTo>
                    <a:pt x="68753" y="218270"/>
                  </a:lnTo>
                  <a:lnTo>
                    <a:pt x="74702" y="233002"/>
                  </a:lnTo>
                  <a:lnTo>
                    <a:pt x="116234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762500" y="7454900"/>
              <a:ext cx="215901" cy="336362"/>
            </a:xfrm>
            <a:custGeom>
              <a:avLst/>
              <a:gdLst/>
              <a:ahLst/>
              <a:cxnLst/>
              <a:rect l="0" t="0" r="0" b="0"/>
              <a:pathLst>
                <a:path w="215901" h="336362">
                  <a:moveTo>
                    <a:pt x="0" y="0"/>
                  </a:moveTo>
                  <a:lnTo>
                    <a:pt x="0" y="33710"/>
                  </a:lnTo>
                  <a:lnTo>
                    <a:pt x="2822" y="47873"/>
                  </a:lnTo>
                  <a:lnTo>
                    <a:pt x="7525" y="61548"/>
                  </a:lnTo>
                  <a:lnTo>
                    <a:pt x="13484" y="74899"/>
                  </a:lnTo>
                  <a:lnTo>
                    <a:pt x="17455" y="89444"/>
                  </a:lnTo>
                  <a:lnTo>
                    <a:pt x="20103" y="104784"/>
                  </a:lnTo>
                  <a:lnTo>
                    <a:pt x="21869" y="120656"/>
                  </a:lnTo>
                  <a:lnTo>
                    <a:pt x="23046" y="138293"/>
                  </a:lnTo>
                  <a:lnTo>
                    <a:pt x="23830" y="157106"/>
                  </a:lnTo>
                  <a:lnTo>
                    <a:pt x="24353" y="176704"/>
                  </a:lnTo>
                  <a:lnTo>
                    <a:pt x="27524" y="194002"/>
                  </a:lnTo>
                  <a:lnTo>
                    <a:pt x="32461" y="209768"/>
                  </a:lnTo>
                  <a:lnTo>
                    <a:pt x="38574" y="224512"/>
                  </a:lnTo>
                  <a:lnTo>
                    <a:pt x="42649" y="239986"/>
                  </a:lnTo>
                  <a:lnTo>
                    <a:pt x="45366" y="255946"/>
                  </a:lnTo>
                  <a:lnTo>
                    <a:pt x="47177" y="272230"/>
                  </a:lnTo>
                  <a:lnTo>
                    <a:pt x="48385" y="290142"/>
                  </a:lnTo>
                  <a:lnTo>
                    <a:pt x="49190" y="309139"/>
                  </a:lnTo>
                  <a:lnTo>
                    <a:pt x="49726" y="328859"/>
                  </a:lnTo>
                  <a:lnTo>
                    <a:pt x="50084" y="336361"/>
                  </a:lnTo>
                  <a:lnTo>
                    <a:pt x="50322" y="335719"/>
                  </a:lnTo>
                  <a:lnTo>
                    <a:pt x="50481" y="329645"/>
                  </a:lnTo>
                  <a:lnTo>
                    <a:pt x="50791" y="155064"/>
                  </a:lnTo>
                  <a:lnTo>
                    <a:pt x="53616" y="130187"/>
                  </a:lnTo>
                  <a:lnTo>
                    <a:pt x="58322" y="106546"/>
                  </a:lnTo>
                  <a:lnTo>
                    <a:pt x="64281" y="83731"/>
                  </a:lnTo>
                  <a:lnTo>
                    <a:pt x="74665" y="47091"/>
                  </a:lnTo>
                  <a:lnTo>
                    <a:pt x="79410" y="31394"/>
                  </a:lnTo>
                  <a:lnTo>
                    <a:pt x="85395" y="23752"/>
                  </a:lnTo>
                  <a:lnTo>
                    <a:pt x="92208" y="21478"/>
                  </a:lnTo>
                  <a:lnTo>
                    <a:pt x="99572" y="22786"/>
                  </a:lnTo>
                  <a:lnTo>
                    <a:pt x="104481" y="30712"/>
                  </a:lnTo>
                  <a:lnTo>
                    <a:pt x="107754" y="43052"/>
                  </a:lnTo>
                  <a:lnTo>
                    <a:pt x="109936" y="58335"/>
                  </a:lnTo>
                  <a:lnTo>
                    <a:pt x="114213" y="72756"/>
                  </a:lnTo>
                  <a:lnTo>
                    <a:pt x="119886" y="86604"/>
                  </a:lnTo>
                  <a:lnTo>
                    <a:pt x="126491" y="100069"/>
                  </a:lnTo>
                  <a:lnTo>
                    <a:pt x="132305" y="113279"/>
                  </a:lnTo>
                  <a:lnTo>
                    <a:pt x="137592" y="126320"/>
                  </a:lnTo>
                  <a:lnTo>
                    <a:pt x="142528" y="139246"/>
                  </a:lnTo>
                  <a:lnTo>
                    <a:pt x="145818" y="153509"/>
                  </a:lnTo>
                  <a:lnTo>
                    <a:pt x="148012" y="168661"/>
                  </a:lnTo>
                  <a:lnTo>
                    <a:pt x="149474" y="184407"/>
                  </a:lnTo>
                  <a:lnTo>
                    <a:pt x="156094" y="201960"/>
                  </a:lnTo>
                  <a:lnTo>
                    <a:pt x="166151" y="220718"/>
                  </a:lnTo>
                  <a:lnTo>
                    <a:pt x="178501" y="240279"/>
                  </a:lnTo>
                  <a:lnTo>
                    <a:pt x="188145" y="257552"/>
                  </a:lnTo>
                  <a:lnTo>
                    <a:pt x="195985" y="273301"/>
                  </a:lnTo>
                  <a:lnTo>
                    <a:pt x="21590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041900" y="7405125"/>
              <a:ext cx="304801" cy="376541"/>
            </a:xfrm>
            <a:custGeom>
              <a:avLst/>
              <a:gdLst/>
              <a:ahLst/>
              <a:cxnLst/>
              <a:rect l="0" t="0" r="0" b="0"/>
              <a:pathLst>
                <a:path w="304801" h="376541">
                  <a:moveTo>
                    <a:pt x="0" y="214875"/>
                  </a:moveTo>
                  <a:lnTo>
                    <a:pt x="40451" y="208133"/>
                  </a:lnTo>
                  <a:lnTo>
                    <a:pt x="59423" y="203324"/>
                  </a:lnTo>
                  <a:lnTo>
                    <a:pt x="79126" y="197297"/>
                  </a:lnTo>
                  <a:lnTo>
                    <a:pt x="99317" y="190456"/>
                  </a:lnTo>
                  <a:lnTo>
                    <a:pt x="140567" y="175330"/>
                  </a:lnTo>
                  <a:lnTo>
                    <a:pt x="179596" y="160610"/>
                  </a:lnTo>
                  <a:lnTo>
                    <a:pt x="211053" y="149365"/>
                  </a:lnTo>
                  <a:lnTo>
                    <a:pt x="223958" y="142979"/>
                  </a:lnTo>
                  <a:lnTo>
                    <a:pt x="235382" y="135899"/>
                  </a:lnTo>
                  <a:lnTo>
                    <a:pt x="245822" y="128358"/>
                  </a:lnTo>
                  <a:lnTo>
                    <a:pt x="254192" y="119097"/>
                  </a:lnTo>
                  <a:lnTo>
                    <a:pt x="261183" y="108689"/>
                  </a:lnTo>
                  <a:lnTo>
                    <a:pt x="267255" y="97517"/>
                  </a:lnTo>
                  <a:lnTo>
                    <a:pt x="269892" y="84425"/>
                  </a:lnTo>
                  <a:lnTo>
                    <a:pt x="270239" y="70053"/>
                  </a:lnTo>
                  <a:lnTo>
                    <a:pt x="269059" y="54827"/>
                  </a:lnTo>
                  <a:lnTo>
                    <a:pt x="262628" y="43265"/>
                  </a:lnTo>
                  <a:lnTo>
                    <a:pt x="252696" y="34146"/>
                  </a:lnTo>
                  <a:lnTo>
                    <a:pt x="228020" y="18840"/>
                  </a:lnTo>
                  <a:lnTo>
                    <a:pt x="202942" y="2629"/>
                  </a:lnTo>
                  <a:lnTo>
                    <a:pt x="191739" y="0"/>
                  </a:lnTo>
                  <a:lnTo>
                    <a:pt x="181448" y="1069"/>
                  </a:lnTo>
                  <a:lnTo>
                    <a:pt x="171765" y="4604"/>
                  </a:lnTo>
                  <a:lnTo>
                    <a:pt x="158255" y="8372"/>
                  </a:lnTo>
                  <a:lnTo>
                    <a:pt x="142192" y="12295"/>
                  </a:lnTo>
                  <a:lnTo>
                    <a:pt x="124428" y="16322"/>
                  </a:lnTo>
                  <a:lnTo>
                    <a:pt x="111174" y="24650"/>
                  </a:lnTo>
                  <a:lnTo>
                    <a:pt x="100927" y="35847"/>
                  </a:lnTo>
                  <a:lnTo>
                    <a:pt x="92684" y="48957"/>
                  </a:lnTo>
                  <a:lnTo>
                    <a:pt x="84367" y="64751"/>
                  </a:lnTo>
                  <a:lnTo>
                    <a:pt x="76000" y="82337"/>
                  </a:lnTo>
                  <a:lnTo>
                    <a:pt x="67600" y="101116"/>
                  </a:lnTo>
                  <a:lnTo>
                    <a:pt x="62000" y="122102"/>
                  </a:lnTo>
                  <a:lnTo>
                    <a:pt x="58266" y="144559"/>
                  </a:lnTo>
                  <a:lnTo>
                    <a:pt x="55777" y="167998"/>
                  </a:lnTo>
                  <a:lnTo>
                    <a:pt x="56940" y="186445"/>
                  </a:lnTo>
                  <a:lnTo>
                    <a:pt x="60538" y="201566"/>
                  </a:lnTo>
                  <a:lnTo>
                    <a:pt x="65758" y="214469"/>
                  </a:lnTo>
                  <a:lnTo>
                    <a:pt x="75322" y="240094"/>
                  </a:lnTo>
                  <a:lnTo>
                    <a:pt x="79848" y="252854"/>
                  </a:lnTo>
                  <a:lnTo>
                    <a:pt x="88510" y="267005"/>
                  </a:lnTo>
                  <a:lnTo>
                    <a:pt x="99928" y="282084"/>
                  </a:lnTo>
                  <a:lnTo>
                    <a:pt x="113185" y="297781"/>
                  </a:lnTo>
                  <a:lnTo>
                    <a:pt x="130490" y="312479"/>
                  </a:lnTo>
                  <a:lnTo>
                    <a:pt x="150493" y="326511"/>
                  </a:lnTo>
                  <a:lnTo>
                    <a:pt x="172296" y="340099"/>
                  </a:lnTo>
                  <a:lnTo>
                    <a:pt x="193886" y="351979"/>
                  </a:lnTo>
                  <a:lnTo>
                    <a:pt x="215335" y="362722"/>
                  </a:lnTo>
                  <a:lnTo>
                    <a:pt x="236690" y="372706"/>
                  </a:lnTo>
                  <a:lnTo>
                    <a:pt x="253748" y="376540"/>
                  </a:lnTo>
                  <a:lnTo>
                    <a:pt x="267943" y="376274"/>
                  </a:lnTo>
                  <a:lnTo>
                    <a:pt x="304800" y="3672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838700" y="70231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599416" y="8420100"/>
            <a:ext cx="4199153" cy="1397001"/>
            <a:chOff x="1599416" y="8420100"/>
            <a:chExt cx="4199153" cy="1397001"/>
          </a:xfrm>
        </p:grpSpPr>
        <p:sp>
          <p:nvSpPr>
            <p:cNvPr id="96" name="Freeform 95"/>
            <p:cNvSpPr/>
            <p:nvPr/>
          </p:nvSpPr>
          <p:spPr>
            <a:xfrm>
              <a:off x="1599416" y="8432740"/>
              <a:ext cx="572285" cy="292161"/>
            </a:xfrm>
            <a:custGeom>
              <a:avLst/>
              <a:gdLst/>
              <a:ahLst/>
              <a:cxnLst/>
              <a:rect l="0" t="0" r="0" b="0"/>
              <a:pathLst>
                <a:path w="572285" h="292161">
                  <a:moveTo>
                    <a:pt x="13484" y="50860"/>
                  </a:moveTo>
                  <a:lnTo>
                    <a:pt x="0" y="37375"/>
                  </a:lnTo>
                  <a:lnTo>
                    <a:pt x="1672" y="31992"/>
                  </a:lnTo>
                  <a:lnTo>
                    <a:pt x="8431" y="26993"/>
                  </a:lnTo>
                  <a:lnTo>
                    <a:pt x="18582" y="22248"/>
                  </a:lnTo>
                  <a:lnTo>
                    <a:pt x="29583" y="16263"/>
                  </a:lnTo>
                  <a:lnTo>
                    <a:pt x="41149" y="9451"/>
                  </a:lnTo>
                  <a:lnTo>
                    <a:pt x="53094" y="2087"/>
                  </a:lnTo>
                  <a:lnTo>
                    <a:pt x="63879" y="0"/>
                  </a:lnTo>
                  <a:lnTo>
                    <a:pt x="73892" y="1432"/>
                  </a:lnTo>
                  <a:lnTo>
                    <a:pt x="83389" y="5207"/>
                  </a:lnTo>
                  <a:lnTo>
                    <a:pt x="93954" y="11958"/>
                  </a:lnTo>
                  <a:lnTo>
                    <a:pt x="105230" y="20692"/>
                  </a:lnTo>
                  <a:lnTo>
                    <a:pt x="116981" y="30748"/>
                  </a:lnTo>
                  <a:lnTo>
                    <a:pt x="127638" y="41685"/>
                  </a:lnTo>
                  <a:lnTo>
                    <a:pt x="137564" y="53210"/>
                  </a:lnTo>
                  <a:lnTo>
                    <a:pt x="147004" y="65126"/>
                  </a:lnTo>
                  <a:lnTo>
                    <a:pt x="154708" y="78715"/>
                  </a:lnTo>
                  <a:lnTo>
                    <a:pt x="161255" y="93419"/>
                  </a:lnTo>
                  <a:lnTo>
                    <a:pt x="167031" y="108866"/>
                  </a:lnTo>
                  <a:lnTo>
                    <a:pt x="173704" y="123397"/>
                  </a:lnTo>
                  <a:lnTo>
                    <a:pt x="180975" y="137318"/>
                  </a:lnTo>
                  <a:lnTo>
                    <a:pt x="188645" y="150832"/>
                  </a:lnTo>
                  <a:lnTo>
                    <a:pt x="196580" y="162663"/>
                  </a:lnTo>
                  <a:lnTo>
                    <a:pt x="204692" y="173373"/>
                  </a:lnTo>
                  <a:lnTo>
                    <a:pt x="212923" y="183335"/>
                  </a:lnTo>
                  <a:lnTo>
                    <a:pt x="222643" y="192799"/>
                  </a:lnTo>
                  <a:lnTo>
                    <a:pt x="233356" y="201930"/>
                  </a:lnTo>
                  <a:lnTo>
                    <a:pt x="244732" y="210840"/>
                  </a:lnTo>
                  <a:lnTo>
                    <a:pt x="259371" y="221013"/>
                  </a:lnTo>
                  <a:lnTo>
                    <a:pt x="276186" y="232029"/>
                  </a:lnTo>
                  <a:lnTo>
                    <a:pt x="294452" y="243606"/>
                  </a:lnTo>
                  <a:lnTo>
                    <a:pt x="313685" y="254146"/>
                  </a:lnTo>
                  <a:lnTo>
                    <a:pt x="333562" y="263995"/>
                  </a:lnTo>
                  <a:lnTo>
                    <a:pt x="353869" y="273383"/>
                  </a:lnTo>
                  <a:lnTo>
                    <a:pt x="373052" y="279642"/>
                  </a:lnTo>
                  <a:lnTo>
                    <a:pt x="391484" y="283815"/>
                  </a:lnTo>
                  <a:lnTo>
                    <a:pt x="409417" y="286596"/>
                  </a:lnTo>
                  <a:lnTo>
                    <a:pt x="428428" y="288450"/>
                  </a:lnTo>
                  <a:lnTo>
                    <a:pt x="448158" y="289688"/>
                  </a:lnTo>
                  <a:lnTo>
                    <a:pt x="488894" y="291061"/>
                  </a:lnTo>
                  <a:lnTo>
                    <a:pt x="572284" y="292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765300" y="8420100"/>
              <a:ext cx="215901" cy="342901"/>
            </a:xfrm>
            <a:custGeom>
              <a:avLst/>
              <a:gdLst/>
              <a:ahLst/>
              <a:cxnLst/>
              <a:rect l="0" t="0" r="0" b="0"/>
              <a:pathLst>
                <a:path w="215901" h="342901">
                  <a:moveTo>
                    <a:pt x="215900" y="0"/>
                  </a:moveTo>
                  <a:lnTo>
                    <a:pt x="202415" y="33710"/>
                  </a:lnTo>
                  <a:lnTo>
                    <a:pt x="195621" y="46462"/>
                  </a:lnTo>
                  <a:lnTo>
                    <a:pt x="188270" y="57785"/>
                  </a:lnTo>
                  <a:lnTo>
                    <a:pt x="180546" y="68157"/>
                  </a:lnTo>
                  <a:lnTo>
                    <a:pt x="173986" y="79305"/>
                  </a:lnTo>
                  <a:lnTo>
                    <a:pt x="168202" y="90969"/>
                  </a:lnTo>
                  <a:lnTo>
                    <a:pt x="162934" y="102979"/>
                  </a:lnTo>
                  <a:lnTo>
                    <a:pt x="149556" y="131375"/>
                  </a:lnTo>
                  <a:lnTo>
                    <a:pt x="142037" y="146850"/>
                  </a:lnTo>
                  <a:lnTo>
                    <a:pt x="131380" y="161400"/>
                  </a:lnTo>
                  <a:lnTo>
                    <a:pt x="118631" y="175333"/>
                  </a:lnTo>
                  <a:lnTo>
                    <a:pt x="104487" y="188855"/>
                  </a:lnTo>
                  <a:lnTo>
                    <a:pt x="93647" y="202103"/>
                  </a:lnTo>
                  <a:lnTo>
                    <a:pt x="85009" y="215169"/>
                  </a:lnTo>
                  <a:lnTo>
                    <a:pt x="77839" y="228112"/>
                  </a:lnTo>
                  <a:lnTo>
                    <a:pt x="70237" y="239563"/>
                  </a:lnTo>
                  <a:lnTo>
                    <a:pt x="62347" y="250020"/>
                  </a:lnTo>
                  <a:lnTo>
                    <a:pt x="54264" y="259813"/>
                  </a:lnTo>
                  <a:lnTo>
                    <a:pt x="46054" y="269164"/>
                  </a:lnTo>
                  <a:lnTo>
                    <a:pt x="37758" y="278221"/>
                  </a:lnTo>
                  <a:lnTo>
                    <a:pt x="29405" y="287080"/>
                  </a:lnTo>
                  <a:lnTo>
                    <a:pt x="22425" y="297220"/>
                  </a:lnTo>
                  <a:lnTo>
                    <a:pt x="16361" y="308213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451100" y="8483600"/>
              <a:ext cx="253811" cy="177801"/>
            </a:xfrm>
            <a:custGeom>
              <a:avLst/>
              <a:gdLst/>
              <a:ahLst/>
              <a:cxnLst/>
              <a:rect l="0" t="0" r="0" b="0"/>
              <a:pathLst>
                <a:path w="253811" h="177801">
                  <a:moveTo>
                    <a:pt x="0" y="0"/>
                  </a:moveTo>
                  <a:lnTo>
                    <a:pt x="13484" y="13484"/>
                  </a:lnTo>
                  <a:lnTo>
                    <a:pt x="24511" y="18867"/>
                  </a:lnTo>
                  <a:lnTo>
                    <a:pt x="38918" y="23866"/>
                  </a:lnTo>
                  <a:lnTo>
                    <a:pt x="55579" y="28611"/>
                  </a:lnTo>
                  <a:lnTo>
                    <a:pt x="75152" y="31774"/>
                  </a:lnTo>
                  <a:lnTo>
                    <a:pt x="96668" y="33882"/>
                  </a:lnTo>
                  <a:lnTo>
                    <a:pt x="119478" y="35288"/>
                  </a:lnTo>
                  <a:lnTo>
                    <a:pt x="140330" y="39048"/>
                  </a:lnTo>
                  <a:lnTo>
                    <a:pt x="159875" y="44376"/>
                  </a:lnTo>
                  <a:lnTo>
                    <a:pt x="178550" y="50751"/>
                  </a:lnTo>
                  <a:lnTo>
                    <a:pt x="198055" y="55000"/>
                  </a:lnTo>
                  <a:lnTo>
                    <a:pt x="218114" y="57833"/>
                  </a:lnTo>
                  <a:lnTo>
                    <a:pt x="238543" y="59722"/>
                  </a:lnTo>
                  <a:lnTo>
                    <a:pt x="249340" y="66626"/>
                  </a:lnTo>
                  <a:lnTo>
                    <a:pt x="253715" y="76872"/>
                  </a:lnTo>
                  <a:lnTo>
                    <a:pt x="253810" y="89348"/>
                  </a:lnTo>
                  <a:lnTo>
                    <a:pt x="243995" y="99076"/>
                  </a:lnTo>
                  <a:lnTo>
                    <a:pt x="227574" y="106973"/>
                  </a:lnTo>
                  <a:lnTo>
                    <a:pt x="206749" y="113648"/>
                  </a:lnTo>
                  <a:lnTo>
                    <a:pt x="188633" y="120921"/>
                  </a:lnTo>
                  <a:lnTo>
                    <a:pt x="172322" y="128592"/>
                  </a:lnTo>
                  <a:lnTo>
                    <a:pt x="157214" y="136528"/>
                  </a:lnTo>
                  <a:lnTo>
                    <a:pt x="144321" y="144640"/>
                  </a:lnTo>
                  <a:lnTo>
                    <a:pt x="132902" y="152872"/>
                  </a:lnTo>
                  <a:lnTo>
                    <a:pt x="889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489200" y="8790165"/>
              <a:ext cx="254001" cy="61736"/>
            </a:xfrm>
            <a:custGeom>
              <a:avLst/>
              <a:gdLst/>
              <a:ahLst/>
              <a:cxnLst/>
              <a:rect l="0" t="0" r="0" b="0"/>
              <a:pathLst>
                <a:path w="254001" h="61736">
                  <a:moveTo>
                    <a:pt x="0" y="10935"/>
                  </a:moveTo>
                  <a:lnTo>
                    <a:pt x="26967" y="4193"/>
                  </a:lnTo>
                  <a:lnTo>
                    <a:pt x="41967" y="2206"/>
                  </a:lnTo>
                  <a:lnTo>
                    <a:pt x="59022" y="882"/>
                  </a:lnTo>
                  <a:lnTo>
                    <a:pt x="77448" y="0"/>
                  </a:lnTo>
                  <a:lnTo>
                    <a:pt x="93965" y="823"/>
                  </a:lnTo>
                  <a:lnTo>
                    <a:pt x="109210" y="2782"/>
                  </a:lnTo>
                  <a:lnTo>
                    <a:pt x="123606" y="5499"/>
                  </a:lnTo>
                  <a:lnTo>
                    <a:pt x="137437" y="10134"/>
                  </a:lnTo>
                  <a:lnTo>
                    <a:pt x="150891" y="16045"/>
                  </a:lnTo>
                  <a:lnTo>
                    <a:pt x="164094" y="22808"/>
                  </a:lnTo>
                  <a:lnTo>
                    <a:pt x="178540" y="27317"/>
                  </a:lnTo>
                  <a:lnTo>
                    <a:pt x="193816" y="30322"/>
                  </a:lnTo>
                  <a:lnTo>
                    <a:pt x="254000" y="617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064117" y="8521700"/>
              <a:ext cx="263284" cy="279401"/>
            </a:xfrm>
            <a:custGeom>
              <a:avLst/>
              <a:gdLst/>
              <a:ahLst/>
              <a:cxnLst/>
              <a:rect l="0" t="0" r="0" b="0"/>
              <a:pathLst>
                <a:path w="263284" h="279401">
                  <a:moveTo>
                    <a:pt x="34683" y="0"/>
                  </a:moveTo>
                  <a:lnTo>
                    <a:pt x="68392" y="0"/>
                  </a:lnTo>
                  <a:lnTo>
                    <a:pt x="85378" y="2822"/>
                  </a:lnTo>
                  <a:lnTo>
                    <a:pt x="103757" y="7525"/>
                  </a:lnTo>
                  <a:lnTo>
                    <a:pt x="123066" y="13484"/>
                  </a:lnTo>
                  <a:lnTo>
                    <a:pt x="140171" y="20278"/>
                  </a:lnTo>
                  <a:lnTo>
                    <a:pt x="155808" y="27629"/>
                  </a:lnTo>
                  <a:lnTo>
                    <a:pt x="170466" y="35352"/>
                  </a:lnTo>
                  <a:lnTo>
                    <a:pt x="183061" y="43324"/>
                  </a:lnTo>
                  <a:lnTo>
                    <a:pt x="194279" y="51460"/>
                  </a:lnTo>
                  <a:lnTo>
                    <a:pt x="204580" y="59707"/>
                  </a:lnTo>
                  <a:lnTo>
                    <a:pt x="212859" y="72260"/>
                  </a:lnTo>
                  <a:lnTo>
                    <a:pt x="219789" y="87684"/>
                  </a:lnTo>
                  <a:lnTo>
                    <a:pt x="225820" y="105023"/>
                  </a:lnTo>
                  <a:lnTo>
                    <a:pt x="228430" y="120815"/>
                  </a:lnTo>
                  <a:lnTo>
                    <a:pt x="228759" y="135576"/>
                  </a:lnTo>
                  <a:lnTo>
                    <a:pt x="227566" y="149651"/>
                  </a:lnTo>
                  <a:lnTo>
                    <a:pt x="223950" y="163267"/>
                  </a:lnTo>
                  <a:lnTo>
                    <a:pt x="218716" y="176578"/>
                  </a:lnTo>
                  <a:lnTo>
                    <a:pt x="212405" y="189685"/>
                  </a:lnTo>
                  <a:lnTo>
                    <a:pt x="205375" y="201245"/>
                  </a:lnTo>
                  <a:lnTo>
                    <a:pt x="197867" y="211774"/>
                  </a:lnTo>
                  <a:lnTo>
                    <a:pt x="190039" y="221616"/>
                  </a:lnTo>
                  <a:lnTo>
                    <a:pt x="180587" y="230999"/>
                  </a:lnTo>
                  <a:lnTo>
                    <a:pt x="170052" y="240077"/>
                  </a:lnTo>
                  <a:lnTo>
                    <a:pt x="158795" y="248951"/>
                  </a:lnTo>
                  <a:lnTo>
                    <a:pt x="147058" y="256278"/>
                  </a:lnTo>
                  <a:lnTo>
                    <a:pt x="135000" y="262574"/>
                  </a:lnTo>
                  <a:lnTo>
                    <a:pt x="122727" y="268182"/>
                  </a:lnTo>
                  <a:lnTo>
                    <a:pt x="108901" y="271922"/>
                  </a:lnTo>
                  <a:lnTo>
                    <a:pt x="94039" y="274415"/>
                  </a:lnTo>
                  <a:lnTo>
                    <a:pt x="78487" y="276076"/>
                  </a:lnTo>
                  <a:lnTo>
                    <a:pt x="63886" y="275773"/>
                  </a:lnTo>
                  <a:lnTo>
                    <a:pt x="49918" y="274160"/>
                  </a:lnTo>
                  <a:lnTo>
                    <a:pt x="36373" y="271673"/>
                  </a:lnTo>
                  <a:lnTo>
                    <a:pt x="24520" y="264371"/>
                  </a:lnTo>
                  <a:lnTo>
                    <a:pt x="13797" y="253858"/>
                  </a:lnTo>
                  <a:lnTo>
                    <a:pt x="3825" y="241206"/>
                  </a:lnTo>
                  <a:lnTo>
                    <a:pt x="0" y="228537"/>
                  </a:lnTo>
                  <a:lnTo>
                    <a:pt x="272" y="215858"/>
                  </a:lnTo>
                  <a:lnTo>
                    <a:pt x="3275" y="203172"/>
                  </a:lnTo>
                  <a:lnTo>
                    <a:pt x="12333" y="194714"/>
                  </a:lnTo>
                  <a:lnTo>
                    <a:pt x="25428" y="189076"/>
                  </a:lnTo>
                  <a:lnTo>
                    <a:pt x="41213" y="185317"/>
                  </a:lnTo>
                  <a:lnTo>
                    <a:pt x="54558" y="185633"/>
                  </a:lnTo>
                  <a:lnTo>
                    <a:pt x="66277" y="188667"/>
                  </a:lnTo>
                  <a:lnTo>
                    <a:pt x="76912" y="193511"/>
                  </a:lnTo>
                  <a:lnTo>
                    <a:pt x="88236" y="198152"/>
                  </a:lnTo>
                  <a:lnTo>
                    <a:pt x="100018" y="202657"/>
                  </a:lnTo>
                  <a:lnTo>
                    <a:pt x="112106" y="207071"/>
                  </a:lnTo>
                  <a:lnTo>
                    <a:pt x="124398" y="212836"/>
                  </a:lnTo>
                  <a:lnTo>
                    <a:pt x="136826" y="219502"/>
                  </a:lnTo>
                  <a:lnTo>
                    <a:pt x="149345" y="226768"/>
                  </a:lnTo>
                  <a:lnTo>
                    <a:pt x="160513" y="234434"/>
                  </a:lnTo>
                  <a:lnTo>
                    <a:pt x="170781" y="242367"/>
                  </a:lnTo>
                  <a:lnTo>
                    <a:pt x="180448" y="250478"/>
                  </a:lnTo>
                  <a:lnTo>
                    <a:pt x="191126" y="257296"/>
                  </a:lnTo>
                  <a:lnTo>
                    <a:pt x="202478" y="263253"/>
                  </a:lnTo>
                  <a:lnTo>
                    <a:pt x="263283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428940" y="8509000"/>
              <a:ext cx="230090" cy="315504"/>
            </a:xfrm>
            <a:custGeom>
              <a:avLst/>
              <a:gdLst/>
              <a:ahLst/>
              <a:cxnLst/>
              <a:rect l="0" t="0" r="0" b="0"/>
              <a:pathLst>
                <a:path w="230090" h="315504">
                  <a:moveTo>
                    <a:pt x="50860" y="0"/>
                  </a:moveTo>
                  <a:lnTo>
                    <a:pt x="37375" y="20225"/>
                  </a:lnTo>
                  <a:lnTo>
                    <a:pt x="31992" y="31828"/>
                  </a:lnTo>
                  <a:lnTo>
                    <a:pt x="26993" y="45208"/>
                  </a:lnTo>
                  <a:lnTo>
                    <a:pt x="22248" y="59772"/>
                  </a:lnTo>
                  <a:lnTo>
                    <a:pt x="16263" y="73714"/>
                  </a:lnTo>
                  <a:lnTo>
                    <a:pt x="9451" y="87242"/>
                  </a:lnTo>
                  <a:lnTo>
                    <a:pt x="2087" y="100495"/>
                  </a:lnTo>
                  <a:lnTo>
                    <a:pt x="0" y="112152"/>
                  </a:lnTo>
                  <a:lnTo>
                    <a:pt x="1431" y="122745"/>
                  </a:lnTo>
                  <a:lnTo>
                    <a:pt x="5207" y="132630"/>
                  </a:lnTo>
                  <a:lnTo>
                    <a:pt x="11958" y="140631"/>
                  </a:lnTo>
                  <a:lnTo>
                    <a:pt x="20692" y="147376"/>
                  </a:lnTo>
                  <a:lnTo>
                    <a:pt x="30748" y="153284"/>
                  </a:lnTo>
                  <a:lnTo>
                    <a:pt x="40274" y="160045"/>
                  </a:lnTo>
                  <a:lnTo>
                    <a:pt x="49447" y="167374"/>
                  </a:lnTo>
                  <a:lnTo>
                    <a:pt x="58385" y="175083"/>
                  </a:lnTo>
                  <a:lnTo>
                    <a:pt x="71399" y="183043"/>
                  </a:lnTo>
                  <a:lnTo>
                    <a:pt x="87130" y="191173"/>
                  </a:lnTo>
                  <a:lnTo>
                    <a:pt x="104673" y="199415"/>
                  </a:lnTo>
                  <a:lnTo>
                    <a:pt x="120602" y="206321"/>
                  </a:lnTo>
                  <a:lnTo>
                    <a:pt x="135454" y="212336"/>
                  </a:lnTo>
                  <a:lnTo>
                    <a:pt x="149590" y="217757"/>
                  </a:lnTo>
                  <a:lnTo>
                    <a:pt x="161835" y="224194"/>
                  </a:lnTo>
                  <a:lnTo>
                    <a:pt x="172821" y="231306"/>
                  </a:lnTo>
                  <a:lnTo>
                    <a:pt x="182967" y="238871"/>
                  </a:lnTo>
                  <a:lnTo>
                    <a:pt x="192554" y="246736"/>
                  </a:lnTo>
                  <a:lnTo>
                    <a:pt x="201767" y="254802"/>
                  </a:lnTo>
                  <a:lnTo>
                    <a:pt x="210731" y="263001"/>
                  </a:lnTo>
                  <a:lnTo>
                    <a:pt x="218118" y="272701"/>
                  </a:lnTo>
                  <a:lnTo>
                    <a:pt x="224454" y="283400"/>
                  </a:lnTo>
                  <a:lnTo>
                    <a:pt x="230089" y="294767"/>
                  </a:lnTo>
                  <a:lnTo>
                    <a:pt x="226790" y="302344"/>
                  </a:lnTo>
                  <a:lnTo>
                    <a:pt x="217536" y="307395"/>
                  </a:lnTo>
                  <a:lnTo>
                    <a:pt x="204310" y="310763"/>
                  </a:lnTo>
                  <a:lnTo>
                    <a:pt x="188438" y="313009"/>
                  </a:lnTo>
                  <a:lnTo>
                    <a:pt x="170801" y="314506"/>
                  </a:lnTo>
                  <a:lnTo>
                    <a:pt x="151987" y="315503"/>
                  </a:lnTo>
                  <a:lnTo>
                    <a:pt x="136622" y="313347"/>
                  </a:lnTo>
                  <a:lnTo>
                    <a:pt x="123557" y="309087"/>
                  </a:lnTo>
                  <a:lnTo>
                    <a:pt x="7626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505200" y="85217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20225" y="11915"/>
                  </a:lnTo>
                  <a:lnTo>
                    <a:pt x="33239" y="7943"/>
                  </a:lnTo>
                  <a:lnTo>
                    <a:pt x="48970" y="5295"/>
                  </a:lnTo>
                  <a:lnTo>
                    <a:pt x="66513" y="3530"/>
                  </a:lnTo>
                  <a:lnTo>
                    <a:pt x="83853" y="2353"/>
                  </a:lnTo>
                  <a:lnTo>
                    <a:pt x="101058" y="1568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797300" y="8550630"/>
              <a:ext cx="266701" cy="290104"/>
            </a:xfrm>
            <a:custGeom>
              <a:avLst/>
              <a:gdLst/>
              <a:ahLst/>
              <a:cxnLst/>
              <a:rect l="0" t="0" r="0" b="0"/>
              <a:pathLst>
                <a:path w="266701" h="290104">
                  <a:moveTo>
                    <a:pt x="0" y="21870"/>
                  </a:moveTo>
                  <a:lnTo>
                    <a:pt x="13484" y="8385"/>
                  </a:lnTo>
                  <a:lnTo>
                    <a:pt x="24511" y="4413"/>
                  </a:lnTo>
                  <a:lnTo>
                    <a:pt x="38918" y="1765"/>
                  </a:lnTo>
                  <a:lnTo>
                    <a:pt x="55579" y="0"/>
                  </a:lnTo>
                  <a:lnTo>
                    <a:pt x="69508" y="1645"/>
                  </a:lnTo>
                  <a:lnTo>
                    <a:pt x="81616" y="5564"/>
                  </a:lnTo>
                  <a:lnTo>
                    <a:pt x="92511" y="11000"/>
                  </a:lnTo>
                  <a:lnTo>
                    <a:pt x="104007" y="17445"/>
                  </a:lnTo>
                  <a:lnTo>
                    <a:pt x="115904" y="24564"/>
                  </a:lnTo>
                  <a:lnTo>
                    <a:pt x="128070" y="32132"/>
                  </a:lnTo>
                  <a:lnTo>
                    <a:pt x="139002" y="41412"/>
                  </a:lnTo>
                  <a:lnTo>
                    <a:pt x="149112" y="51830"/>
                  </a:lnTo>
                  <a:lnTo>
                    <a:pt x="158675" y="63010"/>
                  </a:lnTo>
                  <a:lnTo>
                    <a:pt x="167872" y="73286"/>
                  </a:lnTo>
                  <a:lnTo>
                    <a:pt x="185617" y="92229"/>
                  </a:lnTo>
                  <a:lnTo>
                    <a:pt x="188655" y="102642"/>
                  </a:lnTo>
                  <a:lnTo>
                    <a:pt x="187859" y="113817"/>
                  </a:lnTo>
                  <a:lnTo>
                    <a:pt x="184506" y="125502"/>
                  </a:lnTo>
                  <a:lnTo>
                    <a:pt x="179448" y="137524"/>
                  </a:lnTo>
                  <a:lnTo>
                    <a:pt x="173254" y="149773"/>
                  </a:lnTo>
                  <a:lnTo>
                    <a:pt x="166303" y="162172"/>
                  </a:lnTo>
                  <a:lnTo>
                    <a:pt x="157435" y="173259"/>
                  </a:lnTo>
                  <a:lnTo>
                    <a:pt x="147290" y="183474"/>
                  </a:lnTo>
                  <a:lnTo>
                    <a:pt x="136293" y="193106"/>
                  </a:lnTo>
                  <a:lnTo>
                    <a:pt x="126139" y="202349"/>
                  </a:lnTo>
                  <a:lnTo>
                    <a:pt x="107332" y="220146"/>
                  </a:lnTo>
                  <a:lnTo>
                    <a:pt x="74135" y="252773"/>
                  </a:lnTo>
                  <a:lnTo>
                    <a:pt x="73412" y="260472"/>
                  </a:lnTo>
                  <a:lnTo>
                    <a:pt x="79986" y="265604"/>
                  </a:lnTo>
                  <a:lnTo>
                    <a:pt x="91424" y="269027"/>
                  </a:lnTo>
                  <a:lnTo>
                    <a:pt x="106105" y="271307"/>
                  </a:lnTo>
                  <a:lnTo>
                    <a:pt x="122947" y="272828"/>
                  </a:lnTo>
                  <a:lnTo>
                    <a:pt x="141232" y="273842"/>
                  </a:lnTo>
                  <a:lnTo>
                    <a:pt x="157654" y="277340"/>
                  </a:lnTo>
                  <a:lnTo>
                    <a:pt x="172836" y="282495"/>
                  </a:lnTo>
                  <a:lnTo>
                    <a:pt x="187190" y="288752"/>
                  </a:lnTo>
                  <a:lnTo>
                    <a:pt x="199582" y="290103"/>
                  </a:lnTo>
                  <a:lnTo>
                    <a:pt x="210666" y="288181"/>
                  </a:lnTo>
                  <a:lnTo>
                    <a:pt x="266700" y="2758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127500" y="8826500"/>
              <a:ext cx="88901" cy="152401"/>
            </a:xfrm>
            <a:custGeom>
              <a:avLst/>
              <a:gdLst/>
              <a:ahLst/>
              <a:cxnLst/>
              <a:rect l="0" t="0" r="0" b="0"/>
              <a:pathLst>
                <a:path w="88901" h="152401">
                  <a:moveTo>
                    <a:pt x="88900" y="0"/>
                  </a:moveTo>
                  <a:lnTo>
                    <a:pt x="88900" y="26968"/>
                  </a:lnTo>
                  <a:lnTo>
                    <a:pt x="86077" y="39144"/>
                  </a:lnTo>
                  <a:lnTo>
                    <a:pt x="81374" y="51496"/>
                  </a:lnTo>
                  <a:lnTo>
                    <a:pt x="75415" y="63964"/>
                  </a:lnTo>
                  <a:lnTo>
                    <a:pt x="68621" y="76509"/>
                  </a:lnTo>
                  <a:lnTo>
                    <a:pt x="61269" y="89106"/>
                  </a:lnTo>
                  <a:lnTo>
                    <a:pt x="53546" y="101737"/>
                  </a:lnTo>
                  <a:lnTo>
                    <a:pt x="45575" y="112980"/>
                  </a:lnTo>
                  <a:lnTo>
                    <a:pt x="37439" y="123298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343922" y="8597900"/>
              <a:ext cx="223461" cy="287441"/>
            </a:xfrm>
            <a:custGeom>
              <a:avLst/>
              <a:gdLst/>
              <a:ahLst/>
              <a:cxnLst/>
              <a:rect l="0" t="0" r="0" b="0"/>
              <a:pathLst>
                <a:path w="223461" h="287441">
                  <a:moveTo>
                    <a:pt x="12178" y="0"/>
                  </a:moveTo>
                  <a:lnTo>
                    <a:pt x="5435" y="20225"/>
                  </a:lnTo>
                  <a:lnTo>
                    <a:pt x="3449" y="36061"/>
                  </a:lnTo>
                  <a:lnTo>
                    <a:pt x="2125" y="56496"/>
                  </a:lnTo>
                  <a:lnTo>
                    <a:pt x="654" y="102720"/>
                  </a:lnTo>
                  <a:lnTo>
                    <a:pt x="0" y="146783"/>
                  </a:lnTo>
                  <a:lnTo>
                    <a:pt x="4059" y="165589"/>
                  </a:lnTo>
                  <a:lnTo>
                    <a:pt x="10999" y="182359"/>
                  </a:lnTo>
                  <a:lnTo>
                    <a:pt x="19858" y="197773"/>
                  </a:lnTo>
                  <a:lnTo>
                    <a:pt x="37228" y="229951"/>
                  </a:lnTo>
                  <a:lnTo>
                    <a:pt x="45811" y="246433"/>
                  </a:lnTo>
                  <a:lnTo>
                    <a:pt x="55767" y="258833"/>
                  </a:lnTo>
                  <a:lnTo>
                    <a:pt x="66637" y="268511"/>
                  </a:lnTo>
                  <a:lnTo>
                    <a:pt x="78117" y="276374"/>
                  </a:lnTo>
                  <a:lnTo>
                    <a:pt x="92826" y="281616"/>
                  </a:lnTo>
                  <a:lnTo>
                    <a:pt x="109688" y="285110"/>
                  </a:lnTo>
                  <a:lnTo>
                    <a:pt x="127984" y="287440"/>
                  </a:lnTo>
                  <a:lnTo>
                    <a:pt x="145827" y="284760"/>
                  </a:lnTo>
                  <a:lnTo>
                    <a:pt x="163366" y="278739"/>
                  </a:lnTo>
                  <a:lnTo>
                    <a:pt x="180703" y="270493"/>
                  </a:lnTo>
                  <a:lnTo>
                    <a:pt x="193672" y="257940"/>
                  </a:lnTo>
                  <a:lnTo>
                    <a:pt x="203730" y="242515"/>
                  </a:lnTo>
                  <a:lnTo>
                    <a:pt x="211846" y="225176"/>
                  </a:lnTo>
                  <a:lnTo>
                    <a:pt x="217256" y="207973"/>
                  </a:lnTo>
                  <a:lnTo>
                    <a:pt x="220864" y="190860"/>
                  </a:lnTo>
                  <a:lnTo>
                    <a:pt x="223268" y="173807"/>
                  </a:lnTo>
                  <a:lnTo>
                    <a:pt x="223460" y="155382"/>
                  </a:lnTo>
                  <a:lnTo>
                    <a:pt x="222177" y="136044"/>
                  </a:lnTo>
                  <a:lnTo>
                    <a:pt x="219911" y="116096"/>
                  </a:lnTo>
                  <a:lnTo>
                    <a:pt x="212755" y="98563"/>
                  </a:lnTo>
                  <a:lnTo>
                    <a:pt x="202340" y="82643"/>
                  </a:lnTo>
                  <a:lnTo>
                    <a:pt x="189753" y="67795"/>
                  </a:lnTo>
                  <a:lnTo>
                    <a:pt x="178539" y="55074"/>
                  </a:lnTo>
                  <a:lnTo>
                    <a:pt x="158553" y="33415"/>
                  </a:lnTo>
                  <a:lnTo>
                    <a:pt x="147861" y="25098"/>
                  </a:lnTo>
                  <a:lnTo>
                    <a:pt x="136500" y="18143"/>
                  </a:lnTo>
                  <a:lnTo>
                    <a:pt x="124692" y="12095"/>
                  </a:lnTo>
                  <a:lnTo>
                    <a:pt x="112588" y="12296"/>
                  </a:lnTo>
                  <a:lnTo>
                    <a:pt x="100284" y="16664"/>
                  </a:lnTo>
                  <a:lnTo>
                    <a:pt x="87848" y="23809"/>
                  </a:lnTo>
                  <a:lnTo>
                    <a:pt x="76736" y="31395"/>
                  </a:lnTo>
                  <a:lnTo>
                    <a:pt x="66505" y="39275"/>
                  </a:lnTo>
                  <a:lnTo>
                    <a:pt x="56863" y="47349"/>
                  </a:lnTo>
                  <a:lnTo>
                    <a:pt x="47612" y="56966"/>
                  </a:lnTo>
                  <a:lnTo>
                    <a:pt x="38623" y="67611"/>
                  </a:lnTo>
                  <a:lnTo>
                    <a:pt x="12178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694977" y="8561732"/>
              <a:ext cx="232255" cy="256067"/>
            </a:xfrm>
            <a:custGeom>
              <a:avLst/>
              <a:gdLst/>
              <a:ahLst/>
              <a:cxnLst/>
              <a:rect l="0" t="0" r="0" b="0"/>
              <a:pathLst>
                <a:path w="232255" h="256067">
                  <a:moveTo>
                    <a:pt x="67523" y="36168"/>
                  </a:moveTo>
                  <a:lnTo>
                    <a:pt x="21235" y="82455"/>
                  </a:lnTo>
                  <a:lnTo>
                    <a:pt x="14086" y="95248"/>
                  </a:lnTo>
                  <a:lnTo>
                    <a:pt x="7909" y="110833"/>
                  </a:lnTo>
                  <a:lnTo>
                    <a:pt x="2380" y="128277"/>
                  </a:lnTo>
                  <a:lnTo>
                    <a:pt x="106" y="146963"/>
                  </a:lnTo>
                  <a:lnTo>
                    <a:pt x="0" y="166476"/>
                  </a:lnTo>
                  <a:lnTo>
                    <a:pt x="1341" y="186540"/>
                  </a:lnTo>
                  <a:lnTo>
                    <a:pt x="7879" y="204149"/>
                  </a:lnTo>
                  <a:lnTo>
                    <a:pt x="17883" y="220122"/>
                  </a:lnTo>
                  <a:lnTo>
                    <a:pt x="30196" y="235003"/>
                  </a:lnTo>
                  <a:lnTo>
                    <a:pt x="45460" y="244925"/>
                  </a:lnTo>
                  <a:lnTo>
                    <a:pt x="62692" y="251539"/>
                  </a:lnTo>
                  <a:lnTo>
                    <a:pt x="81236" y="255949"/>
                  </a:lnTo>
                  <a:lnTo>
                    <a:pt x="96420" y="256066"/>
                  </a:lnTo>
                  <a:lnTo>
                    <a:pt x="109365" y="253322"/>
                  </a:lnTo>
                  <a:lnTo>
                    <a:pt x="120818" y="248671"/>
                  </a:lnTo>
                  <a:lnTo>
                    <a:pt x="132686" y="244159"/>
                  </a:lnTo>
                  <a:lnTo>
                    <a:pt x="157162" y="235382"/>
                  </a:lnTo>
                  <a:lnTo>
                    <a:pt x="168204" y="229655"/>
                  </a:lnTo>
                  <a:lnTo>
                    <a:pt x="178388" y="223015"/>
                  </a:lnTo>
                  <a:lnTo>
                    <a:pt x="188000" y="215766"/>
                  </a:lnTo>
                  <a:lnTo>
                    <a:pt x="195818" y="206700"/>
                  </a:lnTo>
                  <a:lnTo>
                    <a:pt x="202442" y="196422"/>
                  </a:lnTo>
                  <a:lnTo>
                    <a:pt x="222269" y="157969"/>
                  </a:lnTo>
                  <a:lnTo>
                    <a:pt x="229953" y="142769"/>
                  </a:lnTo>
                  <a:lnTo>
                    <a:pt x="232254" y="128401"/>
                  </a:lnTo>
                  <a:lnTo>
                    <a:pt x="230966" y="114591"/>
                  </a:lnTo>
                  <a:lnTo>
                    <a:pt x="227285" y="101150"/>
                  </a:lnTo>
                  <a:lnTo>
                    <a:pt x="219431" y="74926"/>
                  </a:lnTo>
                  <a:lnTo>
                    <a:pt x="215362" y="62007"/>
                  </a:lnTo>
                  <a:lnTo>
                    <a:pt x="207004" y="50571"/>
                  </a:lnTo>
                  <a:lnTo>
                    <a:pt x="195788" y="40126"/>
                  </a:lnTo>
                  <a:lnTo>
                    <a:pt x="182666" y="30340"/>
                  </a:lnTo>
                  <a:lnTo>
                    <a:pt x="156798" y="11940"/>
                  </a:lnTo>
                  <a:lnTo>
                    <a:pt x="143972" y="3083"/>
                  </a:lnTo>
                  <a:lnTo>
                    <a:pt x="129778" y="0"/>
                  </a:lnTo>
                  <a:lnTo>
                    <a:pt x="114671" y="767"/>
                  </a:lnTo>
                  <a:lnTo>
                    <a:pt x="98955" y="4100"/>
                  </a:lnTo>
                  <a:lnTo>
                    <a:pt x="84244" y="10556"/>
                  </a:lnTo>
                  <a:lnTo>
                    <a:pt x="70203" y="19093"/>
                  </a:lnTo>
                  <a:lnTo>
                    <a:pt x="56610" y="29018"/>
                  </a:lnTo>
                  <a:lnTo>
                    <a:pt x="47547" y="41279"/>
                  </a:lnTo>
                  <a:lnTo>
                    <a:pt x="41506" y="55097"/>
                  </a:lnTo>
                  <a:lnTo>
                    <a:pt x="29423" y="99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041900" y="8597900"/>
              <a:ext cx="297712" cy="236932"/>
            </a:xfrm>
            <a:custGeom>
              <a:avLst/>
              <a:gdLst/>
              <a:ahLst/>
              <a:cxnLst/>
              <a:rect l="0" t="0" r="0" b="0"/>
              <a:pathLst>
                <a:path w="297712" h="236932">
                  <a:moveTo>
                    <a:pt x="76200" y="0"/>
                  </a:moveTo>
                  <a:lnTo>
                    <a:pt x="62715" y="20225"/>
                  </a:lnTo>
                  <a:lnTo>
                    <a:pt x="55921" y="29005"/>
                  </a:lnTo>
                  <a:lnTo>
                    <a:pt x="48569" y="37681"/>
                  </a:lnTo>
                  <a:lnTo>
                    <a:pt x="40846" y="46287"/>
                  </a:lnTo>
                  <a:lnTo>
                    <a:pt x="32875" y="56258"/>
                  </a:lnTo>
                  <a:lnTo>
                    <a:pt x="24739" y="67138"/>
                  </a:lnTo>
                  <a:lnTo>
                    <a:pt x="16492" y="78625"/>
                  </a:lnTo>
                  <a:lnTo>
                    <a:pt x="10995" y="96161"/>
                  </a:lnTo>
                  <a:lnTo>
                    <a:pt x="7330" y="117730"/>
                  </a:lnTo>
                  <a:lnTo>
                    <a:pt x="4886" y="141986"/>
                  </a:lnTo>
                  <a:lnTo>
                    <a:pt x="8902" y="162390"/>
                  </a:lnTo>
                  <a:lnTo>
                    <a:pt x="17223" y="180227"/>
                  </a:lnTo>
                  <a:lnTo>
                    <a:pt x="28415" y="196351"/>
                  </a:lnTo>
                  <a:lnTo>
                    <a:pt x="42932" y="209923"/>
                  </a:lnTo>
                  <a:lnTo>
                    <a:pt x="59666" y="221793"/>
                  </a:lnTo>
                  <a:lnTo>
                    <a:pt x="77877" y="232528"/>
                  </a:lnTo>
                  <a:lnTo>
                    <a:pt x="92840" y="236863"/>
                  </a:lnTo>
                  <a:lnTo>
                    <a:pt x="105638" y="236931"/>
                  </a:lnTo>
                  <a:lnTo>
                    <a:pt x="116992" y="234154"/>
                  </a:lnTo>
                  <a:lnTo>
                    <a:pt x="131616" y="229480"/>
                  </a:lnTo>
                  <a:lnTo>
                    <a:pt x="148422" y="223542"/>
                  </a:lnTo>
                  <a:lnTo>
                    <a:pt x="183087" y="210829"/>
                  </a:lnTo>
                  <a:lnTo>
                    <a:pt x="212605" y="200476"/>
                  </a:lnTo>
                  <a:lnTo>
                    <a:pt x="224992" y="194328"/>
                  </a:lnTo>
                  <a:lnTo>
                    <a:pt x="236072" y="187408"/>
                  </a:lnTo>
                  <a:lnTo>
                    <a:pt x="246281" y="179971"/>
                  </a:lnTo>
                  <a:lnTo>
                    <a:pt x="257321" y="170781"/>
                  </a:lnTo>
                  <a:lnTo>
                    <a:pt x="268914" y="160421"/>
                  </a:lnTo>
                  <a:lnTo>
                    <a:pt x="280876" y="149280"/>
                  </a:lnTo>
                  <a:lnTo>
                    <a:pt x="288850" y="136209"/>
                  </a:lnTo>
                  <a:lnTo>
                    <a:pt x="294166" y="121850"/>
                  </a:lnTo>
                  <a:lnTo>
                    <a:pt x="297711" y="106633"/>
                  </a:lnTo>
                  <a:lnTo>
                    <a:pt x="297252" y="92255"/>
                  </a:lnTo>
                  <a:lnTo>
                    <a:pt x="294123" y="78437"/>
                  </a:lnTo>
                  <a:lnTo>
                    <a:pt x="284532" y="51794"/>
                  </a:lnTo>
                  <a:lnTo>
                    <a:pt x="275566" y="25841"/>
                  </a:lnTo>
                  <a:lnTo>
                    <a:pt x="266966" y="17227"/>
                  </a:lnTo>
                  <a:lnTo>
                    <a:pt x="255589" y="11485"/>
                  </a:lnTo>
                  <a:lnTo>
                    <a:pt x="242359" y="7656"/>
                  </a:lnTo>
                  <a:lnTo>
                    <a:pt x="225072" y="5104"/>
                  </a:lnTo>
                  <a:lnTo>
                    <a:pt x="205082" y="3402"/>
                  </a:lnTo>
                  <a:lnTo>
                    <a:pt x="183288" y="2268"/>
                  </a:lnTo>
                  <a:lnTo>
                    <a:pt x="140257" y="1007"/>
                  </a:lnTo>
                  <a:lnTo>
                    <a:pt x="118905" y="672"/>
                  </a:lnTo>
                  <a:lnTo>
                    <a:pt x="99025" y="1858"/>
                  </a:ln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803400" y="9225583"/>
              <a:ext cx="495301" cy="266264"/>
            </a:xfrm>
            <a:custGeom>
              <a:avLst/>
              <a:gdLst/>
              <a:ahLst/>
              <a:cxnLst/>
              <a:rect l="0" t="0" r="0" b="0"/>
              <a:pathLst>
                <a:path w="495301" h="266264">
                  <a:moveTo>
                    <a:pt x="0" y="7317"/>
                  </a:moveTo>
                  <a:lnTo>
                    <a:pt x="20225" y="575"/>
                  </a:lnTo>
                  <a:lnTo>
                    <a:pt x="31828" y="0"/>
                  </a:lnTo>
                  <a:lnTo>
                    <a:pt x="45207" y="1028"/>
                  </a:lnTo>
                  <a:lnTo>
                    <a:pt x="59771" y="3124"/>
                  </a:lnTo>
                  <a:lnTo>
                    <a:pt x="72303" y="7344"/>
                  </a:lnTo>
                  <a:lnTo>
                    <a:pt x="83479" y="12979"/>
                  </a:lnTo>
                  <a:lnTo>
                    <a:pt x="93753" y="19558"/>
                  </a:lnTo>
                  <a:lnTo>
                    <a:pt x="102013" y="28177"/>
                  </a:lnTo>
                  <a:lnTo>
                    <a:pt x="108931" y="38157"/>
                  </a:lnTo>
                  <a:lnTo>
                    <a:pt x="114954" y="49043"/>
                  </a:lnTo>
                  <a:lnTo>
                    <a:pt x="121791" y="59123"/>
                  </a:lnTo>
                  <a:lnTo>
                    <a:pt x="129172" y="68665"/>
                  </a:lnTo>
                  <a:lnTo>
                    <a:pt x="136914" y="77849"/>
                  </a:lnTo>
                  <a:lnTo>
                    <a:pt x="144898" y="86794"/>
                  </a:lnTo>
                  <a:lnTo>
                    <a:pt x="161295" y="104259"/>
                  </a:lnTo>
                  <a:lnTo>
                    <a:pt x="171030" y="111455"/>
                  </a:lnTo>
                  <a:lnTo>
                    <a:pt x="181753" y="117665"/>
                  </a:lnTo>
                  <a:lnTo>
                    <a:pt x="193135" y="123216"/>
                  </a:lnTo>
                  <a:lnTo>
                    <a:pt x="203546" y="129738"/>
                  </a:lnTo>
                  <a:lnTo>
                    <a:pt x="213308" y="136909"/>
                  </a:lnTo>
                  <a:lnTo>
                    <a:pt x="222638" y="144511"/>
                  </a:lnTo>
                  <a:lnTo>
                    <a:pt x="233092" y="152402"/>
                  </a:lnTo>
                  <a:lnTo>
                    <a:pt x="255996" y="168695"/>
                  </a:lnTo>
                  <a:lnTo>
                    <a:pt x="268031" y="178402"/>
                  </a:lnTo>
                  <a:lnTo>
                    <a:pt x="280287" y="189107"/>
                  </a:lnTo>
                  <a:lnTo>
                    <a:pt x="292691" y="200477"/>
                  </a:lnTo>
                  <a:lnTo>
                    <a:pt x="306605" y="210879"/>
                  </a:lnTo>
                  <a:lnTo>
                    <a:pt x="321525" y="220636"/>
                  </a:lnTo>
                  <a:lnTo>
                    <a:pt x="337117" y="229963"/>
                  </a:lnTo>
                  <a:lnTo>
                    <a:pt x="354567" y="239003"/>
                  </a:lnTo>
                  <a:lnTo>
                    <a:pt x="373255" y="247851"/>
                  </a:lnTo>
                  <a:lnTo>
                    <a:pt x="392770" y="256573"/>
                  </a:lnTo>
                  <a:lnTo>
                    <a:pt x="412835" y="262388"/>
                  </a:lnTo>
                  <a:lnTo>
                    <a:pt x="433268" y="266263"/>
                  </a:lnTo>
                  <a:lnTo>
                    <a:pt x="495300" y="2486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917700" y="9169400"/>
              <a:ext cx="228601" cy="279401"/>
            </a:xfrm>
            <a:custGeom>
              <a:avLst/>
              <a:gdLst/>
              <a:ahLst/>
              <a:cxnLst/>
              <a:rect l="0" t="0" r="0" b="0"/>
              <a:pathLst>
                <a:path w="228601" h="279401">
                  <a:moveTo>
                    <a:pt x="228600" y="0"/>
                  </a:moveTo>
                  <a:lnTo>
                    <a:pt x="215115" y="13484"/>
                  </a:lnTo>
                  <a:lnTo>
                    <a:pt x="209732" y="21689"/>
                  </a:lnTo>
                  <a:lnTo>
                    <a:pt x="204733" y="31393"/>
                  </a:lnTo>
                  <a:lnTo>
                    <a:pt x="199988" y="42095"/>
                  </a:lnTo>
                  <a:lnTo>
                    <a:pt x="187191" y="69039"/>
                  </a:lnTo>
                  <a:lnTo>
                    <a:pt x="179827" y="84125"/>
                  </a:lnTo>
                  <a:lnTo>
                    <a:pt x="170685" y="98417"/>
                  </a:lnTo>
                  <a:lnTo>
                    <a:pt x="160356" y="112178"/>
                  </a:lnTo>
                  <a:lnTo>
                    <a:pt x="149237" y="125585"/>
                  </a:lnTo>
                  <a:lnTo>
                    <a:pt x="139002" y="138757"/>
                  </a:lnTo>
                  <a:lnTo>
                    <a:pt x="129357" y="151771"/>
                  </a:lnTo>
                  <a:lnTo>
                    <a:pt x="120105" y="164681"/>
                  </a:lnTo>
                  <a:lnTo>
                    <a:pt x="109703" y="176109"/>
                  </a:lnTo>
                  <a:lnTo>
                    <a:pt x="98535" y="186550"/>
                  </a:lnTo>
                  <a:lnTo>
                    <a:pt x="86857" y="196333"/>
                  </a:lnTo>
                  <a:lnTo>
                    <a:pt x="76249" y="205678"/>
                  </a:lnTo>
                  <a:lnTo>
                    <a:pt x="56936" y="223586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497956" y="9258300"/>
              <a:ext cx="232545" cy="152401"/>
            </a:xfrm>
            <a:custGeom>
              <a:avLst/>
              <a:gdLst/>
              <a:ahLst/>
              <a:cxnLst/>
              <a:rect l="0" t="0" r="0" b="0"/>
              <a:pathLst>
                <a:path w="232545" h="152401">
                  <a:moveTo>
                    <a:pt x="54744" y="0"/>
                  </a:moveTo>
                  <a:lnTo>
                    <a:pt x="81711" y="13484"/>
                  </a:lnTo>
                  <a:lnTo>
                    <a:pt x="86833" y="21689"/>
                  </a:lnTo>
                  <a:lnTo>
                    <a:pt x="87426" y="31393"/>
                  </a:lnTo>
                  <a:lnTo>
                    <a:pt x="84998" y="42095"/>
                  </a:lnTo>
                  <a:lnTo>
                    <a:pt x="79147" y="52052"/>
                  </a:lnTo>
                  <a:lnTo>
                    <a:pt x="71012" y="61512"/>
                  </a:lnTo>
                  <a:lnTo>
                    <a:pt x="61356" y="70642"/>
                  </a:lnTo>
                  <a:lnTo>
                    <a:pt x="49274" y="78139"/>
                  </a:lnTo>
                  <a:lnTo>
                    <a:pt x="35575" y="84548"/>
                  </a:lnTo>
                  <a:lnTo>
                    <a:pt x="20798" y="90232"/>
                  </a:lnTo>
                  <a:lnTo>
                    <a:pt x="10946" y="99666"/>
                  </a:lnTo>
                  <a:lnTo>
                    <a:pt x="4379" y="111599"/>
                  </a:lnTo>
                  <a:lnTo>
                    <a:pt x="0" y="125200"/>
                  </a:lnTo>
                  <a:lnTo>
                    <a:pt x="2726" y="134266"/>
                  </a:lnTo>
                  <a:lnTo>
                    <a:pt x="10187" y="140310"/>
                  </a:lnTo>
                  <a:lnTo>
                    <a:pt x="20806" y="144340"/>
                  </a:lnTo>
                  <a:lnTo>
                    <a:pt x="34941" y="147027"/>
                  </a:lnTo>
                  <a:lnTo>
                    <a:pt x="51419" y="148818"/>
                  </a:lnTo>
                  <a:lnTo>
                    <a:pt x="69461" y="150011"/>
                  </a:lnTo>
                  <a:lnTo>
                    <a:pt x="88544" y="150807"/>
                  </a:lnTo>
                  <a:lnTo>
                    <a:pt x="128562" y="151692"/>
                  </a:lnTo>
                  <a:lnTo>
                    <a:pt x="232544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514600" y="9499600"/>
              <a:ext cx="215901" cy="38101"/>
            </a:xfrm>
            <a:custGeom>
              <a:avLst/>
              <a:gdLst/>
              <a:ahLst/>
              <a:cxnLst/>
              <a:rect l="0" t="0" r="0" b="0"/>
              <a:pathLst>
                <a:path w="215901" h="38101">
                  <a:moveTo>
                    <a:pt x="0" y="0"/>
                  </a:moveTo>
                  <a:lnTo>
                    <a:pt x="20225" y="6741"/>
                  </a:lnTo>
                  <a:lnTo>
                    <a:pt x="29006" y="11550"/>
                  </a:lnTo>
                  <a:lnTo>
                    <a:pt x="37682" y="17577"/>
                  </a:lnTo>
                  <a:lnTo>
                    <a:pt x="46287" y="24418"/>
                  </a:lnTo>
                  <a:lnTo>
                    <a:pt x="59080" y="28978"/>
                  </a:lnTo>
                  <a:lnTo>
                    <a:pt x="74665" y="32019"/>
                  </a:lnTo>
                  <a:lnTo>
                    <a:pt x="92110" y="34045"/>
                  </a:lnTo>
                  <a:lnTo>
                    <a:pt x="110795" y="35397"/>
                  </a:lnTo>
                  <a:lnTo>
                    <a:pt x="130308" y="36298"/>
                  </a:lnTo>
                  <a:lnTo>
                    <a:pt x="21590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048000" y="9292377"/>
              <a:ext cx="330201" cy="346924"/>
            </a:xfrm>
            <a:custGeom>
              <a:avLst/>
              <a:gdLst/>
              <a:ahLst/>
              <a:cxnLst/>
              <a:rect l="0" t="0" r="0" b="0"/>
              <a:pathLst>
                <a:path w="330201" h="346924">
                  <a:moveTo>
                    <a:pt x="0" y="67523"/>
                  </a:moveTo>
                  <a:lnTo>
                    <a:pt x="13483" y="47297"/>
                  </a:lnTo>
                  <a:lnTo>
                    <a:pt x="20278" y="38517"/>
                  </a:lnTo>
                  <a:lnTo>
                    <a:pt x="27630" y="29841"/>
                  </a:lnTo>
                  <a:lnTo>
                    <a:pt x="35353" y="21235"/>
                  </a:lnTo>
                  <a:lnTo>
                    <a:pt x="47557" y="14086"/>
                  </a:lnTo>
                  <a:lnTo>
                    <a:pt x="62749" y="7909"/>
                  </a:lnTo>
                  <a:lnTo>
                    <a:pt x="79933" y="2380"/>
                  </a:lnTo>
                  <a:lnTo>
                    <a:pt x="98444" y="106"/>
                  </a:lnTo>
                  <a:lnTo>
                    <a:pt x="117840" y="0"/>
                  </a:lnTo>
                  <a:lnTo>
                    <a:pt x="137827" y="1340"/>
                  </a:lnTo>
                  <a:lnTo>
                    <a:pt x="155384" y="5057"/>
                  </a:lnTo>
                  <a:lnTo>
                    <a:pt x="171323" y="10357"/>
                  </a:lnTo>
                  <a:lnTo>
                    <a:pt x="186182" y="16712"/>
                  </a:lnTo>
                  <a:lnTo>
                    <a:pt x="198910" y="23771"/>
                  </a:lnTo>
                  <a:lnTo>
                    <a:pt x="210218" y="31299"/>
                  </a:lnTo>
                  <a:lnTo>
                    <a:pt x="220578" y="39141"/>
                  </a:lnTo>
                  <a:lnTo>
                    <a:pt x="228896" y="48601"/>
                  </a:lnTo>
                  <a:lnTo>
                    <a:pt x="235853" y="59142"/>
                  </a:lnTo>
                  <a:lnTo>
                    <a:pt x="241902" y="70401"/>
                  </a:lnTo>
                  <a:lnTo>
                    <a:pt x="245934" y="84964"/>
                  </a:lnTo>
                  <a:lnTo>
                    <a:pt x="248623" y="101728"/>
                  </a:lnTo>
                  <a:lnTo>
                    <a:pt x="250415" y="119960"/>
                  </a:lnTo>
                  <a:lnTo>
                    <a:pt x="251610" y="137759"/>
                  </a:lnTo>
                  <a:lnTo>
                    <a:pt x="252407" y="155268"/>
                  </a:lnTo>
                  <a:lnTo>
                    <a:pt x="252938" y="172587"/>
                  </a:lnTo>
                  <a:lnTo>
                    <a:pt x="251880" y="188365"/>
                  </a:lnTo>
                  <a:lnTo>
                    <a:pt x="249764" y="203117"/>
                  </a:lnTo>
                  <a:lnTo>
                    <a:pt x="246943" y="217185"/>
                  </a:lnTo>
                  <a:lnTo>
                    <a:pt x="242239" y="229387"/>
                  </a:lnTo>
                  <a:lnTo>
                    <a:pt x="236282" y="240343"/>
                  </a:lnTo>
                  <a:lnTo>
                    <a:pt x="229488" y="250469"/>
                  </a:lnTo>
                  <a:lnTo>
                    <a:pt x="217903" y="258632"/>
                  </a:lnTo>
                  <a:lnTo>
                    <a:pt x="203124" y="265484"/>
                  </a:lnTo>
                  <a:lnTo>
                    <a:pt x="186216" y="271464"/>
                  </a:lnTo>
                  <a:lnTo>
                    <a:pt x="167888" y="275450"/>
                  </a:lnTo>
                  <a:lnTo>
                    <a:pt x="148614" y="278107"/>
                  </a:lnTo>
                  <a:lnTo>
                    <a:pt x="128709" y="279879"/>
                  </a:lnTo>
                  <a:lnTo>
                    <a:pt x="111206" y="279649"/>
                  </a:lnTo>
                  <a:lnTo>
                    <a:pt x="95304" y="278085"/>
                  </a:lnTo>
                  <a:lnTo>
                    <a:pt x="80469" y="275631"/>
                  </a:lnTo>
                  <a:lnTo>
                    <a:pt x="67757" y="271172"/>
                  </a:lnTo>
                  <a:lnTo>
                    <a:pt x="56460" y="265378"/>
                  </a:lnTo>
                  <a:lnTo>
                    <a:pt x="46107" y="258693"/>
                  </a:lnTo>
                  <a:lnTo>
                    <a:pt x="39204" y="247181"/>
                  </a:lnTo>
                  <a:lnTo>
                    <a:pt x="34603" y="232450"/>
                  </a:lnTo>
                  <a:lnTo>
                    <a:pt x="31535" y="215575"/>
                  </a:lnTo>
                  <a:lnTo>
                    <a:pt x="32312" y="201501"/>
                  </a:lnTo>
                  <a:lnTo>
                    <a:pt x="35652" y="189298"/>
                  </a:lnTo>
                  <a:lnTo>
                    <a:pt x="40701" y="178339"/>
                  </a:lnTo>
                  <a:lnTo>
                    <a:pt x="51123" y="173856"/>
                  </a:lnTo>
                  <a:lnTo>
                    <a:pt x="65126" y="173690"/>
                  </a:lnTo>
                  <a:lnTo>
                    <a:pt x="81517" y="176400"/>
                  </a:lnTo>
                  <a:lnTo>
                    <a:pt x="96678" y="182441"/>
                  </a:lnTo>
                  <a:lnTo>
                    <a:pt x="111018" y="190702"/>
                  </a:lnTo>
                  <a:lnTo>
                    <a:pt x="124812" y="200442"/>
                  </a:lnTo>
                  <a:lnTo>
                    <a:pt x="136830" y="209758"/>
                  </a:lnTo>
                  <a:lnTo>
                    <a:pt x="147664" y="218791"/>
                  </a:lnTo>
                  <a:lnTo>
                    <a:pt x="157709" y="227634"/>
                  </a:lnTo>
                  <a:lnTo>
                    <a:pt x="165817" y="237764"/>
                  </a:lnTo>
                  <a:lnTo>
                    <a:pt x="172634" y="248750"/>
                  </a:lnTo>
                  <a:lnTo>
                    <a:pt x="178589" y="260308"/>
                  </a:lnTo>
                  <a:lnTo>
                    <a:pt x="185381" y="270835"/>
                  </a:lnTo>
                  <a:lnTo>
                    <a:pt x="192732" y="280675"/>
                  </a:lnTo>
                  <a:lnTo>
                    <a:pt x="200455" y="290058"/>
                  </a:lnTo>
                  <a:lnTo>
                    <a:pt x="209836" y="299135"/>
                  </a:lnTo>
                  <a:lnTo>
                    <a:pt x="220324" y="308009"/>
                  </a:lnTo>
                  <a:lnTo>
                    <a:pt x="231549" y="316747"/>
                  </a:lnTo>
                  <a:lnTo>
                    <a:pt x="247499" y="323983"/>
                  </a:lnTo>
                  <a:lnTo>
                    <a:pt x="266599" y="330219"/>
                  </a:lnTo>
                  <a:lnTo>
                    <a:pt x="330200" y="3469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408617" y="9332566"/>
              <a:ext cx="223584" cy="295189"/>
            </a:xfrm>
            <a:custGeom>
              <a:avLst/>
              <a:gdLst/>
              <a:ahLst/>
              <a:cxnLst/>
              <a:rect l="0" t="0" r="0" b="0"/>
              <a:pathLst>
                <a:path w="223584" h="295189">
                  <a:moveTo>
                    <a:pt x="160083" y="14634"/>
                  </a:moveTo>
                  <a:lnTo>
                    <a:pt x="133114" y="14634"/>
                  </a:lnTo>
                  <a:lnTo>
                    <a:pt x="120937" y="11811"/>
                  </a:lnTo>
                  <a:lnTo>
                    <a:pt x="108586" y="7108"/>
                  </a:lnTo>
                  <a:lnTo>
                    <a:pt x="96118" y="1149"/>
                  </a:lnTo>
                  <a:lnTo>
                    <a:pt x="80751" y="0"/>
                  </a:lnTo>
                  <a:lnTo>
                    <a:pt x="63450" y="2055"/>
                  </a:lnTo>
                  <a:lnTo>
                    <a:pt x="44861" y="6248"/>
                  </a:lnTo>
                  <a:lnTo>
                    <a:pt x="29646" y="13276"/>
                  </a:lnTo>
                  <a:lnTo>
                    <a:pt x="16680" y="22196"/>
                  </a:lnTo>
                  <a:lnTo>
                    <a:pt x="5214" y="32375"/>
                  </a:lnTo>
                  <a:lnTo>
                    <a:pt x="393" y="43395"/>
                  </a:lnTo>
                  <a:lnTo>
                    <a:pt x="0" y="54974"/>
                  </a:lnTo>
                  <a:lnTo>
                    <a:pt x="2561" y="66927"/>
                  </a:lnTo>
                  <a:lnTo>
                    <a:pt x="7090" y="77718"/>
                  </a:lnTo>
                  <a:lnTo>
                    <a:pt x="12932" y="87734"/>
                  </a:lnTo>
                  <a:lnTo>
                    <a:pt x="19649" y="97234"/>
                  </a:lnTo>
                  <a:lnTo>
                    <a:pt x="28360" y="106389"/>
                  </a:lnTo>
                  <a:lnTo>
                    <a:pt x="38401" y="115315"/>
                  </a:lnTo>
                  <a:lnTo>
                    <a:pt x="49328" y="124088"/>
                  </a:lnTo>
                  <a:lnTo>
                    <a:pt x="59435" y="132759"/>
                  </a:lnTo>
                  <a:lnTo>
                    <a:pt x="68995" y="141361"/>
                  </a:lnTo>
                  <a:lnTo>
                    <a:pt x="78191" y="149919"/>
                  </a:lnTo>
                  <a:lnTo>
                    <a:pt x="85733" y="159857"/>
                  </a:lnTo>
                  <a:lnTo>
                    <a:pt x="92172" y="170715"/>
                  </a:lnTo>
                  <a:lnTo>
                    <a:pt x="97875" y="182188"/>
                  </a:lnTo>
                  <a:lnTo>
                    <a:pt x="104500" y="192659"/>
                  </a:lnTo>
                  <a:lnTo>
                    <a:pt x="111739" y="202462"/>
                  </a:lnTo>
                  <a:lnTo>
                    <a:pt x="119387" y="211819"/>
                  </a:lnTo>
                  <a:lnTo>
                    <a:pt x="128719" y="222291"/>
                  </a:lnTo>
                  <a:lnTo>
                    <a:pt x="150376" y="245214"/>
                  </a:lnTo>
                  <a:lnTo>
                    <a:pt x="179628" y="275178"/>
                  </a:lnTo>
                  <a:lnTo>
                    <a:pt x="181579" y="282874"/>
                  </a:lnTo>
                  <a:lnTo>
                    <a:pt x="178647" y="289417"/>
                  </a:lnTo>
                  <a:lnTo>
                    <a:pt x="172459" y="295188"/>
                  </a:lnTo>
                  <a:lnTo>
                    <a:pt x="161278" y="294804"/>
                  </a:lnTo>
                  <a:lnTo>
                    <a:pt x="146768" y="290314"/>
                  </a:lnTo>
                  <a:lnTo>
                    <a:pt x="130040" y="283087"/>
                  </a:lnTo>
                  <a:lnTo>
                    <a:pt x="116065" y="275447"/>
                  </a:lnTo>
                  <a:lnTo>
                    <a:pt x="103926" y="267531"/>
                  </a:lnTo>
                  <a:lnTo>
                    <a:pt x="93012" y="259432"/>
                  </a:lnTo>
                  <a:lnTo>
                    <a:pt x="82913" y="249799"/>
                  </a:lnTo>
                  <a:lnTo>
                    <a:pt x="73358" y="239144"/>
                  </a:lnTo>
                  <a:lnTo>
                    <a:pt x="64166" y="227807"/>
                  </a:lnTo>
                  <a:lnTo>
                    <a:pt x="58038" y="213193"/>
                  </a:lnTo>
                  <a:lnTo>
                    <a:pt x="53953" y="196396"/>
                  </a:lnTo>
                  <a:lnTo>
                    <a:pt x="51230" y="178142"/>
                  </a:lnTo>
                  <a:lnTo>
                    <a:pt x="52236" y="163150"/>
                  </a:lnTo>
                  <a:lnTo>
                    <a:pt x="55730" y="150334"/>
                  </a:lnTo>
                  <a:lnTo>
                    <a:pt x="60880" y="138967"/>
                  </a:lnTo>
                  <a:lnTo>
                    <a:pt x="71370" y="128567"/>
                  </a:lnTo>
                  <a:lnTo>
                    <a:pt x="85419" y="118811"/>
                  </a:lnTo>
                  <a:lnTo>
                    <a:pt x="101840" y="109485"/>
                  </a:lnTo>
                  <a:lnTo>
                    <a:pt x="117021" y="101857"/>
                  </a:lnTo>
                  <a:lnTo>
                    <a:pt x="131375" y="95360"/>
                  </a:lnTo>
                  <a:lnTo>
                    <a:pt x="145178" y="89618"/>
                  </a:lnTo>
                  <a:lnTo>
                    <a:pt x="160024" y="85790"/>
                  </a:lnTo>
                  <a:lnTo>
                    <a:pt x="175565" y="83238"/>
                  </a:lnTo>
                  <a:lnTo>
                    <a:pt x="191571" y="81536"/>
                  </a:lnTo>
                  <a:lnTo>
                    <a:pt x="202242" y="74758"/>
                  </a:lnTo>
                  <a:lnTo>
                    <a:pt x="209355" y="64594"/>
                  </a:lnTo>
                  <a:lnTo>
                    <a:pt x="223583" y="273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721100" y="9639300"/>
              <a:ext cx="76201" cy="177801"/>
            </a:xfrm>
            <a:custGeom>
              <a:avLst/>
              <a:gdLst/>
              <a:ahLst/>
              <a:cxnLst/>
              <a:rect l="0" t="0" r="0" b="0"/>
              <a:pathLst>
                <a:path w="76201" h="177801">
                  <a:moveTo>
                    <a:pt x="76200" y="0"/>
                  </a:moveTo>
                  <a:lnTo>
                    <a:pt x="69457" y="26968"/>
                  </a:lnTo>
                  <a:lnTo>
                    <a:pt x="64649" y="41967"/>
                  </a:lnTo>
                  <a:lnTo>
                    <a:pt x="58622" y="59022"/>
                  </a:lnTo>
                  <a:lnTo>
                    <a:pt x="51781" y="77448"/>
                  </a:lnTo>
                  <a:lnTo>
                    <a:pt x="44398" y="92554"/>
                  </a:lnTo>
                  <a:lnTo>
                    <a:pt x="36654" y="105447"/>
                  </a:lnTo>
                  <a:lnTo>
                    <a:pt x="28669" y="116864"/>
                  </a:lnTo>
                  <a:lnTo>
                    <a:pt x="21935" y="128709"/>
                  </a:lnTo>
                  <a:lnTo>
                    <a:pt x="16034" y="14084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939811" y="9359900"/>
              <a:ext cx="218749" cy="324094"/>
            </a:xfrm>
            <a:custGeom>
              <a:avLst/>
              <a:gdLst/>
              <a:ahLst/>
              <a:cxnLst/>
              <a:rect l="0" t="0" r="0" b="0"/>
              <a:pathLst>
                <a:path w="218749" h="324094">
                  <a:moveTo>
                    <a:pt x="35289" y="0"/>
                  </a:moveTo>
                  <a:lnTo>
                    <a:pt x="21804" y="26968"/>
                  </a:lnTo>
                  <a:lnTo>
                    <a:pt x="16421" y="44789"/>
                  </a:lnTo>
                  <a:lnTo>
                    <a:pt x="11422" y="66548"/>
                  </a:lnTo>
                  <a:lnTo>
                    <a:pt x="6677" y="90932"/>
                  </a:lnTo>
                  <a:lnTo>
                    <a:pt x="3514" y="115654"/>
                  </a:lnTo>
                  <a:lnTo>
                    <a:pt x="1406" y="140603"/>
                  </a:lnTo>
                  <a:lnTo>
                    <a:pt x="0" y="165702"/>
                  </a:lnTo>
                  <a:lnTo>
                    <a:pt x="474" y="188079"/>
                  </a:lnTo>
                  <a:lnTo>
                    <a:pt x="2201" y="208641"/>
                  </a:lnTo>
                  <a:lnTo>
                    <a:pt x="4764" y="227994"/>
                  </a:lnTo>
                  <a:lnTo>
                    <a:pt x="9294" y="245129"/>
                  </a:lnTo>
                  <a:lnTo>
                    <a:pt x="15137" y="260786"/>
                  </a:lnTo>
                  <a:lnTo>
                    <a:pt x="21854" y="275457"/>
                  </a:lnTo>
                  <a:lnTo>
                    <a:pt x="30566" y="288060"/>
                  </a:lnTo>
                  <a:lnTo>
                    <a:pt x="40606" y="299284"/>
                  </a:lnTo>
                  <a:lnTo>
                    <a:pt x="51534" y="309590"/>
                  </a:lnTo>
                  <a:lnTo>
                    <a:pt x="64463" y="316459"/>
                  </a:lnTo>
                  <a:lnTo>
                    <a:pt x="78727" y="321040"/>
                  </a:lnTo>
                  <a:lnTo>
                    <a:pt x="93881" y="324093"/>
                  </a:lnTo>
                  <a:lnTo>
                    <a:pt x="108217" y="323306"/>
                  </a:lnTo>
                  <a:lnTo>
                    <a:pt x="122007" y="319959"/>
                  </a:lnTo>
                  <a:lnTo>
                    <a:pt x="135434" y="314906"/>
                  </a:lnTo>
                  <a:lnTo>
                    <a:pt x="147208" y="308715"/>
                  </a:lnTo>
                  <a:lnTo>
                    <a:pt x="157879" y="301765"/>
                  </a:lnTo>
                  <a:lnTo>
                    <a:pt x="167816" y="294310"/>
                  </a:lnTo>
                  <a:lnTo>
                    <a:pt x="178673" y="285106"/>
                  </a:lnTo>
                  <a:lnTo>
                    <a:pt x="190145" y="274738"/>
                  </a:lnTo>
                  <a:lnTo>
                    <a:pt x="202026" y="263592"/>
                  </a:lnTo>
                  <a:lnTo>
                    <a:pt x="209947" y="249105"/>
                  </a:lnTo>
                  <a:lnTo>
                    <a:pt x="215228" y="232392"/>
                  </a:lnTo>
                  <a:lnTo>
                    <a:pt x="218748" y="214195"/>
                  </a:lnTo>
                  <a:lnTo>
                    <a:pt x="218273" y="199241"/>
                  </a:lnTo>
                  <a:lnTo>
                    <a:pt x="215133" y="186449"/>
                  </a:lnTo>
                  <a:lnTo>
                    <a:pt x="210219" y="175100"/>
                  </a:lnTo>
                  <a:lnTo>
                    <a:pt x="199886" y="167533"/>
                  </a:lnTo>
                  <a:lnTo>
                    <a:pt x="185942" y="162488"/>
                  </a:lnTo>
                  <a:lnTo>
                    <a:pt x="169591" y="159125"/>
                  </a:lnTo>
                  <a:lnTo>
                    <a:pt x="154457" y="159705"/>
                  </a:lnTo>
                  <a:lnTo>
                    <a:pt x="140134" y="162914"/>
                  </a:lnTo>
                  <a:lnTo>
                    <a:pt x="126352" y="167876"/>
                  </a:lnTo>
                  <a:lnTo>
                    <a:pt x="114342" y="174006"/>
                  </a:lnTo>
                  <a:lnTo>
                    <a:pt x="103513" y="180916"/>
                  </a:lnTo>
                  <a:lnTo>
                    <a:pt x="93471" y="188343"/>
                  </a:lnTo>
                  <a:lnTo>
                    <a:pt x="85366" y="197529"/>
                  </a:lnTo>
                  <a:lnTo>
                    <a:pt x="78551" y="207885"/>
                  </a:lnTo>
                  <a:lnTo>
                    <a:pt x="60689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171746" y="9417915"/>
              <a:ext cx="203708" cy="217817"/>
            </a:xfrm>
            <a:custGeom>
              <a:avLst/>
              <a:gdLst/>
              <a:ahLst/>
              <a:cxnLst/>
              <a:rect l="0" t="0" r="0" b="0"/>
              <a:pathLst>
                <a:path w="203708" h="217817">
                  <a:moveTo>
                    <a:pt x="82754" y="5485"/>
                  </a:moveTo>
                  <a:lnTo>
                    <a:pt x="49044" y="18969"/>
                  </a:lnTo>
                  <a:lnTo>
                    <a:pt x="36291" y="28585"/>
                  </a:lnTo>
                  <a:lnTo>
                    <a:pt x="24967" y="40640"/>
                  </a:lnTo>
                  <a:lnTo>
                    <a:pt x="14596" y="54322"/>
                  </a:lnTo>
                  <a:lnTo>
                    <a:pt x="7682" y="70498"/>
                  </a:lnTo>
                  <a:lnTo>
                    <a:pt x="3073" y="88338"/>
                  </a:lnTo>
                  <a:lnTo>
                    <a:pt x="0" y="107287"/>
                  </a:lnTo>
                  <a:lnTo>
                    <a:pt x="773" y="124153"/>
                  </a:lnTo>
                  <a:lnTo>
                    <a:pt x="4111" y="139631"/>
                  </a:lnTo>
                  <a:lnTo>
                    <a:pt x="9158" y="154182"/>
                  </a:lnTo>
                  <a:lnTo>
                    <a:pt x="15346" y="166705"/>
                  </a:lnTo>
                  <a:lnTo>
                    <a:pt x="22293" y="177876"/>
                  </a:lnTo>
                  <a:lnTo>
                    <a:pt x="29746" y="188145"/>
                  </a:lnTo>
                  <a:lnTo>
                    <a:pt x="38949" y="196403"/>
                  </a:lnTo>
                  <a:lnTo>
                    <a:pt x="49317" y="203319"/>
                  </a:lnTo>
                  <a:lnTo>
                    <a:pt x="60463" y="209341"/>
                  </a:lnTo>
                  <a:lnTo>
                    <a:pt x="74949" y="213356"/>
                  </a:lnTo>
                  <a:lnTo>
                    <a:pt x="91661" y="216031"/>
                  </a:lnTo>
                  <a:lnTo>
                    <a:pt x="109858" y="217816"/>
                  </a:lnTo>
                  <a:lnTo>
                    <a:pt x="126224" y="214772"/>
                  </a:lnTo>
                  <a:lnTo>
                    <a:pt x="141367" y="208509"/>
                  </a:lnTo>
                  <a:lnTo>
                    <a:pt x="155696" y="200101"/>
                  </a:lnTo>
                  <a:lnTo>
                    <a:pt x="168071" y="190262"/>
                  </a:lnTo>
                  <a:lnTo>
                    <a:pt x="179143" y="179469"/>
                  </a:lnTo>
                  <a:lnTo>
                    <a:pt x="189346" y="168041"/>
                  </a:lnTo>
                  <a:lnTo>
                    <a:pt x="196149" y="154778"/>
                  </a:lnTo>
                  <a:lnTo>
                    <a:pt x="200684" y="140291"/>
                  </a:lnTo>
                  <a:lnTo>
                    <a:pt x="203707" y="124989"/>
                  </a:lnTo>
                  <a:lnTo>
                    <a:pt x="202900" y="107732"/>
                  </a:lnTo>
                  <a:lnTo>
                    <a:pt x="199540" y="89172"/>
                  </a:lnTo>
                  <a:lnTo>
                    <a:pt x="194478" y="69743"/>
                  </a:lnTo>
                  <a:lnTo>
                    <a:pt x="186870" y="52557"/>
                  </a:lnTo>
                  <a:lnTo>
                    <a:pt x="177564" y="36866"/>
                  </a:lnTo>
                  <a:lnTo>
                    <a:pt x="167127" y="22172"/>
                  </a:lnTo>
                  <a:lnTo>
                    <a:pt x="153114" y="12376"/>
                  </a:lnTo>
                  <a:lnTo>
                    <a:pt x="136716" y="5846"/>
                  </a:lnTo>
                  <a:lnTo>
                    <a:pt x="118728" y="1492"/>
                  </a:lnTo>
                  <a:lnTo>
                    <a:pt x="102503" y="0"/>
                  </a:lnTo>
                  <a:lnTo>
                    <a:pt x="87454" y="417"/>
                  </a:lnTo>
                  <a:lnTo>
                    <a:pt x="44654" y="54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381500" y="9365896"/>
              <a:ext cx="246794" cy="227990"/>
            </a:xfrm>
            <a:custGeom>
              <a:avLst/>
              <a:gdLst/>
              <a:ahLst/>
              <a:cxnLst/>
              <a:rect l="0" t="0" r="0" b="0"/>
              <a:pathLst>
                <a:path w="246794" h="227990">
                  <a:moveTo>
                    <a:pt x="101600" y="44804"/>
                  </a:moveTo>
                  <a:lnTo>
                    <a:pt x="81374" y="51545"/>
                  </a:lnTo>
                  <a:lnTo>
                    <a:pt x="72594" y="59175"/>
                  </a:lnTo>
                  <a:lnTo>
                    <a:pt x="63918" y="69907"/>
                  </a:lnTo>
                  <a:lnTo>
                    <a:pt x="55312" y="82706"/>
                  </a:lnTo>
                  <a:lnTo>
                    <a:pt x="49574" y="98294"/>
                  </a:lnTo>
                  <a:lnTo>
                    <a:pt x="45749" y="115742"/>
                  </a:lnTo>
                  <a:lnTo>
                    <a:pt x="43200" y="134429"/>
                  </a:lnTo>
                  <a:lnTo>
                    <a:pt x="44322" y="149709"/>
                  </a:lnTo>
                  <a:lnTo>
                    <a:pt x="47892" y="162719"/>
                  </a:lnTo>
                  <a:lnTo>
                    <a:pt x="53095" y="174213"/>
                  </a:lnTo>
                  <a:lnTo>
                    <a:pt x="60796" y="186110"/>
                  </a:lnTo>
                  <a:lnTo>
                    <a:pt x="70164" y="198275"/>
                  </a:lnTo>
                  <a:lnTo>
                    <a:pt x="80643" y="210617"/>
                  </a:lnTo>
                  <a:lnTo>
                    <a:pt x="93272" y="218846"/>
                  </a:lnTo>
                  <a:lnTo>
                    <a:pt x="107337" y="224332"/>
                  </a:lnTo>
                  <a:lnTo>
                    <a:pt x="122358" y="227989"/>
                  </a:lnTo>
                  <a:lnTo>
                    <a:pt x="139427" y="227606"/>
                  </a:lnTo>
                  <a:lnTo>
                    <a:pt x="157862" y="224527"/>
                  </a:lnTo>
                  <a:lnTo>
                    <a:pt x="177208" y="219653"/>
                  </a:lnTo>
                  <a:lnTo>
                    <a:pt x="194338" y="212169"/>
                  </a:lnTo>
                  <a:lnTo>
                    <a:pt x="209992" y="202947"/>
                  </a:lnTo>
                  <a:lnTo>
                    <a:pt x="224661" y="192566"/>
                  </a:lnTo>
                  <a:lnTo>
                    <a:pt x="234441" y="178590"/>
                  </a:lnTo>
                  <a:lnTo>
                    <a:pt x="240960" y="162216"/>
                  </a:lnTo>
                  <a:lnTo>
                    <a:pt x="245307" y="144245"/>
                  </a:lnTo>
                  <a:lnTo>
                    <a:pt x="246793" y="126620"/>
                  </a:lnTo>
                  <a:lnTo>
                    <a:pt x="246373" y="109226"/>
                  </a:lnTo>
                  <a:lnTo>
                    <a:pt x="244682" y="91985"/>
                  </a:lnTo>
                  <a:lnTo>
                    <a:pt x="240732" y="76258"/>
                  </a:lnTo>
                  <a:lnTo>
                    <a:pt x="235277" y="61540"/>
                  </a:lnTo>
                  <a:lnTo>
                    <a:pt x="228818" y="47494"/>
                  </a:lnTo>
                  <a:lnTo>
                    <a:pt x="214634" y="35309"/>
                  </a:lnTo>
                  <a:lnTo>
                    <a:pt x="195300" y="24362"/>
                  </a:lnTo>
                  <a:lnTo>
                    <a:pt x="172533" y="14243"/>
                  </a:lnTo>
                  <a:lnTo>
                    <a:pt x="150300" y="7496"/>
                  </a:lnTo>
                  <a:lnTo>
                    <a:pt x="128422" y="2998"/>
                  </a:lnTo>
                  <a:lnTo>
                    <a:pt x="106781" y="0"/>
                  </a:lnTo>
                  <a:lnTo>
                    <a:pt x="88120" y="823"/>
                  </a:lnTo>
                  <a:lnTo>
                    <a:pt x="71447" y="4195"/>
                  </a:lnTo>
                  <a:lnTo>
                    <a:pt x="56098" y="9265"/>
                  </a:lnTo>
                  <a:lnTo>
                    <a:pt x="43043" y="15467"/>
                  </a:lnTo>
                  <a:lnTo>
                    <a:pt x="31517" y="22423"/>
                  </a:lnTo>
                  <a:lnTo>
                    <a:pt x="0" y="448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635500" y="960120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114300" y="33710"/>
                  </a:lnTo>
                  <a:lnTo>
                    <a:pt x="111477" y="47873"/>
                  </a:lnTo>
                  <a:lnTo>
                    <a:pt x="106774" y="61548"/>
                  </a:lnTo>
                  <a:lnTo>
                    <a:pt x="100815" y="74899"/>
                  </a:lnTo>
                  <a:lnTo>
                    <a:pt x="94021" y="86621"/>
                  </a:lnTo>
                  <a:lnTo>
                    <a:pt x="86669" y="97259"/>
                  </a:lnTo>
                  <a:lnTo>
                    <a:pt x="78946" y="107172"/>
                  </a:lnTo>
                  <a:lnTo>
                    <a:pt x="72386" y="119426"/>
                  </a:lnTo>
                  <a:lnTo>
                    <a:pt x="66602" y="133239"/>
                  </a:lnTo>
                  <a:lnTo>
                    <a:pt x="61335" y="148093"/>
                  </a:lnTo>
                  <a:lnTo>
                    <a:pt x="52178" y="159406"/>
                  </a:lnTo>
                  <a:lnTo>
                    <a:pt x="40430" y="168359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851400" y="9350837"/>
              <a:ext cx="261593" cy="270080"/>
            </a:xfrm>
            <a:custGeom>
              <a:avLst/>
              <a:gdLst/>
              <a:ahLst/>
              <a:cxnLst/>
              <a:rect l="0" t="0" r="0" b="0"/>
              <a:pathLst>
                <a:path w="261593" h="270080">
                  <a:moveTo>
                    <a:pt x="114300" y="9063"/>
                  </a:moveTo>
                  <a:lnTo>
                    <a:pt x="87331" y="9063"/>
                  </a:lnTo>
                  <a:lnTo>
                    <a:pt x="77977" y="14707"/>
                  </a:lnTo>
                  <a:lnTo>
                    <a:pt x="70329" y="24114"/>
                  </a:lnTo>
                  <a:lnTo>
                    <a:pt x="63819" y="36031"/>
                  </a:lnTo>
                  <a:lnTo>
                    <a:pt x="56657" y="48207"/>
                  </a:lnTo>
                  <a:lnTo>
                    <a:pt x="41173" y="73027"/>
                  </a:lnTo>
                  <a:lnTo>
                    <a:pt x="33093" y="84161"/>
                  </a:lnTo>
                  <a:lnTo>
                    <a:pt x="24884" y="94406"/>
                  </a:lnTo>
                  <a:lnTo>
                    <a:pt x="16589" y="104058"/>
                  </a:lnTo>
                  <a:lnTo>
                    <a:pt x="11059" y="117548"/>
                  </a:lnTo>
                  <a:lnTo>
                    <a:pt x="7373" y="133598"/>
                  </a:lnTo>
                  <a:lnTo>
                    <a:pt x="4915" y="151353"/>
                  </a:lnTo>
                  <a:lnTo>
                    <a:pt x="6099" y="166012"/>
                  </a:lnTo>
                  <a:lnTo>
                    <a:pt x="9710" y="178606"/>
                  </a:lnTo>
                  <a:lnTo>
                    <a:pt x="14940" y="189825"/>
                  </a:lnTo>
                  <a:lnTo>
                    <a:pt x="21249" y="201538"/>
                  </a:lnTo>
                  <a:lnTo>
                    <a:pt x="28277" y="213579"/>
                  </a:lnTo>
                  <a:lnTo>
                    <a:pt x="35785" y="225840"/>
                  </a:lnTo>
                  <a:lnTo>
                    <a:pt x="45023" y="236837"/>
                  </a:lnTo>
                  <a:lnTo>
                    <a:pt x="55415" y="246990"/>
                  </a:lnTo>
                  <a:lnTo>
                    <a:pt x="66576" y="256581"/>
                  </a:lnTo>
                  <a:lnTo>
                    <a:pt x="81073" y="262975"/>
                  </a:lnTo>
                  <a:lnTo>
                    <a:pt x="97793" y="267237"/>
                  </a:lnTo>
                  <a:lnTo>
                    <a:pt x="115995" y="270079"/>
                  </a:lnTo>
                  <a:lnTo>
                    <a:pt x="132363" y="269151"/>
                  </a:lnTo>
                  <a:lnTo>
                    <a:pt x="147509" y="265710"/>
                  </a:lnTo>
                  <a:lnTo>
                    <a:pt x="161839" y="260594"/>
                  </a:lnTo>
                  <a:lnTo>
                    <a:pt x="174215" y="252951"/>
                  </a:lnTo>
                  <a:lnTo>
                    <a:pt x="185287" y="243621"/>
                  </a:lnTo>
                  <a:lnTo>
                    <a:pt x="249461" y="178744"/>
                  </a:lnTo>
                  <a:lnTo>
                    <a:pt x="255207" y="163106"/>
                  </a:lnTo>
                  <a:lnTo>
                    <a:pt x="259038" y="142802"/>
                  </a:lnTo>
                  <a:lnTo>
                    <a:pt x="261592" y="119389"/>
                  </a:lnTo>
                  <a:lnTo>
                    <a:pt x="257650" y="99547"/>
                  </a:lnTo>
                  <a:lnTo>
                    <a:pt x="249378" y="82085"/>
                  </a:lnTo>
                  <a:lnTo>
                    <a:pt x="238218" y="66211"/>
                  </a:lnTo>
                  <a:lnTo>
                    <a:pt x="227957" y="52806"/>
                  </a:lnTo>
                  <a:lnTo>
                    <a:pt x="218293" y="41047"/>
                  </a:lnTo>
                  <a:lnTo>
                    <a:pt x="209029" y="30385"/>
                  </a:lnTo>
                  <a:lnTo>
                    <a:pt x="198619" y="21866"/>
                  </a:lnTo>
                  <a:lnTo>
                    <a:pt x="187446" y="14777"/>
                  </a:lnTo>
                  <a:lnTo>
                    <a:pt x="175764" y="8638"/>
                  </a:lnTo>
                  <a:lnTo>
                    <a:pt x="160920" y="4546"/>
                  </a:lnTo>
                  <a:lnTo>
                    <a:pt x="143969" y="1819"/>
                  </a:lnTo>
                  <a:lnTo>
                    <a:pt x="125612" y="0"/>
                  </a:lnTo>
                  <a:lnTo>
                    <a:pt x="109141" y="199"/>
                  </a:lnTo>
                  <a:lnTo>
                    <a:pt x="93927" y="1742"/>
                  </a:lnTo>
                  <a:lnTo>
                    <a:pt x="79551" y="4182"/>
                  </a:lnTo>
                  <a:lnTo>
                    <a:pt x="67145" y="8632"/>
                  </a:lnTo>
                  <a:lnTo>
                    <a:pt x="56052" y="14420"/>
                  </a:lnTo>
                  <a:lnTo>
                    <a:pt x="45835" y="21101"/>
                  </a:lnTo>
                  <a:lnTo>
                    <a:pt x="36201" y="28377"/>
                  </a:lnTo>
                  <a:lnTo>
                    <a:pt x="26956" y="36050"/>
                  </a:lnTo>
                  <a:lnTo>
                    <a:pt x="0" y="598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190277" y="9390172"/>
              <a:ext cx="272153" cy="208470"/>
            </a:xfrm>
            <a:custGeom>
              <a:avLst/>
              <a:gdLst/>
              <a:ahLst/>
              <a:cxnLst/>
              <a:rect l="0" t="0" r="0" b="0"/>
              <a:pathLst>
                <a:path w="272153" h="208470">
                  <a:moveTo>
                    <a:pt x="67523" y="20528"/>
                  </a:moveTo>
                  <a:lnTo>
                    <a:pt x="47297" y="27269"/>
                  </a:lnTo>
                  <a:lnTo>
                    <a:pt x="38517" y="32078"/>
                  </a:lnTo>
                  <a:lnTo>
                    <a:pt x="29841" y="38105"/>
                  </a:lnTo>
                  <a:lnTo>
                    <a:pt x="21235" y="44946"/>
                  </a:lnTo>
                  <a:lnTo>
                    <a:pt x="14086" y="55151"/>
                  </a:lnTo>
                  <a:lnTo>
                    <a:pt x="7909" y="67598"/>
                  </a:lnTo>
                  <a:lnTo>
                    <a:pt x="2380" y="81542"/>
                  </a:lnTo>
                  <a:lnTo>
                    <a:pt x="106" y="97893"/>
                  </a:lnTo>
                  <a:lnTo>
                    <a:pt x="0" y="115849"/>
                  </a:lnTo>
                  <a:lnTo>
                    <a:pt x="1341" y="134875"/>
                  </a:lnTo>
                  <a:lnTo>
                    <a:pt x="7879" y="151792"/>
                  </a:lnTo>
                  <a:lnTo>
                    <a:pt x="17883" y="167305"/>
                  </a:lnTo>
                  <a:lnTo>
                    <a:pt x="30196" y="181879"/>
                  </a:lnTo>
                  <a:lnTo>
                    <a:pt x="45460" y="191595"/>
                  </a:lnTo>
                  <a:lnTo>
                    <a:pt x="62692" y="198072"/>
                  </a:lnTo>
                  <a:lnTo>
                    <a:pt x="81236" y="202391"/>
                  </a:lnTo>
                  <a:lnTo>
                    <a:pt x="100653" y="205270"/>
                  </a:lnTo>
                  <a:lnTo>
                    <a:pt x="120654" y="207189"/>
                  </a:lnTo>
                  <a:lnTo>
                    <a:pt x="141044" y="208469"/>
                  </a:lnTo>
                  <a:lnTo>
                    <a:pt x="157459" y="206499"/>
                  </a:lnTo>
                  <a:lnTo>
                    <a:pt x="171224" y="202364"/>
                  </a:lnTo>
                  <a:lnTo>
                    <a:pt x="183224" y="196786"/>
                  </a:lnTo>
                  <a:lnTo>
                    <a:pt x="198279" y="191655"/>
                  </a:lnTo>
                  <a:lnTo>
                    <a:pt x="215371" y="186824"/>
                  </a:lnTo>
                  <a:lnTo>
                    <a:pt x="233822" y="182191"/>
                  </a:lnTo>
                  <a:lnTo>
                    <a:pt x="247533" y="173459"/>
                  </a:lnTo>
                  <a:lnTo>
                    <a:pt x="258085" y="161993"/>
                  </a:lnTo>
                  <a:lnTo>
                    <a:pt x="266531" y="148704"/>
                  </a:lnTo>
                  <a:lnTo>
                    <a:pt x="270750" y="135612"/>
                  </a:lnTo>
                  <a:lnTo>
                    <a:pt x="272152" y="122651"/>
                  </a:lnTo>
                  <a:lnTo>
                    <a:pt x="271676" y="109776"/>
                  </a:lnTo>
                  <a:lnTo>
                    <a:pt x="268536" y="95549"/>
                  </a:lnTo>
                  <a:lnTo>
                    <a:pt x="263620" y="80420"/>
                  </a:lnTo>
                  <a:lnTo>
                    <a:pt x="257521" y="64689"/>
                  </a:lnTo>
                  <a:lnTo>
                    <a:pt x="249221" y="52791"/>
                  </a:lnTo>
                  <a:lnTo>
                    <a:pt x="239455" y="43448"/>
                  </a:lnTo>
                  <a:lnTo>
                    <a:pt x="228711" y="35808"/>
                  </a:lnTo>
                  <a:lnTo>
                    <a:pt x="215904" y="27892"/>
                  </a:lnTo>
                  <a:lnTo>
                    <a:pt x="201721" y="19793"/>
                  </a:lnTo>
                  <a:lnTo>
                    <a:pt x="186621" y="11571"/>
                  </a:lnTo>
                  <a:lnTo>
                    <a:pt x="169500" y="6090"/>
                  </a:lnTo>
                  <a:lnTo>
                    <a:pt x="151029" y="2436"/>
                  </a:lnTo>
                  <a:lnTo>
                    <a:pt x="131660" y="0"/>
                  </a:lnTo>
                  <a:lnTo>
                    <a:pt x="111692" y="1198"/>
                  </a:lnTo>
                  <a:lnTo>
                    <a:pt x="91325" y="4818"/>
                  </a:lnTo>
                  <a:lnTo>
                    <a:pt x="4023" y="332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562600" y="9396066"/>
              <a:ext cx="235969" cy="238805"/>
            </a:xfrm>
            <a:custGeom>
              <a:avLst/>
              <a:gdLst/>
              <a:ahLst/>
              <a:cxnLst/>
              <a:rect l="0" t="0" r="0" b="0"/>
              <a:pathLst>
                <a:path w="235969" h="238805">
                  <a:moveTo>
                    <a:pt x="38100" y="14634"/>
                  </a:moveTo>
                  <a:lnTo>
                    <a:pt x="52733" y="0"/>
                  </a:lnTo>
                  <a:lnTo>
                    <a:pt x="46485" y="6248"/>
                  </a:lnTo>
                  <a:lnTo>
                    <a:pt x="42279" y="13276"/>
                  </a:lnTo>
                  <a:lnTo>
                    <a:pt x="38063" y="22196"/>
                  </a:lnTo>
                  <a:lnTo>
                    <a:pt x="33842" y="32375"/>
                  </a:lnTo>
                  <a:lnTo>
                    <a:pt x="31028" y="44805"/>
                  </a:lnTo>
                  <a:lnTo>
                    <a:pt x="29152" y="58737"/>
                  </a:lnTo>
                  <a:lnTo>
                    <a:pt x="27901" y="73669"/>
                  </a:lnTo>
                  <a:lnTo>
                    <a:pt x="24245" y="87857"/>
                  </a:lnTo>
                  <a:lnTo>
                    <a:pt x="18986" y="101549"/>
                  </a:lnTo>
                  <a:lnTo>
                    <a:pt x="12657" y="114910"/>
                  </a:lnTo>
                  <a:lnTo>
                    <a:pt x="11260" y="128051"/>
                  </a:lnTo>
                  <a:lnTo>
                    <a:pt x="13151" y="141046"/>
                  </a:lnTo>
                  <a:lnTo>
                    <a:pt x="17234" y="153942"/>
                  </a:lnTo>
                  <a:lnTo>
                    <a:pt x="25533" y="183322"/>
                  </a:lnTo>
                  <a:lnTo>
                    <a:pt x="29722" y="199059"/>
                  </a:lnTo>
                  <a:lnTo>
                    <a:pt x="38159" y="210962"/>
                  </a:lnTo>
                  <a:lnTo>
                    <a:pt x="49428" y="220308"/>
                  </a:lnTo>
                  <a:lnTo>
                    <a:pt x="62585" y="227950"/>
                  </a:lnTo>
                  <a:lnTo>
                    <a:pt x="78412" y="233044"/>
                  </a:lnTo>
                  <a:lnTo>
                    <a:pt x="96019" y="236440"/>
                  </a:lnTo>
                  <a:lnTo>
                    <a:pt x="114813" y="238705"/>
                  </a:lnTo>
                  <a:lnTo>
                    <a:pt x="131575" y="238804"/>
                  </a:lnTo>
                  <a:lnTo>
                    <a:pt x="146983" y="237457"/>
                  </a:lnTo>
                  <a:lnTo>
                    <a:pt x="161488" y="235149"/>
                  </a:lnTo>
                  <a:lnTo>
                    <a:pt x="173981" y="230789"/>
                  </a:lnTo>
                  <a:lnTo>
                    <a:pt x="185132" y="225059"/>
                  </a:lnTo>
                  <a:lnTo>
                    <a:pt x="195388" y="218417"/>
                  </a:lnTo>
                  <a:lnTo>
                    <a:pt x="205047" y="211167"/>
                  </a:lnTo>
                  <a:lnTo>
                    <a:pt x="214309" y="203512"/>
                  </a:lnTo>
                  <a:lnTo>
                    <a:pt x="223306" y="195585"/>
                  </a:lnTo>
                  <a:lnTo>
                    <a:pt x="229304" y="183246"/>
                  </a:lnTo>
                  <a:lnTo>
                    <a:pt x="233302" y="167964"/>
                  </a:lnTo>
                  <a:lnTo>
                    <a:pt x="235968" y="150721"/>
                  </a:lnTo>
                  <a:lnTo>
                    <a:pt x="232100" y="134992"/>
                  </a:lnTo>
                  <a:lnTo>
                    <a:pt x="223878" y="120273"/>
                  </a:lnTo>
                  <a:lnTo>
                    <a:pt x="212752" y="106226"/>
                  </a:lnTo>
                  <a:lnTo>
                    <a:pt x="201101" y="94040"/>
                  </a:lnTo>
                  <a:lnTo>
                    <a:pt x="189101" y="83093"/>
                  </a:lnTo>
                  <a:lnTo>
                    <a:pt x="176867" y="72973"/>
                  </a:lnTo>
                  <a:lnTo>
                    <a:pt x="165889" y="63404"/>
                  </a:lnTo>
                  <a:lnTo>
                    <a:pt x="155748" y="54203"/>
                  </a:lnTo>
                  <a:lnTo>
                    <a:pt x="146165" y="45246"/>
                  </a:lnTo>
                  <a:lnTo>
                    <a:pt x="132721" y="39275"/>
                  </a:lnTo>
                  <a:lnTo>
                    <a:pt x="116703" y="35295"/>
                  </a:lnTo>
                  <a:lnTo>
                    <a:pt x="98968" y="32641"/>
                  </a:lnTo>
                  <a:lnTo>
                    <a:pt x="84323" y="33694"/>
                  </a:lnTo>
                  <a:lnTo>
                    <a:pt x="71737" y="37218"/>
                  </a:lnTo>
                  <a:lnTo>
                    <a:pt x="60525" y="42390"/>
                  </a:lnTo>
                  <a:lnTo>
                    <a:pt x="48816" y="48660"/>
                  </a:lnTo>
                  <a:lnTo>
                    <a:pt x="36777" y="55663"/>
                  </a:lnTo>
                  <a:lnTo>
                    <a:pt x="0" y="781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670300" y="10502900"/>
            <a:ext cx="609601" cy="368301"/>
            <a:chOff x="3670300" y="10502900"/>
            <a:chExt cx="609601" cy="368301"/>
          </a:xfrm>
        </p:grpSpPr>
        <p:sp>
          <p:nvSpPr>
            <p:cNvPr id="123" name="Freeform 122"/>
            <p:cNvSpPr/>
            <p:nvPr/>
          </p:nvSpPr>
          <p:spPr>
            <a:xfrm>
              <a:off x="3670300" y="10502900"/>
              <a:ext cx="609601" cy="363423"/>
            </a:xfrm>
            <a:custGeom>
              <a:avLst/>
              <a:gdLst/>
              <a:ahLst/>
              <a:cxnLst/>
              <a:rect l="0" t="0" r="0" b="0"/>
              <a:pathLst>
                <a:path w="609601" h="363423">
                  <a:moveTo>
                    <a:pt x="0" y="0"/>
                  </a:moveTo>
                  <a:lnTo>
                    <a:pt x="26968" y="13484"/>
                  </a:lnTo>
                  <a:lnTo>
                    <a:pt x="41967" y="17456"/>
                  </a:lnTo>
                  <a:lnTo>
                    <a:pt x="59022" y="20104"/>
                  </a:lnTo>
                  <a:lnTo>
                    <a:pt x="77448" y="21869"/>
                  </a:lnTo>
                  <a:lnTo>
                    <a:pt x="93965" y="24457"/>
                  </a:lnTo>
                  <a:lnTo>
                    <a:pt x="109210" y="27593"/>
                  </a:lnTo>
                  <a:lnTo>
                    <a:pt x="123607" y="31095"/>
                  </a:lnTo>
                  <a:lnTo>
                    <a:pt x="136026" y="39075"/>
                  </a:lnTo>
                  <a:lnTo>
                    <a:pt x="147129" y="50038"/>
                  </a:lnTo>
                  <a:lnTo>
                    <a:pt x="157352" y="62992"/>
                  </a:lnTo>
                  <a:lnTo>
                    <a:pt x="168401" y="75861"/>
                  </a:lnTo>
                  <a:lnTo>
                    <a:pt x="180001" y="88674"/>
                  </a:lnTo>
                  <a:lnTo>
                    <a:pt x="202767" y="112788"/>
                  </a:lnTo>
                  <a:lnTo>
                    <a:pt x="249152" y="160110"/>
                  </a:lnTo>
                  <a:lnTo>
                    <a:pt x="256412" y="170239"/>
                  </a:lnTo>
                  <a:lnTo>
                    <a:pt x="262663" y="181226"/>
                  </a:lnTo>
                  <a:lnTo>
                    <a:pt x="268242" y="192784"/>
                  </a:lnTo>
                  <a:lnTo>
                    <a:pt x="274784" y="203311"/>
                  </a:lnTo>
                  <a:lnTo>
                    <a:pt x="281966" y="213152"/>
                  </a:lnTo>
                  <a:lnTo>
                    <a:pt x="289578" y="222534"/>
                  </a:lnTo>
                  <a:lnTo>
                    <a:pt x="301707" y="233022"/>
                  </a:lnTo>
                  <a:lnTo>
                    <a:pt x="316849" y="244248"/>
                  </a:lnTo>
                  <a:lnTo>
                    <a:pt x="333999" y="255965"/>
                  </a:lnTo>
                  <a:lnTo>
                    <a:pt x="348255" y="266599"/>
                  </a:lnTo>
                  <a:lnTo>
                    <a:pt x="360581" y="276511"/>
                  </a:lnTo>
                  <a:lnTo>
                    <a:pt x="371620" y="285940"/>
                  </a:lnTo>
                  <a:lnTo>
                    <a:pt x="383213" y="293637"/>
                  </a:lnTo>
                  <a:lnTo>
                    <a:pt x="395175" y="300180"/>
                  </a:lnTo>
                  <a:lnTo>
                    <a:pt x="407384" y="305954"/>
                  </a:lnTo>
                  <a:lnTo>
                    <a:pt x="418345" y="312625"/>
                  </a:lnTo>
                  <a:lnTo>
                    <a:pt x="428474" y="319894"/>
                  </a:lnTo>
                  <a:lnTo>
                    <a:pt x="438049" y="327562"/>
                  </a:lnTo>
                  <a:lnTo>
                    <a:pt x="451488" y="335497"/>
                  </a:lnTo>
                  <a:lnTo>
                    <a:pt x="467503" y="343610"/>
                  </a:lnTo>
                  <a:lnTo>
                    <a:pt x="485235" y="351839"/>
                  </a:lnTo>
                  <a:lnTo>
                    <a:pt x="504112" y="357326"/>
                  </a:lnTo>
                  <a:lnTo>
                    <a:pt x="523752" y="360984"/>
                  </a:lnTo>
                  <a:lnTo>
                    <a:pt x="543902" y="363422"/>
                  </a:lnTo>
                  <a:lnTo>
                    <a:pt x="560156" y="359404"/>
                  </a:lnTo>
                  <a:lnTo>
                    <a:pt x="573815" y="351080"/>
                  </a:lnTo>
                  <a:lnTo>
                    <a:pt x="60960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797300" y="10541000"/>
              <a:ext cx="215901" cy="330201"/>
            </a:xfrm>
            <a:custGeom>
              <a:avLst/>
              <a:gdLst/>
              <a:ahLst/>
              <a:cxnLst/>
              <a:rect l="0" t="0" r="0" b="0"/>
              <a:pathLst>
                <a:path w="215901" h="330201">
                  <a:moveTo>
                    <a:pt x="215900" y="0"/>
                  </a:moveTo>
                  <a:lnTo>
                    <a:pt x="195674" y="13484"/>
                  </a:lnTo>
                  <a:lnTo>
                    <a:pt x="186894" y="20278"/>
                  </a:lnTo>
                  <a:lnTo>
                    <a:pt x="178218" y="27629"/>
                  </a:lnTo>
                  <a:lnTo>
                    <a:pt x="169612" y="35352"/>
                  </a:lnTo>
                  <a:lnTo>
                    <a:pt x="162463" y="44735"/>
                  </a:lnTo>
                  <a:lnTo>
                    <a:pt x="156286" y="55223"/>
                  </a:lnTo>
                  <a:lnTo>
                    <a:pt x="129492" y="109215"/>
                  </a:lnTo>
                  <a:lnTo>
                    <a:pt x="121606" y="123610"/>
                  </a:lnTo>
                  <a:lnTo>
                    <a:pt x="113526" y="137440"/>
                  </a:lnTo>
                  <a:lnTo>
                    <a:pt x="105317" y="150893"/>
                  </a:lnTo>
                  <a:lnTo>
                    <a:pt x="97022" y="166917"/>
                  </a:lnTo>
                  <a:lnTo>
                    <a:pt x="88670" y="184656"/>
                  </a:lnTo>
                  <a:lnTo>
                    <a:pt x="80280" y="203537"/>
                  </a:lnTo>
                  <a:lnTo>
                    <a:pt x="73276" y="220358"/>
                  </a:lnTo>
                  <a:lnTo>
                    <a:pt x="67195" y="235805"/>
                  </a:lnTo>
                  <a:lnTo>
                    <a:pt x="61729" y="250337"/>
                  </a:lnTo>
                  <a:lnTo>
                    <a:pt x="55264" y="262846"/>
                  </a:lnTo>
                  <a:lnTo>
                    <a:pt x="48131" y="274008"/>
                  </a:lnTo>
                  <a:lnTo>
                    <a:pt x="40554" y="284272"/>
                  </a:lnTo>
                  <a:lnTo>
                    <a:pt x="32680" y="293937"/>
                  </a:lnTo>
                  <a:lnTo>
                    <a:pt x="24609" y="303203"/>
                  </a:lnTo>
                  <a:lnTo>
                    <a:pt x="0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57200" y="10439400"/>
            <a:ext cx="2154370" cy="558801"/>
            <a:chOff x="457200" y="10439400"/>
            <a:chExt cx="2154370" cy="558801"/>
          </a:xfrm>
        </p:grpSpPr>
        <p:sp>
          <p:nvSpPr>
            <p:cNvPr id="126" name="Freeform 125"/>
            <p:cNvSpPr/>
            <p:nvPr/>
          </p:nvSpPr>
          <p:spPr>
            <a:xfrm>
              <a:off x="457200" y="10439400"/>
              <a:ext cx="406401" cy="431801"/>
            </a:xfrm>
            <a:custGeom>
              <a:avLst/>
              <a:gdLst/>
              <a:ahLst/>
              <a:cxnLst/>
              <a:rect l="0" t="0" r="0" b="0"/>
              <a:pathLst>
                <a:path w="406401" h="431801">
                  <a:moveTo>
                    <a:pt x="0" y="0"/>
                  </a:moveTo>
                  <a:lnTo>
                    <a:pt x="33709" y="0"/>
                  </a:lnTo>
                  <a:lnTo>
                    <a:pt x="52106" y="2822"/>
                  </a:lnTo>
                  <a:lnTo>
                    <a:pt x="72837" y="7525"/>
                  </a:lnTo>
                  <a:lnTo>
                    <a:pt x="153460" y="28611"/>
                  </a:lnTo>
                  <a:lnTo>
                    <a:pt x="170040" y="34596"/>
                  </a:lnTo>
                  <a:lnTo>
                    <a:pt x="185326" y="41408"/>
                  </a:lnTo>
                  <a:lnTo>
                    <a:pt x="199751" y="48772"/>
                  </a:lnTo>
                  <a:lnTo>
                    <a:pt x="212189" y="56503"/>
                  </a:lnTo>
                  <a:lnTo>
                    <a:pt x="223304" y="64480"/>
                  </a:lnTo>
                  <a:lnTo>
                    <a:pt x="233536" y="72620"/>
                  </a:lnTo>
                  <a:lnTo>
                    <a:pt x="240357" y="85102"/>
                  </a:lnTo>
                  <a:lnTo>
                    <a:pt x="244904" y="100479"/>
                  </a:lnTo>
                  <a:lnTo>
                    <a:pt x="247936" y="117786"/>
                  </a:lnTo>
                  <a:lnTo>
                    <a:pt x="249957" y="136380"/>
                  </a:lnTo>
                  <a:lnTo>
                    <a:pt x="251305" y="155831"/>
                  </a:lnTo>
                  <a:lnTo>
                    <a:pt x="252203" y="175854"/>
                  </a:lnTo>
                  <a:lnTo>
                    <a:pt x="249980" y="192024"/>
                  </a:lnTo>
                  <a:lnTo>
                    <a:pt x="245675" y="205627"/>
                  </a:lnTo>
                  <a:lnTo>
                    <a:pt x="239983" y="217518"/>
                  </a:lnTo>
                  <a:lnTo>
                    <a:pt x="233366" y="229679"/>
                  </a:lnTo>
                  <a:lnTo>
                    <a:pt x="226133" y="242019"/>
                  </a:lnTo>
                  <a:lnTo>
                    <a:pt x="218489" y="254479"/>
                  </a:lnTo>
                  <a:lnTo>
                    <a:pt x="209159" y="265608"/>
                  </a:lnTo>
                  <a:lnTo>
                    <a:pt x="198706" y="275849"/>
                  </a:lnTo>
                  <a:lnTo>
                    <a:pt x="187504" y="285500"/>
                  </a:lnTo>
                  <a:lnTo>
                    <a:pt x="175802" y="296166"/>
                  </a:lnTo>
                  <a:lnTo>
                    <a:pt x="151512" y="319307"/>
                  </a:lnTo>
                  <a:lnTo>
                    <a:pt x="137697" y="327171"/>
                  </a:lnTo>
                  <a:lnTo>
                    <a:pt x="122842" y="332414"/>
                  </a:lnTo>
                  <a:lnTo>
                    <a:pt x="107295" y="335909"/>
                  </a:lnTo>
                  <a:lnTo>
                    <a:pt x="99752" y="334006"/>
                  </a:lnTo>
                  <a:lnTo>
                    <a:pt x="97545" y="328503"/>
                  </a:lnTo>
                  <a:lnTo>
                    <a:pt x="98897" y="320602"/>
                  </a:lnTo>
                  <a:lnTo>
                    <a:pt x="102620" y="312512"/>
                  </a:lnTo>
                  <a:lnTo>
                    <a:pt x="107924" y="304297"/>
                  </a:lnTo>
                  <a:lnTo>
                    <a:pt x="114283" y="295998"/>
                  </a:lnTo>
                  <a:lnTo>
                    <a:pt x="122755" y="293287"/>
                  </a:lnTo>
                  <a:lnTo>
                    <a:pt x="132636" y="294302"/>
                  </a:lnTo>
                  <a:lnTo>
                    <a:pt x="178913" y="309468"/>
                  </a:lnTo>
                  <a:lnTo>
                    <a:pt x="189831" y="314967"/>
                  </a:lnTo>
                  <a:lnTo>
                    <a:pt x="199931" y="321456"/>
                  </a:lnTo>
                  <a:lnTo>
                    <a:pt x="209487" y="328603"/>
                  </a:lnTo>
                  <a:lnTo>
                    <a:pt x="218680" y="336191"/>
                  </a:lnTo>
                  <a:lnTo>
                    <a:pt x="227631" y="344072"/>
                  </a:lnTo>
                  <a:lnTo>
                    <a:pt x="236421" y="352148"/>
                  </a:lnTo>
                  <a:lnTo>
                    <a:pt x="249336" y="361765"/>
                  </a:lnTo>
                  <a:lnTo>
                    <a:pt x="265001" y="372409"/>
                  </a:lnTo>
                  <a:lnTo>
                    <a:pt x="327355" y="413170"/>
                  </a:lnTo>
                  <a:lnTo>
                    <a:pt x="342415" y="419379"/>
                  </a:lnTo>
                  <a:lnTo>
                    <a:pt x="358098" y="423519"/>
                  </a:lnTo>
                  <a:lnTo>
                    <a:pt x="40640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38200" y="10541000"/>
              <a:ext cx="287416" cy="324688"/>
            </a:xfrm>
            <a:custGeom>
              <a:avLst/>
              <a:gdLst/>
              <a:ahLst/>
              <a:cxnLst/>
              <a:rect l="0" t="0" r="0" b="0"/>
              <a:pathLst>
                <a:path w="287416" h="324688">
                  <a:moveTo>
                    <a:pt x="0" y="0"/>
                  </a:moveTo>
                  <a:lnTo>
                    <a:pt x="13483" y="13484"/>
                  </a:lnTo>
                  <a:lnTo>
                    <a:pt x="17455" y="24511"/>
                  </a:lnTo>
                  <a:lnTo>
                    <a:pt x="20103" y="38918"/>
                  </a:lnTo>
                  <a:lnTo>
                    <a:pt x="21869" y="55578"/>
                  </a:lnTo>
                  <a:lnTo>
                    <a:pt x="24457" y="72330"/>
                  </a:lnTo>
                  <a:lnTo>
                    <a:pt x="27593" y="89142"/>
                  </a:lnTo>
                  <a:lnTo>
                    <a:pt x="31095" y="105995"/>
                  </a:lnTo>
                  <a:lnTo>
                    <a:pt x="36252" y="121463"/>
                  </a:lnTo>
                  <a:lnTo>
                    <a:pt x="42513" y="136008"/>
                  </a:lnTo>
                  <a:lnTo>
                    <a:pt x="49508" y="149938"/>
                  </a:lnTo>
                  <a:lnTo>
                    <a:pt x="51350" y="163459"/>
                  </a:lnTo>
                  <a:lnTo>
                    <a:pt x="49755" y="176706"/>
                  </a:lnTo>
                  <a:lnTo>
                    <a:pt x="45870" y="189771"/>
                  </a:lnTo>
                  <a:lnTo>
                    <a:pt x="48924" y="198480"/>
                  </a:lnTo>
                  <a:lnTo>
                    <a:pt x="56605" y="204287"/>
                  </a:lnTo>
                  <a:lnTo>
                    <a:pt x="67370" y="208157"/>
                  </a:lnTo>
                  <a:lnTo>
                    <a:pt x="78780" y="209327"/>
                  </a:lnTo>
                  <a:lnTo>
                    <a:pt x="90620" y="208696"/>
                  </a:lnTo>
                  <a:lnTo>
                    <a:pt x="102746" y="206864"/>
                  </a:lnTo>
                  <a:lnTo>
                    <a:pt x="117886" y="207054"/>
                  </a:lnTo>
                  <a:lnTo>
                    <a:pt x="135035" y="208591"/>
                  </a:lnTo>
                  <a:lnTo>
                    <a:pt x="153523" y="211027"/>
                  </a:lnTo>
                  <a:lnTo>
                    <a:pt x="168671" y="215473"/>
                  </a:lnTo>
                  <a:lnTo>
                    <a:pt x="181592" y="221260"/>
                  </a:lnTo>
                  <a:lnTo>
                    <a:pt x="193028" y="227940"/>
                  </a:lnTo>
                  <a:lnTo>
                    <a:pt x="217023" y="242888"/>
                  </a:lnTo>
                  <a:lnTo>
                    <a:pt x="229348" y="250825"/>
                  </a:lnTo>
                  <a:lnTo>
                    <a:pt x="240388" y="260350"/>
                  </a:lnTo>
                  <a:lnTo>
                    <a:pt x="250569" y="270933"/>
                  </a:lnTo>
                  <a:lnTo>
                    <a:pt x="260179" y="282222"/>
                  </a:lnTo>
                  <a:lnTo>
                    <a:pt x="269408" y="292570"/>
                  </a:lnTo>
                  <a:lnTo>
                    <a:pt x="287189" y="311594"/>
                  </a:lnTo>
                  <a:lnTo>
                    <a:pt x="287415" y="317796"/>
                  </a:lnTo>
                  <a:lnTo>
                    <a:pt x="281921" y="321930"/>
                  </a:lnTo>
                  <a:lnTo>
                    <a:pt x="272614" y="324687"/>
                  </a:lnTo>
                  <a:lnTo>
                    <a:pt x="259353" y="323702"/>
                  </a:lnTo>
                  <a:lnTo>
                    <a:pt x="243458" y="320223"/>
                  </a:lnTo>
                  <a:lnTo>
                    <a:pt x="225805" y="315082"/>
                  </a:lnTo>
                  <a:lnTo>
                    <a:pt x="204159" y="311654"/>
                  </a:lnTo>
                  <a:lnTo>
                    <a:pt x="179850" y="309370"/>
                  </a:lnTo>
                  <a:lnTo>
                    <a:pt x="10160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12800" y="10528300"/>
              <a:ext cx="215901" cy="63501"/>
            </a:xfrm>
            <a:custGeom>
              <a:avLst/>
              <a:gdLst/>
              <a:ahLst/>
              <a:cxnLst/>
              <a:rect l="0" t="0" r="0" b="0"/>
              <a:pathLst>
                <a:path w="215901" h="63501">
                  <a:moveTo>
                    <a:pt x="0" y="63500"/>
                  </a:moveTo>
                  <a:lnTo>
                    <a:pt x="13483" y="50015"/>
                  </a:lnTo>
                  <a:lnTo>
                    <a:pt x="27333" y="43221"/>
                  </a:lnTo>
                  <a:lnTo>
                    <a:pt x="46444" y="35870"/>
                  </a:lnTo>
                  <a:lnTo>
                    <a:pt x="69063" y="28147"/>
                  </a:lnTo>
                  <a:lnTo>
                    <a:pt x="91197" y="22997"/>
                  </a:lnTo>
                  <a:lnTo>
                    <a:pt x="113009" y="19565"/>
                  </a:lnTo>
                  <a:lnTo>
                    <a:pt x="134606" y="17277"/>
                  </a:lnTo>
                  <a:lnTo>
                    <a:pt x="153237" y="14340"/>
                  </a:lnTo>
                  <a:lnTo>
                    <a:pt x="169891" y="10971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155700" y="10545577"/>
              <a:ext cx="330201" cy="274824"/>
            </a:xfrm>
            <a:custGeom>
              <a:avLst/>
              <a:gdLst/>
              <a:ahLst/>
              <a:cxnLst/>
              <a:rect l="0" t="0" r="0" b="0"/>
              <a:pathLst>
                <a:path w="330201" h="274824">
                  <a:moveTo>
                    <a:pt x="0" y="46223"/>
                  </a:moveTo>
                  <a:lnTo>
                    <a:pt x="13483" y="32738"/>
                  </a:lnTo>
                  <a:lnTo>
                    <a:pt x="21689" y="25944"/>
                  </a:lnTo>
                  <a:lnTo>
                    <a:pt x="31392" y="18593"/>
                  </a:lnTo>
                  <a:lnTo>
                    <a:pt x="42095" y="10870"/>
                  </a:lnTo>
                  <a:lnTo>
                    <a:pt x="54874" y="5720"/>
                  </a:lnTo>
                  <a:lnTo>
                    <a:pt x="69038" y="2288"/>
                  </a:lnTo>
                  <a:lnTo>
                    <a:pt x="84125" y="0"/>
                  </a:lnTo>
                  <a:lnTo>
                    <a:pt x="98417" y="1296"/>
                  </a:lnTo>
                  <a:lnTo>
                    <a:pt x="112178" y="4982"/>
                  </a:lnTo>
                  <a:lnTo>
                    <a:pt x="125585" y="10263"/>
                  </a:lnTo>
                  <a:lnTo>
                    <a:pt x="140167" y="16605"/>
                  </a:lnTo>
                  <a:lnTo>
                    <a:pt x="171422" y="31178"/>
                  </a:lnTo>
                  <a:lnTo>
                    <a:pt x="183426" y="40426"/>
                  </a:lnTo>
                  <a:lnTo>
                    <a:pt x="192839" y="50825"/>
                  </a:lnTo>
                  <a:lnTo>
                    <a:pt x="200526" y="61991"/>
                  </a:lnTo>
                  <a:lnTo>
                    <a:pt x="205651" y="75079"/>
                  </a:lnTo>
                  <a:lnTo>
                    <a:pt x="209067" y="89449"/>
                  </a:lnTo>
                  <a:lnTo>
                    <a:pt x="211344" y="104673"/>
                  </a:lnTo>
                  <a:lnTo>
                    <a:pt x="208629" y="119056"/>
                  </a:lnTo>
                  <a:lnTo>
                    <a:pt x="202586" y="132878"/>
                  </a:lnTo>
                  <a:lnTo>
                    <a:pt x="194324" y="146326"/>
                  </a:lnTo>
                  <a:lnTo>
                    <a:pt x="185994" y="158114"/>
                  </a:lnTo>
                  <a:lnTo>
                    <a:pt x="177618" y="168795"/>
                  </a:lnTo>
                  <a:lnTo>
                    <a:pt x="169212" y="178738"/>
                  </a:lnTo>
                  <a:lnTo>
                    <a:pt x="160785" y="189599"/>
                  </a:lnTo>
                  <a:lnTo>
                    <a:pt x="152346" y="201074"/>
                  </a:lnTo>
                  <a:lnTo>
                    <a:pt x="143897" y="212957"/>
                  </a:lnTo>
                  <a:lnTo>
                    <a:pt x="134031" y="223701"/>
                  </a:lnTo>
                  <a:lnTo>
                    <a:pt x="123221" y="233686"/>
                  </a:lnTo>
                  <a:lnTo>
                    <a:pt x="111780" y="243165"/>
                  </a:lnTo>
                  <a:lnTo>
                    <a:pt x="108387" y="250895"/>
                  </a:lnTo>
                  <a:lnTo>
                    <a:pt x="110358" y="257460"/>
                  </a:lnTo>
                  <a:lnTo>
                    <a:pt x="115905" y="263247"/>
                  </a:lnTo>
                  <a:lnTo>
                    <a:pt x="125248" y="265694"/>
                  </a:lnTo>
                  <a:lnTo>
                    <a:pt x="137120" y="265915"/>
                  </a:lnTo>
                  <a:lnTo>
                    <a:pt x="150680" y="264651"/>
                  </a:lnTo>
                  <a:lnTo>
                    <a:pt x="163953" y="265219"/>
                  </a:lnTo>
                  <a:lnTo>
                    <a:pt x="177035" y="267009"/>
                  </a:lnTo>
                  <a:lnTo>
                    <a:pt x="189990" y="269614"/>
                  </a:lnTo>
                  <a:lnTo>
                    <a:pt x="204271" y="271350"/>
                  </a:lnTo>
                  <a:lnTo>
                    <a:pt x="219436" y="272507"/>
                  </a:lnTo>
                  <a:lnTo>
                    <a:pt x="235191" y="273279"/>
                  </a:lnTo>
                  <a:lnTo>
                    <a:pt x="271510" y="274136"/>
                  </a:lnTo>
                  <a:lnTo>
                    <a:pt x="330200" y="274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549400" y="10782300"/>
              <a:ext cx="51933" cy="215901"/>
            </a:xfrm>
            <a:custGeom>
              <a:avLst/>
              <a:gdLst/>
              <a:ahLst/>
              <a:cxnLst/>
              <a:rect l="0" t="0" r="0" b="0"/>
              <a:pathLst>
                <a:path w="51933" h="215901">
                  <a:moveTo>
                    <a:pt x="0" y="0"/>
                  </a:moveTo>
                  <a:lnTo>
                    <a:pt x="6741" y="20225"/>
                  </a:lnTo>
                  <a:lnTo>
                    <a:pt x="11550" y="29005"/>
                  </a:lnTo>
                  <a:lnTo>
                    <a:pt x="17577" y="37681"/>
                  </a:lnTo>
                  <a:lnTo>
                    <a:pt x="24418" y="46287"/>
                  </a:lnTo>
                  <a:lnTo>
                    <a:pt x="28979" y="57669"/>
                  </a:lnTo>
                  <a:lnTo>
                    <a:pt x="32019" y="70901"/>
                  </a:lnTo>
                  <a:lnTo>
                    <a:pt x="34046" y="85368"/>
                  </a:lnTo>
                  <a:lnTo>
                    <a:pt x="38219" y="99245"/>
                  </a:lnTo>
                  <a:lnTo>
                    <a:pt x="43824" y="112730"/>
                  </a:lnTo>
                  <a:lnTo>
                    <a:pt x="50382" y="125953"/>
                  </a:lnTo>
                  <a:lnTo>
                    <a:pt x="51932" y="137591"/>
                  </a:lnTo>
                  <a:lnTo>
                    <a:pt x="50144" y="148172"/>
                  </a:lnTo>
                  <a:lnTo>
                    <a:pt x="46129" y="158048"/>
                  </a:lnTo>
                  <a:lnTo>
                    <a:pt x="40630" y="168865"/>
                  </a:lnTo>
                  <a:lnTo>
                    <a:pt x="34142" y="180309"/>
                  </a:lnTo>
                  <a:lnTo>
                    <a:pt x="1270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655576" y="10624751"/>
              <a:ext cx="247575" cy="320420"/>
            </a:xfrm>
            <a:custGeom>
              <a:avLst/>
              <a:gdLst/>
              <a:ahLst/>
              <a:cxnLst/>
              <a:rect l="0" t="0" r="0" b="0"/>
              <a:pathLst>
                <a:path w="247575" h="320420">
                  <a:moveTo>
                    <a:pt x="46224" y="30549"/>
                  </a:moveTo>
                  <a:lnTo>
                    <a:pt x="32739" y="44033"/>
                  </a:lnTo>
                  <a:lnTo>
                    <a:pt x="25945" y="52238"/>
                  </a:lnTo>
                  <a:lnTo>
                    <a:pt x="18594" y="61942"/>
                  </a:lnTo>
                  <a:lnTo>
                    <a:pt x="10870" y="72644"/>
                  </a:lnTo>
                  <a:lnTo>
                    <a:pt x="5721" y="89657"/>
                  </a:lnTo>
                  <a:lnTo>
                    <a:pt x="2289" y="110876"/>
                  </a:lnTo>
                  <a:lnTo>
                    <a:pt x="0" y="134900"/>
                  </a:lnTo>
                  <a:lnTo>
                    <a:pt x="4119" y="157972"/>
                  </a:lnTo>
                  <a:lnTo>
                    <a:pt x="12509" y="180409"/>
                  </a:lnTo>
                  <a:lnTo>
                    <a:pt x="23748" y="202422"/>
                  </a:lnTo>
                  <a:lnTo>
                    <a:pt x="32651" y="221331"/>
                  </a:lnTo>
                  <a:lnTo>
                    <a:pt x="39997" y="238170"/>
                  </a:lnTo>
                  <a:lnTo>
                    <a:pt x="46306" y="253629"/>
                  </a:lnTo>
                  <a:lnTo>
                    <a:pt x="53334" y="266758"/>
                  </a:lnTo>
                  <a:lnTo>
                    <a:pt x="60842" y="278333"/>
                  </a:lnTo>
                  <a:lnTo>
                    <a:pt x="68669" y="288871"/>
                  </a:lnTo>
                  <a:lnTo>
                    <a:pt x="80943" y="298719"/>
                  </a:lnTo>
                  <a:lnTo>
                    <a:pt x="96181" y="308107"/>
                  </a:lnTo>
                  <a:lnTo>
                    <a:pt x="113395" y="317188"/>
                  </a:lnTo>
                  <a:lnTo>
                    <a:pt x="127693" y="320419"/>
                  </a:lnTo>
                  <a:lnTo>
                    <a:pt x="140048" y="319751"/>
                  </a:lnTo>
                  <a:lnTo>
                    <a:pt x="151106" y="316484"/>
                  </a:lnTo>
                  <a:lnTo>
                    <a:pt x="162712" y="311483"/>
                  </a:lnTo>
                  <a:lnTo>
                    <a:pt x="174683" y="305327"/>
                  </a:lnTo>
                  <a:lnTo>
                    <a:pt x="186896" y="298401"/>
                  </a:lnTo>
                  <a:lnTo>
                    <a:pt x="197861" y="286728"/>
                  </a:lnTo>
                  <a:lnTo>
                    <a:pt x="207993" y="271890"/>
                  </a:lnTo>
                  <a:lnTo>
                    <a:pt x="217570" y="254943"/>
                  </a:lnTo>
                  <a:lnTo>
                    <a:pt x="226777" y="240822"/>
                  </a:lnTo>
                  <a:lnTo>
                    <a:pt x="235737" y="228587"/>
                  </a:lnTo>
                  <a:lnTo>
                    <a:pt x="244532" y="217608"/>
                  </a:lnTo>
                  <a:lnTo>
                    <a:pt x="247574" y="203233"/>
                  </a:lnTo>
                  <a:lnTo>
                    <a:pt x="246779" y="186593"/>
                  </a:lnTo>
                  <a:lnTo>
                    <a:pt x="243427" y="168445"/>
                  </a:lnTo>
                  <a:lnTo>
                    <a:pt x="238370" y="147879"/>
                  </a:lnTo>
                  <a:lnTo>
                    <a:pt x="232177" y="125702"/>
                  </a:lnTo>
                  <a:lnTo>
                    <a:pt x="225226" y="102451"/>
                  </a:lnTo>
                  <a:lnTo>
                    <a:pt x="217769" y="84128"/>
                  </a:lnTo>
                  <a:lnTo>
                    <a:pt x="209976" y="69090"/>
                  </a:lnTo>
                  <a:lnTo>
                    <a:pt x="201959" y="56243"/>
                  </a:lnTo>
                  <a:lnTo>
                    <a:pt x="192380" y="43445"/>
                  </a:lnTo>
                  <a:lnTo>
                    <a:pt x="181762" y="30679"/>
                  </a:lnTo>
                  <a:lnTo>
                    <a:pt x="170449" y="17936"/>
                  </a:lnTo>
                  <a:lnTo>
                    <a:pt x="155851" y="9440"/>
                  </a:lnTo>
                  <a:lnTo>
                    <a:pt x="139064" y="3776"/>
                  </a:lnTo>
                  <a:lnTo>
                    <a:pt x="120817" y="0"/>
                  </a:lnTo>
                  <a:lnTo>
                    <a:pt x="104419" y="1716"/>
                  </a:lnTo>
                  <a:lnTo>
                    <a:pt x="89254" y="7093"/>
                  </a:lnTo>
                  <a:lnTo>
                    <a:pt x="74911" y="14912"/>
                  </a:lnTo>
                  <a:lnTo>
                    <a:pt x="62526" y="22947"/>
                  </a:lnTo>
                  <a:lnTo>
                    <a:pt x="51447" y="31124"/>
                  </a:lnTo>
                  <a:lnTo>
                    <a:pt x="41240" y="39399"/>
                  </a:lnTo>
                  <a:lnTo>
                    <a:pt x="34434" y="51971"/>
                  </a:lnTo>
                  <a:lnTo>
                    <a:pt x="29897" y="67408"/>
                  </a:lnTo>
                  <a:lnTo>
                    <a:pt x="20824" y="1321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970096" y="10626325"/>
              <a:ext cx="237326" cy="255962"/>
            </a:xfrm>
            <a:custGeom>
              <a:avLst/>
              <a:gdLst/>
              <a:ahLst/>
              <a:cxnLst/>
              <a:rect l="0" t="0" r="0" b="0"/>
              <a:pathLst>
                <a:path w="237326" h="255962">
                  <a:moveTo>
                    <a:pt x="49204" y="28975"/>
                  </a:moveTo>
                  <a:lnTo>
                    <a:pt x="28978" y="42459"/>
                  </a:lnTo>
                  <a:lnTo>
                    <a:pt x="20197" y="50664"/>
                  </a:lnTo>
                  <a:lnTo>
                    <a:pt x="11521" y="60368"/>
                  </a:lnTo>
                  <a:lnTo>
                    <a:pt x="2916" y="71070"/>
                  </a:lnTo>
                  <a:lnTo>
                    <a:pt x="0" y="85260"/>
                  </a:lnTo>
                  <a:lnTo>
                    <a:pt x="879" y="101776"/>
                  </a:lnTo>
                  <a:lnTo>
                    <a:pt x="4287" y="119843"/>
                  </a:lnTo>
                  <a:lnTo>
                    <a:pt x="7970" y="136120"/>
                  </a:lnTo>
                  <a:lnTo>
                    <a:pt x="11837" y="151204"/>
                  </a:lnTo>
                  <a:lnTo>
                    <a:pt x="15826" y="165494"/>
                  </a:lnTo>
                  <a:lnTo>
                    <a:pt x="21307" y="177844"/>
                  </a:lnTo>
                  <a:lnTo>
                    <a:pt x="27784" y="188898"/>
                  </a:lnTo>
                  <a:lnTo>
                    <a:pt x="34924" y="199090"/>
                  </a:lnTo>
                  <a:lnTo>
                    <a:pt x="42506" y="208707"/>
                  </a:lnTo>
                  <a:lnTo>
                    <a:pt x="50383" y="217940"/>
                  </a:lnTo>
                  <a:lnTo>
                    <a:pt x="58456" y="226919"/>
                  </a:lnTo>
                  <a:lnTo>
                    <a:pt x="68072" y="235726"/>
                  </a:lnTo>
                  <a:lnTo>
                    <a:pt x="78716" y="244419"/>
                  </a:lnTo>
                  <a:lnTo>
                    <a:pt x="90045" y="253038"/>
                  </a:lnTo>
                  <a:lnTo>
                    <a:pt x="101831" y="255961"/>
                  </a:lnTo>
                  <a:lnTo>
                    <a:pt x="113922" y="255088"/>
                  </a:lnTo>
                  <a:lnTo>
                    <a:pt x="126216" y="251683"/>
                  </a:lnTo>
                  <a:lnTo>
                    <a:pt x="140056" y="246591"/>
                  </a:lnTo>
                  <a:lnTo>
                    <a:pt x="154927" y="240375"/>
                  </a:lnTo>
                  <a:lnTo>
                    <a:pt x="170486" y="233408"/>
                  </a:lnTo>
                  <a:lnTo>
                    <a:pt x="185092" y="224530"/>
                  </a:lnTo>
                  <a:lnTo>
                    <a:pt x="199062" y="214379"/>
                  </a:lnTo>
                  <a:lnTo>
                    <a:pt x="212609" y="203377"/>
                  </a:lnTo>
                  <a:lnTo>
                    <a:pt x="221641" y="190399"/>
                  </a:lnTo>
                  <a:lnTo>
                    <a:pt x="227662" y="176101"/>
                  </a:lnTo>
                  <a:lnTo>
                    <a:pt x="231676" y="160926"/>
                  </a:lnTo>
                  <a:lnTo>
                    <a:pt x="234352" y="143753"/>
                  </a:lnTo>
                  <a:lnTo>
                    <a:pt x="236136" y="125249"/>
                  </a:lnTo>
                  <a:lnTo>
                    <a:pt x="237325" y="105857"/>
                  </a:lnTo>
                  <a:lnTo>
                    <a:pt x="236707" y="88696"/>
                  </a:lnTo>
                  <a:lnTo>
                    <a:pt x="234883" y="73023"/>
                  </a:lnTo>
                  <a:lnTo>
                    <a:pt x="232257" y="58340"/>
                  </a:lnTo>
                  <a:lnTo>
                    <a:pt x="227683" y="45729"/>
                  </a:lnTo>
                  <a:lnTo>
                    <a:pt x="221812" y="34500"/>
                  </a:lnTo>
                  <a:lnTo>
                    <a:pt x="215076" y="24191"/>
                  </a:lnTo>
                  <a:lnTo>
                    <a:pt x="204941" y="15908"/>
                  </a:lnTo>
                  <a:lnTo>
                    <a:pt x="192540" y="8974"/>
                  </a:lnTo>
                  <a:lnTo>
                    <a:pt x="178627" y="2941"/>
                  </a:lnTo>
                  <a:lnTo>
                    <a:pt x="162297" y="330"/>
                  </a:lnTo>
                  <a:lnTo>
                    <a:pt x="144355" y="0"/>
                  </a:lnTo>
                  <a:lnTo>
                    <a:pt x="125338" y="1192"/>
                  </a:lnTo>
                  <a:lnTo>
                    <a:pt x="108426" y="7631"/>
                  </a:lnTo>
                  <a:lnTo>
                    <a:pt x="92919" y="17567"/>
                  </a:lnTo>
                  <a:lnTo>
                    <a:pt x="78347" y="29836"/>
                  </a:lnTo>
                  <a:lnTo>
                    <a:pt x="65810" y="42249"/>
                  </a:lnTo>
                  <a:lnTo>
                    <a:pt x="54630" y="54757"/>
                  </a:lnTo>
                  <a:lnTo>
                    <a:pt x="23804" y="1305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332614" y="10604944"/>
              <a:ext cx="278956" cy="276304"/>
            </a:xfrm>
            <a:custGeom>
              <a:avLst/>
              <a:gdLst/>
              <a:ahLst/>
              <a:cxnLst/>
              <a:rect l="0" t="0" r="0" b="0"/>
              <a:pathLst>
                <a:path w="278956" h="276304">
                  <a:moveTo>
                    <a:pt x="67686" y="12256"/>
                  </a:moveTo>
                  <a:lnTo>
                    <a:pt x="60943" y="32481"/>
                  </a:lnTo>
                  <a:lnTo>
                    <a:pt x="56135" y="41261"/>
                  </a:lnTo>
                  <a:lnTo>
                    <a:pt x="50108" y="49937"/>
                  </a:lnTo>
                  <a:lnTo>
                    <a:pt x="43267" y="58543"/>
                  </a:lnTo>
                  <a:lnTo>
                    <a:pt x="35884" y="71336"/>
                  </a:lnTo>
                  <a:lnTo>
                    <a:pt x="28140" y="86921"/>
                  </a:lnTo>
                  <a:lnTo>
                    <a:pt x="20155" y="104365"/>
                  </a:lnTo>
                  <a:lnTo>
                    <a:pt x="13421" y="120229"/>
                  </a:lnTo>
                  <a:lnTo>
                    <a:pt x="7520" y="135038"/>
                  </a:lnTo>
                  <a:lnTo>
                    <a:pt x="2175" y="149144"/>
                  </a:lnTo>
                  <a:lnTo>
                    <a:pt x="23" y="165604"/>
                  </a:lnTo>
                  <a:lnTo>
                    <a:pt x="0" y="183632"/>
                  </a:lnTo>
                  <a:lnTo>
                    <a:pt x="1395" y="202707"/>
                  </a:lnTo>
                  <a:lnTo>
                    <a:pt x="5147" y="218245"/>
                  </a:lnTo>
                  <a:lnTo>
                    <a:pt x="10471" y="231427"/>
                  </a:lnTo>
                  <a:lnTo>
                    <a:pt x="16842" y="243036"/>
                  </a:lnTo>
                  <a:lnTo>
                    <a:pt x="23912" y="253598"/>
                  </a:lnTo>
                  <a:lnTo>
                    <a:pt x="31448" y="263462"/>
                  </a:lnTo>
                  <a:lnTo>
                    <a:pt x="39294" y="272860"/>
                  </a:lnTo>
                  <a:lnTo>
                    <a:pt x="51580" y="276303"/>
                  </a:lnTo>
                  <a:lnTo>
                    <a:pt x="66826" y="275776"/>
                  </a:lnTo>
                  <a:lnTo>
                    <a:pt x="84046" y="272602"/>
                  </a:lnTo>
                  <a:lnTo>
                    <a:pt x="102581" y="267665"/>
                  </a:lnTo>
                  <a:lnTo>
                    <a:pt x="121994" y="261550"/>
                  </a:lnTo>
                  <a:lnTo>
                    <a:pt x="141991" y="254652"/>
                  </a:lnTo>
                  <a:lnTo>
                    <a:pt x="159556" y="247231"/>
                  </a:lnTo>
                  <a:lnTo>
                    <a:pt x="175499" y="239462"/>
                  </a:lnTo>
                  <a:lnTo>
                    <a:pt x="190361" y="231460"/>
                  </a:lnTo>
                  <a:lnTo>
                    <a:pt x="205914" y="224714"/>
                  </a:lnTo>
                  <a:lnTo>
                    <a:pt x="221926" y="218806"/>
                  </a:lnTo>
                  <a:lnTo>
                    <a:pt x="238246" y="213456"/>
                  </a:lnTo>
                  <a:lnTo>
                    <a:pt x="250537" y="204245"/>
                  </a:lnTo>
                  <a:lnTo>
                    <a:pt x="260142" y="192459"/>
                  </a:lnTo>
                  <a:lnTo>
                    <a:pt x="267957" y="178959"/>
                  </a:lnTo>
                  <a:lnTo>
                    <a:pt x="273166" y="162901"/>
                  </a:lnTo>
                  <a:lnTo>
                    <a:pt x="276639" y="145142"/>
                  </a:lnTo>
                  <a:lnTo>
                    <a:pt x="278955" y="126246"/>
                  </a:lnTo>
                  <a:lnTo>
                    <a:pt x="276265" y="109416"/>
                  </a:lnTo>
                  <a:lnTo>
                    <a:pt x="270238" y="93963"/>
                  </a:lnTo>
                  <a:lnTo>
                    <a:pt x="261988" y="79427"/>
                  </a:lnTo>
                  <a:lnTo>
                    <a:pt x="253665" y="66914"/>
                  </a:lnTo>
                  <a:lnTo>
                    <a:pt x="245294" y="55751"/>
                  </a:lnTo>
                  <a:lnTo>
                    <a:pt x="236891" y="45485"/>
                  </a:lnTo>
                  <a:lnTo>
                    <a:pt x="227056" y="37231"/>
                  </a:lnTo>
                  <a:lnTo>
                    <a:pt x="216266" y="30316"/>
                  </a:lnTo>
                  <a:lnTo>
                    <a:pt x="204839" y="24297"/>
                  </a:lnTo>
                  <a:lnTo>
                    <a:pt x="192988" y="17461"/>
                  </a:lnTo>
                  <a:lnTo>
                    <a:pt x="180854" y="10081"/>
                  </a:lnTo>
                  <a:lnTo>
                    <a:pt x="168531" y="2339"/>
                  </a:lnTo>
                  <a:lnTo>
                    <a:pt x="157494" y="0"/>
                  </a:lnTo>
                  <a:lnTo>
                    <a:pt x="147313" y="1263"/>
                  </a:lnTo>
                  <a:lnTo>
                    <a:pt x="137704" y="4927"/>
                  </a:lnTo>
                  <a:lnTo>
                    <a:pt x="125653" y="8781"/>
                  </a:lnTo>
                  <a:lnTo>
                    <a:pt x="111975" y="12761"/>
                  </a:lnTo>
                  <a:lnTo>
                    <a:pt x="54986" y="503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992550" y="10414000"/>
            <a:ext cx="334851" cy="393701"/>
            <a:chOff x="2992550" y="10414000"/>
            <a:chExt cx="334851" cy="393701"/>
          </a:xfrm>
        </p:grpSpPr>
        <p:sp>
          <p:nvSpPr>
            <p:cNvPr id="135" name="Freeform 134"/>
            <p:cNvSpPr/>
            <p:nvPr/>
          </p:nvSpPr>
          <p:spPr>
            <a:xfrm>
              <a:off x="2992550" y="10414000"/>
              <a:ext cx="309451" cy="241301"/>
            </a:xfrm>
            <a:custGeom>
              <a:avLst/>
              <a:gdLst/>
              <a:ahLst/>
              <a:cxnLst/>
              <a:rect l="0" t="0" r="0" b="0"/>
              <a:pathLst>
                <a:path w="309451" h="241301">
                  <a:moveTo>
                    <a:pt x="182450" y="0"/>
                  </a:moveTo>
                  <a:lnTo>
                    <a:pt x="175707" y="26968"/>
                  </a:lnTo>
                  <a:lnTo>
                    <a:pt x="168077" y="36322"/>
                  </a:lnTo>
                  <a:lnTo>
                    <a:pt x="157346" y="43970"/>
                  </a:lnTo>
                  <a:lnTo>
                    <a:pt x="144547" y="50480"/>
                  </a:lnTo>
                  <a:lnTo>
                    <a:pt x="131781" y="57642"/>
                  </a:lnTo>
                  <a:lnTo>
                    <a:pt x="119037" y="65239"/>
                  </a:lnTo>
                  <a:lnTo>
                    <a:pt x="106308" y="73126"/>
                  </a:lnTo>
                  <a:lnTo>
                    <a:pt x="92177" y="81206"/>
                  </a:lnTo>
                  <a:lnTo>
                    <a:pt x="61425" y="97710"/>
                  </a:lnTo>
                  <a:lnTo>
                    <a:pt x="46733" y="104650"/>
                  </a:lnTo>
                  <a:lnTo>
                    <a:pt x="32705" y="110689"/>
                  </a:lnTo>
                  <a:lnTo>
                    <a:pt x="19120" y="116126"/>
                  </a:lnTo>
                  <a:lnTo>
                    <a:pt x="10063" y="125395"/>
                  </a:lnTo>
                  <a:lnTo>
                    <a:pt x="4025" y="137218"/>
                  </a:lnTo>
                  <a:lnTo>
                    <a:pt x="0" y="150745"/>
                  </a:lnTo>
                  <a:lnTo>
                    <a:pt x="4372" y="159763"/>
                  </a:lnTo>
                  <a:lnTo>
                    <a:pt x="14342" y="165775"/>
                  </a:lnTo>
                  <a:lnTo>
                    <a:pt x="28045" y="169784"/>
                  </a:lnTo>
                  <a:lnTo>
                    <a:pt x="40002" y="175278"/>
                  </a:lnTo>
                  <a:lnTo>
                    <a:pt x="50796" y="181763"/>
                  </a:lnTo>
                  <a:lnTo>
                    <a:pt x="60814" y="188908"/>
                  </a:lnTo>
                  <a:lnTo>
                    <a:pt x="77370" y="195083"/>
                  </a:lnTo>
                  <a:lnTo>
                    <a:pt x="98285" y="200611"/>
                  </a:lnTo>
                  <a:lnTo>
                    <a:pt x="122107" y="205707"/>
                  </a:lnTo>
                  <a:lnTo>
                    <a:pt x="145043" y="209105"/>
                  </a:lnTo>
                  <a:lnTo>
                    <a:pt x="167390" y="211370"/>
                  </a:lnTo>
                  <a:lnTo>
                    <a:pt x="189343" y="212880"/>
                  </a:lnTo>
                  <a:lnTo>
                    <a:pt x="208212" y="216708"/>
                  </a:lnTo>
                  <a:lnTo>
                    <a:pt x="225024" y="222084"/>
                  </a:lnTo>
                  <a:lnTo>
                    <a:pt x="30945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022600" y="10756900"/>
              <a:ext cx="304801" cy="50801"/>
            </a:xfrm>
            <a:custGeom>
              <a:avLst/>
              <a:gdLst/>
              <a:ahLst/>
              <a:cxnLst/>
              <a:rect l="0" t="0" r="0" b="0"/>
              <a:pathLst>
                <a:path w="304801" h="50801">
                  <a:moveTo>
                    <a:pt x="0" y="0"/>
                  </a:moveTo>
                  <a:lnTo>
                    <a:pt x="77448" y="0"/>
                  </a:lnTo>
                  <a:lnTo>
                    <a:pt x="92554" y="2822"/>
                  </a:lnTo>
                  <a:lnTo>
                    <a:pt x="105447" y="7525"/>
                  </a:lnTo>
                  <a:lnTo>
                    <a:pt x="116864" y="13484"/>
                  </a:lnTo>
                  <a:lnTo>
                    <a:pt x="131532" y="17456"/>
                  </a:lnTo>
                  <a:lnTo>
                    <a:pt x="148365" y="20104"/>
                  </a:lnTo>
                  <a:lnTo>
                    <a:pt x="166643" y="21869"/>
                  </a:lnTo>
                  <a:lnTo>
                    <a:pt x="185884" y="25868"/>
                  </a:lnTo>
                  <a:lnTo>
                    <a:pt x="205767" y="31356"/>
                  </a:lnTo>
                  <a:lnTo>
                    <a:pt x="304800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772171" y="10452468"/>
            <a:ext cx="3392120" cy="583833"/>
            <a:chOff x="4772171" y="10452468"/>
            <a:chExt cx="3392120" cy="583833"/>
          </a:xfrm>
        </p:grpSpPr>
        <p:sp>
          <p:nvSpPr>
            <p:cNvPr id="138" name="Freeform 137"/>
            <p:cNvSpPr/>
            <p:nvPr/>
          </p:nvSpPr>
          <p:spPr>
            <a:xfrm>
              <a:off x="4772171" y="10566400"/>
              <a:ext cx="295130" cy="120488"/>
            </a:xfrm>
            <a:custGeom>
              <a:avLst/>
              <a:gdLst/>
              <a:ahLst/>
              <a:cxnLst/>
              <a:rect l="0" t="0" r="0" b="0"/>
              <a:pathLst>
                <a:path w="295130" h="120488">
                  <a:moveTo>
                    <a:pt x="79229" y="0"/>
                  </a:moveTo>
                  <a:lnTo>
                    <a:pt x="59003" y="26968"/>
                  </a:lnTo>
                  <a:lnTo>
                    <a:pt x="41547" y="51496"/>
                  </a:lnTo>
                  <a:lnTo>
                    <a:pt x="32941" y="63964"/>
                  </a:lnTo>
                  <a:lnTo>
                    <a:pt x="22970" y="75098"/>
                  </a:lnTo>
                  <a:lnTo>
                    <a:pt x="12090" y="85343"/>
                  </a:lnTo>
                  <a:lnTo>
                    <a:pt x="602" y="94995"/>
                  </a:lnTo>
                  <a:lnTo>
                    <a:pt x="0" y="101430"/>
                  </a:lnTo>
                  <a:lnTo>
                    <a:pt x="6654" y="105720"/>
                  </a:lnTo>
                  <a:lnTo>
                    <a:pt x="18145" y="108580"/>
                  </a:lnTo>
                  <a:lnTo>
                    <a:pt x="35684" y="111897"/>
                  </a:lnTo>
                  <a:lnTo>
                    <a:pt x="81512" y="119346"/>
                  </a:lnTo>
                  <a:lnTo>
                    <a:pt x="106151" y="120487"/>
                  </a:lnTo>
                  <a:lnTo>
                    <a:pt x="131044" y="119835"/>
                  </a:lnTo>
                  <a:lnTo>
                    <a:pt x="156105" y="117990"/>
                  </a:lnTo>
                  <a:lnTo>
                    <a:pt x="178457" y="116760"/>
                  </a:lnTo>
                  <a:lnTo>
                    <a:pt x="218345" y="115392"/>
                  </a:lnTo>
                  <a:lnTo>
                    <a:pt x="235473" y="112206"/>
                  </a:lnTo>
                  <a:lnTo>
                    <a:pt x="251125" y="107260"/>
                  </a:lnTo>
                  <a:lnTo>
                    <a:pt x="295129" y="88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813300" y="10813083"/>
              <a:ext cx="317501" cy="32718"/>
            </a:xfrm>
            <a:custGeom>
              <a:avLst/>
              <a:gdLst/>
              <a:ahLst/>
              <a:cxnLst/>
              <a:rect l="0" t="0" r="0" b="0"/>
              <a:pathLst>
                <a:path w="317501" h="32718">
                  <a:moveTo>
                    <a:pt x="0" y="7317"/>
                  </a:moveTo>
                  <a:lnTo>
                    <a:pt x="20225" y="575"/>
                  </a:lnTo>
                  <a:lnTo>
                    <a:pt x="33239" y="0"/>
                  </a:lnTo>
                  <a:lnTo>
                    <a:pt x="48970" y="1028"/>
                  </a:lnTo>
                  <a:lnTo>
                    <a:pt x="66513" y="3124"/>
                  </a:lnTo>
                  <a:lnTo>
                    <a:pt x="83853" y="4521"/>
                  </a:lnTo>
                  <a:lnTo>
                    <a:pt x="101058" y="5453"/>
                  </a:lnTo>
                  <a:lnTo>
                    <a:pt x="118172" y="6075"/>
                  </a:lnTo>
                  <a:lnTo>
                    <a:pt x="136637" y="9311"/>
                  </a:lnTo>
                  <a:lnTo>
                    <a:pt x="156002" y="14290"/>
                  </a:lnTo>
                  <a:lnTo>
                    <a:pt x="175968" y="20432"/>
                  </a:lnTo>
                  <a:lnTo>
                    <a:pt x="196334" y="24527"/>
                  </a:lnTo>
                  <a:lnTo>
                    <a:pt x="216967" y="27256"/>
                  </a:lnTo>
                  <a:lnTo>
                    <a:pt x="317500" y="327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397500" y="10488266"/>
              <a:ext cx="317501" cy="350126"/>
            </a:xfrm>
            <a:custGeom>
              <a:avLst/>
              <a:gdLst/>
              <a:ahLst/>
              <a:cxnLst/>
              <a:rect l="0" t="0" r="0" b="0"/>
              <a:pathLst>
                <a:path w="317501" h="350126">
                  <a:moveTo>
                    <a:pt x="0" y="14634"/>
                  </a:moveTo>
                  <a:lnTo>
                    <a:pt x="20225" y="1149"/>
                  </a:lnTo>
                  <a:lnTo>
                    <a:pt x="33239" y="0"/>
                  </a:lnTo>
                  <a:lnTo>
                    <a:pt x="48970" y="2055"/>
                  </a:lnTo>
                  <a:lnTo>
                    <a:pt x="66513" y="6248"/>
                  </a:lnTo>
                  <a:lnTo>
                    <a:pt x="82442" y="11865"/>
                  </a:lnTo>
                  <a:lnTo>
                    <a:pt x="97294" y="18432"/>
                  </a:lnTo>
                  <a:lnTo>
                    <a:pt x="111430" y="25633"/>
                  </a:lnTo>
                  <a:lnTo>
                    <a:pt x="126497" y="34666"/>
                  </a:lnTo>
                  <a:lnTo>
                    <a:pt x="142187" y="44922"/>
                  </a:lnTo>
                  <a:lnTo>
                    <a:pt x="158291" y="55992"/>
                  </a:lnTo>
                  <a:lnTo>
                    <a:pt x="169027" y="69017"/>
                  </a:lnTo>
                  <a:lnTo>
                    <a:pt x="176185" y="83346"/>
                  </a:lnTo>
                  <a:lnTo>
                    <a:pt x="180956" y="98542"/>
                  </a:lnTo>
                  <a:lnTo>
                    <a:pt x="188371" y="112905"/>
                  </a:lnTo>
                  <a:lnTo>
                    <a:pt x="197547" y="126715"/>
                  </a:lnTo>
                  <a:lnTo>
                    <a:pt x="207898" y="140155"/>
                  </a:lnTo>
                  <a:lnTo>
                    <a:pt x="214798" y="156170"/>
                  </a:lnTo>
                  <a:lnTo>
                    <a:pt x="219399" y="173902"/>
                  </a:lnTo>
                  <a:lnTo>
                    <a:pt x="222466" y="192779"/>
                  </a:lnTo>
                  <a:lnTo>
                    <a:pt x="224510" y="212420"/>
                  </a:lnTo>
                  <a:lnTo>
                    <a:pt x="225873" y="232569"/>
                  </a:lnTo>
                  <a:lnTo>
                    <a:pt x="226782" y="253057"/>
                  </a:lnTo>
                  <a:lnTo>
                    <a:pt x="224566" y="269538"/>
                  </a:lnTo>
                  <a:lnTo>
                    <a:pt x="220266" y="283347"/>
                  </a:lnTo>
                  <a:lnTo>
                    <a:pt x="214577" y="295376"/>
                  </a:lnTo>
                  <a:lnTo>
                    <a:pt x="209374" y="307629"/>
                  </a:lnTo>
                  <a:lnTo>
                    <a:pt x="204493" y="320030"/>
                  </a:lnTo>
                  <a:lnTo>
                    <a:pt x="199829" y="332531"/>
                  </a:lnTo>
                  <a:lnTo>
                    <a:pt x="191074" y="340866"/>
                  </a:lnTo>
                  <a:lnTo>
                    <a:pt x="179594" y="346422"/>
                  </a:lnTo>
                  <a:lnTo>
                    <a:pt x="166296" y="350125"/>
                  </a:lnTo>
                  <a:lnTo>
                    <a:pt x="153197" y="349773"/>
                  </a:lnTo>
                  <a:lnTo>
                    <a:pt x="140231" y="346716"/>
                  </a:lnTo>
                  <a:lnTo>
                    <a:pt x="127354" y="341855"/>
                  </a:lnTo>
                  <a:lnTo>
                    <a:pt x="114536" y="334381"/>
                  </a:lnTo>
                  <a:lnTo>
                    <a:pt x="101757" y="325166"/>
                  </a:lnTo>
                  <a:lnTo>
                    <a:pt x="89005" y="314788"/>
                  </a:lnTo>
                  <a:lnTo>
                    <a:pt x="80503" y="300814"/>
                  </a:lnTo>
                  <a:lnTo>
                    <a:pt x="74835" y="284443"/>
                  </a:lnTo>
                  <a:lnTo>
                    <a:pt x="71056" y="266473"/>
                  </a:lnTo>
                  <a:lnTo>
                    <a:pt x="72771" y="251671"/>
                  </a:lnTo>
                  <a:lnTo>
                    <a:pt x="78147" y="238981"/>
                  </a:lnTo>
                  <a:lnTo>
                    <a:pt x="85964" y="227699"/>
                  </a:lnTo>
                  <a:lnTo>
                    <a:pt x="98232" y="220177"/>
                  </a:lnTo>
                  <a:lnTo>
                    <a:pt x="113465" y="215162"/>
                  </a:lnTo>
                  <a:lnTo>
                    <a:pt x="130677" y="211819"/>
                  </a:lnTo>
                  <a:lnTo>
                    <a:pt x="146384" y="212413"/>
                  </a:lnTo>
                  <a:lnTo>
                    <a:pt x="161089" y="215631"/>
                  </a:lnTo>
                  <a:lnTo>
                    <a:pt x="175126" y="220598"/>
                  </a:lnTo>
                  <a:lnTo>
                    <a:pt x="187306" y="226732"/>
                  </a:lnTo>
                  <a:lnTo>
                    <a:pt x="198248" y="233643"/>
                  </a:lnTo>
                  <a:lnTo>
                    <a:pt x="208365" y="241074"/>
                  </a:lnTo>
                  <a:lnTo>
                    <a:pt x="220755" y="247438"/>
                  </a:lnTo>
                  <a:lnTo>
                    <a:pt x="234658" y="253092"/>
                  </a:lnTo>
                  <a:lnTo>
                    <a:pt x="249572" y="258272"/>
                  </a:lnTo>
                  <a:lnTo>
                    <a:pt x="263748" y="264548"/>
                  </a:lnTo>
                  <a:lnTo>
                    <a:pt x="277432" y="271554"/>
                  </a:lnTo>
                  <a:lnTo>
                    <a:pt x="317500" y="2940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750784" y="10452468"/>
              <a:ext cx="228135" cy="341460"/>
            </a:xfrm>
            <a:custGeom>
              <a:avLst/>
              <a:gdLst/>
              <a:ahLst/>
              <a:cxnLst/>
              <a:rect l="0" t="0" r="0" b="0"/>
              <a:pathLst>
                <a:path w="228135" h="341460">
                  <a:moveTo>
                    <a:pt x="116616" y="50432"/>
                  </a:moveTo>
                  <a:lnTo>
                    <a:pt x="103131" y="36947"/>
                  </a:lnTo>
                  <a:lnTo>
                    <a:pt x="94926" y="31564"/>
                  </a:lnTo>
                  <a:lnTo>
                    <a:pt x="85222" y="26565"/>
                  </a:lnTo>
                  <a:lnTo>
                    <a:pt x="74520" y="21820"/>
                  </a:lnTo>
                  <a:lnTo>
                    <a:pt x="61741" y="22891"/>
                  </a:lnTo>
                  <a:lnTo>
                    <a:pt x="47576" y="27838"/>
                  </a:lnTo>
                  <a:lnTo>
                    <a:pt x="32490" y="35369"/>
                  </a:lnTo>
                  <a:lnTo>
                    <a:pt x="21021" y="44623"/>
                  </a:lnTo>
                  <a:lnTo>
                    <a:pt x="11963" y="55026"/>
                  </a:lnTo>
                  <a:lnTo>
                    <a:pt x="4514" y="66194"/>
                  </a:lnTo>
                  <a:lnTo>
                    <a:pt x="959" y="79285"/>
                  </a:lnTo>
                  <a:lnTo>
                    <a:pt x="0" y="93656"/>
                  </a:lnTo>
                  <a:lnTo>
                    <a:pt x="772" y="108881"/>
                  </a:lnTo>
                  <a:lnTo>
                    <a:pt x="4109" y="123264"/>
                  </a:lnTo>
                  <a:lnTo>
                    <a:pt x="9155" y="137087"/>
                  </a:lnTo>
                  <a:lnTo>
                    <a:pt x="15342" y="150535"/>
                  </a:lnTo>
                  <a:lnTo>
                    <a:pt x="22289" y="162322"/>
                  </a:lnTo>
                  <a:lnTo>
                    <a:pt x="29742" y="173003"/>
                  </a:lnTo>
                  <a:lnTo>
                    <a:pt x="37533" y="182946"/>
                  </a:lnTo>
                  <a:lnTo>
                    <a:pt x="49783" y="193808"/>
                  </a:lnTo>
                  <a:lnTo>
                    <a:pt x="65005" y="205283"/>
                  </a:lnTo>
                  <a:lnTo>
                    <a:pt x="126647" y="247374"/>
                  </a:lnTo>
                  <a:lnTo>
                    <a:pt x="138825" y="256515"/>
                  </a:lnTo>
                  <a:lnTo>
                    <a:pt x="149766" y="265432"/>
                  </a:lnTo>
                  <a:lnTo>
                    <a:pt x="159883" y="274198"/>
                  </a:lnTo>
                  <a:lnTo>
                    <a:pt x="170860" y="281454"/>
                  </a:lnTo>
                  <a:lnTo>
                    <a:pt x="182412" y="287702"/>
                  </a:lnTo>
                  <a:lnTo>
                    <a:pt x="194346" y="293279"/>
                  </a:lnTo>
                  <a:lnTo>
                    <a:pt x="205125" y="299819"/>
                  </a:lnTo>
                  <a:lnTo>
                    <a:pt x="215133" y="307001"/>
                  </a:lnTo>
                  <a:lnTo>
                    <a:pt x="224627" y="314611"/>
                  </a:lnTo>
                  <a:lnTo>
                    <a:pt x="228134" y="322507"/>
                  </a:lnTo>
                  <a:lnTo>
                    <a:pt x="227650" y="330593"/>
                  </a:lnTo>
                  <a:lnTo>
                    <a:pt x="224505" y="338805"/>
                  </a:lnTo>
                  <a:lnTo>
                    <a:pt x="218175" y="341459"/>
                  </a:lnTo>
                  <a:lnTo>
                    <a:pt x="209722" y="340405"/>
                  </a:lnTo>
                  <a:lnTo>
                    <a:pt x="199853" y="336881"/>
                  </a:lnTo>
                  <a:lnTo>
                    <a:pt x="187629" y="334531"/>
                  </a:lnTo>
                  <a:lnTo>
                    <a:pt x="173836" y="332965"/>
                  </a:lnTo>
                  <a:lnTo>
                    <a:pt x="158996" y="331921"/>
                  </a:lnTo>
                  <a:lnTo>
                    <a:pt x="142047" y="331224"/>
                  </a:lnTo>
                  <a:lnTo>
                    <a:pt x="104400" y="330450"/>
                  </a:lnTo>
                  <a:lnTo>
                    <a:pt x="94361" y="323188"/>
                  </a:lnTo>
                  <a:lnTo>
                    <a:pt x="90490" y="311292"/>
                  </a:lnTo>
                  <a:lnTo>
                    <a:pt x="90732" y="296305"/>
                  </a:lnTo>
                  <a:lnTo>
                    <a:pt x="93715" y="283492"/>
                  </a:lnTo>
                  <a:lnTo>
                    <a:pt x="98527" y="272126"/>
                  </a:lnTo>
                  <a:lnTo>
                    <a:pt x="104556" y="261729"/>
                  </a:lnTo>
                  <a:lnTo>
                    <a:pt x="112810" y="250563"/>
                  </a:lnTo>
                  <a:lnTo>
                    <a:pt x="122545" y="238886"/>
                  </a:lnTo>
                  <a:lnTo>
                    <a:pt x="133268" y="226868"/>
                  </a:lnTo>
                  <a:lnTo>
                    <a:pt x="152709" y="205989"/>
                  </a:lnTo>
                  <a:lnTo>
                    <a:pt x="183284" y="174604"/>
                  </a:lnTo>
                  <a:lnTo>
                    <a:pt x="194928" y="162846"/>
                  </a:lnTo>
                  <a:lnTo>
                    <a:pt x="202690" y="149363"/>
                  </a:lnTo>
                  <a:lnTo>
                    <a:pt x="207866" y="134731"/>
                  </a:lnTo>
                  <a:lnTo>
                    <a:pt x="211316" y="119331"/>
                  </a:lnTo>
                  <a:lnTo>
                    <a:pt x="213616" y="102009"/>
                  </a:lnTo>
                  <a:lnTo>
                    <a:pt x="215149" y="83405"/>
                  </a:lnTo>
                  <a:lnTo>
                    <a:pt x="216171" y="63947"/>
                  </a:lnTo>
                  <a:lnTo>
                    <a:pt x="212619" y="46742"/>
                  </a:lnTo>
                  <a:lnTo>
                    <a:pt x="206018" y="31038"/>
                  </a:lnTo>
                  <a:lnTo>
                    <a:pt x="197384" y="16336"/>
                  </a:lnTo>
                  <a:lnTo>
                    <a:pt x="185983" y="6534"/>
                  </a:lnTo>
                  <a:lnTo>
                    <a:pt x="172738" y="0"/>
                  </a:lnTo>
                  <a:lnTo>
                    <a:pt x="116616" y="123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146800" y="10820400"/>
              <a:ext cx="76201" cy="177801"/>
            </a:xfrm>
            <a:custGeom>
              <a:avLst/>
              <a:gdLst/>
              <a:ahLst/>
              <a:cxnLst/>
              <a:rect l="0" t="0" r="0" b="0"/>
              <a:pathLst>
                <a:path w="76201" h="177801">
                  <a:moveTo>
                    <a:pt x="76200" y="0"/>
                  </a:moveTo>
                  <a:lnTo>
                    <a:pt x="69458" y="26968"/>
                  </a:lnTo>
                  <a:lnTo>
                    <a:pt x="64649" y="39144"/>
                  </a:lnTo>
                  <a:lnTo>
                    <a:pt x="58622" y="51496"/>
                  </a:lnTo>
                  <a:lnTo>
                    <a:pt x="51781" y="63964"/>
                  </a:lnTo>
                  <a:lnTo>
                    <a:pt x="28669" y="108479"/>
                  </a:lnTo>
                  <a:lnTo>
                    <a:pt x="21935" y="123119"/>
                  </a:lnTo>
                  <a:lnTo>
                    <a:pt x="16034" y="137113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300033" y="10528300"/>
              <a:ext cx="175060" cy="368301"/>
            </a:xfrm>
            <a:custGeom>
              <a:avLst/>
              <a:gdLst/>
              <a:ahLst/>
              <a:cxnLst/>
              <a:rect l="0" t="0" r="0" b="0"/>
              <a:pathLst>
                <a:path w="175060" h="368301">
                  <a:moveTo>
                    <a:pt x="37267" y="0"/>
                  </a:moveTo>
                  <a:lnTo>
                    <a:pt x="23782" y="20225"/>
                  </a:lnTo>
                  <a:lnTo>
                    <a:pt x="18399" y="33239"/>
                  </a:lnTo>
                  <a:lnTo>
                    <a:pt x="13400" y="48970"/>
                  </a:lnTo>
                  <a:lnTo>
                    <a:pt x="8655" y="66513"/>
                  </a:lnTo>
                  <a:lnTo>
                    <a:pt x="5492" y="85264"/>
                  </a:lnTo>
                  <a:lnTo>
                    <a:pt x="3384" y="104821"/>
                  </a:lnTo>
                  <a:lnTo>
                    <a:pt x="1978" y="124914"/>
                  </a:lnTo>
                  <a:lnTo>
                    <a:pt x="1041" y="143954"/>
                  </a:lnTo>
                  <a:lnTo>
                    <a:pt x="0" y="180161"/>
                  </a:lnTo>
                  <a:lnTo>
                    <a:pt x="1133" y="199129"/>
                  </a:lnTo>
                  <a:lnTo>
                    <a:pt x="3300" y="218830"/>
                  </a:lnTo>
                  <a:lnTo>
                    <a:pt x="6156" y="239021"/>
                  </a:lnTo>
                  <a:lnTo>
                    <a:pt x="13704" y="256713"/>
                  </a:lnTo>
                  <a:lnTo>
                    <a:pt x="24380" y="272743"/>
                  </a:lnTo>
                  <a:lnTo>
                    <a:pt x="37142" y="287661"/>
                  </a:lnTo>
                  <a:lnTo>
                    <a:pt x="49884" y="300429"/>
                  </a:lnTo>
                  <a:lnTo>
                    <a:pt x="62611" y="311764"/>
                  </a:lnTo>
                  <a:lnTo>
                    <a:pt x="75330" y="322143"/>
                  </a:lnTo>
                  <a:lnTo>
                    <a:pt x="88042" y="326239"/>
                  </a:lnTo>
                  <a:lnTo>
                    <a:pt x="100750" y="326148"/>
                  </a:lnTo>
                  <a:lnTo>
                    <a:pt x="113456" y="323265"/>
                  </a:lnTo>
                  <a:lnTo>
                    <a:pt x="124748" y="318521"/>
                  </a:lnTo>
                  <a:lnTo>
                    <a:pt x="135099" y="312535"/>
                  </a:lnTo>
                  <a:lnTo>
                    <a:pt x="144822" y="305723"/>
                  </a:lnTo>
                  <a:lnTo>
                    <a:pt x="154125" y="296949"/>
                  </a:lnTo>
                  <a:lnTo>
                    <a:pt x="163150" y="286866"/>
                  </a:lnTo>
                  <a:lnTo>
                    <a:pt x="171989" y="275911"/>
                  </a:lnTo>
                  <a:lnTo>
                    <a:pt x="175059" y="265785"/>
                  </a:lnTo>
                  <a:lnTo>
                    <a:pt x="174284" y="256212"/>
                  </a:lnTo>
                  <a:lnTo>
                    <a:pt x="170945" y="247008"/>
                  </a:lnTo>
                  <a:lnTo>
                    <a:pt x="165897" y="236639"/>
                  </a:lnTo>
                  <a:lnTo>
                    <a:pt x="159709" y="225492"/>
                  </a:lnTo>
                  <a:lnTo>
                    <a:pt x="152761" y="213828"/>
                  </a:lnTo>
                  <a:lnTo>
                    <a:pt x="143896" y="208874"/>
                  </a:lnTo>
                  <a:lnTo>
                    <a:pt x="133753" y="208393"/>
                  </a:lnTo>
                  <a:lnTo>
                    <a:pt x="122758" y="210895"/>
                  </a:lnTo>
                  <a:lnTo>
                    <a:pt x="111194" y="213975"/>
                  </a:lnTo>
                  <a:lnTo>
                    <a:pt x="87056" y="221159"/>
                  </a:lnTo>
                  <a:lnTo>
                    <a:pt x="78926" y="229283"/>
                  </a:lnTo>
                  <a:lnTo>
                    <a:pt x="73506" y="240345"/>
                  </a:lnTo>
                  <a:lnTo>
                    <a:pt x="69893" y="253363"/>
                  </a:lnTo>
                  <a:lnTo>
                    <a:pt x="64662" y="266275"/>
                  </a:lnTo>
                  <a:lnTo>
                    <a:pt x="58352" y="279117"/>
                  </a:lnTo>
                  <a:lnTo>
                    <a:pt x="51324" y="291910"/>
                  </a:lnTo>
                  <a:lnTo>
                    <a:pt x="49460" y="303262"/>
                  </a:lnTo>
                  <a:lnTo>
                    <a:pt x="51040" y="313652"/>
                  </a:lnTo>
                  <a:lnTo>
                    <a:pt x="62667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581411" y="10612757"/>
              <a:ext cx="186218" cy="291633"/>
            </a:xfrm>
            <a:custGeom>
              <a:avLst/>
              <a:gdLst/>
              <a:ahLst/>
              <a:cxnLst/>
              <a:rect l="0" t="0" r="0" b="0"/>
              <a:pathLst>
                <a:path w="186218" h="291633">
                  <a:moveTo>
                    <a:pt x="35289" y="42543"/>
                  </a:moveTo>
                  <a:lnTo>
                    <a:pt x="21804" y="56027"/>
                  </a:lnTo>
                  <a:lnTo>
                    <a:pt x="16421" y="64232"/>
                  </a:lnTo>
                  <a:lnTo>
                    <a:pt x="11422" y="73936"/>
                  </a:lnTo>
                  <a:lnTo>
                    <a:pt x="6677" y="84638"/>
                  </a:lnTo>
                  <a:lnTo>
                    <a:pt x="3514" y="98828"/>
                  </a:lnTo>
                  <a:lnTo>
                    <a:pt x="1406" y="115344"/>
                  </a:lnTo>
                  <a:lnTo>
                    <a:pt x="0" y="133411"/>
                  </a:lnTo>
                  <a:lnTo>
                    <a:pt x="474" y="152510"/>
                  </a:lnTo>
                  <a:lnTo>
                    <a:pt x="2201" y="172299"/>
                  </a:lnTo>
                  <a:lnTo>
                    <a:pt x="4763" y="192547"/>
                  </a:lnTo>
                  <a:lnTo>
                    <a:pt x="9294" y="211690"/>
                  </a:lnTo>
                  <a:lnTo>
                    <a:pt x="15137" y="230096"/>
                  </a:lnTo>
                  <a:lnTo>
                    <a:pt x="21854" y="248011"/>
                  </a:lnTo>
                  <a:lnTo>
                    <a:pt x="30566" y="261366"/>
                  </a:lnTo>
                  <a:lnTo>
                    <a:pt x="40606" y="271680"/>
                  </a:lnTo>
                  <a:lnTo>
                    <a:pt x="51534" y="279968"/>
                  </a:lnTo>
                  <a:lnTo>
                    <a:pt x="64463" y="285493"/>
                  </a:lnTo>
                  <a:lnTo>
                    <a:pt x="78727" y="289176"/>
                  </a:lnTo>
                  <a:lnTo>
                    <a:pt x="93881" y="291632"/>
                  </a:lnTo>
                  <a:lnTo>
                    <a:pt x="105394" y="289035"/>
                  </a:lnTo>
                  <a:lnTo>
                    <a:pt x="114481" y="283070"/>
                  </a:lnTo>
                  <a:lnTo>
                    <a:pt x="121951" y="274862"/>
                  </a:lnTo>
                  <a:lnTo>
                    <a:pt x="137775" y="258214"/>
                  </a:lnTo>
                  <a:lnTo>
                    <a:pt x="170930" y="224531"/>
                  </a:lnTo>
                  <a:lnTo>
                    <a:pt x="176516" y="211846"/>
                  </a:lnTo>
                  <a:lnTo>
                    <a:pt x="180240" y="196334"/>
                  </a:lnTo>
                  <a:lnTo>
                    <a:pt x="182723" y="178937"/>
                  </a:lnTo>
                  <a:lnTo>
                    <a:pt x="184378" y="160283"/>
                  </a:lnTo>
                  <a:lnTo>
                    <a:pt x="185482" y="140792"/>
                  </a:lnTo>
                  <a:lnTo>
                    <a:pt x="186217" y="120742"/>
                  </a:lnTo>
                  <a:lnTo>
                    <a:pt x="183886" y="100320"/>
                  </a:lnTo>
                  <a:lnTo>
                    <a:pt x="179508" y="79650"/>
                  </a:lnTo>
                  <a:lnTo>
                    <a:pt x="173768" y="58814"/>
                  </a:lnTo>
                  <a:lnTo>
                    <a:pt x="167119" y="40690"/>
                  </a:lnTo>
                  <a:lnTo>
                    <a:pt x="159865" y="24375"/>
                  </a:lnTo>
                  <a:lnTo>
                    <a:pt x="152206" y="9264"/>
                  </a:lnTo>
                  <a:lnTo>
                    <a:pt x="140045" y="2012"/>
                  </a:lnTo>
                  <a:lnTo>
                    <a:pt x="124881" y="0"/>
                  </a:lnTo>
                  <a:lnTo>
                    <a:pt x="107717" y="1481"/>
                  </a:lnTo>
                  <a:lnTo>
                    <a:pt x="94863" y="6701"/>
                  </a:lnTo>
                  <a:lnTo>
                    <a:pt x="84882" y="14416"/>
                  </a:lnTo>
                  <a:lnTo>
                    <a:pt x="76818" y="23791"/>
                  </a:lnTo>
                  <a:lnTo>
                    <a:pt x="68619" y="32864"/>
                  </a:lnTo>
                  <a:lnTo>
                    <a:pt x="51984" y="50471"/>
                  </a:lnTo>
                  <a:lnTo>
                    <a:pt x="46419" y="63350"/>
                  </a:lnTo>
                  <a:lnTo>
                    <a:pt x="42708" y="78991"/>
                  </a:lnTo>
                  <a:lnTo>
                    <a:pt x="35289" y="1441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864777" y="10582586"/>
              <a:ext cx="168146" cy="257069"/>
            </a:xfrm>
            <a:custGeom>
              <a:avLst/>
              <a:gdLst/>
              <a:ahLst/>
              <a:cxnLst/>
              <a:rect l="0" t="0" r="0" b="0"/>
              <a:pathLst>
                <a:path w="168146" h="257069">
                  <a:moveTo>
                    <a:pt x="56723" y="34614"/>
                  </a:moveTo>
                  <a:lnTo>
                    <a:pt x="29754" y="54839"/>
                  </a:lnTo>
                  <a:lnTo>
                    <a:pt x="21811" y="67853"/>
                  </a:lnTo>
                  <a:lnTo>
                    <a:pt x="16515" y="83584"/>
                  </a:lnTo>
                  <a:lnTo>
                    <a:pt x="1273" y="159528"/>
                  </a:lnTo>
                  <a:lnTo>
                    <a:pt x="0" y="177156"/>
                  </a:lnTo>
                  <a:lnTo>
                    <a:pt x="563" y="193143"/>
                  </a:lnTo>
                  <a:lnTo>
                    <a:pt x="2350" y="208032"/>
                  </a:lnTo>
                  <a:lnTo>
                    <a:pt x="6363" y="220782"/>
                  </a:lnTo>
                  <a:lnTo>
                    <a:pt x="11860" y="232104"/>
                  </a:lnTo>
                  <a:lnTo>
                    <a:pt x="18348" y="242474"/>
                  </a:lnTo>
                  <a:lnTo>
                    <a:pt x="29728" y="249387"/>
                  </a:lnTo>
                  <a:lnTo>
                    <a:pt x="44371" y="253995"/>
                  </a:lnTo>
                  <a:lnTo>
                    <a:pt x="61188" y="257068"/>
                  </a:lnTo>
                  <a:lnTo>
                    <a:pt x="75221" y="256295"/>
                  </a:lnTo>
                  <a:lnTo>
                    <a:pt x="87400" y="252956"/>
                  </a:lnTo>
                  <a:lnTo>
                    <a:pt x="98341" y="247908"/>
                  </a:lnTo>
                  <a:lnTo>
                    <a:pt x="109868" y="240310"/>
                  </a:lnTo>
                  <a:lnTo>
                    <a:pt x="121786" y="231012"/>
                  </a:lnTo>
                  <a:lnTo>
                    <a:pt x="133965" y="220579"/>
                  </a:lnTo>
                  <a:lnTo>
                    <a:pt x="144906" y="206568"/>
                  </a:lnTo>
                  <a:lnTo>
                    <a:pt x="155023" y="190172"/>
                  </a:lnTo>
                  <a:lnTo>
                    <a:pt x="164590" y="172186"/>
                  </a:lnTo>
                  <a:lnTo>
                    <a:pt x="168145" y="155962"/>
                  </a:lnTo>
                  <a:lnTo>
                    <a:pt x="167693" y="140912"/>
                  </a:lnTo>
                  <a:lnTo>
                    <a:pt x="164569" y="126646"/>
                  </a:lnTo>
                  <a:lnTo>
                    <a:pt x="162487" y="111491"/>
                  </a:lnTo>
                  <a:lnTo>
                    <a:pt x="161099" y="95742"/>
                  </a:lnTo>
                  <a:lnTo>
                    <a:pt x="160174" y="79600"/>
                  </a:lnTo>
                  <a:lnTo>
                    <a:pt x="156734" y="64604"/>
                  </a:lnTo>
                  <a:lnTo>
                    <a:pt x="151619" y="50374"/>
                  </a:lnTo>
                  <a:lnTo>
                    <a:pt x="145387" y="36654"/>
                  </a:lnTo>
                  <a:lnTo>
                    <a:pt x="136999" y="24685"/>
                  </a:lnTo>
                  <a:lnTo>
                    <a:pt x="127173" y="13883"/>
                  </a:lnTo>
                  <a:lnTo>
                    <a:pt x="116389" y="3860"/>
                  </a:lnTo>
                  <a:lnTo>
                    <a:pt x="102145" y="0"/>
                  </a:lnTo>
                  <a:lnTo>
                    <a:pt x="85593" y="249"/>
                  </a:lnTo>
                  <a:lnTo>
                    <a:pt x="31323" y="92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112000" y="10820400"/>
              <a:ext cx="98789" cy="215901"/>
            </a:xfrm>
            <a:custGeom>
              <a:avLst/>
              <a:gdLst/>
              <a:ahLst/>
              <a:cxnLst/>
              <a:rect l="0" t="0" r="0" b="0"/>
              <a:pathLst>
                <a:path w="98789" h="215901">
                  <a:moveTo>
                    <a:pt x="63500" y="0"/>
                  </a:moveTo>
                  <a:lnTo>
                    <a:pt x="76984" y="13484"/>
                  </a:lnTo>
                  <a:lnTo>
                    <a:pt x="82367" y="23100"/>
                  </a:lnTo>
                  <a:lnTo>
                    <a:pt x="87366" y="35155"/>
                  </a:lnTo>
                  <a:lnTo>
                    <a:pt x="92111" y="48837"/>
                  </a:lnTo>
                  <a:lnTo>
                    <a:pt x="95274" y="65013"/>
                  </a:lnTo>
                  <a:lnTo>
                    <a:pt x="97382" y="82853"/>
                  </a:lnTo>
                  <a:lnTo>
                    <a:pt x="98788" y="101802"/>
                  </a:lnTo>
                  <a:lnTo>
                    <a:pt x="98314" y="118668"/>
                  </a:lnTo>
                  <a:lnTo>
                    <a:pt x="96587" y="134146"/>
                  </a:lnTo>
                  <a:lnTo>
                    <a:pt x="94025" y="148697"/>
                  </a:lnTo>
                  <a:lnTo>
                    <a:pt x="89494" y="161220"/>
                  </a:lnTo>
                  <a:lnTo>
                    <a:pt x="83651" y="172391"/>
                  </a:lnTo>
                  <a:lnTo>
                    <a:pt x="76934" y="182660"/>
                  </a:lnTo>
                  <a:lnTo>
                    <a:pt x="65400" y="190918"/>
                  </a:lnTo>
                  <a:lnTo>
                    <a:pt x="50655" y="197834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240603" y="10591800"/>
              <a:ext cx="187909" cy="309906"/>
            </a:xfrm>
            <a:custGeom>
              <a:avLst/>
              <a:gdLst/>
              <a:ahLst/>
              <a:cxnLst/>
              <a:rect l="0" t="0" r="0" b="0"/>
              <a:pathLst>
                <a:path w="187909" h="309906">
                  <a:moveTo>
                    <a:pt x="87297" y="0"/>
                  </a:moveTo>
                  <a:lnTo>
                    <a:pt x="45201" y="42095"/>
                  </a:lnTo>
                  <a:lnTo>
                    <a:pt x="35244" y="56285"/>
                  </a:lnTo>
                  <a:lnTo>
                    <a:pt x="25784" y="72801"/>
                  </a:lnTo>
                  <a:lnTo>
                    <a:pt x="16654" y="90868"/>
                  </a:lnTo>
                  <a:lnTo>
                    <a:pt x="10569" y="112790"/>
                  </a:lnTo>
                  <a:lnTo>
                    <a:pt x="6511" y="137282"/>
                  </a:lnTo>
                  <a:lnTo>
                    <a:pt x="3806" y="163488"/>
                  </a:lnTo>
                  <a:lnTo>
                    <a:pt x="2003" y="188014"/>
                  </a:lnTo>
                  <a:lnTo>
                    <a:pt x="800" y="211420"/>
                  </a:lnTo>
                  <a:lnTo>
                    <a:pt x="0" y="234080"/>
                  </a:lnTo>
                  <a:lnTo>
                    <a:pt x="2287" y="253420"/>
                  </a:lnTo>
                  <a:lnTo>
                    <a:pt x="6635" y="270547"/>
                  </a:lnTo>
                  <a:lnTo>
                    <a:pt x="12355" y="286198"/>
                  </a:lnTo>
                  <a:lnTo>
                    <a:pt x="23224" y="296632"/>
                  </a:lnTo>
                  <a:lnTo>
                    <a:pt x="37527" y="303587"/>
                  </a:lnTo>
                  <a:lnTo>
                    <a:pt x="54116" y="308225"/>
                  </a:lnTo>
                  <a:lnTo>
                    <a:pt x="69410" y="309905"/>
                  </a:lnTo>
                  <a:lnTo>
                    <a:pt x="83839" y="309615"/>
                  </a:lnTo>
                  <a:lnTo>
                    <a:pt x="97691" y="308009"/>
                  </a:lnTo>
                  <a:lnTo>
                    <a:pt x="109749" y="304117"/>
                  </a:lnTo>
                  <a:lnTo>
                    <a:pt x="120609" y="298701"/>
                  </a:lnTo>
                  <a:lnTo>
                    <a:pt x="130671" y="292267"/>
                  </a:lnTo>
                  <a:lnTo>
                    <a:pt x="140202" y="285156"/>
                  </a:lnTo>
                  <a:lnTo>
                    <a:pt x="149378" y="277592"/>
                  </a:lnTo>
                  <a:lnTo>
                    <a:pt x="158318" y="269728"/>
                  </a:lnTo>
                  <a:lnTo>
                    <a:pt x="165688" y="257430"/>
                  </a:lnTo>
                  <a:lnTo>
                    <a:pt x="172014" y="242175"/>
                  </a:lnTo>
                  <a:lnTo>
                    <a:pt x="177641" y="224950"/>
                  </a:lnTo>
                  <a:lnTo>
                    <a:pt x="181393" y="206411"/>
                  </a:lnTo>
                  <a:lnTo>
                    <a:pt x="183894" y="186996"/>
                  </a:lnTo>
                  <a:lnTo>
                    <a:pt x="185562" y="166997"/>
                  </a:lnTo>
                  <a:lnTo>
                    <a:pt x="186673" y="146609"/>
                  </a:lnTo>
                  <a:lnTo>
                    <a:pt x="187908" y="105140"/>
                  </a:lnTo>
                  <a:lnTo>
                    <a:pt x="186827" y="87027"/>
                  </a:lnTo>
                  <a:lnTo>
                    <a:pt x="184694" y="70718"/>
                  </a:lnTo>
                  <a:lnTo>
                    <a:pt x="181861" y="55612"/>
                  </a:lnTo>
                  <a:lnTo>
                    <a:pt x="177151" y="42719"/>
                  </a:lnTo>
                  <a:lnTo>
                    <a:pt x="171189" y="31301"/>
                  </a:lnTo>
                  <a:lnTo>
                    <a:pt x="164391" y="20867"/>
                  </a:lnTo>
                  <a:lnTo>
                    <a:pt x="152804" y="13911"/>
                  </a:lnTo>
                  <a:lnTo>
                    <a:pt x="138024" y="9273"/>
                  </a:lnTo>
                  <a:lnTo>
                    <a:pt x="121115" y="6182"/>
                  </a:lnTo>
                  <a:lnTo>
                    <a:pt x="107020" y="6943"/>
                  </a:lnTo>
                  <a:lnTo>
                    <a:pt x="94801" y="10273"/>
                  </a:lnTo>
                  <a:lnTo>
                    <a:pt x="83833" y="15316"/>
                  </a:lnTo>
                  <a:lnTo>
                    <a:pt x="73699" y="22911"/>
                  </a:lnTo>
                  <a:lnTo>
                    <a:pt x="64120" y="32206"/>
                  </a:lnTo>
                  <a:lnTo>
                    <a:pt x="54912" y="42637"/>
                  </a:lnTo>
                  <a:lnTo>
                    <a:pt x="47363" y="53825"/>
                  </a:lnTo>
                  <a:lnTo>
                    <a:pt x="40918" y="65516"/>
                  </a:lnTo>
                  <a:lnTo>
                    <a:pt x="23797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546921" y="10617200"/>
              <a:ext cx="216603" cy="264539"/>
            </a:xfrm>
            <a:custGeom>
              <a:avLst/>
              <a:gdLst/>
              <a:ahLst/>
              <a:cxnLst/>
              <a:rect l="0" t="0" r="0" b="0"/>
              <a:pathLst>
                <a:path w="216603" h="264539">
                  <a:moveTo>
                    <a:pt x="60379" y="0"/>
                  </a:moveTo>
                  <a:lnTo>
                    <a:pt x="46894" y="20225"/>
                  </a:lnTo>
                  <a:lnTo>
                    <a:pt x="40100" y="29005"/>
                  </a:lnTo>
                  <a:lnTo>
                    <a:pt x="32749" y="37681"/>
                  </a:lnTo>
                  <a:lnTo>
                    <a:pt x="25026" y="46287"/>
                  </a:lnTo>
                  <a:lnTo>
                    <a:pt x="18466" y="59080"/>
                  </a:lnTo>
                  <a:lnTo>
                    <a:pt x="12681" y="74665"/>
                  </a:lnTo>
                  <a:lnTo>
                    <a:pt x="7414" y="92109"/>
                  </a:lnTo>
                  <a:lnTo>
                    <a:pt x="3902" y="110795"/>
                  </a:lnTo>
                  <a:lnTo>
                    <a:pt x="1561" y="130308"/>
                  </a:lnTo>
                  <a:lnTo>
                    <a:pt x="0" y="150372"/>
                  </a:lnTo>
                  <a:lnTo>
                    <a:pt x="371" y="167981"/>
                  </a:lnTo>
                  <a:lnTo>
                    <a:pt x="2029" y="183954"/>
                  </a:lnTo>
                  <a:lnTo>
                    <a:pt x="4545" y="198835"/>
                  </a:lnTo>
                  <a:lnTo>
                    <a:pt x="11868" y="211579"/>
                  </a:lnTo>
                  <a:lnTo>
                    <a:pt x="22393" y="222898"/>
                  </a:lnTo>
                  <a:lnTo>
                    <a:pt x="35055" y="233264"/>
                  </a:lnTo>
                  <a:lnTo>
                    <a:pt x="47730" y="242999"/>
                  </a:lnTo>
                  <a:lnTo>
                    <a:pt x="60413" y="252310"/>
                  </a:lnTo>
                  <a:lnTo>
                    <a:pt x="73101" y="261340"/>
                  </a:lnTo>
                  <a:lnTo>
                    <a:pt x="88616" y="264538"/>
                  </a:lnTo>
                  <a:lnTo>
                    <a:pt x="106014" y="263847"/>
                  </a:lnTo>
                  <a:lnTo>
                    <a:pt x="124669" y="260564"/>
                  </a:lnTo>
                  <a:lnTo>
                    <a:pt x="139928" y="252731"/>
                  </a:lnTo>
                  <a:lnTo>
                    <a:pt x="152922" y="241865"/>
                  </a:lnTo>
                  <a:lnTo>
                    <a:pt x="164408" y="228977"/>
                  </a:lnTo>
                  <a:lnTo>
                    <a:pt x="174887" y="216151"/>
                  </a:lnTo>
                  <a:lnTo>
                    <a:pt x="184696" y="203367"/>
                  </a:lnTo>
                  <a:lnTo>
                    <a:pt x="194056" y="190611"/>
                  </a:lnTo>
                  <a:lnTo>
                    <a:pt x="201709" y="175052"/>
                  </a:lnTo>
                  <a:lnTo>
                    <a:pt x="208221" y="157623"/>
                  </a:lnTo>
                  <a:lnTo>
                    <a:pt x="213973" y="138948"/>
                  </a:lnTo>
                  <a:lnTo>
                    <a:pt x="216397" y="122266"/>
                  </a:lnTo>
                  <a:lnTo>
                    <a:pt x="216602" y="106911"/>
                  </a:lnTo>
                  <a:lnTo>
                    <a:pt x="215327" y="92440"/>
                  </a:lnTo>
                  <a:lnTo>
                    <a:pt x="211655" y="77149"/>
                  </a:lnTo>
                  <a:lnTo>
                    <a:pt x="206385" y="61310"/>
                  </a:lnTo>
                  <a:lnTo>
                    <a:pt x="200050" y="45107"/>
                  </a:lnTo>
                  <a:lnTo>
                    <a:pt x="190181" y="34304"/>
                  </a:lnTo>
                  <a:lnTo>
                    <a:pt x="177958" y="27102"/>
                  </a:lnTo>
                  <a:lnTo>
                    <a:pt x="164165" y="22302"/>
                  </a:lnTo>
                  <a:lnTo>
                    <a:pt x="150736" y="21923"/>
                  </a:lnTo>
                  <a:lnTo>
                    <a:pt x="137550" y="24493"/>
                  </a:lnTo>
                  <a:lnTo>
                    <a:pt x="124527" y="29028"/>
                  </a:lnTo>
                  <a:lnTo>
                    <a:pt x="113021" y="34874"/>
                  </a:lnTo>
                  <a:lnTo>
                    <a:pt x="102529" y="41594"/>
                  </a:lnTo>
                  <a:lnTo>
                    <a:pt x="92712" y="48896"/>
                  </a:lnTo>
                  <a:lnTo>
                    <a:pt x="84757" y="57997"/>
                  </a:lnTo>
                  <a:lnTo>
                    <a:pt x="78042" y="68298"/>
                  </a:lnTo>
                  <a:lnTo>
                    <a:pt x="72154" y="79399"/>
                  </a:lnTo>
                  <a:lnTo>
                    <a:pt x="65407" y="89621"/>
                  </a:lnTo>
                  <a:lnTo>
                    <a:pt x="58086" y="99259"/>
                  </a:lnTo>
                  <a:lnTo>
                    <a:pt x="34979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913696" y="10597945"/>
              <a:ext cx="250595" cy="267654"/>
            </a:xfrm>
            <a:custGeom>
              <a:avLst/>
              <a:gdLst/>
              <a:ahLst/>
              <a:cxnLst/>
              <a:rect l="0" t="0" r="0" b="0"/>
              <a:pathLst>
                <a:path w="250595" h="267654">
                  <a:moveTo>
                    <a:pt x="49204" y="95455"/>
                  </a:moveTo>
                  <a:lnTo>
                    <a:pt x="28978" y="122423"/>
                  </a:lnTo>
                  <a:lnTo>
                    <a:pt x="11522" y="146951"/>
                  </a:lnTo>
                  <a:lnTo>
                    <a:pt x="2916" y="159419"/>
                  </a:lnTo>
                  <a:lnTo>
                    <a:pt x="0" y="170553"/>
                  </a:lnTo>
                  <a:lnTo>
                    <a:pt x="879" y="180798"/>
                  </a:lnTo>
                  <a:lnTo>
                    <a:pt x="4288" y="190450"/>
                  </a:lnTo>
                  <a:lnTo>
                    <a:pt x="9382" y="201118"/>
                  </a:lnTo>
                  <a:lnTo>
                    <a:pt x="15600" y="212464"/>
                  </a:lnTo>
                  <a:lnTo>
                    <a:pt x="22568" y="224261"/>
                  </a:lnTo>
                  <a:lnTo>
                    <a:pt x="31446" y="234948"/>
                  </a:lnTo>
                  <a:lnTo>
                    <a:pt x="41599" y="244894"/>
                  </a:lnTo>
                  <a:lnTo>
                    <a:pt x="52600" y="254348"/>
                  </a:lnTo>
                  <a:lnTo>
                    <a:pt x="65579" y="260650"/>
                  </a:lnTo>
                  <a:lnTo>
                    <a:pt x="79876" y="264851"/>
                  </a:lnTo>
                  <a:lnTo>
                    <a:pt x="95052" y="267653"/>
                  </a:lnTo>
                  <a:lnTo>
                    <a:pt x="112224" y="266698"/>
                  </a:lnTo>
                  <a:lnTo>
                    <a:pt x="130729" y="263239"/>
                  </a:lnTo>
                  <a:lnTo>
                    <a:pt x="150121" y="258110"/>
                  </a:lnTo>
                  <a:lnTo>
                    <a:pt x="167282" y="250459"/>
                  </a:lnTo>
                  <a:lnTo>
                    <a:pt x="182955" y="241124"/>
                  </a:lnTo>
                  <a:lnTo>
                    <a:pt x="197638" y="230668"/>
                  </a:lnTo>
                  <a:lnTo>
                    <a:pt x="210249" y="220874"/>
                  </a:lnTo>
                  <a:lnTo>
                    <a:pt x="221478" y="211523"/>
                  </a:lnTo>
                  <a:lnTo>
                    <a:pt x="231787" y="202467"/>
                  </a:lnTo>
                  <a:lnTo>
                    <a:pt x="238659" y="189374"/>
                  </a:lnTo>
                  <a:lnTo>
                    <a:pt x="243240" y="173590"/>
                  </a:lnTo>
                  <a:lnTo>
                    <a:pt x="246295" y="156011"/>
                  </a:lnTo>
                  <a:lnTo>
                    <a:pt x="248331" y="137237"/>
                  </a:lnTo>
                  <a:lnTo>
                    <a:pt x="249689" y="117665"/>
                  </a:lnTo>
                  <a:lnTo>
                    <a:pt x="250594" y="97561"/>
                  </a:lnTo>
                  <a:lnTo>
                    <a:pt x="248375" y="79926"/>
                  </a:lnTo>
                  <a:lnTo>
                    <a:pt x="244073" y="63935"/>
                  </a:lnTo>
                  <a:lnTo>
                    <a:pt x="238383" y="49042"/>
                  </a:lnTo>
                  <a:lnTo>
                    <a:pt x="231768" y="36291"/>
                  </a:lnTo>
                  <a:lnTo>
                    <a:pt x="224535" y="24967"/>
                  </a:lnTo>
                  <a:lnTo>
                    <a:pt x="216892" y="14597"/>
                  </a:lnTo>
                  <a:lnTo>
                    <a:pt x="204740" y="7682"/>
                  </a:lnTo>
                  <a:lnTo>
                    <a:pt x="189583" y="3073"/>
                  </a:lnTo>
                  <a:lnTo>
                    <a:pt x="172424" y="0"/>
                  </a:lnTo>
                  <a:lnTo>
                    <a:pt x="156750" y="773"/>
                  </a:lnTo>
                  <a:lnTo>
                    <a:pt x="142068" y="4112"/>
                  </a:lnTo>
                  <a:lnTo>
                    <a:pt x="128047" y="9160"/>
                  </a:lnTo>
                  <a:lnTo>
                    <a:pt x="113055" y="16758"/>
                  </a:lnTo>
                  <a:lnTo>
                    <a:pt x="97415" y="26056"/>
                  </a:lnTo>
                  <a:lnTo>
                    <a:pt x="81345" y="36489"/>
                  </a:lnTo>
                  <a:lnTo>
                    <a:pt x="66398" y="47678"/>
                  </a:lnTo>
                  <a:lnTo>
                    <a:pt x="52199" y="59370"/>
                  </a:lnTo>
                  <a:lnTo>
                    <a:pt x="11104" y="954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Freeform 150"/>
          <p:cNvSpPr/>
          <p:nvPr/>
        </p:nvSpPr>
        <p:spPr>
          <a:xfrm>
            <a:off x="1170188" y="11963400"/>
            <a:ext cx="315713" cy="469901"/>
          </a:xfrm>
          <a:custGeom>
            <a:avLst/>
            <a:gdLst/>
            <a:ahLst/>
            <a:cxnLst/>
            <a:rect l="0" t="0" r="0" b="0"/>
            <a:pathLst>
              <a:path w="315713" h="469901">
                <a:moveTo>
                  <a:pt x="201412" y="0"/>
                </a:moveTo>
                <a:lnTo>
                  <a:pt x="194669" y="20225"/>
                </a:lnTo>
                <a:lnTo>
                  <a:pt x="189861" y="29005"/>
                </a:lnTo>
                <a:lnTo>
                  <a:pt x="183834" y="37682"/>
                </a:lnTo>
                <a:lnTo>
                  <a:pt x="176993" y="46288"/>
                </a:lnTo>
                <a:lnTo>
                  <a:pt x="169610" y="57670"/>
                </a:lnTo>
                <a:lnTo>
                  <a:pt x="161866" y="70902"/>
                </a:lnTo>
                <a:lnTo>
                  <a:pt x="153881" y="85368"/>
                </a:lnTo>
                <a:lnTo>
                  <a:pt x="144325" y="99245"/>
                </a:lnTo>
                <a:lnTo>
                  <a:pt x="133720" y="112730"/>
                </a:lnTo>
                <a:lnTo>
                  <a:pt x="122417" y="125953"/>
                </a:lnTo>
                <a:lnTo>
                  <a:pt x="112060" y="137591"/>
                </a:lnTo>
                <a:lnTo>
                  <a:pt x="93026" y="158048"/>
                </a:lnTo>
                <a:lnTo>
                  <a:pt x="82588" y="166043"/>
                </a:lnTo>
                <a:lnTo>
                  <a:pt x="71396" y="172784"/>
                </a:lnTo>
                <a:lnTo>
                  <a:pt x="59701" y="178689"/>
                </a:lnTo>
                <a:lnTo>
                  <a:pt x="49082" y="185448"/>
                </a:lnTo>
                <a:lnTo>
                  <a:pt x="39181" y="192776"/>
                </a:lnTo>
                <a:lnTo>
                  <a:pt x="29758" y="200484"/>
                </a:lnTo>
                <a:lnTo>
                  <a:pt x="20653" y="208445"/>
                </a:lnTo>
                <a:lnTo>
                  <a:pt x="11762" y="216573"/>
                </a:lnTo>
                <a:lnTo>
                  <a:pt x="3012" y="224815"/>
                </a:lnTo>
                <a:lnTo>
                  <a:pt x="0" y="234543"/>
                </a:lnTo>
                <a:lnTo>
                  <a:pt x="815" y="245263"/>
                </a:lnTo>
                <a:lnTo>
                  <a:pt x="4181" y="256642"/>
                </a:lnTo>
                <a:lnTo>
                  <a:pt x="10658" y="267050"/>
                </a:lnTo>
                <a:lnTo>
                  <a:pt x="19209" y="276811"/>
                </a:lnTo>
                <a:lnTo>
                  <a:pt x="29143" y="286140"/>
                </a:lnTo>
                <a:lnTo>
                  <a:pt x="41410" y="293771"/>
                </a:lnTo>
                <a:lnTo>
                  <a:pt x="55233" y="300270"/>
                </a:lnTo>
                <a:lnTo>
                  <a:pt x="70092" y="306013"/>
                </a:lnTo>
                <a:lnTo>
                  <a:pt x="84232" y="315486"/>
                </a:lnTo>
                <a:lnTo>
                  <a:pt x="97892" y="327446"/>
                </a:lnTo>
                <a:lnTo>
                  <a:pt x="143490" y="373713"/>
                </a:lnTo>
                <a:lnTo>
                  <a:pt x="154331" y="381786"/>
                </a:lnTo>
                <a:lnTo>
                  <a:pt x="165791" y="388580"/>
                </a:lnTo>
                <a:lnTo>
                  <a:pt x="177664" y="394520"/>
                </a:lnTo>
                <a:lnTo>
                  <a:pt x="188402" y="401302"/>
                </a:lnTo>
                <a:lnTo>
                  <a:pt x="198383" y="408646"/>
                </a:lnTo>
                <a:lnTo>
                  <a:pt x="207859" y="416364"/>
                </a:lnTo>
                <a:lnTo>
                  <a:pt x="218410" y="424331"/>
                </a:lnTo>
                <a:lnTo>
                  <a:pt x="241422" y="440710"/>
                </a:lnTo>
                <a:lnTo>
                  <a:pt x="254896" y="447618"/>
                </a:lnTo>
                <a:lnTo>
                  <a:pt x="269524" y="453633"/>
                </a:lnTo>
                <a:lnTo>
                  <a:pt x="315712" y="469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1181100" y="12002972"/>
            <a:ext cx="8178531" cy="417629"/>
          </a:xfrm>
          <a:custGeom>
            <a:avLst/>
            <a:gdLst/>
            <a:ahLst/>
            <a:cxnLst/>
            <a:rect l="0" t="0" r="0" b="0"/>
            <a:pathLst>
              <a:path w="8178531" h="417629">
                <a:moveTo>
                  <a:pt x="0" y="201728"/>
                </a:moveTo>
                <a:lnTo>
                  <a:pt x="13483" y="188244"/>
                </a:lnTo>
                <a:lnTo>
                  <a:pt x="14633" y="181450"/>
                </a:lnTo>
                <a:lnTo>
                  <a:pt x="12578" y="174098"/>
                </a:lnTo>
                <a:lnTo>
                  <a:pt x="8385" y="166375"/>
                </a:lnTo>
                <a:lnTo>
                  <a:pt x="8412" y="164048"/>
                </a:lnTo>
                <a:lnTo>
                  <a:pt x="11252" y="165318"/>
                </a:lnTo>
                <a:lnTo>
                  <a:pt x="15968" y="168988"/>
                </a:lnTo>
                <a:lnTo>
                  <a:pt x="16290" y="168612"/>
                </a:lnTo>
                <a:lnTo>
                  <a:pt x="9121" y="160670"/>
                </a:lnTo>
                <a:lnTo>
                  <a:pt x="13136" y="157422"/>
                </a:lnTo>
                <a:lnTo>
                  <a:pt x="36412" y="153814"/>
                </a:lnTo>
                <a:lnTo>
                  <a:pt x="48263" y="155674"/>
                </a:lnTo>
                <a:lnTo>
                  <a:pt x="68958" y="165266"/>
                </a:lnTo>
                <a:lnTo>
                  <a:pt x="98851" y="171412"/>
                </a:lnTo>
                <a:lnTo>
                  <a:pt x="346550" y="176271"/>
                </a:lnTo>
                <a:lnTo>
                  <a:pt x="452889" y="176321"/>
                </a:lnTo>
                <a:lnTo>
                  <a:pt x="487739" y="168798"/>
                </a:lnTo>
                <a:lnTo>
                  <a:pt x="518751" y="158870"/>
                </a:lnTo>
                <a:lnTo>
                  <a:pt x="669699" y="144496"/>
                </a:lnTo>
                <a:lnTo>
                  <a:pt x="798676" y="131527"/>
                </a:lnTo>
                <a:lnTo>
                  <a:pt x="847445" y="121139"/>
                </a:lnTo>
                <a:lnTo>
                  <a:pt x="1040656" y="113152"/>
                </a:lnTo>
                <a:lnTo>
                  <a:pt x="1084343" y="120498"/>
                </a:lnTo>
                <a:lnTo>
                  <a:pt x="1125397" y="130347"/>
                </a:lnTo>
                <a:lnTo>
                  <a:pt x="1305976" y="144662"/>
                </a:lnTo>
                <a:lnTo>
                  <a:pt x="1458687" y="157629"/>
                </a:lnTo>
                <a:lnTo>
                  <a:pt x="1518960" y="168017"/>
                </a:lnTo>
                <a:lnTo>
                  <a:pt x="1684534" y="178420"/>
                </a:lnTo>
                <a:lnTo>
                  <a:pt x="1725641" y="189487"/>
                </a:lnTo>
                <a:lnTo>
                  <a:pt x="1835441" y="200115"/>
                </a:lnTo>
                <a:lnTo>
                  <a:pt x="1968961" y="205349"/>
                </a:lnTo>
                <a:lnTo>
                  <a:pt x="2034488" y="211738"/>
                </a:lnTo>
                <a:lnTo>
                  <a:pt x="2233183" y="217145"/>
                </a:lnTo>
                <a:lnTo>
                  <a:pt x="2307980" y="231853"/>
                </a:lnTo>
                <a:lnTo>
                  <a:pt x="2348450" y="236284"/>
                </a:lnTo>
                <a:lnTo>
                  <a:pt x="2423193" y="225294"/>
                </a:lnTo>
                <a:lnTo>
                  <a:pt x="2673714" y="214553"/>
                </a:lnTo>
                <a:lnTo>
                  <a:pt x="2914071" y="214429"/>
                </a:lnTo>
                <a:lnTo>
                  <a:pt x="2954139" y="221954"/>
                </a:lnTo>
                <a:lnTo>
                  <a:pt x="2994995" y="231884"/>
                </a:lnTo>
                <a:lnTo>
                  <a:pt x="3067886" y="240296"/>
                </a:lnTo>
                <a:lnTo>
                  <a:pt x="3103404" y="252266"/>
                </a:lnTo>
                <a:lnTo>
                  <a:pt x="3207163" y="262667"/>
                </a:lnTo>
                <a:lnTo>
                  <a:pt x="3279230" y="261646"/>
                </a:lnTo>
                <a:lnTo>
                  <a:pt x="3328569" y="251407"/>
                </a:lnTo>
                <a:lnTo>
                  <a:pt x="3466418" y="240844"/>
                </a:lnTo>
                <a:lnTo>
                  <a:pt x="3499252" y="232754"/>
                </a:lnTo>
                <a:lnTo>
                  <a:pt x="3513935" y="226645"/>
                </a:lnTo>
                <a:lnTo>
                  <a:pt x="3581793" y="218047"/>
                </a:lnTo>
                <a:lnTo>
                  <a:pt x="3825978" y="214522"/>
                </a:lnTo>
                <a:lnTo>
                  <a:pt x="4008469" y="217255"/>
                </a:lnTo>
                <a:lnTo>
                  <a:pt x="4068012" y="227914"/>
                </a:lnTo>
                <a:lnTo>
                  <a:pt x="4300816" y="239518"/>
                </a:lnTo>
                <a:lnTo>
                  <a:pt x="4410456" y="242589"/>
                </a:lnTo>
                <a:lnTo>
                  <a:pt x="4454106" y="253285"/>
                </a:lnTo>
                <a:lnTo>
                  <a:pt x="4569436" y="263656"/>
                </a:lnTo>
                <a:lnTo>
                  <a:pt x="4809908" y="265209"/>
                </a:lnTo>
                <a:lnTo>
                  <a:pt x="6175908" y="265228"/>
                </a:lnTo>
                <a:lnTo>
                  <a:pt x="6220414" y="257702"/>
                </a:lnTo>
                <a:lnTo>
                  <a:pt x="6259951" y="247772"/>
                </a:lnTo>
                <a:lnTo>
                  <a:pt x="6332098" y="239359"/>
                </a:lnTo>
                <a:lnTo>
                  <a:pt x="6367443" y="227389"/>
                </a:lnTo>
                <a:lnTo>
                  <a:pt x="6438110" y="218268"/>
                </a:lnTo>
                <a:lnTo>
                  <a:pt x="6625354" y="205924"/>
                </a:lnTo>
                <a:lnTo>
                  <a:pt x="6745685" y="199273"/>
                </a:lnTo>
                <a:lnTo>
                  <a:pt x="6777038" y="188407"/>
                </a:lnTo>
                <a:lnTo>
                  <a:pt x="6825231" y="179906"/>
                </a:lnTo>
                <a:lnTo>
                  <a:pt x="6989136" y="168941"/>
                </a:lnTo>
                <a:lnTo>
                  <a:pt x="7062425" y="156264"/>
                </a:lnTo>
                <a:lnTo>
                  <a:pt x="7316739" y="150990"/>
                </a:lnTo>
                <a:lnTo>
                  <a:pt x="7769054" y="150928"/>
                </a:lnTo>
                <a:lnTo>
                  <a:pt x="7865040" y="144638"/>
                </a:lnTo>
                <a:lnTo>
                  <a:pt x="8002943" y="150559"/>
                </a:lnTo>
                <a:lnTo>
                  <a:pt x="8163073" y="138741"/>
                </a:lnTo>
                <a:lnTo>
                  <a:pt x="8173959" y="135748"/>
                </a:lnTo>
                <a:lnTo>
                  <a:pt x="8178395" y="130929"/>
                </a:lnTo>
                <a:lnTo>
                  <a:pt x="8178530" y="124896"/>
                </a:lnTo>
                <a:lnTo>
                  <a:pt x="8174387" y="118050"/>
                </a:lnTo>
                <a:lnTo>
                  <a:pt x="8167391" y="110666"/>
                </a:lnTo>
                <a:lnTo>
                  <a:pt x="8158494" y="102920"/>
                </a:lnTo>
                <a:lnTo>
                  <a:pt x="8129793" y="90550"/>
                </a:lnTo>
                <a:lnTo>
                  <a:pt x="8097753" y="78937"/>
                </a:lnTo>
                <a:lnTo>
                  <a:pt x="8085257" y="71890"/>
                </a:lnTo>
                <a:lnTo>
                  <a:pt x="8038183" y="40300"/>
                </a:lnTo>
                <a:lnTo>
                  <a:pt x="8022966" y="32021"/>
                </a:lnTo>
                <a:lnTo>
                  <a:pt x="8005766" y="23678"/>
                </a:lnTo>
                <a:lnTo>
                  <a:pt x="7987244" y="15295"/>
                </a:lnTo>
                <a:lnTo>
                  <a:pt x="7951612" y="5980"/>
                </a:lnTo>
                <a:lnTo>
                  <a:pt x="7928250" y="1840"/>
                </a:lnTo>
                <a:lnTo>
                  <a:pt x="7929922" y="735"/>
                </a:lnTo>
                <a:lnTo>
                  <a:pt x="7936681" y="0"/>
                </a:lnTo>
                <a:lnTo>
                  <a:pt x="7944009" y="2331"/>
                </a:lnTo>
                <a:lnTo>
                  <a:pt x="7959678" y="12448"/>
                </a:lnTo>
                <a:lnTo>
                  <a:pt x="7991108" y="34010"/>
                </a:lnTo>
                <a:lnTo>
                  <a:pt x="8027232" y="58273"/>
                </a:lnTo>
                <a:lnTo>
                  <a:pt x="8059696" y="78703"/>
                </a:lnTo>
                <a:lnTo>
                  <a:pt x="8078230" y="90078"/>
                </a:lnTo>
                <a:lnTo>
                  <a:pt x="8093409" y="100483"/>
                </a:lnTo>
                <a:lnTo>
                  <a:pt x="8106350" y="110242"/>
                </a:lnTo>
                <a:lnTo>
                  <a:pt x="8117800" y="119570"/>
                </a:lnTo>
                <a:lnTo>
                  <a:pt x="8129667" y="130023"/>
                </a:lnTo>
                <a:lnTo>
                  <a:pt x="8141811" y="141225"/>
                </a:lnTo>
                <a:lnTo>
                  <a:pt x="8154141" y="152926"/>
                </a:lnTo>
                <a:lnTo>
                  <a:pt x="8162360" y="167782"/>
                </a:lnTo>
                <a:lnTo>
                  <a:pt x="8167840" y="184742"/>
                </a:lnTo>
                <a:lnTo>
                  <a:pt x="8171493" y="203103"/>
                </a:lnTo>
                <a:lnTo>
                  <a:pt x="8173928" y="222401"/>
                </a:lnTo>
                <a:lnTo>
                  <a:pt x="8175552" y="242320"/>
                </a:lnTo>
                <a:lnTo>
                  <a:pt x="8176635" y="262656"/>
                </a:lnTo>
                <a:lnTo>
                  <a:pt x="8173123" y="283269"/>
                </a:lnTo>
                <a:lnTo>
                  <a:pt x="8166549" y="304066"/>
                </a:lnTo>
                <a:lnTo>
                  <a:pt x="8157933" y="324987"/>
                </a:lnTo>
                <a:lnTo>
                  <a:pt x="8149366" y="344578"/>
                </a:lnTo>
                <a:lnTo>
                  <a:pt x="8115300" y="41762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1824258" y="11988800"/>
            <a:ext cx="1684726" cy="1447593"/>
            <a:chOff x="1824258" y="11988800"/>
            <a:chExt cx="1684726" cy="1447593"/>
          </a:xfrm>
        </p:grpSpPr>
        <p:sp>
          <p:nvSpPr>
            <p:cNvPr id="153" name="Freeform 152"/>
            <p:cNvSpPr/>
            <p:nvPr/>
          </p:nvSpPr>
          <p:spPr>
            <a:xfrm>
              <a:off x="2146300" y="1198880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25400" y="0"/>
                  </a:moveTo>
                  <a:lnTo>
                    <a:pt x="25400" y="33709"/>
                  </a:lnTo>
                  <a:lnTo>
                    <a:pt x="22577" y="47873"/>
                  </a:lnTo>
                  <a:lnTo>
                    <a:pt x="17874" y="61548"/>
                  </a:lnTo>
                  <a:lnTo>
                    <a:pt x="11915" y="74899"/>
                  </a:lnTo>
                  <a:lnTo>
                    <a:pt x="7944" y="89444"/>
                  </a:lnTo>
                  <a:lnTo>
                    <a:pt x="5295" y="104784"/>
                  </a:lnTo>
                  <a:lnTo>
                    <a:pt x="3530" y="120656"/>
                  </a:lnTo>
                  <a:lnTo>
                    <a:pt x="2353" y="138293"/>
                  </a:lnTo>
                  <a:lnTo>
                    <a:pt x="1569" y="157105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824258" y="12458700"/>
              <a:ext cx="256839" cy="304801"/>
            </a:xfrm>
            <a:custGeom>
              <a:avLst/>
              <a:gdLst/>
              <a:ahLst/>
              <a:cxnLst/>
              <a:rect l="0" t="0" r="0" b="0"/>
              <a:pathLst>
                <a:path w="256839" h="304801">
                  <a:moveTo>
                    <a:pt x="106142" y="0"/>
                  </a:moveTo>
                  <a:lnTo>
                    <a:pt x="133109" y="0"/>
                  </a:lnTo>
                  <a:lnTo>
                    <a:pt x="145287" y="2822"/>
                  </a:lnTo>
                  <a:lnTo>
                    <a:pt x="157638" y="7525"/>
                  </a:lnTo>
                  <a:lnTo>
                    <a:pt x="170106" y="13483"/>
                  </a:lnTo>
                  <a:lnTo>
                    <a:pt x="182651" y="18867"/>
                  </a:lnTo>
                  <a:lnTo>
                    <a:pt x="195248" y="23865"/>
                  </a:lnTo>
                  <a:lnTo>
                    <a:pt x="207879" y="28610"/>
                  </a:lnTo>
                  <a:lnTo>
                    <a:pt x="219122" y="34596"/>
                  </a:lnTo>
                  <a:lnTo>
                    <a:pt x="229440" y="41408"/>
                  </a:lnTo>
                  <a:lnTo>
                    <a:pt x="239140" y="48772"/>
                  </a:lnTo>
                  <a:lnTo>
                    <a:pt x="245607" y="60737"/>
                  </a:lnTo>
                  <a:lnTo>
                    <a:pt x="249919" y="75769"/>
                  </a:lnTo>
                  <a:lnTo>
                    <a:pt x="252793" y="92845"/>
                  </a:lnTo>
                  <a:lnTo>
                    <a:pt x="254709" y="109874"/>
                  </a:lnTo>
                  <a:lnTo>
                    <a:pt x="255987" y="126872"/>
                  </a:lnTo>
                  <a:lnTo>
                    <a:pt x="256838" y="143847"/>
                  </a:lnTo>
                  <a:lnTo>
                    <a:pt x="254584" y="159398"/>
                  </a:lnTo>
                  <a:lnTo>
                    <a:pt x="250259" y="173999"/>
                  </a:lnTo>
                  <a:lnTo>
                    <a:pt x="244553" y="187966"/>
                  </a:lnTo>
                  <a:lnTo>
                    <a:pt x="233694" y="200099"/>
                  </a:lnTo>
                  <a:lnTo>
                    <a:pt x="219399" y="211010"/>
                  </a:lnTo>
                  <a:lnTo>
                    <a:pt x="202813" y="221107"/>
                  </a:lnTo>
                  <a:lnTo>
                    <a:pt x="184700" y="227838"/>
                  </a:lnTo>
                  <a:lnTo>
                    <a:pt x="165570" y="232324"/>
                  </a:lnTo>
                  <a:lnTo>
                    <a:pt x="145760" y="235316"/>
                  </a:lnTo>
                  <a:lnTo>
                    <a:pt x="125498" y="237311"/>
                  </a:lnTo>
                  <a:lnTo>
                    <a:pt x="104935" y="238640"/>
                  </a:lnTo>
                  <a:lnTo>
                    <a:pt x="84171" y="239527"/>
                  </a:lnTo>
                  <a:lnTo>
                    <a:pt x="66094" y="237295"/>
                  </a:lnTo>
                  <a:lnTo>
                    <a:pt x="49810" y="232986"/>
                  </a:lnTo>
                  <a:lnTo>
                    <a:pt x="34720" y="227290"/>
                  </a:lnTo>
                  <a:lnTo>
                    <a:pt x="21839" y="220671"/>
                  </a:lnTo>
                  <a:lnTo>
                    <a:pt x="10429" y="213435"/>
                  </a:lnTo>
                  <a:lnTo>
                    <a:pt x="0" y="205790"/>
                  </a:lnTo>
                  <a:lnTo>
                    <a:pt x="102" y="200693"/>
                  </a:lnTo>
                  <a:lnTo>
                    <a:pt x="7227" y="197296"/>
                  </a:lnTo>
                  <a:lnTo>
                    <a:pt x="19032" y="195030"/>
                  </a:lnTo>
                  <a:lnTo>
                    <a:pt x="29724" y="196343"/>
                  </a:lnTo>
                  <a:lnTo>
                    <a:pt x="39674" y="200040"/>
                  </a:lnTo>
                  <a:lnTo>
                    <a:pt x="49130" y="205327"/>
                  </a:lnTo>
                  <a:lnTo>
                    <a:pt x="59667" y="211673"/>
                  </a:lnTo>
                  <a:lnTo>
                    <a:pt x="82664" y="226250"/>
                  </a:lnTo>
                  <a:lnTo>
                    <a:pt x="96134" y="232678"/>
                  </a:lnTo>
                  <a:lnTo>
                    <a:pt x="110759" y="238374"/>
                  </a:lnTo>
                  <a:lnTo>
                    <a:pt x="126153" y="243582"/>
                  </a:lnTo>
                  <a:lnTo>
                    <a:pt x="140649" y="249877"/>
                  </a:lnTo>
                  <a:lnTo>
                    <a:pt x="154547" y="256896"/>
                  </a:lnTo>
                  <a:lnTo>
                    <a:pt x="195042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2146300" y="12611100"/>
              <a:ext cx="115364" cy="277747"/>
            </a:xfrm>
            <a:custGeom>
              <a:avLst/>
              <a:gdLst/>
              <a:ahLst/>
              <a:cxnLst/>
              <a:rect l="0" t="0" r="0" b="0"/>
              <a:pathLst>
                <a:path w="115364" h="277747">
                  <a:moveTo>
                    <a:pt x="88900" y="0"/>
                  </a:moveTo>
                  <a:lnTo>
                    <a:pt x="18258" y="70642"/>
                  </a:lnTo>
                  <a:lnTo>
                    <a:pt x="12172" y="83783"/>
                  </a:lnTo>
                  <a:lnTo>
                    <a:pt x="8114" y="99600"/>
                  </a:lnTo>
                  <a:lnTo>
                    <a:pt x="5409" y="117200"/>
                  </a:lnTo>
                  <a:lnTo>
                    <a:pt x="9250" y="130344"/>
                  </a:lnTo>
                  <a:lnTo>
                    <a:pt x="17456" y="140518"/>
                  </a:lnTo>
                  <a:lnTo>
                    <a:pt x="28570" y="148712"/>
                  </a:lnTo>
                  <a:lnTo>
                    <a:pt x="40213" y="159819"/>
                  </a:lnTo>
                  <a:lnTo>
                    <a:pt x="52209" y="172867"/>
                  </a:lnTo>
                  <a:lnTo>
                    <a:pt x="64439" y="187211"/>
                  </a:lnTo>
                  <a:lnTo>
                    <a:pt x="75415" y="201007"/>
                  </a:lnTo>
                  <a:lnTo>
                    <a:pt x="85554" y="214439"/>
                  </a:lnTo>
                  <a:lnTo>
                    <a:pt x="95136" y="227626"/>
                  </a:lnTo>
                  <a:lnTo>
                    <a:pt x="102935" y="240650"/>
                  </a:lnTo>
                  <a:lnTo>
                    <a:pt x="109545" y="253567"/>
                  </a:lnTo>
                  <a:lnTo>
                    <a:pt x="115363" y="266411"/>
                  </a:lnTo>
                  <a:lnTo>
                    <a:pt x="110775" y="273563"/>
                  </a:lnTo>
                  <a:lnTo>
                    <a:pt x="99250" y="276919"/>
                  </a:lnTo>
                  <a:lnTo>
                    <a:pt x="83100" y="277746"/>
                  </a:lnTo>
                  <a:lnTo>
                    <a:pt x="69511" y="275475"/>
                  </a:lnTo>
                  <a:lnTo>
                    <a:pt x="57629" y="271138"/>
                  </a:lnTo>
                  <a:lnTo>
                    <a:pt x="46886" y="265425"/>
                  </a:lnTo>
                  <a:lnTo>
                    <a:pt x="36902" y="258795"/>
                  </a:lnTo>
                  <a:lnTo>
                    <a:pt x="27423" y="251552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2235200" y="12611100"/>
              <a:ext cx="165101" cy="101601"/>
            </a:xfrm>
            <a:custGeom>
              <a:avLst/>
              <a:gdLst/>
              <a:ahLst/>
              <a:cxnLst/>
              <a:rect l="0" t="0" r="0" b="0"/>
              <a:pathLst>
                <a:path w="165101" h="101601">
                  <a:moveTo>
                    <a:pt x="0" y="0"/>
                  </a:moveTo>
                  <a:lnTo>
                    <a:pt x="13484" y="13483"/>
                  </a:lnTo>
                  <a:lnTo>
                    <a:pt x="24511" y="18867"/>
                  </a:lnTo>
                  <a:lnTo>
                    <a:pt x="38918" y="23865"/>
                  </a:lnTo>
                  <a:lnTo>
                    <a:pt x="55579" y="28610"/>
                  </a:lnTo>
                  <a:lnTo>
                    <a:pt x="70919" y="37418"/>
                  </a:lnTo>
                  <a:lnTo>
                    <a:pt x="85379" y="48934"/>
                  </a:lnTo>
                  <a:lnTo>
                    <a:pt x="99253" y="62255"/>
                  </a:lnTo>
                  <a:lnTo>
                    <a:pt x="112735" y="72548"/>
                  </a:lnTo>
                  <a:lnTo>
                    <a:pt x="125957" y="80820"/>
                  </a:lnTo>
                  <a:lnTo>
                    <a:pt x="16510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2355134" y="12738100"/>
              <a:ext cx="250820" cy="317501"/>
            </a:xfrm>
            <a:custGeom>
              <a:avLst/>
              <a:gdLst/>
              <a:ahLst/>
              <a:cxnLst/>
              <a:rect l="0" t="0" r="0" b="0"/>
              <a:pathLst>
                <a:path w="250820" h="317501">
                  <a:moveTo>
                    <a:pt x="159466" y="0"/>
                  </a:moveTo>
                  <a:lnTo>
                    <a:pt x="179691" y="13483"/>
                  </a:lnTo>
                  <a:lnTo>
                    <a:pt x="204673" y="31393"/>
                  </a:lnTo>
                  <a:lnTo>
                    <a:pt x="219237" y="42095"/>
                  </a:lnTo>
                  <a:lnTo>
                    <a:pt x="230358" y="53463"/>
                  </a:lnTo>
                  <a:lnTo>
                    <a:pt x="239183" y="65276"/>
                  </a:lnTo>
                  <a:lnTo>
                    <a:pt x="246477" y="77384"/>
                  </a:lnTo>
                  <a:lnTo>
                    <a:pt x="249929" y="91100"/>
                  </a:lnTo>
                  <a:lnTo>
                    <a:pt x="250819" y="105889"/>
                  </a:lnTo>
                  <a:lnTo>
                    <a:pt x="250001" y="121393"/>
                  </a:lnTo>
                  <a:lnTo>
                    <a:pt x="243811" y="135962"/>
                  </a:lnTo>
                  <a:lnTo>
                    <a:pt x="234041" y="149908"/>
                  </a:lnTo>
                  <a:lnTo>
                    <a:pt x="221882" y="163438"/>
                  </a:lnTo>
                  <a:lnTo>
                    <a:pt x="206721" y="175281"/>
                  </a:lnTo>
                  <a:lnTo>
                    <a:pt x="189558" y="185999"/>
                  </a:lnTo>
                  <a:lnTo>
                    <a:pt x="171061" y="195966"/>
                  </a:lnTo>
                  <a:lnTo>
                    <a:pt x="151673" y="205433"/>
                  </a:lnTo>
                  <a:lnTo>
                    <a:pt x="131693" y="214565"/>
                  </a:lnTo>
                  <a:lnTo>
                    <a:pt x="111317" y="223477"/>
                  </a:lnTo>
                  <a:lnTo>
                    <a:pt x="90678" y="230829"/>
                  </a:lnTo>
                  <a:lnTo>
                    <a:pt x="69862" y="237142"/>
                  </a:lnTo>
                  <a:lnTo>
                    <a:pt x="48930" y="242761"/>
                  </a:lnTo>
                  <a:lnTo>
                    <a:pt x="32153" y="249329"/>
                  </a:lnTo>
                  <a:lnTo>
                    <a:pt x="18146" y="256531"/>
                  </a:lnTo>
                  <a:lnTo>
                    <a:pt x="5986" y="264154"/>
                  </a:lnTo>
                  <a:lnTo>
                    <a:pt x="701" y="272057"/>
                  </a:lnTo>
                  <a:lnTo>
                    <a:pt x="0" y="280150"/>
                  </a:lnTo>
                  <a:lnTo>
                    <a:pt x="2356" y="288366"/>
                  </a:lnTo>
                  <a:lnTo>
                    <a:pt x="8159" y="295254"/>
                  </a:lnTo>
                  <a:lnTo>
                    <a:pt x="16261" y="301259"/>
                  </a:lnTo>
                  <a:lnTo>
                    <a:pt x="25896" y="306672"/>
                  </a:lnTo>
                  <a:lnTo>
                    <a:pt x="37963" y="310281"/>
                  </a:lnTo>
                  <a:lnTo>
                    <a:pt x="51653" y="312687"/>
                  </a:lnTo>
                  <a:lnTo>
                    <a:pt x="66424" y="314292"/>
                  </a:lnTo>
                  <a:lnTo>
                    <a:pt x="83327" y="315360"/>
                  </a:lnTo>
                  <a:lnTo>
                    <a:pt x="101651" y="316073"/>
                  </a:lnTo>
                  <a:lnTo>
                    <a:pt x="159466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552700" y="13106400"/>
              <a:ext cx="114301" cy="127001"/>
            </a:xfrm>
            <a:custGeom>
              <a:avLst/>
              <a:gdLst/>
              <a:ahLst/>
              <a:cxnLst/>
              <a:rect l="0" t="0" r="0" b="0"/>
              <a:pathLst>
                <a:path w="114301" h="127001">
                  <a:moveTo>
                    <a:pt x="114300" y="0"/>
                  </a:moveTo>
                  <a:lnTo>
                    <a:pt x="100815" y="20226"/>
                  </a:lnTo>
                  <a:lnTo>
                    <a:pt x="94021" y="29005"/>
                  </a:lnTo>
                  <a:lnTo>
                    <a:pt x="86670" y="37682"/>
                  </a:lnTo>
                  <a:lnTo>
                    <a:pt x="78946" y="46288"/>
                  </a:lnTo>
                  <a:lnTo>
                    <a:pt x="72386" y="56258"/>
                  </a:lnTo>
                  <a:lnTo>
                    <a:pt x="66602" y="67140"/>
                  </a:lnTo>
                  <a:lnTo>
                    <a:pt x="61334" y="78626"/>
                  </a:lnTo>
                  <a:lnTo>
                    <a:pt x="55001" y="89106"/>
                  </a:lnTo>
                  <a:lnTo>
                    <a:pt x="47956" y="98914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748086" y="12998112"/>
              <a:ext cx="196634" cy="307380"/>
            </a:xfrm>
            <a:custGeom>
              <a:avLst/>
              <a:gdLst/>
              <a:ahLst/>
              <a:cxnLst/>
              <a:rect l="0" t="0" r="0" b="0"/>
              <a:pathLst>
                <a:path w="196634" h="307380">
                  <a:moveTo>
                    <a:pt x="71314" y="82888"/>
                  </a:moveTo>
                  <a:lnTo>
                    <a:pt x="57829" y="96370"/>
                  </a:lnTo>
                  <a:lnTo>
                    <a:pt x="51035" y="104576"/>
                  </a:lnTo>
                  <a:lnTo>
                    <a:pt x="43684" y="114281"/>
                  </a:lnTo>
                  <a:lnTo>
                    <a:pt x="27989" y="136351"/>
                  </a:lnTo>
                  <a:lnTo>
                    <a:pt x="11606" y="160272"/>
                  </a:lnTo>
                  <a:lnTo>
                    <a:pt x="6109" y="176810"/>
                  </a:lnTo>
                  <a:lnTo>
                    <a:pt x="2444" y="196302"/>
                  </a:lnTo>
                  <a:lnTo>
                    <a:pt x="0" y="217765"/>
                  </a:lnTo>
                  <a:lnTo>
                    <a:pt x="1194" y="236306"/>
                  </a:lnTo>
                  <a:lnTo>
                    <a:pt x="4811" y="252899"/>
                  </a:lnTo>
                  <a:lnTo>
                    <a:pt x="10045" y="268196"/>
                  </a:lnTo>
                  <a:lnTo>
                    <a:pt x="16357" y="281215"/>
                  </a:lnTo>
                  <a:lnTo>
                    <a:pt x="23387" y="292717"/>
                  </a:lnTo>
                  <a:lnTo>
                    <a:pt x="30896" y="303207"/>
                  </a:lnTo>
                  <a:lnTo>
                    <a:pt x="42957" y="307379"/>
                  </a:lnTo>
                  <a:lnTo>
                    <a:pt x="58054" y="307337"/>
                  </a:lnTo>
                  <a:lnTo>
                    <a:pt x="75174" y="304486"/>
                  </a:lnTo>
                  <a:lnTo>
                    <a:pt x="89409" y="299766"/>
                  </a:lnTo>
                  <a:lnTo>
                    <a:pt x="101722" y="293796"/>
                  </a:lnTo>
                  <a:lnTo>
                    <a:pt x="112752" y="286993"/>
                  </a:lnTo>
                  <a:lnTo>
                    <a:pt x="124339" y="275401"/>
                  </a:lnTo>
                  <a:lnTo>
                    <a:pt x="136298" y="260619"/>
                  </a:lnTo>
                  <a:lnTo>
                    <a:pt x="159462" y="228203"/>
                  </a:lnTo>
                  <a:lnTo>
                    <a:pt x="179165" y="199682"/>
                  </a:lnTo>
                  <a:lnTo>
                    <a:pt x="185548" y="183329"/>
                  </a:lnTo>
                  <a:lnTo>
                    <a:pt x="189803" y="165369"/>
                  </a:lnTo>
                  <a:lnTo>
                    <a:pt x="192640" y="146343"/>
                  </a:lnTo>
                  <a:lnTo>
                    <a:pt x="194531" y="128013"/>
                  </a:lnTo>
                  <a:lnTo>
                    <a:pt x="195792" y="110149"/>
                  </a:lnTo>
                  <a:lnTo>
                    <a:pt x="196633" y="92595"/>
                  </a:lnTo>
                  <a:lnTo>
                    <a:pt x="194371" y="76660"/>
                  </a:lnTo>
                  <a:lnTo>
                    <a:pt x="190040" y="61802"/>
                  </a:lnTo>
                  <a:lnTo>
                    <a:pt x="184331" y="47663"/>
                  </a:lnTo>
                  <a:lnTo>
                    <a:pt x="177703" y="35416"/>
                  </a:lnTo>
                  <a:lnTo>
                    <a:pt x="170462" y="24429"/>
                  </a:lnTo>
                  <a:lnTo>
                    <a:pt x="162813" y="14281"/>
                  </a:lnTo>
                  <a:lnTo>
                    <a:pt x="150657" y="7517"/>
                  </a:lnTo>
                  <a:lnTo>
                    <a:pt x="135498" y="3007"/>
                  </a:lnTo>
                  <a:lnTo>
                    <a:pt x="118337" y="0"/>
                  </a:lnTo>
                  <a:lnTo>
                    <a:pt x="102662" y="818"/>
                  </a:lnTo>
                  <a:lnTo>
                    <a:pt x="87979" y="4186"/>
                  </a:lnTo>
                  <a:lnTo>
                    <a:pt x="73957" y="9253"/>
                  </a:lnTo>
                  <a:lnTo>
                    <a:pt x="61787" y="15454"/>
                  </a:lnTo>
                  <a:lnTo>
                    <a:pt x="50852" y="22409"/>
                  </a:lnTo>
                  <a:lnTo>
                    <a:pt x="20514" y="447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973679" y="13119100"/>
              <a:ext cx="218313" cy="210946"/>
            </a:xfrm>
            <a:custGeom>
              <a:avLst/>
              <a:gdLst/>
              <a:ahLst/>
              <a:cxnLst/>
              <a:rect l="0" t="0" r="0" b="0"/>
              <a:pathLst>
                <a:path w="218313" h="210946">
                  <a:moveTo>
                    <a:pt x="125121" y="0"/>
                  </a:moveTo>
                  <a:lnTo>
                    <a:pt x="98153" y="13482"/>
                  </a:lnTo>
                  <a:lnTo>
                    <a:pt x="85975" y="20277"/>
                  </a:lnTo>
                  <a:lnTo>
                    <a:pt x="73624" y="27629"/>
                  </a:lnTo>
                  <a:lnTo>
                    <a:pt x="61156" y="35352"/>
                  </a:lnTo>
                  <a:lnTo>
                    <a:pt x="50022" y="47558"/>
                  </a:lnTo>
                  <a:lnTo>
                    <a:pt x="39777" y="62749"/>
                  </a:lnTo>
                  <a:lnTo>
                    <a:pt x="30125" y="79933"/>
                  </a:lnTo>
                  <a:lnTo>
                    <a:pt x="20868" y="94211"/>
                  </a:lnTo>
                  <a:lnTo>
                    <a:pt x="11874" y="106551"/>
                  </a:lnTo>
                  <a:lnTo>
                    <a:pt x="3056" y="117600"/>
                  </a:lnTo>
                  <a:lnTo>
                    <a:pt x="0" y="132022"/>
                  </a:lnTo>
                  <a:lnTo>
                    <a:pt x="785" y="148693"/>
                  </a:lnTo>
                  <a:lnTo>
                    <a:pt x="4130" y="166862"/>
                  </a:lnTo>
                  <a:lnTo>
                    <a:pt x="13416" y="180385"/>
                  </a:lnTo>
                  <a:lnTo>
                    <a:pt x="26662" y="190813"/>
                  </a:lnTo>
                  <a:lnTo>
                    <a:pt x="42548" y="199175"/>
                  </a:lnTo>
                  <a:lnTo>
                    <a:pt x="60194" y="204750"/>
                  </a:lnTo>
                  <a:lnTo>
                    <a:pt x="79014" y="208466"/>
                  </a:lnTo>
                  <a:lnTo>
                    <a:pt x="98616" y="210945"/>
                  </a:lnTo>
                  <a:lnTo>
                    <a:pt x="117329" y="208362"/>
                  </a:lnTo>
                  <a:lnTo>
                    <a:pt x="135448" y="202409"/>
                  </a:lnTo>
                  <a:lnTo>
                    <a:pt x="153172" y="194206"/>
                  </a:lnTo>
                  <a:lnTo>
                    <a:pt x="169222" y="184503"/>
                  </a:lnTo>
                  <a:lnTo>
                    <a:pt x="184155" y="173801"/>
                  </a:lnTo>
                  <a:lnTo>
                    <a:pt x="198343" y="162435"/>
                  </a:lnTo>
                  <a:lnTo>
                    <a:pt x="207802" y="149212"/>
                  </a:lnTo>
                  <a:lnTo>
                    <a:pt x="214108" y="134753"/>
                  </a:lnTo>
                  <a:lnTo>
                    <a:pt x="218312" y="119468"/>
                  </a:lnTo>
                  <a:lnTo>
                    <a:pt x="218293" y="106457"/>
                  </a:lnTo>
                  <a:lnTo>
                    <a:pt x="215458" y="94960"/>
                  </a:lnTo>
                  <a:lnTo>
                    <a:pt x="210745" y="84473"/>
                  </a:lnTo>
                  <a:lnTo>
                    <a:pt x="203370" y="76071"/>
                  </a:lnTo>
                  <a:lnTo>
                    <a:pt x="194221" y="69059"/>
                  </a:lnTo>
                  <a:lnTo>
                    <a:pt x="183887" y="62972"/>
                  </a:lnTo>
                  <a:lnTo>
                    <a:pt x="169943" y="60326"/>
                  </a:lnTo>
                  <a:lnTo>
                    <a:pt x="153591" y="59973"/>
                  </a:lnTo>
                  <a:lnTo>
                    <a:pt x="135634" y="61149"/>
                  </a:lnTo>
                  <a:lnTo>
                    <a:pt x="118018" y="61932"/>
                  </a:lnTo>
                  <a:lnTo>
                    <a:pt x="100630" y="62455"/>
                  </a:lnTo>
                  <a:lnTo>
                    <a:pt x="36221" y="88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244219" y="13119100"/>
              <a:ext cx="264765" cy="317293"/>
            </a:xfrm>
            <a:custGeom>
              <a:avLst/>
              <a:gdLst/>
              <a:ahLst/>
              <a:cxnLst/>
              <a:rect l="0" t="0" r="0" b="0"/>
              <a:pathLst>
                <a:path w="264765" h="317293">
                  <a:moveTo>
                    <a:pt x="108581" y="139700"/>
                  </a:moveTo>
                  <a:lnTo>
                    <a:pt x="81612" y="159926"/>
                  </a:lnTo>
                  <a:lnTo>
                    <a:pt x="57084" y="177382"/>
                  </a:lnTo>
                  <a:lnTo>
                    <a:pt x="44616" y="185988"/>
                  </a:lnTo>
                  <a:lnTo>
                    <a:pt x="33482" y="195958"/>
                  </a:lnTo>
                  <a:lnTo>
                    <a:pt x="23237" y="206840"/>
                  </a:lnTo>
                  <a:lnTo>
                    <a:pt x="13585" y="218326"/>
                  </a:lnTo>
                  <a:lnTo>
                    <a:pt x="7150" y="233040"/>
                  </a:lnTo>
                  <a:lnTo>
                    <a:pt x="2860" y="249904"/>
                  </a:lnTo>
                  <a:lnTo>
                    <a:pt x="0" y="268202"/>
                  </a:lnTo>
                  <a:lnTo>
                    <a:pt x="3738" y="280401"/>
                  </a:lnTo>
                  <a:lnTo>
                    <a:pt x="11875" y="288534"/>
                  </a:lnTo>
                  <a:lnTo>
                    <a:pt x="22943" y="293957"/>
                  </a:lnTo>
                  <a:lnTo>
                    <a:pt x="34556" y="300394"/>
                  </a:lnTo>
                  <a:lnTo>
                    <a:pt x="46530" y="307506"/>
                  </a:lnTo>
                  <a:lnTo>
                    <a:pt x="58747" y="315070"/>
                  </a:lnTo>
                  <a:lnTo>
                    <a:pt x="73947" y="317292"/>
                  </a:lnTo>
                  <a:lnTo>
                    <a:pt x="91136" y="315949"/>
                  </a:lnTo>
                  <a:lnTo>
                    <a:pt x="109651" y="312233"/>
                  </a:lnTo>
                  <a:lnTo>
                    <a:pt x="129049" y="306933"/>
                  </a:lnTo>
                  <a:lnTo>
                    <a:pt x="149038" y="300577"/>
                  </a:lnTo>
                  <a:lnTo>
                    <a:pt x="169419" y="293518"/>
                  </a:lnTo>
                  <a:lnTo>
                    <a:pt x="185828" y="284579"/>
                  </a:lnTo>
                  <a:lnTo>
                    <a:pt x="199590" y="274384"/>
                  </a:lnTo>
                  <a:lnTo>
                    <a:pt x="211587" y="263357"/>
                  </a:lnTo>
                  <a:lnTo>
                    <a:pt x="222407" y="251770"/>
                  </a:lnTo>
                  <a:lnTo>
                    <a:pt x="232443" y="239814"/>
                  </a:lnTo>
                  <a:lnTo>
                    <a:pt x="241955" y="227609"/>
                  </a:lnTo>
                  <a:lnTo>
                    <a:pt x="249708" y="213828"/>
                  </a:lnTo>
                  <a:lnTo>
                    <a:pt x="256288" y="198997"/>
                  </a:lnTo>
                  <a:lnTo>
                    <a:pt x="262085" y="183464"/>
                  </a:lnTo>
                  <a:lnTo>
                    <a:pt x="264539" y="166054"/>
                  </a:lnTo>
                  <a:lnTo>
                    <a:pt x="264764" y="147392"/>
                  </a:lnTo>
                  <a:lnTo>
                    <a:pt x="263503" y="127894"/>
                  </a:lnTo>
                  <a:lnTo>
                    <a:pt x="259840" y="110663"/>
                  </a:lnTo>
                  <a:lnTo>
                    <a:pt x="254576" y="94943"/>
                  </a:lnTo>
                  <a:lnTo>
                    <a:pt x="248244" y="80229"/>
                  </a:lnTo>
                  <a:lnTo>
                    <a:pt x="241201" y="67597"/>
                  </a:lnTo>
                  <a:lnTo>
                    <a:pt x="233683" y="56353"/>
                  </a:lnTo>
                  <a:lnTo>
                    <a:pt x="225849" y="46035"/>
                  </a:lnTo>
                  <a:lnTo>
                    <a:pt x="216393" y="36334"/>
                  </a:lnTo>
                  <a:lnTo>
                    <a:pt x="205855" y="27044"/>
                  </a:lnTo>
                  <a:lnTo>
                    <a:pt x="17208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Freeform 162"/>
          <p:cNvSpPr/>
          <p:nvPr/>
        </p:nvSpPr>
        <p:spPr>
          <a:xfrm>
            <a:off x="7886700" y="11938000"/>
            <a:ext cx="12701" cy="279401"/>
          </a:xfrm>
          <a:custGeom>
            <a:avLst/>
            <a:gdLst/>
            <a:ahLst/>
            <a:cxnLst/>
            <a:rect l="0" t="0" r="0" b="0"/>
            <a:pathLst>
              <a:path w="12701" h="279401">
                <a:moveTo>
                  <a:pt x="0" y="0"/>
                </a:moveTo>
                <a:lnTo>
                  <a:pt x="0" y="26968"/>
                </a:lnTo>
                <a:lnTo>
                  <a:pt x="1410" y="41967"/>
                </a:lnTo>
                <a:lnTo>
                  <a:pt x="3762" y="59022"/>
                </a:lnTo>
                <a:lnTo>
                  <a:pt x="6741" y="77448"/>
                </a:lnTo>
                <a:lnTo>
                  <a:pt x="8728" y="96787"/>
                </a:lnTo>
                <a:lnTo>
                  <a:pt x="10052" y="116736"/>
                </a:lnTo>
                <a:lnTo>
                  <a:pt x="10934" y="137090"/>
                </a:lnTo>
                <a:lnTo>
                  <a:pt x="11915" y="178522"/>
                </a:lnTo>
                <a:lnTo>
                  <a:pt x="12700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7512178" y="12489042"/>
            <a:ext cx="1972606" cy="1736695"/>
            <a:chOff x="7512178" y="12489042"/>
            <a:chExt cx="1972606" cy="1736695"/>
          </a:xfrm>
        </p:grpSpPr>
        <p:sp>
          <p:nvSpPr>
            <p:cNvPr id="164" name="Freeform 163"/>
            <p:cNvSpPr/>
            <p:nvPr/>
          </p:nvSpPr>
          <p:spPr>
            <a:xfrm>
              <a:off x="7512178" y="12489042"/>
              <a:ext cx="317313" cy="259129"/>
            </a:xfrm>
            <a:custGeom>
              <a:avLst/>
              <a:gdLst/>
              <a:ahLst/>
              <a:cxnLst/>
              <a:rect l="0" t="0" r="0" b="0"/>
              <a:pathLst>
                <a:path w="317313" h="259129">
                  <a:moveTo>
                    <a:pt x="196722" y="33158"/>
                  </a:moveTo>
                  <a:lnTo>
                    <a:pt x="183237" y="12932"/>
                  </a:lnTo>
                  <a:lnTo>
                    <a:pt x="184910" y="6974"/>
                  </a:lnTo>
                  <a:lnTo>
                    <a:pt x="191670" y="3002"/>
                  </a:lnTo>
                  <a:lnTo>
                    <a:pt x="201820" y="354"/>
                  </a:lnTo>
                  <a:lnTo>
                    <a:pt x="212821" y="0"/>
                  </a:lnTo>
                  <a:lnTo>
                    <a:pt x="224388" y="1175"/>
                  </a:lnTo>
                  <a:lnTo>
                    <a:pt x="236332" y="3369"/>
                  </a:lnTo>
                  <a:lnTo>
                    <a:pt x="247118" y="7654"/>
                  </a:lnTo>
                  <a:lnTo>
                    <a:pt x="257130" y="13333"/>
                  </a:lnTo>
                  <a:lnTo>
                    <a:pt x="266627" y="19941"/>
                  </a:lnTo>
                  <a:lnTo>
                    <a:pt x="275781" y="28580"/>
                  </a:lnTo>
                  <a:lnTo>
                    <a:pt x="284706" y="38572"/>
                  </a:lnTo>
                  <a:lnTo>
                    <a:pt x="293478" y="49467"/>
                  </a:lnTo>
                  <a:lnTo>
                    <a:pt x="299325" y="62375"/>
                  </a:lnTo>
                  <a:lnTo>
                    <a:pt x="303224" y="76625"/>
                  </a:lnTo>
                  <a:lnTo>
                    <a:pt x="305823" y="91769"/>
                  </a:lnTo>
                  <a:lnTo>
                    <a:pt x="308967" y="106099"/>
                  </a:lnTo>
                  <a:lnTo>
                    <a:pt x="312474" y="119884"/>
                  </a:lnTo>
                  <a:lnTo>
                    <a:pt x="316224" y="133309"/>
                  </a:lnTo>
                  <a:lnTo>
                    <a:pt x="317312" y="149314"/>
                  </a:lnTo>
                  <a:lnTo>
                    <a:pt x="316626" y="167039"/>
                  </a:lnTo>
                  <a:lnTo>
                    <a:pt x="314758" y="185912"/>
                  </a:lnTo>
                  <a:lnTo>
                    <a:pt x="307868" y="201316"/>
                  </a:lnTo>
                  <a:lnTo>
                    <a:pt x="297630" y="214408"/>
                  </a:lnTo>
                  <a:lnTo>
                    <a:pt x="285161" y="225958"/>
                  </a:lnTo>
                  <a:lnTo>
                    <a:pt x="269792" y="236480"/>
                  </a:lnTo>
                  <a:lnTo>
                    <a:pt x="252491" y="246317"/>
                  </a:lnTo>
                  <a:lnTo>
                    <a:pt x="233901" y="255697"/>
                  </a:lnTo>
                  <a:lnTo>
                    <a:pt x="217275" y="259128"/>
                  </a:lnTo>
                  <a:lnTo>
                    <a:pt x="201957" y="258593"/>
                  </a:lnTo>
                  <a:lnTo>
                    <a:pt x="187512" y="255414"/>
                  </a:lnTo>
                  <a:lnTo>
                    <a:pt x="170826" y="250474"/>
                  </a:lnTo>
                  <a:lnTo>
                    <a:pt x="152647" y="244357"/>
                  </a:lnTo>
                  <a:lnTo>
                    <a:pt x="133472" y="237457"/>
                  </a:lnTo>
                  <a:lnTo>
                    <a:pt x="115044" y="231446"/>
                  </a:lnTo>
                  <a:lnTo>
                    <a:pt x="97114" y="226028"/>
                  </a:lnTo>
                  <a:lnTo>
                    <a:pt x="79516" y="221004"/>
                  </a:lnTo>
                  <a:lnTo>
                    <a:pt x="63551" y="214833"/>
                  </a:lnTo>
                  <a:lnTo>
                    <a:pt x="48675" y="207897"/>
                  </a:lnTo>
                  <a:lnTo>
                    <a:pt x="34524" y="200450"/>
                  </a:lnTo>
                  <a:lnTo>
                    <a:pt x="22267" y="192664"/>
                  </a:lnTo>
                  <a:lnTo>
                    <a:pt x="11274" y="184651"/>
                  </a:lnTo>
                  <a:lnTo>
                    <a:pt x="1123" y="176486"/>
                  </a:lnTo>
                  <a:lnTo>
                    <a:pt x="0" y="169632"/>
                  </a:lnTo>
                  <a:lnTo>
                    <a:pt x="4897" y="163652"/>
                  </a:lnTo>
                  <a:lnTo>
                    <a:pt x="13805" y="158254"/>
                  </a:lnTo>
                  <a:lnTo>
                    <a:pt x="28210" y="156066"/>
                  </a:lnTo>
                  <a:lnTo>
                    <a:pt x="46281" y="156019"/>
                  </a:lnTo>
                  <a:lnTo>
                    <a:pt x="66795" y="157399"/>
                  </a:lnTo>
                  <a:lnTo>
                    <a:pt x="86114" y="161140"/>
                  </a:lnTo>
                  <a:lnTo>
                    <a:pt x="104639" y="166458"/>
                  </a:lnTo>
                  <a:lnTo>
                    <a:pt x="122633" y="172824"/>
                  </a:lnTo>
                  <a:lnTo>
                    <a:pt x="138862" y="179891"/>
                  </a:lnTo>
                  <a:lnTo>
                    <a:pt x="153916" y="187425"/>
                  </a:lnTo>
                  <a:lnTo>
                    <a:pt x="168184" y="195269"/>
                  </a:lnTo>
                  <a:lnTo>
                    <a:pt x="183341" y="201910"/>
                  </a:lnTo>
                  <a:lnTo>
                    <a:pt x="199090" y="207748"/>
                  </a:lnTo>
                  <a:lnTo>
                    <a:pt x="215234" y="213051"/>
                  </a:lnTo>
                  <a:lnTo>
                    <a:pt x="230230" y="219409"/>
                  </a:lnTo>
                  <a:lnTo>
                    <a:pt x="244460" y="226470"/>
                  </a:lnTo>
                  <a:lnTo>
                    <a:pt x="285622" y="2490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851307" y="12640914"/>
              <a:ext cx="314794" cy="328982"/>
            </a:xfrm>
            <a:custGeom>
              <a:avLst/>
              <a:gdLst/>
              <a:ahLst/>
              <a:cxnLst/>
              <a:rect l="0" t="0" r="0" b="0"/>
              <a:pathLst>
                <a:path w="314794" h="328982">
                  <a:moveTo>
                    <a:pt x="314793" y="122586"/>
                  </a:moveTo>
                  <a:lnTo>
                    <a:pt x="301308" y="109102"/>
                  </a:lnTo>
                  <a:lnTo>
                    <a:pt x="294514" y="100896"/>
                  </a:lnTo>
                  <a:lnTo>
                    <a:pt x="287163" y="91192"/>
                  </a:lnTo>
                  <a:lnTo>
                    <a:pt x="259569" y="53547"/>
                  </a:lnTo>
                  <a:lnTo>
                    <a:pt x="248344" y="38460"/>
                  </a:lnTo>
                  <a:lnTo>
                    <a:pt x="233804" y="26991"/>
                  </a:lnTo>
                  <a:lnTo>
                    <a:pt x="217056" y="17933"/>
                  </a:lnTo>
                  <a:lnTo>
                    <a:pt x="198834" y="10484"/>
                  </a:lnTo>
                  <a:lnTo>
                    <a:pt x="181043" y="5517"/>
                  </a:lnTo>
                  <a:lnTo>
                    <a:pt x="163537" y="2207"/>
                  </a:lnTo>
                  <a:lnTo>
                    <a:pt x="146222" y="0"/>
                  </a:lnTo>
                  <a:lnTo>
                    <a:pt x="130446" y="2762"/>
                  </a:lnTo>
                  <a:lnTo>
                    <a:pt x="115695" y="8837"/>
                  </a:lnTo>
                  <a:lnTo>
                    <a:pt x="101627" y="17120"/>
                  </a:lnTo>
                  <a:lnTo>
                    <a:pt x="95071" y="29697"/>
                  </a:lnTo>
                  <a:lnTo>
                    <a:pt x="93523" y="45138"/>
                  </a:lnTo>
                  <a:lnTo>
                    <a:pt x="95313" y="62488"/>
                  </a:lnTo>
                  <a:lnTo>
                    <a:pt x="100740" y="81109"/>
                  </a:lnTo>
                  <a:lnTo>
                    <a:pt x="108590" y="100580"/>
                  </a:lnTo>
                  <a:lnTo>
                    <a:pt x="118058" y="120615"/>
                  </a:lnTo>
                  <a:lnTo>
                    <a:pt x="127192" y="143849"/>
                  </a:lnTo>
                  <a:lnTo>
                    <a:pt x="136103" y="169217"/>
                  </a:lnTo>
                  <a:lnTo>
                    <a:pt x="144866" y="196007"/>
                  </a:lnTo>
                  <a:lnTo>
                    <a:pt x="154942" y="218100"/>
                  </a:lnTo>
                  <a:lnTo>
                    <a:pt x="165892" y="237062"/>
                  </a:lnTo>
                  <a:lnTo>
                    <a:pt x="177426" y="253936"/>
                  </a:lnTo>
                  <a:lnTo>
                    <a:pt x="185114" y="270831"/>
                  </a:lnTo>
                  <a:lnTo>
                    <a:pt x="190240" y="287738"/>
                  </a:lnTo>
                  <a:lnTo>
                    <a:pt x="193658" y="304653"/>
                  </a:lnTo>
                  <a:lnTo>
                    <a:pt x="188881" y="315931"/>
                  </a:lnTo>
                  <a:lnTo>
                    <a:pt x="178640" y="323450"/>
                  </a:lnTo>
                  <a:lnTo>
                    <a:pt x="164757" y="328461"/>
                  </a:lnTo>
                  <a:lnTo>
                    <a:pt x="152681" y="328981"/>
                  </a:lnTo>
                  <a:lnTo>
                    <a:pt x="141807" y="326505"/>
                  </a:lnTo>
                  <a:lnTo>
                    <a:pt x="131735" y="322031"/>
                  </a:lnTo>
                  <a:lnTo>
                    <a:pt x="120788" y="316227"/>
                  </a:lnTo>
                  <a:lnTo>
                    <a:pt x="109256" y="309535"/>
                  </a:lnTo>
                  <a:lnTo>
                    <a:pt x="97335" y="302252"/>
                  </a:lnTo>
                  <a:lnTo>
                    <a:pt x="86565" y="294574"/>
                  </a:lnTo>
                  <a:lnTo>
                    <a:pt x="76564" y="286634"/>
                  </a:lnTo>
                  <a:lnTo>
                    <a:pt x="67074" y="278518"/>
                  </a:lnTo>
                  <a:lnTo>
                    <a:pt x="56513" y="271696"/>
                  </a:lnTo>
                  <a:lnTo>
                    <a:pt x="45239" y="265737"/>
                  </a:lnTo>
                  <a:lnTo>
                    <a:pt x="33490" y="260354"/>
                  </a:lnTo>
                  <a:lnTo>
                    <a:pt x="22835" y="253942"/>
                  </a:lnTo>
                  <a:lnTo>
                    <a:pt x="12910" y="246846"/>
                  </a:lnTo>
                  <a:lnTo>
                    <a:pt x="3470" y="239292"/>
                  </a:lnTo>
                  <a:lnTo>
                    <a:pt x="0" y="231435"/>
                  </a:lnTo>
                  <a:lnTo>
                    <a:pt x="509" y="223374"/>
                  </a:lnTo>
                  <a:lnTo>
                    <a:pt x="3670" y="215178"/>
                  </a:lnTo>
                  <a:lnTo>
                    <a:pt x="12833" y="209714"/>
                  </a:lnTo>
                  <a:lnTo>
                    <a:pt x="25997" y="206071"/>
                  </a:lnTo>
                  <a:lnTo>
                    <a:pt x="111304" y="193483"/>
                  </a:lnTo>
                  <a:lnTo>
                    <a:pt x="131156" y="188195"/>
                  </a:lnTo>
                  <a:lnTo>
                    <a:pt x="147213" y="181847"/>
                  </a:lnTo>
                  <a:lnTo>
                    <a:pt x="160739" y="174793"/>
                  </a:lnTo>
                  <a:lnTo>
                    <a:pt x="173990" y="165857"/>
                  </a:lnTo>
                  <a:lnTo>
                    <a:pt x="187058" y="155666"/>
                  </a:lnTo>
                  <a:lnTo>
                    <a:pt x="225893" y="971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102600" y="1295400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101600" y="0"/>
                  </a:moveTo>
                  <a:lnTo>
                    <a:pt x="88115" y="20225"/>
                  </a:lnTo>
                  <a:lnTo>
                    <a:pt x="82732" y="31828"/>
                  </a:lnTo>
                  <a:lnTo>
                    <a:pt x="77733" y="45208"/>
                  </a:lnTo>
                  <a:lnTo>
                    <a:pt x="72988" y="59771"/>
                  </a:lnTo>
                  <a:lnTo>
                    <a:pt x="67003" y="73714"/>
                  </a:lnTo>
                  <a:lnTo>
                    <a:pt x="60191" y="87244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294485" y="12979400"/>
              <a:ext cx="120807" cy="219782"/>
            </a:xfrm>
            <a:custGeom>
              <a:avLst/>
              <a:gdLst/>
              <a:ahLst/>
              <a:cxnLst/>
              <a:rect l="0" t="0" r="0" b="0"/>
              <a:pathLst>
                <a:path w="120807" h="219782">
                  <a:moveTo>
                    <a:pt x="87515" y="0"/>
                  </a:moveTo>
                  <a:lnTo>
                    <a:pt x="60546" y="0"/>
                  </a:lnTo>
                  <a:lnTo>
                    <a:pt x="51192" y="4233"/>
                  </a:lnTo>
                  <a:lnTo>
                    <a:pt x="43544" y="11289"/>
                  </a:lnTo>
                  <a:lnTo>
                    <a:pt x="37034" y="20225"/>
                  </a:lnTo>
                  <a:lnTo>
                    <a:pt x="29872" y="29005"/>
                  </a:lnTo>
                  <a:lnTo>
                    <a:pt x="22275" y="37682"/>
                  </a:lnTo>
                  <a:lnTo>
                    <a:pt x="14388" y="46288"/>
                  </a:lnTo>
                  <a:lnTo>
                    <a:pt x="9130" y="59081"/>
                  </a:lnTo>
                  <a:lnTo>
                    <a:pt x="5625" y="74665"/>
                  </a:lnTo>
                  <a:lnTo>
                    <a:pt x="3289" y="92110"/>
                  </a:lnTo>
                  <a:lnTo>
                    <a:pt x="1731" y="110794"/>
                  </a:lnTo>
                  <a:lnTo>
                    <a:pt x="692" y="130308"/>
                  </a:lnTo>
                  <a:lnTo>
                    <a:pt x="0" y="150372"/>
                  </a:lnTo>
                  <a:lnTo>
                    <a:pt x="3771" y="167981"/>
                  </a:lnTo>
                  <a:lnTo>
                    <a:pt x="10518" y="183954"/>
                  </a:lnTo>
                  <a:lnTo>
                    <a:pt x="19250" y="198835"/>
                  </a:lnTo>
                  <a:lnTo>
                    <a:pt x="30716" y="208757"/>
                  </a:lnTo>
                  <a:lnTo>
                    <a:pt x="44004" y="215372"/>
                  </a:lnTo>
                  <a:lnTo>
                    <a:pt x="58508" y="219781"/>
                  </a:lnTo>
                  <a:lnTo>
                    <a:pt x="69588" y="218487"/>
                  </a:lnTo>
                  <a:lnTo>
                    <a:pt x="78386" y="213391"/>
                  </a:lnTo>
                  <a:lnTo>
                    <a:pt x="101273" y="189757"/>
                  </a:lnTo>
                  <a:lnTo>
                    <a:pt x="109387" y="181537"/>
                  </a:lnTo>
                  <a:lnTo>
                    <a:pt x="114796" y="169003"/>
                  </a:lnTo>
                  <a:lnTo>
                    <a:pt x="118402" y="153590"/>
                  </a:lnTo>
                  <a:lnTo>
                    <a:pt x="120806" y="136259"/>
                  </a:lnTo>
                  <a:lnTo>
                    <a:pt x="119587" y="120473"/>
                  </a:lnTo>
                  <a:lnTo>
                    <a:pt x="115952" y="105716"/>
                  </a:lnTo>
                  <a:lnTo>
                    <a:pt x="110706" y="91644"/>
                  </a:lnTo>
                  <a:lnTo>
                    <a:pt x="100153" y="82263"/>
                  </a:lnTo>
                  <a:lnTo>
                    <a:pt x="86063" y="76007"/>
                  </a:lnTo>
                  <a:lnTo>
                    <a:pt x="69613" y="71839"/>
                  </a:lnTo>
                  <a:lnTo>
                    <a:pt x="57236" y="73293"/>
                  </a:lnTo>
                  <a:lnTo>
                    <a:pt x="47574" y="78494"/>
                  </a:lnTo>
                  <a:lnTo>
                    <a:pt x="24015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463333" y="13042900"/>
              <a:ext cx="129410" cy="276546"/>
            </a:xfrm>
            <a:custGeom>
              <a:avLst/>
              <a:gdLst/>
              <a:ahLst/>
              <a:cxnLst/>
              <a:rect l="0" t="0" r="0" b="0"/>
              <a:pathLst>
                <a:path w="129410" h="276546">
                  <a:moveTo>
                    <a:pt x="109167" y="38100"/>
                  </a:moveTo>
                  <a:lnTo>
                    <a:pt x="95682" y="51582"/>
                  </a:lnTo>
                  <a:lnTo>
                    <a:pt x="87477" y="56967"/>
                  </a:lnTo>
                  <a:lnTo>
                    <a:pt x="77773" y="61966"/>
                  </a:lnTo>
                  <a:lnTo>
                    <a:pt x="67071" y="66710"/>
                  </a:lnTo>
                  <a:lnTo>
                    <a:pt x="57114" y="72696"/>
                  </a:lnTo>
                  <a:lnTo>
                    <a:pt x="47654" y="79508"/>
                  </a:lnTo>
                  <a:lnTo>
                    <a:pt x="38524" y="86872"/>
                  </a:lnTo>
                  <a:lnTo>
                    <a:pt x="29616" y="94603"/>
                  </a:lnTo>
                  <a:lnTo>
                    <a:pt x="20856" y="102579"/>
                  </a:lnTo>
                  <a:lnTo>
                    <a:pt x="12193" y="110720"/>
                  </a:lnTo>
                  <a:lnTo>
                    <a:pt x="6417" y="123201"/>
                  </a:lnTo>
                  <a:lnTo>
                    <a:pt x="2567" y="138579"/>
                  </a:lnTo>
                  <a:lnTo>
                    <a:pt x="0" y="155886"/>
                  </a:lnTo>
                  <a:lnTo>
                    <a:pt x="1111" y="174479"/>
                  </a:lnTo>
                  <a:lnTo>
                    <a:pt x="4674" y="193930"/>
                  </a:lnTo>
                  <a:lnTo>
                    <a:pt x="9872" y="213954"/>
                  </a:lnTo>
                  <a:lnTo>
                    <a:pt x="16159" y="231536"/>
                  </a:lnTo>
                  <a:lnTo>
                    <a:pt x="23172" y="247490"/>
                  </a:lnTo>
                  <a:lnTo>
                    <a:pt x="30671" y="262360"/>
                  </a:lnTo>
                  <a:lnTo>
                    <a:pt x="39903" y="270862"/>
                  </a:lnTo>
                  <a:lnTo>
                    <a:pt x="50290" y="275119"/>
                  </a:lnTo>
                  <a:lnTo>
                    <a:pt x="61449" y="276545"/>
                  </a:lnTo>
                  <a:lnTo>
                    <a:pt x="71711" y="274674"/>
                  </a:lnTo>
                  <a:lnTo>
                    <a:pt x="81374" y="270605"/>
                  </a:lnTo>
                  <a:lnTo>
                    <a:pt x="90638" y="265070"/>
                  </a:lnTo>
                  <a:lnTo>
                    <a:pt x="99636" y="257147"/>
                  </a:lnTo>
                  <a:lnTo>
                    <a:pt x="108457" y="247631"/>
                  </a:lnTo>
                  <a:lnTo>
                    <a:pt x="117161" y="237053"/>
                  </a:lnTo>
                  <a:lnTo>
                    <a:pt x="122963" y="224358"/>
                  </a:lnTo>
                  <a:lnTo>
                    <a:pt x="126831" y="210250"/>
                  </a:lnTo>
                  <a:lnTo>
                    <a:pt x="129409" y="195200"/>
                  </a:lnTo>
                  <a:lnTo>
                    <a:pt x="128306" y="178111"/>
                  </a:lnTo>
                  <a:lnTo>
                    <a:pt x="124748" y="159663"/>
                  </a:lnTo>
                  <a:lnTo>
                    <a:pt x="119554" y="140309"/>
                  </a:lnTo>
                  <a:lnTo>
                    <a:pt x="116092" y="120350"/>
                  </a:lnTo>
                  <a:lnTo>
                    <a:pt x="113783" y="99989"/>
                  </a:lnTo>
                  <a:lnTo>
                    <a:pt x="112245" y="79359"/>
                  </a:lnTo>
                  <a:lnTo>
                    <a:pt x="108396" y="62783"/>
                  </a:lnTo>
                  <a:lnTo>
                    <a:pt x="103009" y="48911"/>
                  </a:lnTo>
                  <a:lnTo>
                    <a:pt x="583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616239" y="13271500"/>
              <a:ext cx="158062" cy="199715"/>
            </a:xfrm>
            <a:custGeom>
              <a:avLst/>
              <a:gdLst/>
              <a:ahLst/>
              <a:cxnLst/>
              <a:rect l="0" t="0" r="0" b="0"/>
              <a:pathLst>
                <a:path w="158062" h="199715">
                  <a:moveTo>
                    <a:pt x="146761" y="0"/>
                  </a:moveTo>
                  <a:lnTo>
                    <a:pt x="113050" y="0"/>
                  </a:lnTo>
                  <a:lnTo>
                    <a:pt x="100298" y="2821"/>
                  </a:lnTo>
                  <a:lnTo>
                    <a:pt x="88975" y="7525"/>
                  </a:lnTo>
                  <a:lnTo>
                    <a:pt x="78603" y="13482"/>
                  </a:lnTo>
                  <a:lnTo>
                    <a:pt x="67455" y="20277"/>
                  </a:lnTo>
                  <a:lnTo>
                    <a:pt x="43781" y="35352"/>
                  </a:lnTo>
                  <a:lnTo>
                    <a:pt x="32952" y="44735"/>
                  </a:lnTo>
                  <a:lnTo>
                    <a:pt x="22910" y="55222"/>
                  </a:lnTo>
                  <a:lnTo>
                    <a:pt x="13393" y="66448"/>
                  </a:lnTo>
                  <a:lnTo>
                    <a:pt x="7049" y="83810"/>
                  </a:lnTo>
                  <a:lnTo>
                    <a:pt x="2820" y="105263"/>
                  </a:lnTo>
                  <a:lnTo>
                    <a:pt x="0" y="129441"/>
                  </a:lnTo>
                  <a:lnTo>
                    <a:pt x="3765" y="146972"/>
                  </a:lnTo>
                  <a:lnTo>
                    <a:pt x="11919" y="160070"/>
                  </a:lnTo>
                  <a:lnTo>
                    <a:pt x="22999" y="170212"/>
                  </a:lnTo>
                  <a:lnTo>
                    <a:pt x="37442" y="179798"/>
                  </a:lnTo>
                  <a:lnTo>
                    <a:pt x="54126" y="189010"/>
                  </a:lnTo>
                  <a:lnTo>
                    <a:pt x="72304" y="197973"/>
                  </a:lnTo>
                  <a:lnTo>
                    <a:pt x="85834" y="199714"/>
                  </a:lnTo>
                  <a:lnTo>
                    <a:pt x="96265" y="196643"/>
                  </a:lnTo>
                  <a:lnTo>
                    <a:pt x="104631" y="190362"/>
                  </a:lnTo>
                  <a:lnTo>
                    <a:pt x="113029" y="183353"/>
                  </a:lnTo>
                  <a:lnTo>
                    <a:pt x="121450" y="175857"/>
                  </a:lnTo>
                  <a:lnTo>
                    <a:pt x="138334" y="160002"/>
                  </a:lnTo>
                  <a:lnTo>
                    <a:pt x="155245" y="143549"/>
                  </a:lnTo>
                  <a:lnTo>
                    <a:pt x="158061" y="133799"/>
                  </a:lnTo>
                  <a:lnTo>
                    <a:pt x="157116" y="123065"/>
                  </a:lnTo>
                  <a:lnTo>
                    <a:pt x="153665" y="111676"/>
                  </a:lnTo>
                  <a:lnTo>
                    <a:pt x="148541" y="99851"/>
                  </a:lnTo>
                  <a:lnTo>
                    <a:pt x="142303" y="87734"/>
                  </a:lnTo>
                  <a:lnTo>
                    <a:pt x="135322" y="75423"/>
                  </a:lnTo>
                  <a:lnTo>
                    <a:pt x="126435" y="64392"/>
                  </a:lnTo>
                  <a:lnTo>
                    <a:pt x="116277" y="54216"/>
                  </a:lnTo>
                  <a:lnTo>
                    <a:pt x="57861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636000" y="136144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127000" y="25400"/>
                  </a:moveTo>
                  <a:lnTo>
                    <a:pt x="93289" y="25400"/>
                  </a:lnTo>
                  <a:lnTo>
                    <a:pt x="79126" y="22578"/>
                  </a:lnTo>
                  <a:lnTo>
                    <a:pt x="65451" y="17874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894823" y="13512800"/>
              <a:ext cx="142633" cy="297367"/>
            </a:xfrm>
            <a:custGeom>
              <a:avLst/>
              <a:gdLst/>
              <a:ahLst/>
              <a:cxnLst/>
              <a:rect l="0" t="0" r="0" b="0"/>
              <a:pathLst>
                <a:path w="142633" h="297367">
                  <a:moveTo>
                    <a:pt x="84077" y="25400"/>
                  </a:moveTo>
                  <a:lnTo>
                    <a:pt x="70592" y="11917"/>
                  </a:lnTo>
                  <a:lnTo>
                    <a:pt x="65209" y="12177"/>
                  </a:lnTo>
                  <a:lnTo>
                    <a:pt x="60210" y="16585"/>
                  </a:lnTo>
                  <a:lnTo>
                    <a:pt x="55465" y="23756"/>
                  </a:lnTo>
                  <a:lnTo>
                    <a:pt x="49480" y="34182"/>
                  </a:lnTo>
                  <a:lnTo>
                    <a:pt x="35304" y="60817"/>
                  </a:lnTo>
                  <a:lnTo>
                    <a:pt x="27573" y="74412"/>
                  </a:lnTo>
                  <a:lnTo>
                    <a:pt x="19596" y="87707"/>
                  </a:lnTo>
                  <a:lnTo>
                    <a:pt x="11456" y="100804"/>
                  </a:lnTo>
                  <a:lnTo>
                    <a:pt x="6029" y="119414"/>
                  </a:lnTo>
                  <a:lnTo>
                    <a:pt x="2412" y="141698"/>
                  </a:lnTo>
                  <a:lnTo>
                    <a:pt x="0" y="166431"/>
                  </a:lnTo>
                  <a:lnTo>
                    <a:pt x="1214" y="189977"/>
                  </a:lnTo>
                  <a:lnTo>
                    <a:pt x="4846" y="212729"/>
                  </a:lnTo>
                  <a:lnTo>
                    <a:pt x="10090" y="234953"/>
                  </a:lnTo>
                  <a:lnTo>
                    <a:pt x="16408" y="252590"/>
                  </a:lnTo>
                  <a:lnTo>
                    <a:pt x="23441" y="267171"/>
                  </a:lnTo>
                  <a:lnTo>
                    <a:pt x="30953" y="279714"/>
                  </a:lnTo>
                  <a:lnTo>
                    <a:pt x="43016" y="288075"/>
                  </a:lnTo>
                  <a:lnTo>
                    <a:pt x="58115" y="293650"/>
                  </a:lnTo>
                  <a:lnTo>
                    <a:pt x="75235" y="297366"/>
                  </a:lnTo>
                  <a:lnTo>
                    <a:pt x="88060" y="294200"/>
                  </a:lnTo>
                  <a:lnTo>
                    <a:pt x="98021" y="286444"/>
                  </a:lnTo>
                  <a:lnTo>
                    <a:pt x="106073" y="275629"/>
                  </a:lnTo>
                  <a:lnTo>
                    <a:pt x="114263" y="265597"/>
                  </a:lnTo>
                  <a:lnTo>
                    <a:pt x="122545" y="256088"/>
                  </a:lnTo>
                  <a:lnTo>
                    <a:pt x="130889" y="246924"/>
                  </a:lnTo>
                  <a:lnTo>
                    <a:pt x="136452" y="232350"/>
                  </a:lnTo>
                  <a:lnTo>
                    <a:pt x="140160" y="214166"/>
                  </a:lnTo>
                  <a:lnTo>
                    <a:pt x="142632" y="193577"/>
                  </a:lnTo>
                  <a:lnTo>
                    <a:pt x="141458" y="174207"/>
                  </a:lnTo>
                  <a:lnTo>
                    <a:pt x="137853" y="155649"/>
                  </a:lnTo>
                  <a:lnTo>
                    <a:pt x="132628" y="137633"/>
                  </a:lnTo>
                  <a:lnTo>
                    <a:pt x="127733" y="118566"/>
                  </a:lnTo>
                  <a:lnTo>
                    <a:pt x="118531" y="78567"/>
                  </a:lnTo>
                  <a:lnTo>
                    <a:pt x="112691" y="60844"/>
                  </a:lnTo>
                  <a:lnTo>
                    <a:pt x="105975" y="44795"/>
                  </a:lnTo>
                  <a:lnTo>
                    <a:pt x="5867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9071058" y="13752166"/>
              <a:ext cx="160744" cy="250302"/>
            </a:xfrm>
            <a:custGeom>
              <a:avLst/>
              <a:gdLst/>
              <a:ahLst/>
              <a:cxnLst/>
              <a:rect l="0" t="0" r="0" b="0"/>
              <a:pathLst>
                <a:path w="160744" h="250302">
                  <a:moveTo>
                    <a:pt x="98342" y="14634"/>
                  </a:moveTo>
                  <a:lnTo>
                    <a:pt x="78116" y="1151"/>
                  </a:lnTo>
                  <a:lnTo>
                    <a:pt x="69336" y="0"/>
                  </a:lnTo>
                  <a:lnTo>
                    <a:pt x="60660" y="2056"/>
                  </a:lnTo>
                  <a:lnTo>
                    <a:pt x="52054" y="6248"/>
                  </a:lnTo>
                  <a:lnTo>
                    <a:pt x="43494" y="11866"/>
                  </a:lnTo>
                  <a:lnTo>
                    <a:pt x="34966" y="18433"/>
                  </a:lnTo>
                  <a:lnTo>
                    <a:pt x="26458" y="25633"/>
                  </a:lnTo>
                  <a:lnTo>
                    <a:pt x="19374" y="34666"/>
                  </a:lnTo>
                  <a:lnTo>
                    <a:pt x="13241" y="44923"/>
                  </a:lnTo>
                  <a:lnTo>
                    <a:pt x="7742" y="55994"/>
                  </a:lnTo>
                  <a:lnTo>
                    <a:pt x="4075" y="70429"/>
                  </a:lnTo>
                  <a:lnTo>
                    <a:pt x="1630" y="87108"/>
                  </a:lnTo>
                  <a:lnTo>
                    <a:pt x="0" y="105284"/>
                  </a:lnTo>
                  <a:lnTo>
                    <a:pt x="325" y="124456"/>
                  </a:lnTo>
                  <a:lnTo>
                    <a:pt x="1954" y="144294"/>
                  </a:lnTo>
                  <a:lnTo>
                    <a:pt x="4450" y="164573"/>
                  </a:lnTo>
                  <a:lnTo>
                    <a:pt x="8935" y="180915"/>
                  </a:lnTo>
                  <a:lnTo>
                    <a:pt x="14749" y="194633"/>
                  </a:lnTo>
                  <a:lnTo>
                    <a:pt x="21446" y="206600"/>
                  </a:lnTo>
                  <a:lnTo>
                    <a:pt x="28733" y="217399"/>
                  </a:lnTo>
                  <a:lnTo>
                    <a:pt x="36413" y="227422"/>
                  </a:lnTo>
                  <a:lnTo>
                    <a:pt x="44356" y="236925"/>
                  </a:lnTo>
                  <a:lnTo>
                    <a:pt x="56707" y="243261"/>
                  </a:lnTo>
                  <a:lnTo>
                    <a:pt x="71996" y="247486"/>
                  </a:lnTo>
                  <a:lnTo>
                    <a:pt x="89244" y="250301"/>
                  </a:lnTo>
                  <a:lnTo>
                    <a:pt x="103566" y="249357"/>
                  </a:lnTo>
                  <a:lnTo>
                    <a:pt x="115936" y="245905"/>
                  </a:lnTo>
                  <a:lnTo>
                    <a:pt x="127004" y="240781"/>
                  </a:lnTo>
                  <a:lnTo>
                    <a:pt x="135794" y="233132"/>
                  </a:lnTo>
                  <a:lnTo>
                    <a:pt x="143066" y="223799"/>
                  </a:lnTo>
                  <a:lnTo>
                    <a:pt x="149324" y="213344"/>
                  </a:lnTo>
                  <a:lnTo>
                    <a:pt x="153497" y="200729"/>
                  </a:lnTo>
                  <a:lnTo>
                    <a:pt x="156278" y="186674"/>
                  </a:lnTo>
                  <a:lnTo>
                    <a:pt x="158132" y="171661"/>
                  </a:lnTo>
                  <a:lnTo>
                    <a:pt x="159369" y="154595"/>
                  </a:lnTo>
                  <a:lnTo>
                    <a:pt x="160194" y="136164"/>
                  </a:lnTo>
                  <a:lnTo>
                    <a:pt x="160743" y="116821"/>
                  </a:lnTo>
                  <a:lnTo>
                    <a:pt x="154054" y="103924"/>
                  </a:lnTo>
                  <a:lnTo>
                    <a:pt x="142539" y="95328"/>
                  </a:lnTo>
                  <a:lnTo>
                    <a:pt x="98342" y="781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273910" y="14008100"/>
              <a:ext cx="210874" cy="217637"/>
            </a:xfrm>
            <a:custGeom>
              <a:avLst/>
              <a:gdLst/>
              <a:ahLst/>
              <a:cxnLst/>
              <a:rect l="0" t="0" r="0" b="0"/>
              <a:pathLst>
                <a:path w="210874" h="217637">
                  <a:moveTo>
                    <a:pt x="136790" y="152400"/>
                  </a:moveTo>
                  <a:lnTo>
                    <a:pt x="136790" y="125431"/>
                  </a:lnTo>
                  <a:lnTo>
                    <a:pt x="133967" y="110432"/>
                  </a:lnTo>
                  <a:lnTo>
                    <a:pt x="129264" y="93377"/>
                  </a:lnTo>
                  <a:lnTo>
                    <a:pt x="123305" y="74952"/>
                  </a:lnTo>
                  <a:lnTo>
                    <a:pt x="116511" y="59845"/>
                  </a:lnTo>
                  <a:lnTo>
                    <a:pt x="109160" y="46952"/>
                  </a:lnTo>
                  <a:lnTo>
                    <a:pt x="101437" y="35534"/>
                  </a:lnTo>
                  <a:lnTo>
                    <a:pt x="92054" y="30745"/>
                  </a:lnTo>
                  <a:lnTo>
                    <a:pt x="81566" y="30374"/>
                  </a:lnTo>
                  <a:lnTo>
                    <a:pt x="70341" y="32949"/>
                  </a:lnTo>
                  <a:lnTo>
                    <a:pt x="58624" y="37489"/>
                  </a:lnTo>
                  <a:lnTo>
                    <a:pt x="46579" y="43336"/>
                  </a:lnTo>
                  <a:lnTo>
                    <a:pt x="34316" y="50057"/>
                  </a:lnTo>
                  <a:lnTo>
                    <a:pt x="23318" y="58771"/>
                  </a:lnTo>
                  <a:lnTo>
                    <a:pt x="13164" y="68814"/>
                  </a:lnTo>
                  <a:lnTo>
                    <a:pt x="3573" y="79743"/>
                  </a:lnTo>
                  <a:lnTo>
                    <a:pt x="0" y="94084"/>
                  </a:lnTo>
                  <a:lnTo>
                    <a:pt x="441" y="110700"/>
                  </a:lnTo>
                  <a:lnTo>
                    <a:pt x="3557" y="128833"/>
                  </a:lnTo>
                  <a:lnTo>
                    <a:pt x="7046" y="146566"/>
                  </a:lnTo>
                  <a:lnTo>
                    <a:pt x="14685" y="181322"/>
                  </a:lnTo>
                  <a:lnTo>
                    <a:pt x="22931" y="194259"/>
                  </a:lnTo>
                  <a:lnTo>
                    <a:pt x="34073" y="204296"/>
                  </a:lnTo>
                  <a:lnTo>
                    <a:pt x="47145" y="212396"/>
                  </a:lnTo>
                  <a:lnTo>
                    <a:pt x="62915" y="216386"/>
                  </a:lnTo>
                  <a:lnTo>
                    <a:pt x="80484" y="217636"/>
                  </a:lnTo>
                  <a:lnTo>
                    <a:pt x="99253" y="217058"/>
                  </a:lnTo>
                  <a:lnTo>
                    <a:pt x="115999" y="211027"/>
                  </a:lnTo>
                  <a:lnTo>
                    <a:pt x="131395" y="201362"/>
                  </a:lnTo>
                  <a:lnTo>
                    <a:pt x="145894" y="189275"/>
                  </a:lnTo>
                  <a:lnTo>
                    <a:pt x="158381" y="176982"/>
                  </a:lnTo>
                  <a:lnTo>
                    <a:pt x="169529" y="164555"/>
                  </a:lnTo>
                  <a:lnTo>
                    <a:pt x="179782" y="152037"/>
                  </a:lnTo>
                  <a:lnTo>
                    <a:pt x="189440" y="140868"/>
                  </a:lnTo>
                  <a:lnTo>
                    <a:pt x="198701" y="130602"/>
                  </a:lnTo>
                  <a:lnTo>
                    <a:pt x="207698" y="120935"/>
                  </a:lnTo>
                  <a:lnTo>
                    <a:pt x="210873" y="107433"/>
                  </a:lnTo>
                  <a:lnTo>
                    <a:pt x="210167" y="91378"/>
                  </a:lnTo>
                  <a:lnTo>
                    <a:pt x="206874" y="73618"/>
                  </a:lnTo>
                  <a:lnTo>
                    <a:pt x="201858" y="58957"/>
                  </a:lnTo>
                  <a:lnTo>
                    <a:pt x="195691" y="46359"/>
                  </a:lnTo>
                  <a:lnTo>
                    <a:pt x="188757" y="35140"/>
                  </a:lnTo>
                  <a:lnTo>
                    <a:pt x="179901" y="26249"/>
                  </a:lnTo>
                  <a:lnTo>
                    <a:pt x="169764" y="18910"/>
                  </a:lnTo>
                  <a:lnTo>
                    <a:pt x="1367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Freeform 174"/>
          <p:cNvSpPr/>
          <p:nvPr/>
        </p:nvSpPr>
        <p:spPr>
          <a:xfrm>
            <a:off x="2008463" y="11952296"/>
            <a:ext cx="327270" cy="407140"/>
          </a:xfrm>
          <a:custGeom>
            <a:avLst/>
            <a:gdLst/>
            <a:ahLst/>
            <a:cxnLst/>
            <a:rect l="0" t="0" r="0" b="0"/>
            <a:pathLst>
              <a:path w="327270" h="407140">
                <a:moveTo>
                  <a:pt x="201337" y="49204"/>
                </a:moveTo>
                <a:lnTo>
                  <a:pt x="155049" y="2915"/>
                </a:lnTo>
                <a:lnTo>
                  <a:pt x="146489" y="0"/>
                </a:lnTo>
                <a:lnTo>
                  <a:pt x="137960" y="879"/>
                </a:lnTo>
                <a:lnTo>
                  <a:pt x="129452" y="4287"/>
                </a:lnTo>
                <a:lnTo>
                  <a:pt x="119547" y="9381"/>
                </a:lnTo>
                <a:lnTo>
                  <a:pt x="108710" y="15600"/>
                </a:lnTo>
                <a:lnTo>
                  <a:pt x="97252" y="22568"/>
                </a:lnTo>
                <a:lnTo>
                  <a:pt x="85380" y="28624"/>
                </a:lnTo>
                <a:lnTo>
                  <a:pt x="73232" y="34073"/>
                </a:lnTo>
                <a:lnTo>
                  <a:pt x="60900" y="39117"/>
                </a:lnTo>
                <a:lnTo>
                  <a:pt x="49857" y="48123"/>
                </a:lnTo>
                <a:lnTo>
                  <a:pt x="39672" y="59772"/>
                </a:lnTo>
                <a:lnTo>
                  <a:pt x="30060" y="73183"/>
                </a:lnTo>
                <a:lnTo>
                  <a:pt x="20830" y="89179"/>
                </a:lnTo>
                <a:lnTo>
                  <a:pt x="11854" y="106898"/>
                </a:lnTo>
                <a:lnTo>
                  <a:pt x="3049" y="125766"/>
                </a:lnTo>
                <a:lnTo>
                  <a:pt x="0" y="145401"/>
                </a:lnTo>
                <a:lnTo>
                  <a:pt x="790" y="165546"/>
                </a:lnTo>
                <a:lnTo>
                  <a:pt x="4139" y="186032"/>
                </a:lnTo>
                <a:lnTo>
                  <a:pt x="9194" y="206744"/>
                </a:lnTo>
                <a:lnTo>
                  <a:pt x="15386" y="227608"/>
                </a:lnTo>
                <a:lnTo>
                  <a:pt x="38860" y="298306"/>
                </a:lnTo>
                <a:lnTo>
                  <a:pt x="45041" y="311227"/>
                </a:lnTo>
                <a:lnTo>
                  <a:pt x="51984" y="322664"/>
                </a:lnTo>
                <a:lnTo>
                  <a:pt x="68635" y="345720"/>
                </a:lnTo>
                <a:lnTo>
                  <a:pt x="90147" y="374781"/>
                </a:lnTo>
                <a:lnTo>
                  <a:pt x="106043" y="386199"/>
                </a:lnTo>
                <a:lnTo>
                  <a:pt x="125108" y="395223"/>
                </a:lnTo>
                <a:lnTo>
                  <a:pt x="146284" y="402650"/>
                </a:lnTo>
                <a:lnTo>
                  <a:pt x="167457" y="406190"/>
                </a:lnTo>
                <a:lnTo>
                  <a:pt x="188628" y="407139"/>
                </a:lnTo>
                <a:lnTo>
                  <a:pt x="209798" y="406361"/>
                </a:lnTo>
                <a:lnTo>
                  <a:pt x="228144" y="403019"/>
                </a:lnTo>
                <a:lnTo>
                  <a:pt x="244608" y="397970"/>
                </a:lnTo>
                <a:lnTo>
                  <a:pt x="259818" y="391781"/>
                </a:lnTo>
                <a:lnTo>
                  <a:pt x="272779" y="382011"/>
                </a:lnTo>
                <a:lnTo>
                  <a:pt x="284243" y="369852"/>
                </a:lnTo>
                <a:lnTo>
                  <a:pt x="294707" y="356103"/>
                </a:lnTo>
                <a:lnTo>
                  <a:pt x="303095" y="339881"/>
                </a:lnTo>
                <a:lnTo>
                  <a:pt x="310098" y="322011"/>
                </a:lnTo>
                <a:lnTo>
                  <a:pt x="316177" y="303041"/>
                </a:lnTo>
                <a:lnTo>
                  <a:pt x="320230" y="281929"/>
                </a:lnTo>
                <a:lnTo>
                  <a:pt x="322932" y="259388"/>
                </a:lnTo>
                <a:lnTo>
                  <a:pt x="324734" y="235893"/>
                </a:lnTo>
                <a:lnTo>
                  <a:pt x="325935" y="214585"/>
                </a:lnTo>
                <a:lnTo>
                  <a:pt x="327269" y="175858"/>
                </a:lnTo>
                <a:lnTo>
                  <a:pt x="323391" y="156218"/>
                </a:lnTo>
                <a:lnTo>
                  <a:pt x="316573" y="136068"/>
                </a:lnTo>
                <a:lnTo>
                  <a:pt x="307794" y="115580"/>
                </a:lnTo>
                <a:lnTo>
                  <a:pt x="299119" y="99099"/>
                </a:lnTo>
                <a:lnTo>
                  <a:pt x="290514" y="85289"/>
                </a:lnTo>
                <a:lnTo>
                  <a:pt x="281955" y="73260"/>
                </a:lnTo>
                <a:lnTo>
                  <a:pt x="269193" y="61008"/>
                </a:lnTo>
                <a:lnTo>
                  <a:pt x="253630" y="48607"/>
                </a:lnTo>
                <a:lnTo>
                  <a:pt x="236199" y="36106"/>
                </a:lnTo>
                <a:lnTo>
                  <a:pt x="217522" y="24949"/>
                </a:lnTo>
                <a:lnTo>
                  <a:pt x="198016" y="14689"/>
                </a:lnTo>
                <a:lnTo>
                  <a:pt x="177956" y="5027"/>
                </a:lnTo>
                <a:lnTo>
                  <a:pt x="154705" y="1408"/>
                </a:lnTo>
                <a:lnTo>
                  <a:pt x="129327" y="1818"/>
                </a:lnTo>
                <a:lnTo>
                  <a:pt x="48937" y="111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7625949" y="11943041"/>
            <a:ext cx="446569" cy="447636"/>
          </a:xfrm>
          <a:custGeom>
            <a:avLst/>
            <a:gdLst/>
            <a:ahLst/>
            <a:cxnLst/>
            <a:rect l="0" t="0" r="0" b="0"/>
            <a:pathLst>
              <a:path w="446569" h="447636">
                <a:moveTo>
                  <a:pt x="336951" y="83859"/>
                </a:moveTo>
                <a:lnTo>
                  <a:pt x="330209" y="63633"/>
                </a:lnTo>
                <a:lnTo>
                  <a:pt x="325400" y="54853"/>
                </a:lnTo>
                <a:lnTo>
                  <a:pt x="319373" y="46176"/>
                </a:lnTo>
                <a:lnTo>
                  <a:pt x="312532" y="37570"/>
                </a:lnTo>
                <a:lnTo>
                  <a:pt x="305149" y="29011"/>
                </a:lnTo>
                <a:lnTo>
                  <a:pt x="297406" y="20483"/>
                </a:lnTo>
                <a:lnTo>
                  <a:pt x="289421" y="11975"/>
                </a:lnTo>
                <a:lnTo>
                  <a:pt x="277042" y="6303"/>
                </a:lnTo>
                <a:lnTo>
                  <a:pt x="261733" y="2521"/>
                </a:lnTo>
                <a:lnTo>
                  <a:pt x="244472" y="0"/>
                </a:lnTo>
                <a:lnTo>
                  <a:pt x="225910" y="1142"/>
                </a:lnTo>
                <a:lnTo>
                  <a:pt x="206479" y="4725"/>
                </a:lnTo>
                <a:lnTo>
                  <a:pt x="186469" y="9936"/>
                </a:lnTo>
                <a:lnTo>
                  <a:pt x="168896" y="16232"/>
                </a:lnTo>
                <a:lnTo>
                  <a:pt x="152948" y="23252"/>
                </a:lnTo>
                <a:lnTo>
                  <a:pt x="138082" y="30755"/>
                </a:lnTo>
                <a:lnTo>
                  <a:pt x="122527" y="37167"/>
                </a:lnTo>
                <a:lnTo>
                  <a:pt x="106513" y="42853"/>
                </a:lnTo>
                <a:lnTo>
                  <a:pt x="90192" y="48055"/>
                </a:lnTo>
                <a:lnTo>
                  <a:pt x="75078" y="57167"/>
                </a:lnTo>
                <a:lnTo>
                  <a:pt x="60769" y="68886"/>
                </a:lnTo>
                <a:lnTo>
                  <a:pt x="14128" y="114768"/>
                </a:lnTo>
                <a:lnTo>
                  <a:pt x="7436" y="129865"/>
                </a:lnTo>
                <a:lnTo>
                  <a:pt x="2974" y="148396"/>
                </a:lnTo>
                <a:lnTo>
                  <a:pt x="0" y="169217"/>
                </a:lnTo>
                <a:lnTo>
                  <a:pt x="838" y="188742"/>
                </a:lnTo>
                <a:lnTo>
                  <a:pt x="4220" y="207402"/>
                </a:lnTo>
                <a:lnTo>
                  <a:pt x="9297" y="225488"/>
                </a:lnTo>
                <a:lnTo>
                  <a:pt x="16915" y="244600"/>
                </a:lnTo>
                <a:lnTo>
                  <a:pt x="26227" y="264398"/>
                </a:lnTo>
                <a:lnTo>
                  <a:pt x="36668" y="284652"/>
                </a:lnTo>
                <a:lnTo>
                  <a:pt x="49273" y="302387"/>
                </a:lnTo>
                <a:lnTo>
                  <a:pt x="63321" y="318445"/>
                </a:lnTo>
                <a:lnTo>
                  <a:pt x="112940" y="367891"/>
                </a:lnTo>
                <a:lnTo>
                  <a:pt x="124110" y="377635"/>
                </a:lnTo>
                <a:lnTo>
                  <a:pt x="135790" y="386954"/>
                </a:lnTo>
                <a:lnTo>
                  <a:pt x="147810" y="395989"/>
                </a:lnTo>
                <a:lnTo>
                  <a:pt x="160057" y="403423"/>
                </a:lnTo>
                <a:lnTo>
                  <a:pt x="172455" y="409791"/>
                </a:lnTo>
                <a:lnTo>
                  <a:pt x="184954" y="415447"/>
                </a:lnTo>
                <a:lnTo>
                  <a:pt x="229512" y="436890"/>
                </a:lnTo>
                <a:lnTo>
                  <a:pt x="246980" y="441980"/>
                </a:lnTo>
                <a:lnTo>
                  <a:pt x="265681" y="445373"/>
                </a:lnTo>
                <a:lnTo>
                  <a:pt x="285204" y="447635"/>
                </a:lnTo>
                <a:lnTo>
                  <a:pt x="305275" y="444909"/>
                </a:lnTo>
                <a:lnTo>
                  <a:pt x="325711" y="438859"/>
                </a:lnTo>
                <a:lnTo>
                  <a:pt x="346391" y="430592"/>
                </a:lnTo>
                <a:lnTo>
                  <a:pt x="363000" y="422259"/>
                </a:lnTo>
                <a:lnTo>
                  <a:pt x="376895" y="413881"/>
                </a:lnTo>
                <a:lnTo>
                  <a:pt x="388980" y="405473"/>
                </a:lnTo>
                <a:lnTo>
                  <a:pt x="398448" y="394224"/>
                </a:lnTo>
                <a:lnTo>
                  <a:pt x="406171" y="381079"/>
                </a:lnTo>
                <a:lnTo>
                  <a:pt x="412730" y="366672"/>
                </a:lnTo>
                <a:lnTo>
                  <a:pt x="419926" y="352834"/>
                </a:lnTo>
                <a:lnTo>
                  <a:pt x="427546" y="339375"/>
                </a:lnTo>
                <a:lnTo>
                  <a:pt x="435447" y="326170"/>
                </a:lnTo>
                <a:lnTo>
                  <a:pt x="440715" y="310311"/>
                </a:lnTo>
                <a:lnTo>
                  <a:pt x="444227" y="292682"/>
                </a:lnTo>
                <a:lnTo>
                  <a:pt x="446568" y="273874"/>
                </a:lnTo>
                <a:lnTo>
                  <a:pt x="445307" y="254280"/>
                </a:lnTo>
                <a:lnTo>
                  <a:pt x="441643" y="234163"/>
                </a:lnTo>
                <a:lnTo>
                  <a:pt x="436379" y="213695"/>
                </a:lnTo>
                <a:lnTo>
                  <a:pt x="428636" y="195816"/>
                </a:lnTo>
                <a:lnTo>
                  <a:pt x="419241" y="179664"/>
                </a:lnTo>
                <a:lnTo>
                  <a:pt x="408744" y="164662"/>
                </a:lnTo>
                <a:lnTo>
                  <a:pt x="396102" y="154661"/>
                </a:lnTo>
                <a:lnTo>
                  <a:pt x="382029" y="147994"/>
                </a:lnTo>
                <a:lnTo>
                  <a:pt x="367003" y="143549"/>
                </a:lnTo>
                <a:lnTo>
                  <a:pt x="349930" y="140585"/>
                </a:lnTo>
                <a:lnTo>
                  <a:pt x="331492" y="138609"/>
                </a:lnTo>
                <a:lnTo>
                  <a:pt x="312145" y="137292"/>
                </a:lnTo>
                <a:lnTo>
                  <a:pt x="292191" y="137826"/>
                </a:lnTo>
                <a:lnTo>
                  <a:pt x="271834" y="139592"/>
                </a:lnTo>
                <a:lnTo>
                  <a:pt x="251206" y="142181"/>
                </a:lnTo>
                <a:lnTo>
                  <a:pt x="233220" y="146729"/>
                </a:lnTo>
                <a:lnTo>
                  <a:pt x="216997" y="152583"/>
                </a:lnTo>
                <a:lnTo>
                  <a:pt x="201948" y="159308"/>
                </a:lnTo>
                <a:lnTo>
                  <a:pt x="189094" y="166614"/>
                </a:lnTo>
                <a:lnTo>
                  <a:pt x="177701" y="174306"/>
                </a:lnTo>
                <a:lnTo>
                  <a:pt x="167285" y="182257"/>
                </a:lnTo>
                <a:lnTo>
                  <a:pt x="156106" y="188968"/>
                </a:lnTo>
                <a:lnTo>
                  <a:pt x="144421" y="194854"/>
                </a:lnTo>
                <a:lnTo>
                  <a:pt x="132398" y="200189"/>
                </a:lnTo>
                <a:lnTo>
                  <a:pt x="127204" y="206567"/>
                </a:lnTo>
                <a:lnTo>
                  <a:pt x="126564" y="213642"/>
                </a:lnTo>
                <a:lnTo>
                  <a:pt x="139073" y="252016"/>
                </a:lnTo>
                <a:lnTo>
                  <a:pt x="147177" y="262286"/>
                </a:lnTo>
                <a:lnTo>
                  <a:pt x="158223" y="271956"/>
                </a:lnTo>
                <a:lnTo>
                  <a:pt x="171233" y="281223"/>
                </a:lnTo>
                <a:lnTo>
                  <a:pt x="186961" y="284580"/>
                </a:lnTo>
                <a:lnTo>
                  <a:pt x="204502" y="283995"/>
                </a:lnTo>
                <a:lnTo>
                  <a:pt x="223251" y="280783"/>
                </a:lnTo>
                <a:lnTo>
                  <a:pt x="239984" y="277230"/>
                </a:lnTo>
                <a:lnTo>
                  <a:pt x="255373" y="273450"/>
                </a:lnTo>
                <a:lnTo>
                  <a:pt x="269865" y="269520"/>
                </a:lnTo>
                <a:lnTo>
                  <a:pt x="279528" y="259844"/>
                </a:lnTo>
                <a:lnTo>
                  <a:pt x="285968" y="246338"/>
                </a:lnTo>
                <a:lnTo>
                  <a:pt x="290263" y="230277"/>
                </a:lnTo>
                <a:lnTo>
                  <a:pt x="290303" y="213927"/>
                </a:lnTo>
                <a:lnTo>
                  <a:pt x="287508" y="197381"/>
                </a:lnTo>
                <a:lnTo>
                  <a:pt x="282822" y="180707"/>
                </a:lnTo>
                <a:lnTo>
                  <a:pt x="275465" y="165357"/>
                </a:lnTo>
                <a:lnTo>
                  <a:pt x="266327" y="150892"/>
                </a:lnTo>
                <a:lnTo>
                  <a:pt x="256001" y="137014"/>
                </a:lnTo>
                <a:lnTo>
                  <a:pt x="246296" y="124940"/>
                </a:lnTo>
                <a:lnTo>
                  <a:pt x="237003" y="114068"/>
                </a:lnTo>
                <a:lnTo>
                  <a:pt x="227985" y="103998"/>
                </a:lnTo>
                <a:lnTo>
                  <a:pt x="214918" y="97285"/>
                </a:lnTo>
                <a:lnTo>
                  <a:pt x="199151" y="92809"/>
                </a:lnTo>
                <a:lnTo>
                  <a:pt x="181585" y="89826"/>
                </a:lnTo>
                <a:lnTo>
                  <a:pt x="162818" y="90659"/>
                </a:lnTo>
                <a:lnTo>
                  <a:pt x="143251" y="94037"/>
                </a:lnTo>
                <a:lnTo>
                  <a:pt x="123150" y="99110"/>
                </a:lnTo>
                <a:lnTo>
                  <a:pt x="106928" y="105315"/>
                </a:lnTo>
                <a:lnTo>
                  <a:pt x="93291" y="112274"/>
                </a:lnTo>
                <a:lnTo>
                  <a:pt x="81378" y="119735"/>
                </a:lnTo>
                <a:lnTo>
                  <a:pt x="72024" y="128943"/>
                </a:lnTo>
                <a:lnTo>
                  <a:pt x="64377" y="139315"/>
                </a:lnTo>
                <a:lnTo>
                  <a:pt x="57868" y="150463"/>
                </a:lnTo>
                <a:lnTo>
                  <a:pt x="53529" y="164950"/>
                </a:lnTo>
                <a:lnTo>
                  <a:pt x="50636" y="181665"/>
                </a:lnTo>
                <a:lnTo>
                  <a:pt x="48708" y="199863"/>
                </a:lnTo>
                <a:lnTo>
                  <a:pt x="48833" y="216228"/>
                </a:lnTo>
                <a:lnTo>
                  <a:pt x="50328" y="231372"/>
                </a:lnTo>
                <a:lnTo>
                  <a:pt x="52735" y="245701"/>
                </a:lnTo>
                <a:lnTo>
                  <a:pt x="57162" y="260898"/>
                </a:lnTo>
                <a:lnTo>
                  <a:pt x="62936" y="276674"/>
                </a:lnTo>
                <a:lnTo>
                  <a:pt x="69608" y="292835"/>
                </a:lnTo>
                <a:lnTo>
                  <a:pt x="79700" y="310666"/>
                </a:lnTo>
                <a:lnTo>
                  <a:pt x="92072" y="329607"/>
                </a:lnTo>
                <a:lnTo>
                  <a:pt x="105965" y="349290"/>
                </a:lnTo>
                <a:lnTo>
                  <a:pt x="119460" y="365236"/>
                </a:lnTo>
                <a:lnTo>
                  <a:pt x="132690" y="378687"/>
                </a:lnTo>
                <a:lnTo>
                  <a:pt x="145744" y="390478"/>
                </a:lnTo>
                <a:lnTo>
                  <a:pt x="158679" y="399749"/>
                </a:lnTo>
                <a:lnTo>
                  <a:pt x="171537" y="407340"/>
                </a:lnTo>
                <a:lnTo>
                  <a:pt x="184341" y="413814"/>
                </a:lnTo>
                <a:lnTo>
                  <a:pt x="199933" y="416717"/>
                </a:lnTo>
                <a:lnTo>
                  <a:pt x="217383" y="417242"/>
                </a:lnTo>
                <a:lnTo>
                  <a:pt x="236073" y="416181"/>
                </a:lnTo>
                <a:lnTo>
                  <a:pt x="254176" y="412651"/>
                </a:lnTo>
                <a:lnTo>
                  <a:pt x="271890" y="407476"/>
                </a:lnTo>
                <a:lnTo>
                  <a:pt x="289343" y="401203"/>
                </a:lnTo>
                <a:lnTo>
                  <a:pt x="300979" y="391377"/>
                </a:lnTo>
                <a:lnTo>
                  <a:pt x="308737" y="379182"/>
                </a:lnTo>
                <a:lnTo>
                  <a:pt x="313908" y="365407"/>
                </a:lnTo>
                <a:lnTo>
                  <a:pt x="317356" y="349169"/>
                </a:lnTo>
                <a:lnTo>
                  <a:pt x="319654" y="331288"/>
                </a:lnTo>
                <a:lnTo>
                  <a:pt x="321186" y="312311"/>
                </a:lnTo>
                <a:lnTo>
                  <a:pt x="319386" y="292605"/>
                </a:lnTo>
                <a:lnTo>
                  <a:pt x="315363" y="272411"/>
                </a:lnTo>
                <a:lnTo>
                  <a:pt x="309858" y="251894"/>
                </a:lnTo>
                <a:lnTo>
                  <a:pt x="299133" y="231160"/>
                </a:lnTo>
                <a:lnTo>
                  <a:pt x="284928" y="210281"/>
                </a:lnTo>
                <a:lnTo>
                  <a:pt x="268402" y="189307"/>
                </a:lnTo>
                <a:lnTo>
                  <a:pt x="253152" y="173913"/>
                </a:lnTo>
                <a:lnTo>
                  <a:pt x="238752" y="162240"/>
                </a:lnTo>
                <a:lnTo>
                  <a:pt x="224918" y="153046"/>
                </a:lnTo>
                <a:lnTo>
                  <a:pt x="210051" y="146917"/>
                </a:lnTo>
                <a:lnTo>
                  <a:pt x="194495" y="142830"/>
                </a:lnTo>
                <a:lnTo>
                  <a:pt x="178480" y="140106"/>
                </a:lnTo>
                <a:lnTo>
                  <a:pt x="163570" y="139702"/>
                </a:lnTo>
                <a:lnTo>
                  <a:pt x="149397" y="140843"/>
                </a:lnTo>
                <a:lnTo>
                  <a:pt x="135715" y="143015"/>
                </a:lnTo>
                <a:lnTo>
                  <a:pt x="123771" y="147285"/>
                </a:lnTo>
                <a:lnTo>
                  <a:pt x="112986" y="152954"/>
                </a:lnTo>
                <a:lnTo>
                  <a:pt x="102974" y="159555"/>
                </a:lnTo>
                <a:lnTo>
                  <a:pt x="96300" y="171012"/>
                </a:lnTo>
                <a:lnTo>
                  <a:pt x="91850" y="185705"/>
                </a:lnTo>
                <a:lnTo>
                  <a:pt x="88883" y="202556"/>
                </a:lnTo>
                <a:lnTo>
                  <a:pt x="89728" y="218024"/>
                </a:lnTo>
                <a:lnTo>
                  <a:pt x="93113" y="232568"/>
                </a:lnTo>
                <a:lnTo>
                  <a:pt x="98192" y="246498"/>
                </a:lnTo>
                <a:lnTo>
                  <a:pt x="104400" y="261429"/>
                </a:lnTo>
                <a:lnTo>
                  <a:pt x="111361" y="277028"/>
                </a:lnTo>
                <a:lnTo>
                  <a:pt x="118824" y="293071"/>
                </a:lnTo>
                <a:lnTo>
                  <a:pt x="128033" y="308001"/>
                </a:lnTo>
                <a:lnTo>
                  <a:pt x="138405" y="322186"/>
                </a:lnTo>
                <a:lnTo>
                  <a:pt x="149554" y="335877"/>
                </a:lnTo>
                <a:lnTo>
                  <a:pt x="159809" y="350648"/>
                </a:lnTo>
                <a:lnTo>
                  <a:pt x="169466" y="366141"/>
                </a:lnTo>
                <a:lnTo>
                  <a:pt x="178728" y="382114"/>
                </a:lnTo>
                <a:lnTo>
                  <a:pt x="189135" y="394173"/>
                </a:lnTo>
                <a:lnTo>
                  <a:pt x="200307" y="403624"/>
                </a:lnTo>
                <a:lnTo>
                  <a:pt x="248654" y="435673"/>
                </a:lnTo>
                <a:lnTo>
                  <a:pt x="263975" y="441168"/>
                </a:lnTo>
                <a:lnTo>
                  <a:pt x="281245" y="444832"/>
                </a:lnTo>
                <a:lnTo>
                  <a:pt x="299813" y="447274"/>
                </a:lnTo>
                <a:lnTo>
                  <a:pt x="315015" y="446080"/>
                </a:lnTo>
                <a:lnTo>
                  <a:pt x="327971" y="442461"/>
                </a:lnTo>
                <a:lnTo>
                  <a:pt x="339431" y="437227"/>
                </a:lnTo>
                <a:lnTo>
                  <a:pt x="349893" y="429504"/>
                </a:lnTo>
                <a:lnTo>
                  <a:pt x="359690" y="420122"/>
                </a:lnTo>
                <a:lnTo>
                  <a:pt x="369044" y="409634"/>
                </a:lnTo>
                <a:lnTo>
                  <a:pt x="386962" y="390455"/>
                </a:lnTo>
                <a:lnTo>
                  <a:pt x="395692" y="381390"/>
                </a:lnTo>
                <a:lnTo>
                  <a:pt x="401511" y="365468"/>
                </a:lnTo>
                <a:lnTo>
                  <a:pt x="405391" y="344976"/>
                </a:lnTo>
                <a:lnTo>
                  <a:pt x="407977" y="321437"/>
                </a:lnTo>
                <a:lnTo>
                  <a:pt x="406880" y="298689"/>
                </a:lnTo>
                <a:lnTo>
                  <a:pt x="403325" y="276467"/>
                </a:lnTo>
                <a:lnTo>
                  <a:pt x="398134" y="254598"/>
                </a:lnTo>
                <a:lnTo>
                  <a:pt x="389028" y="238606"/>
                </a:lnTo>
                <a:lnTo>
                  <a:pt x="377313" y="226535"/>
                </a:lnTo>
                <a:lnTo>
                  <a:pt x="363859" y="217076"/>
                </a:lnTo>
                <a:lnTo>
                  <a:pt x="330095" y="191515"/>
                </a:lnTo>
                <a:lnTo>
                  <a:pt x="311213" y="176796"/>
                </a:lnTo>
                <a:lnTo>
                  <a:pt x="291570" y="169806"/>
                </a:lnTo>
                <a:lnTo>
                  <a:pt x="271420" y="167968"/>
                </a:lnTo>
                <a:lnTo>
                  <a:pt x="250929" y="169565"/>
                </a:lnTo>
                <a:lnTo>
                  <a:pt x="233037" y="174863"/>
                </a:lnTo>
                <a:lnTo>
                  <a:pt x="216874" y="182628"/>
                </a:lnTo>
                <a:lnTo>
                  <a:pt x="201866" y="192038"/>
                </a:lnTo>
                <a:lnTo>
                  <a:pt x="189039" y="201134"/>
                </a:lnTo>
                <a:lnTo>
                  <a:pt x="177665" y="210019"/>
                </a:lnTo>
                <a:lnTo>
                  <a:pt x="146451" y="2362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2076404" y="12006715"/>
            <a:ext cx="294608" cy="246000"/>
          </a:xfrm>
          <a:custGeom>
            <a:avLst/>
            <a:gdLst/>
            <a:ahLst/>
            <a:cxnLst/>
            <a:rect l="0" t="0" r="0" b="0"/>
            <a:pathLst>
              <a:path w="294608" h="246000">
                <a:moveTo>
                  <a:pt x="133396" y="109085"/>
                </a:moveTo>
                <a:lnTo>
                  <a:pt x="160363" y="95601"/>
                </a:lnTo>
                <a:lnTo>
                  <a:pt x="172541" y="90217"/>
                </a:lnTo>
                <a:lnTo>
                  <a:pt x="184892" y="85219"/>
                </a:lnTo>
                <a:lnTo>
                  <a:pt x="197360" y="80474"/>
                </a:lnTo>
                <a:lnTo>
                  <a:pt x="208494" y="74488"/>
                </a:lnTo>
                <a:lnTo>
                  <a:pt x="218739" y="67676"/>
                </a:lnTo>
                <a:lnTo>
                  <a:pt x="228391" y="60312"/>
                </a:lnTo>
                <a:lnTo>
                  <a:pt x="229182" y="55403"/>
                </a:lnTo>
                <a:lnTo>
                  <a:pt x="224064" y="52130"/>
                </a:lnTo>
                <a:lnTo>
                  <a:pt x="215008" y="49949"/>
                </a:lnTo>
                <a:lnTo>
                  <a:pt x="201915" y="48494"/>
                </a:lnTo>
                <a:lnTo>
                  <a:pt x="186131" y="47523"/>
                </a:lnTo>
                <a:lnTo>
                  <a:pt x="168552" y="46877"/>
                </a:lnTo>
                <a:lnTo>
                  <a:pt x="152600" y="49269"/>
                </a:lnTo>
                <a:lnTo>
                  <a:pt x="137732" y="53685"/>
                </a:lnTo>
                <a:lnTo>
                  <a:pt x="123586" y="59451"/>
                </a:lnTo>
                <a:lnTo>
                  <a:pt x="108512" y="64707"/>
                </a:lnTo>
                <a:lnTo>
                  <a:pt x="92817" y="69622"/>
                </a:lnTo>
                <a:lnTo>
                  <a:pt x="76710" y="74309"/>
                </a:lnTo>
                <a:lnTo>
                  <a:pt x="61739" y="80257"/>
                </a:lnTo>
                <a:lnTo>
                  <a:pt x="47524" y="87044"/>
                </a:lnTo>
                <a:lnTo>
                  <a:pt x="33815" y="94391"/>
                </a:lnTo>
                <a:lnTo>
                  <a:pt x="21853" y="102111"/>
                </a:lnTo>
                <a:lnTo>
                  <a:pt x="11056" y="110080"/>
                </a:lnTo>
                <a:lnTo>
                  <a:pt x="1036" y="118214"/>
                </a:lnTo>
                <a:lnTo>
                  <a:pt x="0" y="130693"/>
                </a:lnTo>
                <a:lnTo>
                  <a:pt x="4954" y="146068"/>
                </a:lnTo>
                <a:lnTo>
                  <a:pt x="13901" y="163373"/>
                </a:lnTo>
                <a:lnTo>
                  <a:pt x="29744" y="174911"/>
                </a:lnTo>
                <a:lnTo>
                  <a:pt x="50183" y="182602"/>
                </a:lnTo>
                <a:lnTo>
                  <a:pt x="73687" y="187729"/>
                </a:lnTo>
                <a:lnTo>
                  <a:pt x="96412" y="191148"/>
                </a:lnTo>
                <a:lnTo>
                  <a:pt x="118618" y="193426"/>
                </a:lnTo>
                <a:lnTo>
                  <a:pt x="140477" y="194945"/>
                </a:lnTo>
                <a:lnTo>
                  <a:pt x="159283" y="193136"/>
                </a:lnTo>
                <a:lnTo>
                  <a:pt x="176054" y="189108"/>
                </a:lnTo>
                <a:lnTo>
                  <a:pt x="191468" y="183601"/>
                </a:lnTo>
                <a:lnTo>
                  <a:pt x="198922" y="172873"/>
                </a:lnTo>
                <a:lnTo>
                  <a:pt x="201068" y="158666"/>
                </a:lnTo>
                <a:lnTo>
                  <a:pt x="199678" y="142139"/>
                </a:lnTo>
                <a:lnTo>
                  <a:pt x="190284" y="131121"/>
                </a:lnTo>
                <a:lnTo>
                  <a:pt x="175554" y="123776"/>
                </a:lnTo>
                <a:lnTo>
                  <a:pt x="157268" y="118878"/>
                </a:lnTo>
                <a:lnTo>
                  <a:pt x="136610" y="115614"/>
                </a:lnTo>
                <a:lnTo>
                  <a:pt x="114372" y="113438"/>
                </a:lnTo>
                <a:lnTo>
                  <a:pt x="91080" y="111987"/>
                </a:lnTo>
                <a:lnTo>
                  <a:pt x="71318" y="115252"/>
                </a:lnTo>
                <a:lnTo>
                  <a:pt x="53911" y="121664"/>
                </a:lnTo>
                <a:lnTo>
                  <a:pt x="38072" y="130170"/>
                </a:lnTo>
                <a:lnTo>
                  <a:pt x="27513" y="141486"/>
                </a:lnTo>
                <a:lnTo>
                  <a:pt x="20474" y="154674"/>
                </a:lnTo>
                <a:lnTo>
                  <a:pt x="15781" y="169111"/>
                </a:lnTo>
                <a:lnTo>
                  <a:pt x="16886" y="180147"/>
                </a:lnTo>
                <a:lnTo>
                  <a:pt x="21856" y="188915"/>
                </a:lnTo>
                <a:lnTo>
                  <a:pt x="29402" y="196171"/>
                </a:lnTo>
                <a:lnTo>
                  <a:pt x="40078" y="201009"/>
                </a:lnTo>
                <a:lnTo>
                  <a:pt x="52839" y="204234"/>
                </a:lnTo>
                <a:lnTo>
                  <a:pt x="66991" y="206384"/>
                </a:lnTo>
                <a:lnTo>
                  <a:pt x="80659" y="210640"/>
                </a:lnTo>
                <a:lnTo>
                  <a:pt x="94005" y="216299"/>
                </a:lnTo>
                <a:lnTo>
                  <a:pt x="107135" y="222894"/>
                </a:lnTo>
                <a:lnTo>
                  <a:pt x="121533" y="227290"/>
                </a:lnTo>
                <a:lnTo>
                  <a:pt x="136776" y="230222"/>
                </a:lnTo>
                <a:lnTo>
                  <a:pt x="152583" y="232176"/>
                </a:lnTo>
                <a:lnTo>
                  <a:pt x="170176" y="230657"/>
                </a:lnTo>
                <a:lnTo>
                  <a:pt x="188960" y="226821"/>
                </a:lnTo>
                <a:lnTo>
                  <a:pt x="208539" y="221443"/>
                </a:lnTo>
                <a:lnTo>
                  <a:pt x="225824" y="213623"/>
                </a:lnTo>
                <a:lnTo>
                  <a:pt x="241581" y="204177"/>
                </a:lnTo>
                <a:lnTo>
                  <a:pt x="256319" y="193647"/>
                </a:lnTo>
                <a:lnTo>
                  <a:pt x="268967" y="179570"/>
                </a:lnTo>
                <a:lnTo>
                  <a:pt x="280221" y="163131"/>
                </a:lnTo>
                <a:lnTo>
                  <a:pt x="290546" y="145116"/>
                </a:lnTo>
                <a:lnTo>
                  <a:pt x="294607" y="130283"/>
                </a:lnTo>
                <a:lnTo>
                  <a:pt x="294492" y="117572"/>
                </a:lnTo>
                <a:lnTo>
                  <a:pt x="291593" y="106276"/>
                </a:lnTo>
                <a:lnTo>
                  <a:pt x="285427" y="94513"/>
                </a:lnTo>
                <a:lnTo>
                  <a:pt x="277083" y="82436"/>
                </a:lnTo>
                <a:lnTo>
                  <a:pt x="267287" y="70152"/>
                </a:lnTo>
                <a:lnTo>
                  <a:pt x="257935" y="59141"/>
                </a:lnTo>
                <a:lnTo>
                  <a:pt x="248877" y="48977"/>
                </a:lnTo>
                <a:lnTo>
                  <a:pt x="231287" y="30159"/>
                </a:lnTo>
                <a:lnTo>
                  <a:pt x="214062" y="12387"/>
                </a:lnTo>
                <a:lnTo>
                  <a:pt x="201284" y="6520"/>
                </a:lnTo>
                <a:lnTo>
                  <a:pt x="185710" y="2607"/>
                </a:lnTo>
                <a:lnTo>
                  <a:pt x="168272" y="0"/>
                </a:lnTo>
                <a:lnTo>
                  <a:pt x="152413" y="3906"/>
                </a:lnTo>
                <a:lnTo>
                  <a:pt x="137607" y="12155"/>
                </a:lnTo>
                <a:lnTo>
                  <a:pt x="123503" y="23298"/>
                </a:lnTo>
                <a:lnTo>
                  <a:pt x="111278" y="33549"/>
                </a:lnTo>
                <a:lnTo>
                  <a:pt x="100306" y="43205"/>
                </a:lnTo>
                <a:lnTo>
                  <a:pt x="90169" y="52465"/>
                </a:lnTo>
                <a:lnTo>
                  <a:pt x="83412" y="65693"/>
                </a:lnTo>
                <a:lnTo>
                  <a:pt x="78906" y="81568"/>
                </a:lnTo>
                <a:lnTo>
                  <a:pt x="75903" y="99207"/>
                </a:lnTo>
                <a:lnTo>
                  <a:pt x="76722" y="115200"/>
                </a:lnTo>
                <a:lnTo>
                  <a:pt x="80091" y="130094"/>
                </a:lnTo>
                <a:lnTo>
                  <a:pt x="85159" y="144258"/>
                </a:lnTo>
                <a:lnTo>
                  <a:pt x="91360" y="156522"/>
                </a:lnTo>
                <a:lnTo>
                  <a:pt x="98316" y="167520"/>
                </a:lnTo>
                <a:lnTo>
                  <a:pt x="105776" y="177675"/>
                </a:lnTo>
                <a:lnTo>
                  <a:pt x="112160" y="188678"/>
                </a:lnTo>
                <a:lnTo>
                  <a:pt x="117828" y="200247"/>
                </a:lnTo>
                <a:lnTo>
                  <a:pt x="123017" y="212193"/>
                </a:lnTo>
                <a:lnTo>
                  <a:pt x="129299" y="222979"/>
                </a:lnTo>
                <a:lnTo>
                  <a:pt x="136309" y="232992"/>
                </a:lnTo>
                <a:lnTo>
                  <a:pt x="143804" y="242490"/>
                </a:lnTo>
                <a:lnTo>
                  <a:pt x="153035" y="245999"/>
                </a:lnTo>
                <a:lnTo>
                  <a:pt x="163422" y="245516"/>
                </a:lnTo>
                <a:lnTo>
                  <a:pt x="174580" y="242372"/>
                </a:lnTo>
                <a:lnTo>
                  <a:pt x="184840" y="237454"/>
                </a:lnTo>
                <a:lnTo>
                  <a:pt x="194503" y="231354"/>
                </a:lnTo>
                <a:lnTo>
                  <a:pt x="222296" y="19798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2481883" y="11946529"/>
            <a:ext cx="5099625" cy="559760"/>
          </a:xfrm>
          <a:custGeom>
            <a:avLst/>
            <a:gdLst/>
            <a:ahLst/>
            <a:cxnLst/>
            <a:rect l="0" t="0" r="0" b="0"/>
            <a:pathLst>
              <a:path w="5099625" h="559760">
                <a:moveTo>
                  <a:pt x="7317" y="42271"/>
                </a:moveTo>
                <a:lnTo>
                  <a:pt x="574" y="62496"/>
                </a:lnTo>
                <a:lnTo>
                  <a:pt x="0" y="74099"/>
                </a:lnTo>
                <a:lnTo>
                  <a:pt x="1028" y="87479"/>
                </a:lnTo>
                <a:lnTo>
                  <a:pt x="3124" y="102043"/>
                </a:lnTo>
                <a:lnTo>
                  <a:pt x="4521" y="120218"/>
                </a:lnTo>
                <a:lnTo>
                  <a:pt x="5453" y="140803"/>
                </a:lnTo>
                <a:lnTo>
                  <a:pt x="6488" y="184841"/>
                </a:lnTo>
                <a:lnTo>
                  <a:pt x="7207" y="291857"/>
                </a:lnTo>
                <a:lnTo>
                  <a:pt x="10066" y="314495"/>
                </a:lnTo>
                <a:lnTo>
                  <a:pt x="14794" y="338054"/>
                </a:lnTo>
                <a:lnTo>
                  <a:pt x="20768" y="362226"/>
                </a:lnTo>
                <a:lnTo>
                  <a:pt x="24751" y="389630"/>
                </a:lnTo>
                <a:lnTo>
                  <a:pt x="27406" y="419187"/>
                </a:lnTo>
                <a:lnTo>
                  <a:pt x="29176" y="450182"/>
                </a:lnTo>
                <a:lnTo>
                  <a:pt x="33178" y="477900"/>
                </a:lnTo>
                <a:lnTo>
                  <a:pt x="38669" y="503435"/>
                </a:lnTo>
                <a:lnTo>
                  <a:pt x="45151" y="527514"/>
                </a:lnTo>
                <a:lnTo>
                  <a:pt x="50884" y="539332"/>
                </a:lnTo>
                <a:lnTo>
                  <a:pt x="56117" y="542978"/>
                </a:lnTo>
                <a:lnTo>
                  <a:pt x="61017" y="541176"/>
                </a:lnTo>
                <a:lnTo>
                  <a:pt x="64283" y="534330"/>
                </a:lnTo>
                <a:lnTo>
                  <a:pt x="66461" y="524121"/>
                </a:lnTo>
                <a:lnTo>
                  <a:pt x="67913" y="511671"/>
                </a:lnTo>
                <a:lnTo>
                  <a:pt x="71703" y="496315"/>
                </a:lnTo>
                <a:lnTo>
                  <a:pt x="77052" y="479022"/>
                </a:lnTo>
                <a:lnTo>
                  <a:pt x="83440" y="460438"/>
                </a:lnTo>
                <a:lnTo>
                  <a:pt x="90521" y="443816"/>
                </a:lnTo>
                <a:lnTo>
                  <a:pt x="98064" y="428500"/>
                </a:lnTo>
                <a:lnTo>
                  <a:pt x="105915" y="414057"/>
                </a:lnTo>
                <a:lnTo>
                  <a:pt x="111149" y="394551"/>
                </a:lnTo>
                <a:lnTo>
                  <a:pt x="114638" y="371668"/>
                </a:lnTo>
                <a:lnTo>
                  <a:pt x="116964" y="346536"/>
                </a:lnTo>
                <a:lnTo>
                  <a:pt x="119926" y="322725"/>
                </a:lnTo>
                <a:lnTo>
                  <a:pt x="123312" y="299796"/>
                </a:lnTo>
                <a:lnTo>
                  <a:pt x="126980" y="277454"/>
                </a:lnTo>
                <a:lnTo>
                  <a:pt x="132248" y="258326"/>
                </a:lnTo>
                <a:lnTo>
                  <a:pt x="138582" y="241341"/>
                </a:lnTo>
                <a:lnTo>
                  <a:pt x="145627" y="225784"/>
                </a:lnTo>
                <a:lnTo>
                  <a:pt x="150323" y="208357"/>
                </a:lnTo>
                <a:lnTo>
                  <a:pt x="153454" y="189683"/>
                </a:lnTo>
                <a:lnTo>
                  <a:pt x="155542" y="170179"/>
                </a:lnTo>
                <a:lnTo>
                  <a:pt x="159755" y="154354"/>
                </a:lnTo>
                <a:lnTo>
                  <a:pt x="165387" y="140982"/>
                </a:lnTo>
                <a:lnTo>
                  <a:pt x="171963" y="129245"/>
                </a:lnTo>
                <a:lnTo>
                  <a:pt x="177759" y="115775"/>
                </a:lnTo>
                <a:lnTo>
                  <a:pt x="183034" y="101151"/>
                </a:lnTo>
                <a:lnTo>
                  <a:pt x="187961" y="85758"/>
                </a:lnTo>
                <a:lnTo>
                  <a:pt x="196891" y="74084"/>
                </a:lnTo>
                <a:lnTo>
                  <a:pt x="208488" y="64891"/>
                </a:lnTo>
                <a:lnTo>
                  <a:pt x="221864" y="57351"/>
                </a:lnTo>
                <a:lnTo>
                  <a:pt x="230782" y="59380"/>
                </a:lnTo>
                <a:lnTo>
                  <a:pt x="236727" y="67788"/>
                </a:lnTo>
                <a:lnTo>
                  <a:pt x="240690" y="80449"/>
                </a:lnTo>
                <a:lnTo>
                  <a:pt x="243332" y="100178"/>
                </a:lnTo>
                <a:lnTo>
                  <a:pt x="245093" y="124621"/>
                </a:lnTo>
                <a:lnTo>
                  <a:pt x="246268" y="152204"/>
                </a:lnTo>
                <a:lnTo>
                  <a:pt x="248462" y="177648"/>
                </a:lnTo>
                <a:lnTo>
                  <a:pt x="251336" y="201667"/>
                </a:lnTo>
                <a:lnTo>
                  <a:pt x="254662" y="224735"/>
                </a:lnTo>
                <a:lnTo>
                  <a:pt x="256881" y="247169"/>
                </a:lnTo>
                <a:lnTo>
                  <a:pt x="258359" y="269181"/>
                </a:lnTo>
                <a:lnTo>
                  <a:pt x="259345" y="290911"/>
                </a:lnTo>
                <a:lnTo>
                  <a:pt x="262824" y="313864"/>
                </a:lnTo>
                <a:lnTo>
                  <a:pt x="267966" y="337632"/>
                </a:lnTo>
                <a:lnTo>
                  <a:pt x="274216" y="361945"/>
                </a:lnTo>
                <a:lnTo>
                  <a:pt x="281205" y="386620"/>
                </a:lnTo>
                <a:lnTo>
                  <a:pt x="296497" y="436615"/>
                </a:lnTo>
                <a:lnTo>
                  <a:pt x="301703" y="458978"/>
                </a:lnTo>
                <a:lnTo>
                  <a:pt x="305174" y="479531"/>
                </a:lnTo>
                <a:lnTo>
                  <a:pt x="307488" y="498877"/>
                </a:lnTo>
                <a:lnTo>
                  <a:pt x="313264" y="513186"/>
                </a:lnTo>
                <a:lnTo>
                  <a:pt x="321348" y="524136"/>
                </a:lnTo>
                <a:lnTo>
                  <a:pt x="330971" y="532848"/>
                </a:lnTo>
                <a:lnTo>
                  <a:pt x="343031" y="534422"/>
                </a:lnTo>
                <a:lnTo>
                  <a:pt x="356715" y="531238"/>
                </a:lnTo>
                <a:lnTo>
                  <a:pt x="371482" y="524882"/>
                </a:lnTo>
                <a:lnTo>
                  <a:pt x="385560" y="510767"/>
                </a:lnTo>
                <a:lnTo>
                  <a:pt x="399179" y="491480"/>
                </a:lnTo>
                <a:lnTo>
                  <a:pt x="424189" y="449352"/>
                </a:lnTo>
                <a:lnTo>
                  <a:pt x="444712" y="416518"/>
                </a:lnTo>
                <a:lnTo>
                  <a:pt x="452724" y="399013"/>
                </a:lnTo>
                <a:lnTo>
                  <a:pt x="459477" y="380288"/>
                </a:lnTo>
                <a:lnTo>
                  <a:pt x="487197" y="286056"/>
                </a:lnTo>
                <a:lnTo>
                  <a:pt x="495159" y="264061"/>
                </a:lnTo>
                <a:lnTo>
                  <a:pt x="503289" y="245164"/>
                </a:lnTo>
                <a:lnTo>
                  <a:pt x="511531" y="228332"/>
                </a:lnTo>
                <a:lnTo>
                  <a:pt x="518438" y="210056"/>
                </a:lnTo>
                <a:lnTo>
                  <a:pt x="524453" y="190816"/>
                </a:lnTo>
                <a:lnTo>
                  <a:pt x="529874" y="170934"/>
                </a:lnTo>
                <a:lnTo>
                  <a:pt x="536310" y="152035"/>
                </a:lnTo>
                <a:lnTo>
                  <a:pt x="543424" y="133791"/>
                </a:lnTo>
                <a:lnTo>
                  <a:pt x="550988" y="115985"/>
                </a:lnTo>
                <a:lnTo>
                  <a:pt x="558853" y="101291"/>
                </a:lnTo>
                <a:lnTo>
                  <a:pt x="566919" y="88673"/>
                </a:lnTo>
                <a:lnTo>
                  <a:pt x="575118" y="77439"/>
                </a:lnTo>
                <a:lnTo>
                  <a:pt x="591754" y="53668"/>
                </a:lnTo>
                <a:lnTo>
                  <a:pt x="600142" y="41402"/>
                </a:lnTo>
                <a:lnTo>
                  <a:pt x="607144" y="37458"/>
                </a:lnTo>
                <a:lnTo>
                  <a:pt x="613224" y="39062"/>
                </a:lnTo>
                <a:lnTo>
                  <a:pt x="618688" y="44365"/>
                </a:lnTo>
                <a:lnTo>
                  <a:pt x="625153" y="53545"/>
                </a:lnTo>
                <a:lnTo>
                  <a:pt x="632285" y="65309"/>
                </a:lnTo>
                <a:lnTo>
                  <a:pt x="639862" y="78796"/>
                </a:lnTo>
                <a:lnTo>
                  <a:pt x="644914" y="97666"/>
                </a:lnTo>
                <a:lnTo>
                  <a:pt x="648281" y="120123"/>
                </a:lnTo>
                <a:lnTo>
                  <a:pt x="650526" y="144972"/>
                </a:lnTo>
                <a:lnTo>
                  <a:pt x="654845" y="168594"/>
                </a:lnTo>
                <a:lnTo>
                  <a:pt x="660547" y="191398"/>
                </a:lnTo>
                <a:lnTo>
                  <a:pt x="667170" y="213655"/>
                </a:lnTo>
                <a:lnTo>
                  <a:pt x="671586" y="235549"/>
                </a:lnTo>
                <a:lnTo>
                  <a:pt x="674529" y="257200"/>
                </a:lnTo>
                <a:lnTo>
                  <a:pt x="676492" y="278690"/>
                </a:lnTo>
                <a:lnTo>
                  <a:pt x="679211" y="297250"/>
                </a:lnTo>
                <a:lnTo>
                  <a:pt x="682435" y="313857"/>
                </a:lnTo>
                <a:lnTo>
                  <a:pt x="685995" y="329162"/>
                </a:lnTo>
                <a:lnTo>
                  <a:pt x="688369" y="346420"/>
                </a:lnTo>
                <a:lnTo>
                  <a:pt x="689952" y="364981"/>
                </a:lnTo>
                <a:lnTo>
                  <a:pt x="691007" y="384411"/>
                </a:lnTo>
                <a:lnTo>
                  <a:pt x="694532" y="400186"/>
                </a:lnTo>
                <a:lnTo>
                  <a:pt x="699704" y="413525"/>
                </a:lnTo>
                <a:lnTo>
                  <a:pt x="705975" y="425240"/>
                </a:lnTo>
                <a:lnTo>
                  <a:pt x="712978" y="440106"/>
                </a:lnTo>
                <a:lnTo>
                  <a:pt x="728285" y="475439"/>
                </a:lnTo>
                <a:lnTo>
                  <a:pt x="737729" y="484861"/>
                </a:lnTo>
                <a:lnTo>
                  <a:pt x="748258" y="488319"/>
                </a:lnTo>
                <a:lnTo>
                  <a:pt x="759511" y="487803"/>
                </a:lnTo>
                <a:lnTo>
                  <a:pt x="774068" y="480403"/>
                </a:lnTo>
                <a:lnTo>
                  <a:pt x="790829" y="468415"/>
                </a:lnTo>
                <a:lnTo>
                  <a:pt x="809058" y="453367"/>
                </a:lnTo>
                <a:lnTo>
                  <a:pt x="824033" y="439101"/>
                </a:lnTo>
                <a:lnTo>
                  <a:pt x="836839" y="425358"/>
                </a:lnTo>
                <a:lnTo>
                  <a:pt x="848198" y="411963"/>
                </a:lnTo>
                <a:lnTo>
                  <a:pt x="858593" y="397388"/>
                </a:lnTo>
                <a:lnTo>
                  <a:pt x="868345" y="382026"/>
                </a:lnTo>
                <a:lnTo>
                  <a:pt x="911017" y="310074"/>
                </a:lnTo>
                <a:lnTo>
                  <a:pt x="931543" y="277006"/>
                </a:lnTo>
                <a:lnTo>
                  <a:pt x="940967" y="262260"/>
                </a:lnTo>
                <a:lnTo>
                  <a:pt x="948661" y="248197"/>
                </a:lnTo>
                <a:lnTo>
                  <a:pt x="955202" y="234588"/>
                </a:lnTo>
                <a:lnTo>
                  <a:pt x="967644" y="205356"/>
                </a:lnTo>
                <a:lnTo>
                  <a:pt x="982580" y="168845"/>
                </a:lnTo>
                <a:lnTo>
                  <a:pt x="990515" y="153464"/>
                </a:lnTo>
                <a:lnTo>
                  <a:pt x="998626" y="140389"/>
                </a:lnTo>
                <a:lnTo>
                  <a:pt x="1016576" y="115512"/>
                </a:lnTo>
                <a:lnTo>
                  <a:pt x="1038665" y="85641"/>
                </a:lnTo>
                <a:lnTo>
                  <a:pt x="1049071" y="81062"/>
                </a:lnTo>
                <a:lnTo>
                  <a:pt x="1058831" y="83654"/>
                </a:lnTo>
                <a:lnTo>
                  <a:pt x="1068159" y="91026"/>
                </a:lnTo>
                <a:lnTo>
                  <a:pt x="1074378" y="105819"/>
                </a:lnTo>
                <a:lnTo>
                  <a:pt x="1078524" y="125558"/>
                </a:lnTo>
                <a:lnTo>
                  <a:pt x="1081289" y="148595"/>
                </a:lnTo>
                <a:lnTo>
                  <a:pt x="1083131" y="171009"/>
                </a:lnTo>
                <a:lnTo>
                  <a:pt x="1084359" y="193007"/>
                </a:lnTo>
                <a:lnTo>
                  <a:pt x="1085724" y="237676"/>
                </a:lnTo>
                <a:lnTo>
                  <a:pt x="1086673" y="346933"/>
                </a:lnTo>
                <a:lnTo>
                  <a:pt x="1088132" y="369557"/>
                </a:lnTo>
                <a:lnTo>
                  <a:pt x="1090515" y="394516"/>
                </a:lnTo>
                <a:lnTo>
                  <a:pt x="1093516" y="421034"/>
                </a:lnTo>
                <a:lnTo>
                  <a:pt x="1098338" y="442947"/>
                </a:lnTo>
                <a:lnTo>
                  <a:pt x="1104376" y="461788"/>
                </a:lnTo>
                <a:lnTo>
                  <a:pt x="1111222" y="478582"/>
                </a:lnTo>
                <a:lnTo>
                  <a:pt x="1118610" y="486956"/>
                </a:lnTo>
                <a:lnTo>
                  <a:pt x="1126356" y="489717"/>
                </a:lnTo>
                <a:lnTo>
                  <a:pt x="1134343" y="488735"/>
                </a:lnTo>
                <a:lnTo>
                  <a:pt x="1142490" y="483847"/>
                </a:lnTo>
                <a:lnTo>
                  <a:pt x="1159068" y="467126"/>
                </a:lnTo>
                <a:lnTo>
                  <a:pt x="1187132" y="438058"/>
                </a:lnTo>
                <a:lnTo>
                  <a:pt x="1204493" y="420429"/>
                </a:lnTo>
                <a:lnTo>
                  <a:pt x="1217479" y="403031"/>
                </a:lnTo>
                <a:lnTo>
                  <a:pt x="1227547" y="385789"/>
                </a:lnTo>
                <a:lnTo>
                  <a:pt x="1235670" y="368650"/>
                </a:lnTo>
                <a:lnTo>
                  <a:pt x="1243908" y="352990"/>
                </a:lnTo>
                <a:lnTo>
                  <a:pt x="1252222" y="338318"/>
                </a:lnTo>
                <a:lnTo>
                  <a:pt x="1260587" y="324301"/>
                </a:lnTo>
                <a:lnTo>
                  <a:pt x="1268986" y="307902"/>
                </a:lnTo>
                <a:lnTo>
                  <a:pt x="1277407" y="289914"/>
                </a:lnTo>
                <a:lnTo>
                  <a:pt x="1285843" y="270866"/>
                </a:lnTo>
                <a:lnTo>
                  <a:pt x="1295701" y="253934"/>
                </a:lnTo>
                <a:lnTo>
                  <a:pt x="1306507" y="238414"/>
                </a:lnTo>
                <a:lnTo>
                  <a:pt x="1317943" y="223832"/>
                </a:lnTo>
                <a:lnTo>
                  <a:pt x="1328390" y="211290"/>
                </a:lnTo>
                <a:lnTo>
                  <a:pt x="1338176" y="200106"/>
                </a:lnTo>
                <a:lnTo>
                  <a:pt x="1347523" y="189827"/>
                </a:lnTo>
                <a:lnTo>
                  <a:pt x="1355165" y="178741"/>
                </a:lnTo>
                <a:lnTo>
                  <a:pt x="1361671" y="167118"/>
                </a:lnTo>
                <a:lnTo>
                  <a:pt x="1367420" y="155136"/>
                </a:lnTo>
                <a:lnTo>
                  <a:pt x="1374074" y="144325"/>
                </a:lnTo>
                <a:lnTo>
                  <a:pt x="1381333" y="134296"/>
                </a:lnTo>
                <a:lnTo>
                  <a:pt x="1388994" y="124787"/>
                </a:lnTo>
                <a:lnTo>
                  <a:pt x="1396924" y="115626"/>
                </a:lnTo>
                <a:lnTo>
                  <a:pt x="1405032" y="106697"/>
                </a:lnTo>
                <a:lnTo>
                  <a:pt x="1413261" y="97921"/>
                </a:lnTo>
                <a:lnTo>
                  <a:pt x="1418746" y="97715"/>
                </a:lnTo>
                <a:lnTo>
                  <a:pt x="1422403" y="103223"/>
                </a:lnTo>
                <a:lnTo>
                  <a:pt x="1441756" y="179585"/>
                </a:lnTo>
                <a:lnTo>
                  <a:pt x="1446209" y="208603"/>
                </a:lnTo>
                <a:lnTo>
                  <a:pt x="1449178" y="239236"/>
                </a:lnTo>
                <a:lnTo>
                  <a:pt x="1451158" y="270948"/>
                </a:lnTo>
                <a:lnTo>
                  <a:pt x="1453889" y="300556"/>
                </a:lnTo>
                <a:lnTo>
                  <a:pt x="1457120" y="328761"/>
                </a:lnTo>
                <a:lnTo>
                  <a:pt x="1460686" y="356030"/>
                </a:lnTo>
                <a:lnTo>
                  <a:pt x="1465885" y="385499"/>
                </a:lnTo>
                <a:lnTo>
                  <a:pt x="1472173" y="416434"/>
                </a:lnTo>
                <a:lnTo>
                  <a:pt x="1479188" y="448346"/>
                </a:lnTo>
                <a:lnTo>
                  <a:pt x="1486686" y="473854"/>
                </a:lnTo>
                <a:lnTo>
                  <a:pt x="1494508" y="495092"/>
                </a:lnTo>
                <a:lnTo>
                  <a:pt x="1502544" y="513485"/>
                </a:lnTo>
                <a:lnTo>
                  <a:pt x="1514957" y="524336"/>
                </a:lnTo>
                <a:lnTo>
                  <a:pt x="1530288" y="530158"/>
                </a:lnTo>
                <a:lnTo>
                  <a:pt x="1547564" y="532629"/>
                </a:lnTo>
                <a:lnTo>
                  <a:pt x="1566137" y="527221"/>
                </a:lnTo>
                <a:lnTo>
                  <a:pt x="1585575" y="516559"/>
                </a:lnTo>
                <a:lnTo>
                  <a:pt x="1605589" y="502397"/>
                </a:lnTo>
                <a:lnTo>
                  <a:pt x="1620342" y="485899"/>
                </a:lnTo>
                <a:lnTo>
                  <a:pt x="1631589" y="467845"/>
                </a:lnTo>
                <a:lnTo>
                  <a:pt x="1640499" y="448753"/>
                </a:lnTo>
                <a:lnTo>
                  <a:pt x="1652082" y="430381"/>
                </a:lnTo>
                <a:lnTo>
                  <a:pt x="1665449" y="412489"/>
                </a:lnTo>
                <a:lnTo>
                  <a:pt x="1680005" y="394916"/>
                </a:lnTo>
                <a:lnTo>
                  <a:pt x="1693942" y="376145"/>
                </a:lnTo>
                <a:lnTo>
                  <a:pt x="1707467" y="356576"/>
                </a:lnTo>
                <a:lnTo>
                  <a:pt x="1720717" y="336474"/>
                </a:lnTo>
                <a:lnTo>
                  <a:pt x="1735194" y="316017"/>
                </a:lnTo>
                <a:lnTo>
                  <a:pt x="1766333" y="274473"/>
                </a:lnTo>
                <a:lnTo>
                  <a:pt x="1778305" y="253517"/>
                </a:lnTo>
                <a:lnTo>
                  <a:pt x="1787698" y="232489"/>
                </a:lnTo>
                <a:lnTo>
                  <a:pt x="1795371" y="211417"/>
                </a:lnTo>
                <a:lnTo>
                  <a:pt x="1806130" y="190312"/>
                </a:lnTo>
                <a:lnTo>
                  <a:pt x="1818948" y="169188"/>
                </a:lnTo>
                <a:lnTo>
                  <a:pt x="1833137" y="148049"/>
                </a:lnTo>
                <a:lnTo>
                  <a:pt x="1844008" y="128312"/>
                </a:lnTo>
                <a:lnTo>
                  <a:pt x="1852666" y="109509"/>
                </a:lnTo>
                <a:lnTo>
                  <a:pt x="1859850" y="91330"/>
                </a:lnTo>
                <a:lnTo>
                  <a:pt x="1870283" y="77799"/>
                </a:lnTo>
                <a:lnTo>
                  <a:pt x="1882883" y="67367"/>
                </a:lnTo>
                <a:lnTo>
                  <a:pt x="1896928" y="59002"/>
                </a:lnTo>
                <a:lnTo>
                  <a:pt x="1907702" y="47780"/>
                </a:lnTo>
                <a:lnTo>
                  <a:pt x="1916296" y="34654"/>
                </a:lnTo>
                <a:lnTo>
                  <a:pt x="1923436" y="20259"/>
                </a:lnTo>
                <a:lnTo>
                  <a:pt x="1933840" y="10663"/>
                </a:lnTo>
                <a:lnTo>
                  <a:pt x="1946421" y="4266"/>
                </a:lnTo>
                <a:lnTo>
                  <a:pt x="1960453" y="0"/>
                </a:lnTo>
                <a:lnTo>
                  <a:pt x="1969808" y="2802"/>
                </a:lnTo>
                <a:lnTo>
                  <a:pt x="1976044" y="10314"/>
                </a:lnTo>
                <a:lnTo>
                  <a:pt x="1980202" y="20966"/>
                </a:lnTo>
                <a:lnTo>
                  <a:pt x="1988584" y="44091"/>
                </a:lnTo>
                <a:lnTo>
                  <a:pt x="1992795" y="56184"/>
                </a:lnTo>
                <a:lnTo>
                  <a:pt x="1994191" y="71302"/>
                </a:lnTo>
                <a:lnTo>
                  <a:pt x="1993711" y="88436"/>
                </a:lnTo>
                <a:lnTo>
                  <a:pt x="1991979" y="106915"/>
                </a:lnTo>
                <a:lnTo>
                  <a:pt x="1992236" y="126289"/>
                </a:lnTo>
                <a:lnTo>
                  <a:pt x="1993819" y="146260"/>
                </a:lnTo>
                <a:lnTo>
                  <a:pt x="1996285" y="166630"/>
                </a:lnTo>
                <a:lnTo>
                  <a:pt x="1997928" y="187266"/>
                </a:lnTo>
                <a:lnTo>
                  <a:pt x="1999024" y="208079"/>
                </a:lnTo>
                <a:lnTo>
                  <a:pt x="2000242" y="250018"/>
                </a:lnTo>
                <a:lnTo>
                  <a:pt x="2001159" y="387837"/>
                </a:lnTo>
                <a:lnTo>
                  <a:pt x="2001179" y="408115"/>
                </a:lnTo>
                <a:lnTo>
                  <a:pt x="2004013" y="424456"/>
                </a:lnTo>
                <a:lnTo>
                  <a:pt x="2008725" y="438171"/>
                </a:lnTo>
                <a:lnTo>
                  <a:pt x="2014689" y="450138"/>
                </a:lnTo>
                <a:lnTo>
                  <a:pt x="2021487" y="452471"/>
                </a:lnTo>
                <a:lnTo>
                  <a:pt x="2028841" y="448382"/>
                </a:lnTo>
                <a:lnTo>
                  <a:pt x="2036566" y="440012"/>
                </a:lnTo>
                <a:lnTo>
                  <a:pt x="2067665" y="408005"/>
                </a:lnTo>
                <a:lnTo>
                  <a:pt x="2077971" y="394749"/>
                </a:lnTo>
                <a:lnTo>
                  <a:pt x="2087664" y="380268"/>
                </a:lnTo>
                <a:lnTo>
                  <a:pt x="2096948" y="364969"/>
                </a:lnTo>
                <a:lnTo>
                  <a:pt x="2107371" y="350536"/>
                </a:lnTo>
                <a:lnTo>
                  <a:pt x="2118553" y="336680"/>
                </a:lnTo>
                <a:lnTo>
                  <a:pt x="2130241" y="323210"/>
                </a:lnTo>
                <a:lnTo>
                  <a:pt x="2143677" y="309997"/>
                </a:lnTo>
                <a:lnTo>
                  <a:pt x="2158279" y="296956"/>
                </a:lnTo>
                <a:lnTo>
                  <a:pt x="2173658" y="284027"/>
                </a:lnTo>
                <a:lnTo>
                  <a:pt x="2188144" y="268353"/>
                </a:lnTo>
                <a:lnTo>
                  <a:pt x="2202035" y="250848"/>
                </a:lnTo>
                <a:lnTo>
                  <a:pt x="2254746" y="178799"/>
                </a:lnTo>
                <a:lnTo>
                  <a:pt x="2271836" y="160101"/>
                </a:lnTo>
                <a:lnTo>
                  <a:pt x="2291696" y="140580"/>
                </a:lnTo>
                <a:lnTo>
                  <a:pt x="2313403" y="120510"/>
                </a:lnTo>
                <a:lnTo>
                  <a:pt x="2332108" y="104308"/>
                </a:lnTo>
                <a:lnTo>
                  <a:pt x="2348810" y="90684"/>
                </a:lnTo>
                <a:lnTo>
                  <a:pt x="2364179" y="78779"/>
                </a:lnTo>
                <a:lnTo>
                  <a:pt x="2377247" y="73665"/>
                </a:lnTo>
                <a:lnTo>
                  <a:pt x="2388782" y="73078"/>
                </a:lnTo>
                <a:lnTo>
                  <a:pt x="2399293" y="75509"/>
                </a:lnTo>
                <a:lnTo>
                  <a:pt x="2406301" y="84185"/>
                </a:lnTo>
                <a:lnTo>
                  <a:pt x="2410973" y="97024"/>
                </a:lnTo>
                <a:lnTo>
                  <a:pt x="2414087" y="112640"/>
                </a:lnTo>
                <a:lnTo>
                  <a:pt x="2421311" y="145042"/>
                </a:lnTo>
                <a:lnTo>
                  <a:pt x="2425213" y="161585"/>
                </a:lnTo>
                <a:lnTo>
                  <a:pt x="2427814" y="179669"/>
                </a:lnTo>
                <a:lnTo>
                  <a:pt x="2429548" y="198781"/>
                </a:lnTo>
                <a:lnTo>
                  <a:pt x="2430704" y="218578"/>
                </a:lnTo>
                <a:lnTo>
                  <a:pt x="2431989" y="270677"/>
                </a:lnTo>
                <a:lnTo>
                  <a:pt x="2432813" y="369140"/>
                </a:lnTo>
                <a:lnTo>
                  <a:pt x="2435704" y="391417"/>
                </a:lnTo>
                <a:lnTo>
                  <a:pt x="2440452" y="414735"/>
                </a:lnTo>
                <a:lnTo>
                  <a:pt x="2446440" y="438747"/>
                </a:lnTo>
                <a:lnTo>
                  <a:pt x="2453254" y="457577"/>
                </a:lnTo>
                <a:lnTo>
                  <a:pt x="2460619" y="472953"/>
                </a:lnTo>
                <a:lnTo>
                  <a:pt x="2468352" y="486026"/>
                </a:lnTo>
                <a:lnTo>
                  <a:pt x="2477740" y="491918"/>
                </a:lnTo>
                <a:lnTo>
                  <a:pt x="2488232" y="493024"/>
                </a:lnTo>
                <a:lnTo>
                  <a:pt x="2499460" y="490939"/>
                </a:lnTo>
                <a:lnTo>
                  <a:pt x="2523225" y="477335"/>
                </a:lnTo>
                <a:lnTo>
                  <a:pt x="2579717" y="434106"/>
                </a:lnTo>
                <a:lnTo>
                  <a:pt x="2594317" y="420616"/>
                </a:lnTo>
                <a:lnTo>
                  <a:pt x="2608283" y="405979"/>
                </a:lnTo>
                <a:lnTo>
                  <a:pt x="2621828" y="390576"/>
                </a:lnTo>
                <a:lnTo>
                  <a:pt x="2651929" y="354647"/>
                </a:lnTo>
                <a:lnTo>
                  <a:pt x="2667858" y="335188"/>
                </a:lnTo>
                <a:lnTo>
                  <a:pt x="2682711" y="315160"/>
                </a:lnTo>
                <a:lnTo>
                  <a:pt x="2696846" y="294752"/>
                </a:lnTo>
                <a:lnTo>
                  <a:pt x="2710503" y="274091"/>
                </a:lnTo>
                <a:lnTo>
                  <a:pt x="2723841" y="256085"/>
                </a:lnTo>
                <a:lnTo>
                  <a:pt x="2736966" y="239847"/>
                </a:lnTo>
                <a:lnTo>
                  <a:pt x="2749949" y="224788"/>
                </a:lnTo>
                <a:lnTo>
                  <a:pt x="2761427" y="209105"/>
                </a:lnTo>
                <a:lnTo>
                  <a:pt x="2771902" y="193005"/>
                </a:lnTo>
                <a:lnTo>
                  <a:pt x="2781706" y="176627"/>
                </a:lnTo>
                <a:lnTo>
                  <a:pt x="2792477" y="161475"/>
                </a:lnTo>
                <a:lnTo>
                  <a:pt x="2803890" y="147139"/>
                </a:lnTo>
                <a:lnTo>
                  <a:pt x="2815732" y="133349"/>
                </a:lnTo>
                <a:lnTo>
                  <a:pt x="2826449" y="121335"/>
                </a:lnTo>
                <a:lnTo>
                  <a:pt x="2845883" y="100458"/>
                </a:lnTo>
                <a:lnTo>
                  <a:pt x="2852194" y="99407"/>
                </a:lnTo>
                <a:lnTo>
                  <a:pt x="2856402" y="104350"/>
                </a:lnTo>
                <a:lnTo>
                  <a:pt x="2869849" y="145801"/>
                </a:lnTo>
                <a:lnTo>
                  <a:pt x="2876638" y="166324"/>
                </a:lnTo>
                <a:lnTo>
                  <a:pt x="2881164" y="187062"/>
                </a:lnTo>
                <a:lnTo>
                  <a:pt x="2884182" y="207943"/>
                </a:lnTo>
                <a:lnTo>
                  <a:pt x="2886193" y="228919"/>
                </a:lnTo>
                <a:lnTo>
                  <a:pt x="2887534" y="248547"/>
                </a:lnTo>
                <a:lnTo>
                  <a:pt x="2888429" y="267277"/>
                </a:lnTo>
                <a:lnTo>
                  <a:pt x="2889024" y="285408"/>
                </a:lnTo>
                <a:lnTo>
                  <a:pt x="2892244" y="307373"/>
                </a:lnTo>
                <a:lnTo>
                  <a:pt x="2897213" y="331894"/>
                </a:lnTo>
                <a:lnTo>
                  <a:pt x="2903347" y="358119"/>
                </a:lnTo>
                <a:lnTo>
                  <a:pt x="2908848" y="379837"/>
                </a:lnTo>
                <a:lnTo>
                  <a:pt x="2913927" y="398549"/>
                </a:lnTo>
                <a:lnTo>
                  <a:pt x="2918723" y="415255"/>
                </a:lnTo>
                <a:lnTo>
                  <a:pt x="2927565" y="423572"/>
                </a:lnTo>
                <a:lnTo>
                  <a:pt x="2939105" y="426294"/>
                </a:lnTo>
                <a:lnTo>
                  <a:pt x="2952442" y="425286"/>
                </a:lnTo>
                <a:lnTo>
                  <a:pt x="2962745" y="420381"/>
                </a:lnTo>
                <a:lnTo>
                  <a:pt x="2971024" y="412877"/>
                </a:lnTo>
                <a:lnTo>
                  <a:pt x="2977955" y="403641"/>
                </a:lnTo>
                <a:lnTo>
                  <a:pt x="2988220" y="391840"/>
                </a:lnTo>
                <a:lnTo>
                  <a:pt x="3000707" y="378328"/>
                </a:lnTo>
                <a:lnTo>
                  <a:pt x="3041488" y="336107"/>
                </a:lnTo>
                <a:lnTo>
                  <a:pt x="3054564" y="322828"/>
                </a:lnTo>
                <a:lnTo>
                  <a:pt x="3067515" y="306920"/>
                </a:lnTo>
                <a:lnTo>
                  <a:pt x="3080382" y="289259"/>
                </a:lnTo>
                <a:lnTo>
                  <a:pt x="3124708" y="223703"/>
                </a:lnTo>
                <a:lnTo>
                  <a:pt x="3136856" y="208381"/>
                </a:lnTo>
                <a:lnTo>
                  <a:pt x="3150598" y="192522"/>
                </a:lnTo>
                <a:lnTo>
                  <a:pt x="3179509" y="161260"/>
                </a:lnTo>
                <a:lnTo>
                  <a:pt x="3206469" y="133255"/>
                </a:lnTo>
                <a:lnTo>
                  <a:pt x="3219584" y="118449"/>
                </a:lnTo>
                <a:lnTo>
                  <a:pt x="3232562" y="102934"/>
                </a:lnTo>
                <a:lnTo>
                  <a:pt x="3245447" y="86947"/>
                </a:lnTo>
                <a:lnTo>
                  <a:pt x="3259682" y="74877"/>
                </a:lnTo>
                <a:lnTo>
                  <a:pt x="3290549" y="57703"/>
                </a:lnTo>
                <a:lnTo>
                  <a:pt x="3326846" y="49129"/>
                </a:lnTo>
                <a:lnTo>
                  <a:pt x="3346403" y="46843"/>
                </a:lnTo>
                <a:lnTo>
                  <a:pt x="3360852" y="49552"/>
                </a:lnTo>
                <a:lnTo>
                  <a:pt x="3371896" y="55592"/>
                </a:lnTo>
                <a:lnTo>
                  <a:pt x="3380670" y="63851"/>
                </a:lnTo>
                <a:lnTo>
                  <a:pt x="3386518" y="75003"/>
                </a:lnTo>
                <a:lnTo>
                  <a:pt x="3390418" y="88081"/>
                </a:lnTo>
                <a:lnTo>
                  <a:pt x="3393018" y="102444"/>
                </a:lnTo>
                <a:lnTo>
                  <a:pt x="3394751" y="123308"/>
                </a:lnTo>
                <a:lnTo>
                  <a:pt x="3395906" y="148506"/>
                </a:lnTo>
                <a:lnTo>
                  <a:pt x="3397189" y="206609"/>
                </a:lnTo>
                <a:lnTo>
                  <a:pt x="3397760" y="270061"/>
                </a:lnTo>
                <a:lnTo>
                  <a:pt x="3396501" y="297142"/>
                </a:lnTo>
                <a:lnTo>
                  <a:pt x="3394251" y="320841"/>
                </a:lnTo>
                <a:lnTo>
                  <a:pt x="3391339" y="342284"/>
                </a:lnTo>
                <a:lnTo>
                  <a:pt x="3389398" y="366458"/>
                </a:lnTo>
                <a:lnTo>
                  <a:pt x="3388105" y="392451"/>
                </a:lnTo>
                <a:lnTo>
                  <a:pt x="3387242" y="419658"/>
                </a:lnTo>
                <a:lnTo>
                  <a:pt x="3388078" y="442028"/>
                </a:lnTo>
                <a:lnTo>
                  <a:pt x="3390046" y="461176"/>
                </a:lnTo>
                <a:lnTo>
                  <a:pt x="3392770" y="478174"/>
                </a:lnTo>
                <a:lnTo>
                  <a:pt x="3400230" y="486684"/>
                </a:lnTo>
                <a:lnTo>
                  <a:pt x="3410848" y="489535"/>
                </a:lnTo>
                <a:lnTo>
                  <a:pt x="3448996" y="483827"/>
                </a:lnTo>
                <a:lnTo>
                  <a:pt x="3490873" y="469435"/>
                </a:lnTo>
                <a:lnTo>
                  <a:pt x="3506554" y="462513"/>
                </a:lnTo>
                <a:lnTo>
                  <a:pt x="3518419" y="450843"/>
                </a:lnTo>
                <a:lnTo>
                  <a:pt x="3527740" y="436008"/>
                </a:lnTo>
                <a:lnTo>
                  <a:pt x="3535366" y="419062"/>
                </a:lnTo>
                <a:lnTo>
                  <a:pt x="3546094" y="402121"/>
                </a:lnTo>
                <a:lnTo>
                  <a:pt x="3558890" y="385181"/>
                </a:lnTo>
                <a:lnTo>
                  <a:pt x="3573066" y="368244"/>
                </a:lnTo>
                <a:lnTo>
                  <a:pt x="3586749" y="349897"/>
                </a:lnTo>
                <a:lnTo>
                  <a:pt x="3600106" y="330611"/>
                </a:lnTo>
                <a:lnTo>
                  <a:pt x="3645216" y="262445"/>
                </a:lnTo>
                <a:lnTo>
                  <a:pt x="3667450" y="227144"/>
                </a:lnTo>
                <a:lnTo>
                  <a:pt x="3690031" y="190758"/>
                </a:lnTo>
                <a:lnTo>
                  <a:pt x="3709475" y="160476"/>
                </a:lnTo>
                <a:lnTo>
                  <a:pt x="3717200" y="145063"/>
                </a:lnTo>
                <a:lnTo>
                  <a:pt x="3723761" y="129143"/>
                </a:lnTo>
                <a:lnTo>
                  <a:pt x="3729546" y="112886"/>
                </a:lnTo>
                <a:lnTo>
                  <a:pt x="3739048" y="99225"/>
                </a:lnTo>
                <a:lnTo>
                  <a:pt x="3751026" y="87295"/>
                </a:lnTo>
                <a:lnTo>
                  <a:pt x="3764656" y="76520"/>
                </a:lnTo>
                <a:lnTo>
                  <a:pt x="3773743" y="74982"/>
                </a:lnTo>
                <a:lnTo>
                  <a:pt x="3779801" y="79600"/>
                </a:lnTo>
                <a:lnTo>
                  <a:pt x="3783839" y="88324"/>
                </a:lnTo>
                <a:lnTo>
                  <a:pt x="3786532" y="104017"/>
                </a:lnTo>
                <a:lnTo>
                  <a:pt x="3788327" y="124358"/>
                </a:lnTo>
                <a:lnTo>
                  <a:pt x="3789524" y="147795"/>
                </a:lnTo>
                <a:lnTo>
                  <a:pt x="3787499" y="170476"/>
                </a:lnTo>
                <a:lnTo>
                  <a:pt x="3783327" y="192652"/>
                </a:lnTo>
                <a:lnTo>
                  <a:pt x="3777724" y="214491"/>
                </a:lnTo>
                <a:lnTo>
                  <a:pt x="3773988" y="236107"/>
                </a:lnTo>
                <a:lnTo>
                  <a:pt x="3771498" y="257572"/>
                </a:lnTo>
                <a:lnTo>
                  <a:pt x="3769837" y="278938"/>
                </a:lnTo>
                <a:lnTo>
                  <a:pt x="3768730" y="300238"/>
                </a:lnTo>
                <a:lnTo>
                  <a:pt x="3767501" y="342719"/>
                </a:lnTo>
                <a:lnTo>
                  <a:pt x="3766603" y="483311"/>
                </a:lnTo>
                <a:lnTo>
                  <a:pt x="3769396" y="505631"/>
                </a:lnTo>
                <a:lnTo>
                  <a:pt x="3774080" y="524743"/>
                </a:lnTo>
                <a:lnTo>
                  <a:pt x="3780026" y="541719"/>
                </a:lnTo>
                <a:lnTo>
                  <a:pt x="3791045" y="550214"/>
                </a:lnTo>
                <a:lnTo>
                  <a:pt x="3805447" y="553056"/>
                </a:lnTo>
                <a:lnTo>
                  <a:pt x="3851900" y="547333"/>
                </a:lnTo>
                <a:lnTo>
                  <a:pt x="3865772" y="544079"/>
                </a:lnTo>
                <a:lnTo>
                  <a:pt x="3877842" y="534854"/>
                </a:lnTo>
                <a:lnTo>
                  <a:pt x="3888711" y="521649"/>
                </a:lnTo>
                <a:lnTo>
                  <a:pt x="3898780" y="505789"/>
                </a:lnTo>
                <a:lnTo>
                  <a:pt x="3909726" y="489572"/>
                </a:lnTo>
                <a:lnTo>
                  <a:pt x="3933176" y="456500"/>
                </a:lnTo>
                <a:lnTo>
                  <a:pt x="3961473" y="419224"/>
                </a:lnTo>
                <a:lnTo>
                  <a:pt x="3976921" y="399407"/>
                </a:lnTo>
                <a:lnTo>
                  <a:pt x="3988630" y="379139"/>
                </a:lnTo>
                <a:lnTo>
                  <a:pt x="3997848" y="358571"/>
                </a:lnTo>
                <a:lnTo>
                  <a:pt x="4005404" y="337804"/>
                </a:lnTo>
                <a:lnTo>
                  <a:pt x="4016086" y="316904"/>
                </a:lnTo>
                <a:lnTo>
                  <a:pt x="4028852" y="295915"/>
                </a:lnTo>
                <a:lnTo>
                  <a:pt x="4043007" y="274867"/>
                </a:lnTo>
                <a:lnTo>
                  <a:pt x="4055266" y="253779"/>
                </a:lnTo>
                <a:lnTo>
                  <a:pt x="4066260" y="232666"/>
                </a:lnTo>
                <a:lnTo>
                  <a:pt x="4076412" y="211534"/>
                </a:lnTo>
                <a:lnTo>
                  <a:pt x="4087414" y="193213"/>
                </a:lnTo>
                <a:lnTo>
                  <a:pt x="4098981" y="176765"/>
                </a:lnTo>
                <a:lnTo>
                  <a:pt x="4110926" y="161567"/>
                </a:lnTo>
                <a:lnTo>
                  <a:pt x="4123123" y="152846"/>
                </a:lnTo>
                <a:lnTo>
                  <a:pt x="4135488" y="148443"/>
                </a:lnTo>
                <a:lnTo>
                  <a:pt x="4147964" y="146918"/>
                </a:lnTo>
                <a:lnTo>
                  <a:pt x="4156281" y="152958"/>
                </a:lnTo>
                <a:lnTo>
                  <a:pt x="4161826" y="164040"/>
                </a:lnTo>
                <a:lnTo>
                  <a:pt x="4165523" y="178483"/>
                </a:lnTo>
                <a:lnTo>
                  <a:pt x="4170810" y="193757"/>
                </a:lnTo>
                <a:lnTo>
                  <a:pt x="4177157" y="209584"/>
                </a:lnTo>
                <a:lnTo>
                  <a:pt x="4184210" y="225779"/>
                </a:lnTo>
                <a:lnTo>
                  <a:pt x="4188912" y="243632"/>
                </a:lnTo>
                <a:lnTo>
                  <a:pt x="4192047" y="262590"/>
                </a:lnTo>
                <a:lnTo>
                  <a:pt x="4194137" y="282284"/>
                </a:lnTo>
                <a:lnTo>
                  <a:pt x="4195530" y="302468"/>
                </a:lnTo>
                <a:lnTo>
                  <a:pt x="4196459" y="322980"/>
                </a:lnTo>
                <a:lnTo>
                  <a:pt x="4197078" y="343710"/>
                </a:lnTo>
                <a:lnTo>
                  <a:pt x="4200313" y="361763"/>
                </a:lnTo>
                <a:lnTo>
                  <a:pt x="4205292" y="378032"/>
                </a:lnTo>
                <a:lnTo>
                  <a:pt x="4211434" y="393112"/>
                </a:lnTo>
                <a:lnTo>
                  <a:pt x="4215528" y="408809"/>
                </a:lnTo>
                <a:lnTo>
                  <a:pt x="4218257" y="424918"/>
                </a:lnTo>
                <a:lnTo>
                  <a:pt x="4220077" y="441303"/>
                </a:lnTo>
                <a:lnTo>
                  <a:pt x="4222701" y="456458"/>
                </a:lnTo>
                <a:lnTo>
                  <a:pt x="4225862" y="470796"/>
                </a:lnTo>
                <a:lnTo>
                  <a:pt x="4229380" y="484588"/>
                </a:lnTo>
                <a:lnTo>
                  <a:pt x="4234548" y="498016"/>
                </a:lnTo>
                <a:lnTo>
                  <a:pt x="4240815" y="511200"/>
                </a:lnTo>
                <a:lnTo>
                  <a:pt x="4247816" y="524224"/>
                </a:lnTo>
                <a:lnTo>
                  <a:pt x="4255304" y="535728"/>
                </a:lnTo>
                <a:lnTo>
                  <a:pt x="4263120" y="546220"/>
                </a:lnTo>
                <a:lnTo>
                  <a:pt x="4271152" y="556037"/>
                </a:lnTo>
                <a:lnTo>
                  <a:pt x="4280740" y="559759"/>
                </a:lnTo>
                <a:lnTo>
                  <a:pt x="4291366" y="559420"/>
                </a:lnTo>
                <a:lnTo>
                  <a:pt x="4302683" y="556369"/>
                </a:lnTo>
                <a:lnTo>
                  <a:pt x="4313050" y="550103"/>
                </a:lnTo>
                <a:lnTo>
                  <a:pt x="4322783" y="541692"/>
                </a:lnTo>
                <a:lnTo>
                  <a:pt x="4342535" y="521058"/>
                </a:lnTo>
                <a:lnTo>
                  <a:pt x="4365425" y="497777"/>
                </a:lnTo>
                <a:lnTo>
                  <a:pt x="4378867" y="482819"/>
                </a:lnTo>
                <a:lnTo>
                  <a:pt x="4408853" y="447385"/>
                </a:lnTo>
                <a:lnTo>
                  <a:pt x="4420519" y="426646"/>
                </a:lnTo>
                <a:lnTo>
                  <a:pt x="4429707" y="404354"/>
                </a:lnTo>
                <a:lnTo>
                  <a:pt x="4437244" y="381027"/>
                </a:lnTo>
                <a:lnTo>
                  <a:pt x="4447912" y="358419"/>
                </a:lnTo>
                <a:lnTo>
                  <a:pt x="4460669" y="336291"/>
                </a:lnTo>
                <a:lnTo>
                  <a:pt x="4474818" y="314484"/>
                </a:lnTo>
                <a:lnTo>
                  <a:pt x="4488485" y="291480"/>
                </a:lnTo>
                <a:lnTo>
                  <a:pt x="4501829" y="267676"/>
                </a:lnTo>
                <a:lnTo>
                  <a:pt x="4526533" y="221473"/>
                </a:lnTo>
                <a:lnTo>
                  <a:pt x="4546920" y="182124"/>
                </a:lnTo>
                <a:lnTo>
                  <a:pt x="4554897" y="162317"/>
                </a:lnTo>
                <a:lnTo>
                  <a:pt x="4561625" y="142057"/>
                </a:lnTo>
                <a:lnTo>
                  <a:pt x="4567523" y="121495"/>
                </a:lnTo>
                <a:lnTo>
                  <a:pt x="4574276" y="104964"/>
                </a:lnTo>
                <a:lnTo>
                  <a:pt x="4581601" y="91122"/>
                </a:lnTo>
                <a:lnTo>
                  <a:pt x="4589306" y="79071"/>
                </a:lnTo>
                <a:lnTo>
                  <a:pt x="4600087" y="69627"/>
                </a:lnTo>
                <a:lnTo>
                  <a:pt x="4627118" y="55369"/>
                </a:lnTo>
                <a:lnTo>
                  <a:pt x="4637996" y="58059"/>
                </a:lnTo>
                <a:lnTo>
                  <a:pt x="4646658" y="66907"/>
                </a:lnTo>
                <a:lnTo>
                  <a:pt x="4653844" y="79861"/>
                </a:lnTo>
                <a:lnTo>
                  <a:pt x="4658635" y="98376"/>
                </a:lnTo>
                <a:lnTo>
                  <a:pt x="4661829" y="120597"/>
                </a:lnTo>
                <a:lnTo>
                  <a:pt x="4663958" y="145288"/>
                </a:lnTo>
                <a:lnTo>
                  <a:pt x="4665377" y="168805"/>
                </a:lnTo>
                <a:lnTo>
                  <a:pt x="4666955" y="213749"/>
                </a:lnTo>
                <a:lnTo>
                  <a:pt x="4670198" y="235611"/>
                </a:lnTo>
                <a:lnTo>
                  <a:pt x="4675182" y="257243"/>
                </a:lnTo>
                <a:lnTo>
                  <a:pt x="4681327" y="278719"/>
                </a:lnTo>
                <a:lnTo>
                  <a:pt x="4685423" y="304325"/>
                </a:lnTo>
                <a:lnTo>
                  <a:pt x="4688155" y="332685"/>
                </a:lnTo>
                <a:lnTo>
                  <a:pt x="4689976" y="362880"/>
                </a:lnTo>
                <a:lnTo>
                  <a:pt x="4694011" y="388655"/>
                </a:lnTo>
                <a:lnTo>
                  <a:pt x="4699524" y="411483"/>
                </a:lnTo>
                <a:lnTo>
                  <a:pt x="4721908" y="481934"/>
                </a:lnTo>
                <a:lnTo>
                  <a:pt x="4728000" y="494835"/>
                </a:lnTo>
                <a:lnTo>
                  <a:pt x="4734883" y="506258"/>
                </a:lnTo>
                <a:lnTo>
                  <a:pt x="4742294" y="516695"/>
                </a:lnTo>
                <a:lnTo>
                  <a:pt x="4751468" y="520831"/>
                </a:lnTo>
                <a:lnTo>
                  <a:pt x="4761818" y="520767"/>
                </a:lnTo>
                <a:lnTo>
                  <a:pt x="4772950" y="517901"/>
                </a:lnTo>
                <a:lnTo>
                  <a:pt x="4792846" y="507192"/>
                </a:lnTo>
                <a:lnTo>
                  <a:pt x="4812508" y="491614"/>
                </a:lnTo>
                <a:lnTo>
                  <a:pt x="4823677" y="481533"/>
                </a:lnTo>
                <a:lnTo>
                  <a:pt x="4835357" y="470578"/>
                </a:lnTo>
                <a:lnTo>
                  <a:pt x="4845965" y="456220"/>
                </a:lnTo>
                <a:lnTo>
                  <a:pt x="4855861" y="439592"/>
                </a:lnTo>
                <a:lnTo>
                  <a:pt x="4865279" y="421451"/>
                </a:lnTo>
                <a:lnTo>
                  <a:pt x="4874381" y="399480"/>
                </a:lnTo>
                <a:lnTo>
                  <a:pt x="4883270" y="374955"/>
                </a:lnTo>
                <a:lnTo>
                  <a:pt x="4892019" y="348727"/>
                </a:lnTo>
                <a:lnTo>
                  <a:pt x="4902085" y="324186"/>
                </a:lnTo>
                <a:lnTo>
                  <a:pt x="4913029" y="300769"/>
                </a:lnTo>
                <a:lnTo>
                  <a:pt x="4924557" y="278103"/>
                </a:lnTo>
                <a:lnTo>
                  <a:pt x="4935066" y="253115"/>
                </a:lnTo>
                <a:lnTo>
                  <a:pt x="4944894" y="226578"/>
                </a:lnTo>
                <a:lnTo>
                  <a:pt x="4954268" y="199008"/>
                </a:lnTo>
                <a:lnTo>
                  <a:pt x="4972210" y="149562"/>
                </a:lnTo>
                <a:lnTo>
                  <a:pt x="4988180" y="106889"/>
                </a:lnTo>
                <a:lnTo>
                  <a:pt x="4999982" y="73812"/>
                </a:lnTo>
                <a:lnTo>
                  <a:pt x="5006516" y="60476"/>
                </a:lnTo>
                <a:lnTo>
                  <a:pt x="5013693" y="48762"/>
                </a:lnTo>
                <a:lnTo>
                  <a:pt x="5021301" y="38132"/>
                </a:lnTo>
                <a:lnTo>
                  <a:pt x="5029195" y="28223"/>
                </a:lnTo>
                <a:lnTo>
                  <a:pt x="5037280" y="18794"/>
                </a:lnTo>
                <a:lnTo>
                  <a:pt x="5045492" y="9686"/>
                </a:lnTo>
                <a:lnTo>
                  <a:pt x="5052378" y="10670"/>
                </a:lnTo>
                <a:lnTo>
                  <a:pt x="5058380" y="18380"/>
                </a:lnTo>
                <a:lnTo>
                  <a:pt x="5063792" y="30577"/>
                </a:lnTo>
                <a:lnTo>
                  <a:pt x="5077331" y="59180"/>
                </a:lnTo>
                <a:lnTo>
                  <a:pt x="5084893" y="74710"/>
                </a:lnTo>
                <a:lnTo>
                  <a:pt x="5089934" y="96352"/>
                </a:lnTo>
                <a:lnTo>
                  <a:pt x="5093295" y="122070"/>
                </a:lnTo>
                <a:lnTo>
                  <a:pt x="5095535" y="150503"/>
                </a:lnTo>
                <a:lnTo>
                  <a:pt x="5097029" y="175103"/>
                </a:lnTo>
                <a:lnTo>
                  <a:pt x="5098689" y="217489"/>
                </a:lnTo>
                <a:lnTo>
                  <a:pt x="5099624" y="279827"/>
                </a:lnTo>
                <a:lnTo>
                  <a:pt x="5095521" y="300830"/>
                </a:lnTo>
                <a:lnTo>
                  <a:pt x="5088553" y="321888"/>
                </a:lnTo>
                <a:lnTo>
                  <a:pt x="5079674" y="342982"/>
                </a:lnTo>
                <a:lnTo>
                  <a:pt x="5070932" y="359867"/>
                </a:lnTo>
                <a:lnTo>
                  <a:pt x="5062283" y="373946"/>
                </a:lnTo>
                <a:lnTo>
                  <a:pt x="5036517" y="41057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774700"/>
            <a:ext cx="10287000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Verdana - 28"/>
              </a:rPr>
              <a:t>2. You have $24 to spend on snacks for a party. Cookies are $1.00 per package and brownies are $1.50 per package. Write and graph an inequality to model the amounts of cookies and brownies you can buy.</a:t>
            </a:r>
            <a:endParaRPr lang="en-US" sz="2100">
              <a:solidFill>
                <a:srgbClr val="000000"/>
              </a:solidFill>
              <a:latin typeface="Verdana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00" y="5918200"/>
            <a:ext cx="5410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C. What type of Graph?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00" y="2781300"/>
            <a:ext cx="6985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A. What are you trying to solve?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100" y="4152900"/>
            <a:ext cx="7975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B. What do the variables  represent?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59090" y="7315200"/>
            <a:ext cx="2979611" cy="913322"/>
            <a:chOff x="1859090" y="7315200"/>
            <a:chExt cx="2979611" cy="913322"/>
          </a:xfrm>
        </p:grpSpPr>
        <p:sp>
          <p:nvSpPr>
            <p:cNvPr id="6" name="Freeform 5"/>
            <p:cNvSpPr/>
            <p:nvPr/>
          </p:nvSpPr>
          <p:spPr>
            <a:xfrm>
              <a:off x="1859090" y="7762692"/>
              <a:ext cx="299911" cy="465830"/>
            </a:xfrm>
            <a:custGeom>
              <a:avLst/>
              <a:gdLst/>
              <a:ahLst/>
              <a:cxnLst/>
              <a:rect l="0" t="0" r="0" b="0"/>
              <a:pathLst>
                <a:path w="299911" h="465830">
                  <a:moveTo>
                    <a:pt x="299910" y="98608"/>
                  </a:moveTo>
                  <a:lnTo>
                    <a:pt x="286425" y="71639"/>
                  </a:lnTo>
                  <a:lnTo>
                    <a:pt x="278220" y="59463"/>
                  </a:lnTo>
                  <a:lnTo>
                    <a:pt x="268517" y="47111"/>
                  </a:lnTo>
                  <a:lnTo>
                    <a:pt x="257814" y="34643"/>
                  </a:lnTo>
                  <a:lnTo>
                    <a:pt x="245035" y="23509"/>
                  </a:lnTo>
                  <a:lnTo>
                    <a:pt x="230871" y="13264"/>
                  </a:lnTo>
                  <a:lnTo>
                    <a:pt x="215784" y="3612"/>
                  </a:lnTo>
                  <a:lnTo>
                    <a:pt x="198670" y="0"/>
                  </a:lnTo>
                  <a:lnTo>
                    <a:pt x="180206" y="413"/>
                  </a:lnTo>
                  <a:lnTo>
                    <a:pt x="160840" y="3512"/>
                  </a:lnTo>
                  <a:lnTo>
                    <a:pt x="143697" y="9810"/>
                  </a:lnTo>
                  <a:lnTo>
                    <a:pt x="128034" y="18243"/>
                  </a:lnTo>
                  <a:lnTo>
                    <a:pt x="113359" y="28097"/>
                  </a:lnTo>
                  <a:lnTo>
                    <a:pt x="100754" y="40312"/>
                  </a:lnTo>
                  <a:lnTo>
                    <a:pt x="89528" y="54099"/>
                  </a:lnTo>
                  <a:lnTo>
                    <a:pt x="79222" y="68936"/>
                  </a:lnTo>
                  <a:lnTo>
                    <a:pt x="70940" y="85882"/>
                  </a:lnTo>
                  <a:lnTo>
                    <a:pt x="64008" y="104235"/>
                  </a:lnTo>
                  <a:lnTo>
                    <a:pt x="57975" y="123525"/>
                  </a:lnTo>
                  <a:lnTo>
                    <a:pt x="51131" y="140620"/>
                  </a:lnTo>
                  <a:lnTo>
                    <a:pt x="43746" y="156249"/>
                  </a:lnTo>
                  <a:lnTo>
                    <a:pt x="19868" y="202235"/>
                  </a:lnTo>
                  <a:lnTo>
                    <a:pt x="11615" y="218492"/>
                  </a:lnTo>
                  <a:lnTo>
                    <a:pt x="6113" y="237797"/>
                  </a:lnTo>
                  <a:lnTo>
                    <a:pt x="2445" y="259134"/>
                  </a:lnTo>
                  <a:lnTo>
                    <a:pt x="0" y="281825"/>
                  </a:lnTo>
                  <a:lnTo>
                    <a:pt x="1192" y="299775"/>
                  </a:lnTo>
                  <a:lnTo>
                    <a:pt x="4809" y="314563"/>
                  </a:lnTo>
                  <a:lnTo>
                    <a:pt x="10043" y="327245"/>
                  </a:lnTo>
                  <a:lnTo>
                    <a:pt x="16354" y="339932"/>
                  </a:lnTo>
                  <a:lnTo>
                    <a:pt x="23383" y="352624"/>
                  </a:lnTo>
                  <a:lnTo>
                    <a:pt x="30892" y="365318"/>
                  </a:lnTo>
                  <a:lnTo>
                    <a:pt x="40131" y="379426"/>
                  </a:lnTo>
                  <a:lnTo>
                    <a:pt x="50524" y="394475"/>
                  </a:lnTo>
                  <a:lnTo>
                    <a:pt x="61686" y="410153"/>
                  </a:lnTo>
                  <a:lnTo>
                    <a:pt x="76182" y="422016"/>
                  </a:lnTo>
                  <a:lnTo>
                    <a:pt x="92903" y="431334"/>
                  </a:lnTo>
                  <a:lnTo>
                    <a:pt x="111105" y="438959"/>
                  </a:lnTo>
                  <a:lnTo>
                    <a:pt x="126062" y="446864"/>
                  </a:lnTo>
                  <a:lnTo>
                    <a:pt x="138856" y="454956"/>
                  </a:lnTo>
                  <a:lnTo>
                    <a:pt x="150207" y="463174"/>
                  </a:lnTo>
                  <a:lnTo>
                    <a:pt x="164830" y="465829"/>
                  </a:lnTo>
                  <a:lnTo>
                    <a:pt x="181634" y="464777"/>
                  </a:lnTo>
                  <a:lnTo>
                    <a:pt x="199893" y="461254"/>
                  </a:lnTo>
                  <a:lnTo>
                    <a:pt x="216298" y="457494"/>
                  </a:lnTo>
                  <a:lnTo>
                    <a:pt x="231469" y="453577"/>
                  </a:lnTo>
                  <a:lnTo>
                    <a:pt x="274510" y="4415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24471" y="7785754"/>
              <a:ext cx="266330" cy="404877"/>
            </a:xfrm>
            <a:custGeom>
              <a:avLst/>
              <a:gdLst/>
              <a:ahLst/>
              <a:cxnLst/>
              <a:rect l="0" t="0" r="0" b="0"/>
              <a:pathLst>
                <a:path w="266330" h="404877">
                  <a:moveTo>
                    <a:pt x="202829" y="24746"/>
                  </a:moveTo>
                  <a:lnTo>
                    <a:pt x="175860" y="18004"/>
                  </a:lnTo>
                  <a:lnTo>
                    <a:pt x="163683" y="13195"/>
                  </a:lnTo>
                  <a:lnTo>
                    <a:pt x="151332" y="7168"/>
                  </a:lnTo>
                  <a:lnTo>
                    <a:pt x="138864" y="327"/>
                  </a:lnTo>
                  <a:lnTo>
                    <a:pt x="124908" y="0"/>
                  </a:lnTo>
                  <a:lnTo>
                    <a:pt x="109959" y="4015"/>
                  </a:lnTo>
                  <a:lnTo>
                    <a:pt x="94349" y="10925"/>
                  </a:lnTo>
                  <a:lnTo>
                    <a:pt x="79709" y="22587"/>
                  </a:lnTo>
                  <a:lnTo>
                    <a:pt x="65716" y="37418"/>
                  </a:lnTo>
                  <a:lnTo>
                    <a:pt x="52153" y="54361"/>
                  </a:lnTo>
                  <a:lnTo>
                    <a:pt x="43112" y="71300"/>
                  </a:lnTo>
                  <a:lnTo>
                    <a:pt x="37084" y="88237"/>
                  </a:lnTo>
                  <a:lnTo>
                    <a:pt x="33066" y="105173"/>
                  </a:lnTo>
                  <a:lnTo>
                    <a:pt x="27564" y="123519"/>
                  </a:lnTo>
                  <a:lnTo>
                    <a:pt x="21074" y="142807"/>
                  </a:lnTo>
                  <a:lnTo>
                    <a:pt x="13926" y="162719"/>
                  </a:lnTo>
                  <a:lnTo>
                    <a:pt x="9160" y="183051"/>
                  </a:lnTo>
                  <a:lnTo>
                    <a:pt x="5983" y="203659"/>
                  </a:lnTo>
                  <a:lnTo>
                    <a:pt x="3865" y="224455"/>
                  </a:lnTo>
                  <a:lnTo>
                    <a:pt x="2453" y="248196"/>
                  </a:lnTo>
                  <a:lnTo>
                    <a:pt x="884" y="300916"/>
                  </a:lnTo>
                  <a:lnTo>
                    <a:pt x="0" y="372647"/>
                  </a:lnTo>
                  <a:lnTo>
                    <a:pt x="5521" y="387913"/>
                  </a:lnTo>
                  <a:lnTo>
                    <a:pt x="14845" y="398090"/>
                  </a:lnTo>
                  <a:lnTo>
                    <a:pt x="26706" y="404876"/>
                  </a:lnTo>
                  <a:lnTo>
                    <a:pt x="38847" y="402343"/>
                  </a:lnTo>
                  <a:lnTo>
                    <a:pt x="51174" y="393600"/>
                  </a:lnTo>
                  <a:lnTo>
                    <a:pt x="94634" y="349097"/>
                  </a:lnTo>
                  <a:lnTo>
                    <a:pt x="101065" y="335524"/>
                  </a:lnTo>
                  <a:lnTo>
                    <a:pt x="105353" y="319421"/>
                  </a:lnTo>
                  <a:lnTo>
                    <a:pt x="108211" y="301629"/>
                  </a:lnTo>
                  <a:lnTo>
                    <a:pt x="112939" y="285534"/>
                  </a:lnTo>
                  <a:lnTo>
                    <a:pt x="118913" y="270572"/>
                  </a:lnTo>
                  <a:lnTo>
                    <a:pt x="125718" y="256363"/>
                  </a:lnTo>
                  <a:lnTo>
                    <a:pt x="131666" y="241246"/>
                  </a:lnTo>
                  <a:lnTo>
                    <a:pt x="137043" y="225524"/>
                  </a:lnTo>
                  <a:lnTo>
                    <a:pt x="142038" y="209398"/>
                  </a:lnTo>
                  <a:lnTo>
                    <a:pt x="145368" y="191591"/>
                  </a:lnTo>
                  <a:lnTo>
                    <a:pt x="147588" y="172665"/>
                  </a:lnTo>
                  <a:lnTo>
                    <a:pt x="149068" y="152992"/>
                  </a:lnTo>
                  <a:lnTo>
                    <a:pt x="152877" y="137054"/>
                  </a:lnTo>
                  <a:lnTo>
                    <a:pt x="158239" y="123607"/>
                  </a:lnTo>
                  <a:lnTo>
                    <a:pt x="164635" y="111819"/>
                  </a:lnTo>
                  <a:lnTo>
                    <a:pt x="168900" y="96906"/>
                  </a:lnTo>
                  <a:lnTo>
                    <a:pt x="171743" y="79908"/>
                  </a:lnTo>
                  <a:lnTo>
                    <a:pt x="173638" y="61521"/>
                  </a:lnTo>
                  <a:lnTo>
                    <a:pt x="177724" y="52085"/>
                  </a:lnTo>
                  <a:lnTo>
                    <a:pt x="183270" y="48616"/>
                  </a:lnTo>
                  <a:lnTo>
                    <a:pt x="189789" y="49125"/>
                  </a:lnTo>
                  <a:lnTo>
                    <a:pt x="194136" y="56521"/>
                  </a:lnTo>
                  <a:lnTo>
                    <a:pt x="197033" y="68507"/>
                  </a:lnTo>
                  <a:lnTo>
                    <a:pt x="198965" y="83554"/>
                  </a:lnTo>
                  <a:lnTo>
                    <a:pt x="200253" y="99229"/>
                  </a:lnTo>
                  <a:lnTo>
                    <a:pt x="201112" y="115323"/>
                  </a:lnTo>
                  <a:lnTo>
                    <a:pt x="201684" y="131697"/>
                  </a:lnTo>
                  <a:lnTo>
                    <a:pt x="203477" y="149669"/>
                  </a:lnTo>
                  <a:lnTo>
                    <a:pt x="206083" y="168706"/>
                  </a:lnTo>
                  <a:lnTo>
                    <a:pt x="209231" y="188453"/>
                  </a:lnTo>
                  <a:lnTo>
                    <a:pt x="214153" y="208672"/>
                  </a:lnTo>
                  <a:lnTo>
                    <a:pt x="220255" y="229207"/>
                  </a:lnTo>
                  <a:lnTo>
                    <a:pt x="266329" y="3041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17800" y="7797800"/>
              <a:ext cx="190501" cy="371772"/>
            </a:xfrm>
            <a:custGeom>
              <a:avLst/>
              <a:gdLst/>
              <a:ahLst/>
              <a:cxnLst/>
              <a:rect l="0" t="0" r="0" b="0"/>
              <a:pathLst>
                <a:path w="190501" h="371772">
                  <a:moveTo>
                    <a:pt x="0" y="12700"/>
                  </a:moveTo>
                  <a:lnTo>
                    <a:pt x="0" y="163275"/>
                  </a:lnTo>
                  <a:lnTo>
                    <a:pt x="1411" y="189283"/>
                  </a:lnTo>
                  <a:lnTo>
                    <a:pt x="3762" y="215089"/>
                  </a:lnTo>
                  <a:lnTo>
                    <a:pt x="6741" y="240759"/>
                  </a:lnTo>
                  <a:lnTo>
                    <a:pt x="8727" y="263517"/>
                  </a:lnTo>
                  <a:lnTo>
                    <a:pt x="10052" y="284333"/>
                  </a:lnTo>
                  <a:lnTo>
                    <a:pt x="10934" y="303855"/>
                  </a:lnTo>
                  <a:lnTo>
                    <a:pt x="14345" y="323925"/>
                  </a:lnTo>
                  <a:lnTo>
                    <a:pt x="19441" y="344361"/>
                  </a:lnTo>
                  <a:lnTo>
                    <a:pt x="25660" y="365041"/>
                  </a:lnTo>
                  <a:lnTo>
                    <a:pt x="29807" y="371771"/>
                  </a:lnTo>
                  <a:lnTo>
                    <a:pt x="32571" y="369203"/>
                  </a:lnTo>
                  <a:lnTo>
                    <a:pt x="34414" y="360435"/>
                  </a:lnTo>
                  <a:lnTo>
                    <a:pt x="32820" y="348946"/>
                  </a:lnTo>
                  <a:lnTo>
                    <a:pt x="28936" y="335641"/>
                  </a:lnTo>
                  <a:lnTo>
                    <a:pt x="23524" y="321127"/>
                  </a:lnTo>
                  <a:lnTo>
                    <a:pt x="19915" y="304396"/>
                  </a:lnTo>
                  <a:lnTo>
                    <a:pt x="17510" y="286186"/>
                  </a:lnTo>
                  <a:lnTo>
                    <a:pt x="15907" y="266990"/>
                  </a:lnTo>
                  <a:lnTo>
                    <a:pt x="17660" y="242905"/>
                  </a:lnTo>
                  <a:lnTo>
                    <a:pt x="21651" y="215558"/>
                  </a:lnTo>
                  <a:lnTo>
                    <a:pt x="27134" y="186039"/>
                  </a:lnTo>
                  <a:lnTo>
                    <a:pt x="30789" y="160714"/>
                  </a:lnTo>
                  <a:lnTo>
                    <a:pt x="33226" y="138187"/>
                  </a:lnTo>
                  <a:lnTo>
                    <a:pt x="34850" y="117525"/>
                  </a:lnTo>
                  <a:lnTo>
                    <a:pt x="38756" y="96694"/>
                  </a:lnTo>
                  <a:lnTo>
                    <a:pt x="44181" y="75751"/>
                  </a:lnTo>
                  <a:lnTo>
                    <a:pt x="50621" y="54734"/>
                  </a:lnTo>
                  <a:lnTo>
                    <a:pt x="59147" y="39312"/>
                  </a:lnTo>
                  <a:lnTo>
                    <a:pt x="69065" y="27619"/>
                  </a:lnTo>
                  <a:lnTo>
                    <a:pt x="79910" y="18412"/>
                  </a:lnTo>
                  <a:lnTo>
                    <a:pt x="92784" y="12275"/>
                  </a:lnTo>
                  <a:lnTo>
                    <a:pt x="107012" y="8183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60700" y="7670800"/>
              <a:ext cx="88901" cy="419101"/>
            </a:xfrm>
            <a:custGeom>
              <a:avLst/>
              <a:gdLst/>
              <a:ahLst/>
              <a:cxnLst/>
              <a:rect l="0" t="0" r="0" b="0"/>
              <a:pathLst>
                <a:path w="88901" h="419101">
                  <a:moveTo>
                    <a:pt x="0" y="0"/>
                  </a:moveTo>
                  <a:lnTo>
                    <a:pt x="13484" y="53936"/>
                  </a:lnTo>
                  <a:lnTo>
                    <a:pt x="17455" y="81112"/>
                  </a:lnTo>
                  <a:lnTo>
                    <a:pt x="20104" y="110519"/>
                  </a:lnTo>
                  <a:lnTo>
                    <a:pt x="21869" y="141413"/>
                  </a:lnTo>
                  <a:lnTo>
                    <a:pt x="24457" y="167653"/>
                  </a:lnTo>
                  <a:lnTo>
                    <a:pt x="27593" y="190790"/>
                  </a:lnTo>
                  <a:lnTo>
                    <a:pt x="31095" y="211860"/>
                  </a:lnTo>
                  <a:lnTo>
                    <a:pt x="36252" y="232962"/>
                  </a:lnTo>
                  <a:lnTo>
                    <a:pt x="42513" y="254086"/>
                  </a:lnTo>
                  <a:lnTo>
                    <a:pt x="49508" y="275224"/>
                  </a:lnTo>
                  <a:lnTo>
                    <a:pt x="64807" y="317525"/>
                  </a:lnTo>
                  <a:lnTo>
                    <a:pt x="88900" y="419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009900" y="7700063"/>
              <a:ext cx="546101" cy="359052"/>
            </a:xfrm>
            <a:custGeom>
              <a:avLst/>
              <a:gdLst/>
              <a:ahLst/>
              <a:cxnLst/>
              <a:rect l="0" t="0" r="0" b="0"/>
              <a:pathLst>
                <a:path w="546101" h="359052">
                  <a:moveTo>
                    <a:pt x="0" y="224737"/>
                  </a:moveTo>
                  <a:lnTo>
                    <a:pt x="13484" y="238221"/>
                  </a:lnTo>
                  <a:lnTo>
                    <a:pt x="23100" y="242193"/>
                  </a:lnTo>
                  <a:lnTo>
                    <a:pt x="35155" y="244841"/>
                  </a:lnTo>
                  <a:lnTo>
                    <a:pt x="48837" y="246606"/>
                  </a:lnTo>
                  <a:lnTo>
                    <a:pt x="65013" y="247783"/>
                  </a:lnTo>
                  <a:lnTo>
                    <a:pt x="82853" y="248568"/>
                  </a:lnTo>
                  <a:lnTo>
                    <a:pt x="101802" y="249091"/>
                  </a:lnTo>
                  <a:lnTo>
                    <a:pt x="121490" y="246617"/>
                  </a:lnTo>
                  <a:lnTo>
                    <a:pt x="141671" y="242146"/>
                  </a:lnTo>
                  <a:lnTo>
                    <a:pt x="162180" y="236343"/>
                  </a:lnTo>
                  <a:lnTo>
                    <a:pt x="182909" y="232474"/>
                  </a:lnTo>
                  <a:lnTo>
                    <a:pt x="203784" y="229895"/>
                  </a:lnTo>
                  <a:lnTo>
                    <a:pt x="224756" y="228176"/>
                  </a:lnTo>
                  <a:lnTo>
                    <a:pt x="245793" y="227029"/>
                  </a:lnTo>
                  <a:lnTo>
                    <a:pt x="287981" y="225755"/>
                  </a:lnTo>
                  <a:lnTo>
                    <a:pt x="351401" y="225038"/>
                  </a:lnTo>
                  <a:lnTo>
                    <a:pt x="368322" y="222116"/>
                  </a:lnTo>
                  <a:lnTo>
                    <a:pt x="382426" y="217345"/>
                  </a:lnTo>
                  <a:lnTo>
                    <a:pt x="394651" y="211342"/>
                  </a:lnTo>
                  <a:lnTo>
                    <a:pt x="404211" y="203107"/>
                  </a:lnTo>
                  <a:lnTo>
                    <a:pt x="411996" y="193383"/>
                  </a:lnTo>
                  <a:lnTo>
                    <a:pt x="418597" y="182668"/>
                  </a:lnTo>
                  <a:lnTo>
                    <a:pt x="425820" y="169879"/>
                  </a:lnTo>
                  <a:lnTo>
                    <a:pt x="441372" y="140618"/>
                  </a:lnTo>
                  <a:lnTo>
                    <a:pt x="446647" y="123502"/>
                  </a:lnTo>
                  <a:lnTo>
                    <a:pt x="450165" y="105036"/>
                  </a:lnTo>
                  <a:lnTo>
                    <a:pt x="452510" y="85670"/>
                  </a:lnTo>
                  <a:lnTo>
                    <a:pt x="451251" y="68525"/>
                  </a:lnTo>
                  <a:lnTo>
                    <a:pt x="447589" y="52862"/>
                  </a:lnTo>
                  <a:lnTo>
                    <a:pt x="442326" y="38187"/>
                  </a:lnTo>
                  <a:lnTo>
                    <a:pt x="434584" y="25581"/>
                  </a:lnTo>
                  <a:lnTo>
                    <a:pt x="425189" y="14355"/>
                  </a:lnTo>
                  <a:lnTo>
                    <a:pt x="414693" y="4048"/>
                  </a:lnTo>
                  <a:lnTo>
                    <a:pt x="404872" y="0"/>
                  </a:lnTo>
                  <a:lnTo>
                    <a:pt x="395504" y="123"/>
                  </a:lnTo>
                  <a:lnTo>
                    <a:pt x="386436" y="3028"/>
                  </a:lnTo>
                  <a:lnTo>
                    <a:pt x="378979" y="9197"/>
                  </a:lnTo>
                  <a:lnTo>
                    <a:pt x="372597" y="17544"/>
                  </a:lnTo>
                  <a:lnTo>
                    <a:pt x="366931" y="27342"/>
                  </a:lnTo>
                  <a:lnTo>
                    <a:pt x="360332" y="36695"/>
                  </a:lnTo>
                  <a:lnTo>
                    <a:pt x="353110" y="45754"/>
                  </a:lnTo>
                  <a:lnTo>
                    <a:pt x="345473" y="54614"/>
                  </a:lnTo>
                  <a:lnTo>
                    <a:pt x="340382" y="70399"/>
                  </a:lnTo>
                  <a:lnTo>
                    <a:pt x="336987" y="90800"/>
                  </a:lnTo>
                  <a:lnTo>
                    <a:pt x="334725" y="114280"/>
                  </a:lnTo>
                  <a:lnTo>
                    <a:pt x="333216" y="139810"/>
                  </a:lnTo>
                  <a:lnTo>
                    <a:pt x="331541" y="194517"/>
                  </a:lnTo>
                  <a:lnTo>
                    <a:pt x="333916" y="217290"/>
                  </a:lnTo>
                  <a:lnTo>
                    <a:pt x="338321" y="236706"/>
                  </a:lnTo>
                  <a:lnTo>
                    <a:pt x="344081" y="253883"/>
                  </a:lnTo>
                  <a:lnTo>
                    <a:pt x="349332" y="272389"/>
                  </a:lnTo>
                  <a:lnTo>
                    <a:pt x="354243" y="291783"/>
                  </a:lnTo>
                  <a:lnTo>
                    <a:pt x="358929" y="311768"/>
                  </a:lnTo>
                  <a:lnTo>
                    <a:pt x="367696" y="327912"/>
                  </a:lnTo>
                  <a:lnTo>
                    <a:pt x="379186" y="341498"/>
                  </a:lnTo>
                  <a:lnTo>
                    <a:pt x="392491" y="353377"/>
                  </a:lnTo>
                  <a:lnTo>
                    <a:pt x="405594" y="358475"/>
                  </a:lnTo>
                  <a:lnTo>
                    <a:pt x="418562" y="359051"/>
                  </a:lnTo>
                  <a:lnTo>
                    <a:pt x="431441" y="356613"/>
                  </a:lnTo>
                  <a:lnTo>
                    <a:pt x="444261" y="352165"/>
                  </a:lnTo>
                  <a:lnTo>
                    <a:pt x="457041" y="346378"/>
                  </a:lnTo>
                  <a:lnTo>
                    <a:pt x="469793" y="339698"/>
                  </a:lnTo>
                  <a:lnTo>
                    <a:pt x="483940" y="331011"/>
                  </a:lnTo>
                  <a:lnTo>
                    <a:pt x="499016" y="320986"/>
                  </a:lnTo>
                  <a:lnTo>
                    <a:pt x="546100" y="2882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687674" y="7594600"/>
              <a:ext cx="151703" cy="502609"/>
            </a:xfrm>
            <a:custGeom>
              <a:avLst/>
              <a:gdLst/>
              <a:ahLst/>
              <a:cxnLst/>
              <a:rect l="0" t="0" r="0" b="0"/>
              <a:pathLst>
                <a:path w="151703" h="502609">
                  <a:moveTo>
                    <a:pt x="84226" y="0"/>
                  </a:moveTo>
                  <a:lnTo>
                    <a:pt x="57257" y="13484"/>
                  </a:lnTo>
                  <a:lnTo>
                    <a:pt x="47903" y="23100"/>
                  </a:lnTo>
                  <a:lnTo>
                    <a:pt x="40255" y="35155"/>
                  </a:lnTo>
                  <a:lnTo>
                    <a:pt x="33745" y="48837"/>
                  </a:lnTo>
                  <a:lnTo>
                    <a:pt x="26583" y="65013"/>
                  </a:lnTo>
                  <a:lnTo>
                    <a:pt x="11099" y="101802"/>
                  </a:lnTo>
                  <a:lnTo>
                    <a:pt x="5841" y="121490"/>
                  </a:lnTo>
                  <a:lnTo>
                    <a:pt x="2336" y="141671"/>
                  </a:lnTo>
                  <a:lnTo>
                    <a:pt x="0" y="162180"/>
                  </a:lnTo>
                  <a:lnTo>
                    <a:pt x="1264" y="180087"/>
                  </a:lnTo>
                  <a:lnTo>
                    <a:pt x="4928" y="196257"/>
                  </a:lnTo>
                  <a:lnTo>
                    <a:pt x="10194" y="211272"/>
                  </a:lnTo>
                  <a:lnTo>
                    <a:pt x="17938" y="225514"/>
                  </a:lnTo>
                  <a:lnTo>
                    <a:pt x="27334" y="239243"/>
                  </a:lnTo>
                  <a:lnTo>
                    <a:pt x="37831" y="252628"/>
                  </a:lnTo>
                  <a:lnTo>
                    <a:pt x="49063" y="264374"/>
                  </a:lnTo>
                  <a:lnTo>
                    <a:pt x="60784" y="275027"/>
                  </a:lnTo>
                  <a:lnTo>
                    <a:pt x="72831" y="284951"/>
                  </a:lnTo>
                  <a:lnTo>
                    <a:pt x="83684" y="294389"/>
                  </a:lnTo>
                  <a:lnTo>
                    <a:pt x="93743" y="303504"/>
                  </a:lnTo>
                  <a:lnTo>
                    <a:pt x="103270" y="312403"/>
                  </a:lnTo>
                  <a:lnTo>
                    <a:pt x="112445" y="322568"/>
                  </a:lnTo>
                  <a:lnTo>
                    <a:pt x="121382" y="333578"/>
                  </a:lnTo>
                  <a:lnTo>
                    <a:pt x="130163" y="345152"/>
                  </a:lnTo>
                  <a:lnTo>
                    <a:pt x="137428" y="358513"/>
                  </a:lnTo>
                  <a:lnTo>
                    <a:pt x="143683" y="373064"/>
                  </a:lnTo>
                  <a:lnTo>
                    <a:pt x="149264" y="388409"/>
                  </a:lnTo>
                  <a:lnTo>
                    <a:pt x="151573" y="402873"/>
                  </a:lnTo>
                  <a:lnTo>
                    <a:pt x="151702" y="416748"/>
                  </a:lnTo>
                  <a:lnTo>
                    <a:pt x="150377" y="430231"/>
                  </a:lnTo>
                  <a:lnTo>
                    <a:pt x="146671" y="442043"/>
                  </a:lnTo>
                  <a:lnTo>
                    <a:pt x="141378" y="452739"/>
                  </a:lnTo>
                  <a:lnTo>
                    <a:pt x="135027" y="462693"/>
                  </a:lnTo>
                  <a:lnTo>
                    <a:pt x="126560" y="473562"/>
                  </a:lnTo>
                  <a:lnTo>
                    <a:pt x="116682" y="485040"/>
                  </a:lnTo>
                  <a:lnTo>
                    <a:pt x="105863" y="496927"/>
                  </a:lnTo>
                  <a:lnTo>
                    <a:pt x="95828" y="502029"/>
                  </a:lnTo>
                  <a:lnTo>
                    <a:pt x="86316" y="502608"/>
                  </a:lnTo>
                  <a:lnTo>
                    <a:pt x="77152" y="500172"/>
                  </a:lnTo>
                  <a:lnTo>
                    <a:pt x="55682" y="493702"/>
                  </a:lnTo>
                  <a:lnTo>
                    <a:pt x="20726" y="482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87800" y="7645400"/>
              <a:ext cx="63501" cy="342901"/>
            </a:xfrm>
            <a:custGeom>
              <a:avLst/>
              <a:gdLst/>
              <a:ahLst/>
              <a:cxnLst/>
              <a:rect l="0" t="0" r="0" b="0"/>
              <a:pathLst>
                <a:path w="63501" h="342901">
                  <a:moveTo>
                    <a:pt x="0" y="0"/>
                  </a:moveTo>
                  <a:lnTo>
                    <a:pt x="6741" y="33710"/>
                  </a:lnTo>
                  <a:lnTo>
                    <a:pt x="11550" y="53517"/>
                  </a:lnTo>
                  <a:lnTo>
                    <a:pt x="24418" y="101867"/>
                  </a:lnTo>
                  <a:lnTo>
                    <a:pt x="39544" y="152518"/>
                  </a:lnTo>
                  <a:lnTo>
                    <a:pt x="47529" y="177879"/>
                  </a:lnTo>
                  <a:lnTo>
                    <a:pt x="52853" y="200430"/>
                  </a:lnTo>
                  <a:lnTo>
                    <a:pt x="56402" y="221108"/>
                  </a:lnTo>
                  <a:lnTo>
                    <a:pt x="58768" y="240539"/>
                  </a:lnTo>
                  <a:lnTo>
                    <a:pt x="60345" y="260548"/>
                  </a:lnTo>
                  <a:lnTo>
                    <a:pt x="61397" y="280943"/>
                  </a:lnTo>
                  <a:lnTo>
                    <a:pt x="6350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03999" y="7634994"/>
              <a:ext cx="253702" cy="378707"/>
            </a:xfrm>
            <a:custGeom>
              <a:avLst/>
              <a:gdLst/>
              <a:ahLst/>
              <a:cxnLst/>
              <a:rect l="0" t="0" r="0" b="0"/>
              <a:pathLst>
                <a:path w="253702" h="378707">
                  <a:moveTo>
                    <a:pt x="164801" y="73906"/>
                  </a:moveTo>
                  <a:lnTo>
                    <a:pt x="144575" y="60421"/>
                  </a:lnTo>
                  <a:lnTo>
                    <a:pt x="135795" y="52216"/>
                  </a:lnTo>
                  <a:lnTo>
                    <a:pt x="127119" y="42512"/>
                  </a:lnTo>
                  <a:lnTo>
                    <a:pt x="118513" y="31810"/>
                  </a:lnTo>
                  <a:lnTo>
                    <a:pt x="109953" y="21853"/>
                  </a:lnTo>
                  <a:lnTo>
                    <a:pt x="101425" y="12393"/>
                  </a:lnTo>
                  <a:lnTo>
                    <a:pt x="92917" y="3263"/>
                  </a:lnTo>
                  <a:lnTo>
                    <a:pt x="83011" y="0"/>
                  </a:lnTo>
                  <a:lnTo>
                    <a:pt x="72174" y="646"/>
                  </a:lnTo>
                  <a:lnTo>
                    <a:pt x="60716" y="3900"/>
                  </a:lnTo>
                  <a:lnTo>
                    <a:pt x="50256" y="13124"/>
                  </a:lnTo>
                  <a:lnTo>
                    <a:pt x="40459" y="26329"/>
                  </a:lnTo>
                  <a:lnTo>
                    <a:pt x="31106" y="42187"/>
                  </a:lnTo>
                  <a:lnTo>
                    <a:pt x="23460" y="56993"/>
                  </a:lnTo>
                  <a:lnTo>
                    <a:pt x="16951" y="71098"/>
                  </a:lnTo>
                  <a:lnTo>
                    <a:pt x="11201" y="84734"/>
                  </a:lnTo>
                  <a:lnTo>
                    <a:pt x="7367" y="100880"/>
                  </a:lnTo>
                  <a:lnTo>
                    <a:pt x="4812" y="118700"/>
                  </a:lnTo>
                  <a:lnTo>
                    <a:pt x="3108" y="137635"/>
                  </a:lnTo>
                  <a:lnTo>
                    <a:pt x="1972" y="157314"/>
                  </a:lnTo>
                  <a:lnTo>
                    <a:pt x="711" y="197995"/>
                  </a:lnTo>
                  <a:lnTo>
                    <a:pt x="0" y="253822"/>
                  </a:lnTo>
                  <a:lnTo>
                    <a:pt x="1311" y="272872"/>
                  </a:lnTo>
                  <a:lnTo>
                    <a:pt x="3596" y="292628"/>
                  </a:lnTo>
                  <a:lnTo>
                    <a:pt x="6531" y="312854"/>
                  </a:lnTo>
                  <a:lnTo>
                    <a:pt x="11310" y="329160"/>
                  </a:lnTo>
                  <a:lnTo>
                    <a:pt x="17318" y="342853"/>
                  </a:lnTo>
                  <a:lnTo>
                    <a:pt x="24146" y="354804"/>
                  </a:lnTo>
                  <a:lnTo>
                    <a:pt x="32930" y="359949"/>
                  </a:lnTo>
                  <a:lnTo>
                    <a:pt x="43020" y="360557"/>
                  </a:lnTo>
                  <a:lnTo>
                    <a:pt x="53980" y="358139"/>
                  </a:lnTo>
                  <a:lnTo>
                    <a:pt x="64110" y="349472"/>
                  </a:lnTo>
                  <a:lnTo>
                    <a:pt x="73684" y="336640"/>
                  </a:lnTo>
                  <a:lnTo>
                    <a:pt x="82889" y="321028"/>
                  </a:lnTo>
                  <a:lnTo>
                    <a:pt x="91848" y="304976"/>
                  </a:lnTo>
                  <a:lnTo>
                    <a:pt x="109329" y="272089"/>
                  </a:lnTo>
                  <a:lnTo>
                    <a:pt x="115120" y="254005"/>
                  </a:lnTo>
                  <a:lnTo>
                    <a:pt x="118980" y="234894"/>
                  </a:lnTo>
                  <a:lnTo>
                    <a:pt x="121554" y="215098"/>
                  </a:lnTo>
                  <a:lnTo>
                    <a:pt x="124680" y="197667"/>
                  </a:lnTo>
                  <a:lnTo>
                    <a:pt x="128176" y="181814"/>
                  </a:lnTo>
                  <a:lnTo>
                    <a:pt x="131917" y="167011"/>
                  </a:lnTo>
                  <a:lnTo>
                    <a:pt x="134412" y="150087"/>
                  </a:lnTo>
                  <a:lnTo>
                    <a:pt x="136074" y="131748"/>
                  </a:lnTo>
                  <a:lnTo>
                    <a:pt x="137184" y="112467"/>
                  </a:lnTo>
                  <a:lnTo>
                    <a:pt x="138415" y="72229"/>
                  </a:lnTo>
                  <a:lnTo>
                    <a:pt x="138744" y="51622"/>
                  </a:lnTo>
                  <a:lnTo>
                    <a:pt x="138963" y="44938"/>
                  </a:lnTo>
                  <a:lnTo>
                    <a:pt x="139206" y="56328"/>
                  </a:lnTo>
                  <a:lnTo>
                    <a:pt x="142093" y="69242"/>
                  </a:lnTo>
                  <a:lnTo>
                    <a:pt x="146840" y="84908"/>
                  </a:lnTo>
                  <a:lnTo>
                    <a:pt x="152827" y="102407"/>
                  </a:lnTo>
                  <a:lnTo>
                    <a:pt x="156818" y="125362"/>
                  </a:lnTo>
                  <a:lnTo>
                    <a:pt x="159478" y="151954"/>
                  </a:lnTo>
                  <a:lnTo>
                    <a:pt x="161253" y="180971"/>
                  </a:lnTo>
                  <a:lnTo>
                    <a:pt x="165257" y="205960"/>
                  </a:lnTo>
                  <a:lnTo>
                    <a:pt x="170750" y="228264"/>
                  </a:lnTo>
                  <a:lnTo>
                    <a:pt x="193100" y="297876"/>
                  </a:lnTo>
                  <a:lnTo>
                    <a:pt x="199189" y="313530"/>
                  </a:lnTo>
                  <a:lnTo>
                    <a:pt x="206071" y="329611"/>
                  </a:lnTo>
                  <a:lnTo>
                    <a:pt x="253701" y="3787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95466" y="7594600"/>
              <a:ext cx="243235" cy="428833"/>
            </a:xfrm>
            <a:custGeom>
              <a:avLst/>
              <a:gdLst/>
              <a:ahLst/>
              <a:cxnLst/>
              <a:rect l="0" t="0" r="0" b="0"/>
              <a:pathLst>
                <a:path w="243235" h="428833">
                  <a:moveTo>
                    <a:pt x="14634" y="0"/>
                  </a:moveTo>
                  <a:lnTo>
                    <a:pt x="1149" y="13484"/>
                  </a:lnTo>
                  <a:lnTo>
                    <a:pt x="0" y="20278"/>
                  </a:lnTo>
                  <a:lnTo>
                    <a:pt x="2055" y="27629"/>
                  </a:lnTo>
                  <a:lnTo>
                    <a:pt x="6248" y="35352"/>
                  </a:lnTo>
                  <a:lnTo>
                    <a:pt x="9043" y="50379"/>
                  </a:lnTo>
                  <a:lnTo>
                    <a:pt x="10907" y="70274"/>
                  </a:lnTo>
                  <a:lnTo>
                    <a:pt x="12149" y="93416"/>
                  </a:lnTo>
                  <a:lnTo>
                    <a:pt x="13529" y="149233"/>
                  </a:lnTo>
                  <a:lnTo>
                    <a:pt x="14568" y="317552"/>
                  </a:lnTo>
                  <a:lnTo>
                    <a:pt x="16002" y="334468"/>
                  </a:lnTo>
                  <a:lnTo>
                    <a:pt x="18368" y="349978"/>
                  </a:lnTo>
                  <a:lnTo>
                    <a:pt x="21356" y="364552"/>
                  </a:lnTo>
                  <a:lnTo>
                    <a:pt x="23348" y="381324"/>
                  </a:lnTo>
                  <a:lnTo>
                    <a:pt x="24677" y="399560"/>
                  </a:lnTo>
                  <a:lnTo>
                    <a:pt x="25563" y="418773"/>
                  </a:lnTo>
                  <a:lnTo>
                    <a:pt x="24742" y="427349"/>
                  </a:lnTo>
                  <a:lnTo>
                    <a:pt x="22783" y="428832"/>
                  </a:lnTo>
                  <a:lnTo>
                    <a:pt x="20067" y="425587"/>
                  </a:lnTo>
                  <a:lnTo>
                    <a:pt x="18256" y="417780"/>
                  </a:lnTo>
                  <a:lnTo>
                    <a:pt x="17049" y="406931"/>
                  </a:lnTo>
                  <a:lnTo>
                    <a:pt x="16243" y="394054"/>
                  </a:lnTo>
                  <a:lnTo>
                    <a:pt x="15350" y="360931"/>
                  </a:lnTo>
                  <a:lnTo>
                    <a:pt x="14675" y="219702"/>
                  </a:lnTo>
                  <a:lnTo>
                    <a:pt x="16072" y="201501"/>
                  </a:lnTo>
                  <a:lnTo>
                    <a:pt x="18415" y="185133"/>
                  </a:lnTo>
                  <a:lnTo>
                    <a:pt x="21387" y="169989"/>
                  </a:lnTo>
                  <a:lnTo>
                    <a:pt x="23369" y="154248"/>
                  </a:lnTo>
                  <a:lnTo>
                    <a:pt x="24691" y="138109"/>
                  </a:lnTo>
                  <a:lnTo>
                    <a:pt x="25572" y="121706"/>
                  </a:lnTo>
                  <a:lnTo>
                    <a:pt x="28981" y="106537"/>
                  </a:lnTo>
                  <a:lnTo>
                    <a:pt x="34076" y="92191"/>
                  </a:lnTo>
                  <a:lnTo>
                    <a:pt x="40295" y="78394"/>
                  </a:lnTo>
                  <a:lnTo>
                    <a:pt x="47263" y="66374"/>
                  </a:lnTo>
                  <a:lnTo>
                    <a:pt x="54732" y="55538"/>
                  </a:lnTo>
                  <a:lnTo>
                    <a:pt x="62532" y="45492"/>
                  </a:lnTo>
                  <a:lnTo>
                    <a:pt x="71966" y="41616"/>
                  </a:lnTo>
                  <a:lnTo>
                    <a:pt x="82489" y="41855"/>
                  </a:lnTo>
                  <a:lnTo>
                    <a:pt x="93737" y="44837"/>
                  </a:lnTo>
                  <a:lnTo>
                    <a:pt x="104058" y="56702"/>
                  </a:lnTo>
                  <a:lnTo>
                    <a:pt x="113762" y="74490"/>
                  </a:lnTo>
                  <a:lnTo>
                    <a:pt x="123052" y="96226"/>
                  </a:lnTo>
                  <a:lnTo>
                    <a:pt x="130657" y="114951"/>
                  </a:lnTo>
                  <a:lnTo>
                    <a:pt x="142870" y="147045"/>
                  </a:lnTo>
                  <a:lnTo>
                    <a:pt x="149514" y="161529"/>
                  </a:lnTo>
                  <a:lnTo>
                    <a:pt x="156764" y="175420"/>
                  </a:lnTo>
                  <a:lnTo>
                    <a:pt x="164420" y="188913"/>
                  </a:lnTo>
                  <a:lnTo>
                    <a:pt x="180454" y="218957"/>
                  </a:lnTo>
                  <a:lnTo>
                    <a:pt x="188680" y="234871"/>
                  </a:lnTo>
                  <a:lnTo>
                    <a:pt x="196987" y="249714"/>
                  </a:lnTo>
                  <a:lnTo>
                    <a:pt x="205347" y="263843"/>
                  </a:lnTo>
                  <a:lnTo>
                    <a:pt x="213742" y="277495"/>
                  </a:lnTo>
                  <a:lnTo>
                    <a:pt x="220750" y="292241"/>
                  </a:lnTo>
                  <a:lnTo>
                    <a:pt x="226835" y="307716"/>
                  </a:lnTo>
                  <a:lnTo>
                    <a:pt x="243234" y="355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4300" y="73152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38100" y="254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8800" y="3263900"/>
            <a:ext cx="9474201" cy="1479009"/>
            <a:chOff x="558800" y="3263900"/>
            <a:chExt cx="9474201" cy="1479009"/>
          </a:xfrm>
        </p:grpSpPr>
        <p:sp>
          <p:nvSpPr>
            <p:cNvPr id="17" name="Freeform 16"/>
            <p:cNvSpPr/>
            <p:nvPr/>
          </p:nvSpPr>
          <p:spPr>
            <a:xfrm>
              <a:off x="584200" y="3327400"/>
              <a:ext cx="12701" cy="558801"/>
            </a:xfrm>
            <a:custGeom>
              <a:avLst/>
              <a:gdLst/>
              <a:ahLst/>
              <a:cxnLst/>
              <a:rect l="0" t="0" r="0" b="0"/>
              <a:pathLst>
                <a:path w="12701" h="558801">
                  <a:moveTo>
                    <a:pt x="12700" y="0"/>
                  </a:moveTo>
                  <a:lnTo>
                    <a:pt x="5958" y="26968"/>
                  </a:lnTo>
                  <a:lnTo>
                    <a:pt x="3972" y="41967"/>
                  </a:lnTo>
                  <a:lnTo>
                    <a:pt x="2648" y="59022"/>
                  </a:lnTo>
                  <a:lnTo>
                    <a:pt x="1765" y="77448"/>
                  </a:lnTo>
                  <a:lnTo>
                    <a:pt x="784" y="128025"/>
                  </a:lnTo>
                  <a:lnTo>
                    <a:pt x="0" y="558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58800" y="3568700"/>
              <a:ext cx="304801" cy="63501"/>
            </a:xfrm>
            <a:custGeom>
              <a:avLst/>
              <a:gdLst/>
              <a:ahLst/>
              <a:cxnLst/>
              <a:rect l="0" t="0" r="0" b="0"/>
              <a:pathLst>
                <a:path w="304801" h="63501">
                  <a:moveTo>
                    <a:pt x="0" y="63500"/>
                  </a:moveTo>
                  <a:lnTo>
                    <a:pt x="47193" y="50015"/>
                  </a:lnTo>
                  <a:lnTo>
                    <a:pt x="70973" y="46044"/>
                  </a:lnTo>
                  <a:lnTo>
                    <a:pt x="96704" y="43396"/>
                  </a:lnTo>
                  <a:lnTo>
                    <a:pt x="123736" y="41630"/>
                  </a:lnTo>
                  <a:lnTo>
                    <a:pt x="150224" y="37631"/>
                  </a:lnTo>
                  <a:lnTo>
                    <a:pt x="176349" y="32143"/>
                  </a:lnTo>
                  <a:lnTo>
                    <a:pt x="202233" y="25662"/>
                  </a:lnTo>
                  <a:lnTo>
                    <a:pt x="225133" y="21341"/>
                  </a:lnTo>
                  <a:lnTo>
                    <a:pt x="246044" y="18460"/>
                  </a:lnTo>
                  <a:lnTo>
                    <a:pt x="304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00100" y="3327400"/>
              <a:ext cx="38101" cy="431801"/>
            </a:xfrm>
            <a:custGeom>
              <a:avLst/>
              <a:gdLst/>
              <a:ahLst/>
              <a:cxnLst/>
              <a:rect l="0" t="0" r="0" b="0"/>
              <a:pathLst>
                <a:path w="38101" h="431801">
                  <a:moveTo>
                    <a:pt x="0" y="0"/>
                  </a:moveTo>
                  <a:lnTo>
                    <a:pt x="0" y="77448"/>
                  </a:lnTo>
                  <a:lnTo>
                    <a:pt x="1411" y="93965"/>
                  </a:lnTo>
                  <a:lnTo>
                    <a:pt x="3762" y="109210"/>
                  </a:lnTo>
                  <a:lnTo>
                    <a:pt x="6741" y="123607"/>
                  </a:lnTo>
                  <a:lnTo>
                    <a:pt x="8728" y="143082"/>
                  </a:lnTo>
                  <a:lnTo>
                    <a:pt x="10052" y="165943"/>
                  </a:lnTo>
                  <a:lnTo>
                    <a:pt x="11523" y="217685"/>
                  </a:lnTo>
                  <a:lnTo>
                    <a:pt x="12545" y="347141"/>
                  </a:lnTo>
                  <a:lnTo>
                    <a:pt x="15418" y="366894"/>
                  </a:lnTo>
                  <a:lnTo>
                    <a:pt x="20157" y="384296"/>
                  </a:lnTo>
                  <a:lnTo>
                    <a:pt x="3810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39800" y="3581400"/>
              <a:ext cx="197289" cy="260675"/>
            </a:xfrm>
            <a:custGeom>
              <a:avLst/>
              <a:gdLst/>
              <a:ahLst/>
              <a:cxnLst/>
              <a:rect l="0" t="0" r="0" b="0"/>
              <a:pathLst>
                <a:path w="197289" h="260675">
                  <a:moveTo>
                    <a:pt x="25400" y="0"/>
                  </a:moveTo>
                  <a:lnTo>
                    <a:pt x="11916" y="13484"/>
                  </a:lnTo>
                  <a:lnTo>
                    <a:pt x="7944" y="24511"/>
                  </a:lnTo>
                  <a:lnTo>
                    <a:pt x="5296" y="38918"/>
                  </a:lnTo>
                  <a:lnTo>
                    <a:pt x="3530" y="55579"/>
                  </a:lnTo>
                  <a:lnTo>
                    <a:pt x="2353" y="73741"/>
                  </a:lnTo>
                  <a:lnTo>
                    <a:pt x="1569" y="92905"/>
                  </a:lnTo>
                  <a:lnTo>
                    <a:pt x="464" y="149823"/>
                  </a:lnTo>
                  <a:lnTo>
                    <a:pt x="309" y="167615"/>
                  </a:lnTo>
                  <a:lnTo>
                    <a:pt x="5851" y="183710"/>
                  </a:lnTo>
                  <a:lnTo>
                    <a:pt x="15189" y="198673"/>
                  </a:lnTo>
                  <a:lnTo>
                    <a:pt x="27059" y="212882"/>
                  </a:lnTo>
                  <a:lnTo>
                    <a:pt x="39206" y="225177"/>
                  </a:lnTo>
                  <a:lnTo>
                    <a:pt x="51537" y="236196"/>
                  </a:lnTo>
                  <a:lnTo>
                    <a:pt x="63991" y="246364"/>
                  </a:lnTo>
                  <a:lnTo>
                    <a:pt x="77938" y="253142"/>
                  </a:lnTo>
                  <a:lnTo>
                    <a:pt x="92881" y="257661"/>
                  </a:lnTo>
                  <a:lnTo>
                    <a:pt x="108487" y="260674"/>
                  </a:lnTo>
                  <a:lnTo>
                    <a:pt x="123125" y="259860"/>
                  </a:lnTo>
                  <a:lnTo>
                    <a:pt x="137116" y="256495"/>
                  </a:lnTo>
                  <a:lnTo>
                    <a:pt x="150677" y="251430"/>
                  </a:lnTo>
                  <a:lnTo>
                    <a:pt x="162540" y="245231"/>
                  </a:lnTo>
                  <a:lnTo>
                    <a:pt x="173271" y="238276"/>
                  </a:lnTo>
                  <a:lnTo>
                    <a:pt x="183247" y="230817"/>
                  </a:lnTo>
                  <a:lnTo>
                    <a:pt x="189898" y="218789"/>
                  </a:lnTo>
                  <a:lnTo>
                    <a:pt x="194332" y="203715"/>
                  </a:lnTo>
                  <a:lnTo>
                    <a:pt x="197288" y="186610"/>
                  </a:lnTo>
                  <a:lnTo>
                    <a:pt x="196436" y="168151"/>
                  </a:lnTo>
                  <a:lnTo>
                    <a:pt x="193046" y="148789"/>
                  </a:lnTo>
                  <a:lnTo>
                    <a:pt x="187964" y="128826"/>
                  </a:lnTo>
                  <a:lnTo>
                    <a:pt x="177520" y="111284"/>
                  </a:lnTo>
                  <a:lnTo>
                    <a:pt x="163502" y="95356"/>
                  </a:lnTo>
                  <a:lnTo>
                    <a:pt x="147101" y="80504"/>
                  </a:lnTo>
                  <a:lnTo>
                    <a:pt x="129112" y="67780"/>
                  </a:lnTo>
                  <a:lnTo>
                    <a:pt x="110063" y="56475"/>
                  </a:lnTo>
                  <a:lnTo>
                    <a:pt x="90309" y="46117"/>
                  </a:lnTo>
                  <a:lnTo>
                    <a:pt x="71494" y="42033"/>
                  </a:lnTo>
                  <a:lnTo>
                    <a:pt x="53307" y="42133"/>
                  </a:lnTo>
                  <a:lnTo>
                    <a:pt x="0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275383" y="3606800"/>
              <a:ext cx="272489" cy="259875"/>
            </a:xfrm>
            <a:custGeom>
              <a:avLst/>
              <a:gdLst/>
              <a:ahLst/>
              <a:cxnLst/>
              <a:rect l="0" t="0" r="0" b="0"/>
              <a:pathLst>
                <a:path w="272489" h="259875">
                  <a:moveTo>
                    <a:pt x="7317" y="0"/>
                  </a:moveTo>
                  <a:lnTo>
                    <a:pt x="7317" y="137090"/>
                  </a:lnTo>
                  <a:lnTo>
                    <a:pt x="5905" y="154894"/>
                  </a:lnTo>
                  <a:lnTo>
                    <a:pt x="3554" y="170995"/>
                  </a:lnTo>
                  <a:lnTo>
                    <a:pt x="574" y="185963"/>
                  </a:lnTo>
                  <a:lnTo>
                    <a:pt x="0" y="200176"/>
                  </a:lnTo>
                  <a:lnTo>
                    <a:pt x="1027" y="213883"/>
                  </a:lnTo>
                  <a:lnTo>
                    <a:pt x="3124" y="227255"/>
                  </a:lnTo>
                  <a:lnTo>
                    <a:pt x="7344" y="231937"/>
                  </a:lnTo>
                  <a:lnTo>
                    <a:pt x="12979" y="230824"/>
                  </a:lnTo>
                  <a:lnTo>
                    <a:pt x="19558" y="225849"/>
                  </a:lnTo>
                  <a:lnTo>
                    <a:pt x="26766" y="218299"/>
                  </a:lnTo>
                  <a:lnTo>
                    <a:pt x="34394" y="209033"/>
                  </a:lnTo>
                  <a:lnTo>
                    <a:pt x="42302" y="198621"/>
                  </a:lnTo>
                  <a:lnTo>
                    <a:pt x="47573" y="186037"/>
                  </a:lnTo>
                  <a:lnTo>
                    <a:pt x="51088" y="172002"/>
                  </a:lnTo>
                  <a:lnTo>
                    <a:pt x="53431" y="157001"/>
                  </a:lnTo>
                  <a:lnTo>
                    <a:pt x="57815" y="142767"/>
                  </a:lnTo>
                  <a:lnTo>
                    <a:pt x="63560" y="129045"/>
                  </a:lnTo>
                  <a:lnTo>
                    <a:pt x="70212" y="115663"/>
                  </a:lnTo>
                  <a:lnTo>
                    <a:pt x="78880" y="109564"/>
                  </a:lnTo>
                  <a:lnTo>
                    <a:pt x="88892" y="108320"/>
                  </a:lnTo>
                  <a:lnTo>
                    <a:pt x="99800" y="110313"/>
                  </a:lnTo>
                  <a:lnTo>
                    <a:pt x="109895" y="115875"/>
                  </a:lnTo>
                  <a:lnTo>
                    <a:pt x="119446" y="123817"/>
                  </a:lnTo>
                  <a:lnTo>
                    <a:pt x="128636" y="133344"/>
                  </a:lnTo>
                  <a:lnTo>
                    <a:pt x="136174" y="143929"/>
                  </a:lnTo>
                  <a:lnTo>
                    <a:pt x="142611" y="155219"/>
                  </a:lnTo>
                  <a:lnTo>
                    <a:pt x="169822" y="210499"/>
                  </a:lnTo>
                  <a:lnTo>
                    <a:pt x="179153" y="224999"/>
                  </a:lnTo>
                  <a:lnTo>
                    <a:pt x="189608" y="238899"/>
                  </a:lnTo>
                  <a:lnTo>
                    <a:pt x="200811" y="252399"/>
                  </a:lnTo>
                  <a:lnTo>
                    <a:pt x="211101" y="258577"/>
                  </a:lnTo>
                  <a:lnTo>
                    <a:pt x="220784" y="259874"/>
                  </a:lnTo>
                  <a:lnTo>
                    <a:pt x="230062" y="257916"/>
                  </a:lnTo>
                  <a:lnTo>
                    <a:pt x="239069" y="252377"/>
                  </a:lnTo>
                  <a:lnTo>
                    <a:pt x="247896" y="244451"/>
                  </a:lnTo>
                  <a:lnTo>
                    <a:pt x="256603" y="234934"/>
                  </a:lnTo>
                  <a:lnTo>
                    <a:pt x="262407" y="221534"/>
                  </a:lnTo>
                  <a:lnTo>
                    <a:pt x="266277" y="205545"/>
                  </a:lnTo>
                  <a:lnTo>
                    <a:pt x="268857" y="187830"/>
                  </a:lnTo>
                  <a:lnTo>
                    <a:pt x="270577" y="168964"/>
                  </a:lnTo>
                  <a:lnTo>
                    <a:pt x="271723" y="149331"/>
                  </a:lnTo>
                  <a:lnTo>
                    <a:pt x="272488" y="129187"/>
                  </a:lnTo>
                  <a:lnTo>
                    <a:pt x="270175" y="111525"/>
                  </a:lnTo>
                  <a:lnTo>
                    <a:pt x="265811" y="95517"/>
                  </a:lnTo>
                  <a:lnTo>
                    <a:pt x="248617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92609" y="3625736"/>
              <a:ext cx="304492" cy="260465"/>
            </a:xfrm>
            <a:custGeom>
              <a:avLst/>
              <a:gdLst/>
              <a:ahLst/>
              <a:cxnLst/>
              <a:rect l="0" t="0" r="0" b="0"/>
              <a:pathLst>
                <a:path w="304492" h="260465">
                  <a:moveTo>
                    <a:pt x="25091" y="31864"/>
                  </a:moveTo>
                  <a:lnTo>
                    <a:pt x="25091" y="72315"/>
                  </a:lnTo>
                  <a:lnTo>
                    <a:pt x="22268" y="89876"/>
                  </a:lnTo>
                  <a:lnTo>
                    <a:pt x="17565" y="107228"/>
                  </a:lnTo>
                  <a:lnTo>
                    <a:pt x="11606" y="124439"/>
                  </a:lnTo>
                  <a:lnTo>
                    <a:pt x="7635" y="144381"/>
                  </a:lnTo>
                  <a:lnTo>
                    <a:pt x="4986" y="166142"/>
                  </a:lnTo>
                  <a:lnTo>
                    <a:pt x="3221" y="189116"/>
                  </a:lnTo>
                  <a:lnTo>
                    <a:pt x="2044" y="210076"/>
                  </a:lnTo>
                  <a:lnTo>
                    <a:pt x="388" y="255255"/>
                  </a:lnTo>
                  <a:lnTo>
                    <a:pt x="155" y="254169"/>
                  </a:lnTo>
                  <a:lnTo>
                    <a:pt x="0" y="247800"/>
                  </a:lnTo>
                  <a:lnTo>
                    <a:pt x="2719" y="239321"/>
                  </a:lnTo>
                  <a:lnTo>
                    <a:pt x="7354" y="229436"/>
                  </a:lnTo>
                  <a:lnTo>
                    <a:pt x="13266" y="218611"/>
                  </a:lnTo>
                  <a:lnTo>
                    <a:pt x="18619" y="201518"/>
                  </a:lnTo>
                  <a:lnTo>
                    <a:pt x="23598" y="180244"/>
                  </a:lnTo>
                  <a:lnTo>
                    <a:pt x="28329" y="156184"/>
                  </a:lnTo>
                  <a:lnTo>
                    <a:pt x="34305" y="133088"/>
                  </a:lnTo>
                  <a:lnTo>
                    <a:pt x="41111" y="110635"/>
                  </a:lnTo>
                  <a:lnTo>
                    <a:pt x="48471" y="88612"/>
                  </a:lnTo>
                  <a:lnTo>
                    <a:pt x="56200" y="76751"/>
                  </a:lnTo>
                  <a:lnTo>
                    <a:pt x="64174" y="71666"/>
                  </a:lnTo>
                  <a:lnTo>
                    <a:pt x="72313" y="71099"/>
                  </a:lnTo>
                  <a:lnTo>
                    <a:pt x="79150" y="77776"/>
                  </a:lnTo>
                  <a:lnTo>
                    <a:pt x="85119" y="89283"/>
                  </a:lnTo>
                  <a:lnTo>
                    <a:pt x="90510" y="104010"/>
                  </a:lnTo>
                  <a:lnTo>
                    <a:pt x="96925" y="116650"/>
                  </a:lnTo>
                  <a:lnTo>
                    <a:pt x="104025" y="127899"/>
                  </a:lnTo>
                  <a:lnTo>
                    <a:pt x="111580" y="138221"/>
                  </a:lnTo>
                  <a:lnTo>
                    <a:pt x="119439" y="152157"/>
                  </a:lnTo>
                  <a:lnTo>
                    <a:pt x="127501" y="168504"/>
                  </a:lnTo>
                  <a:lnTo>
                    <a:pt x="135697" y="186457"/>
                  </a:lnTo>
                  <a:lnTo>
                    <a:pt x="142573" y="192781"/>
                  </a:lnTo>
                  <a:lnTo>
                    <a:pt x="148567" y="191353"/>
                  </a:lnTo>
                  <a:lnTo>
                    <a:pt x="153975" y="184756"/>
                  </a:lnTo>
                  <a:lnTo>
                    <a:pt x="160403" y="176126"/>
                  </a:lnTo>
                  <a:lnTo>
                    <a:pt x="175070" y="155247"/>
                  </a:lnTo>
                  <a:lnTo>
                    <a:pt x="199194" y="119692"/>
                  </a:lnTo>
                  <a:lnTo>
                    <a:pt x="204660" y="105938"/>
                  </a:lnTo>
                  <a:lnTo>
                    <a:pt x="208303" y="91124"/>
                  </a:lnTo>
                  <a:lnTo>
                    <a:pt x="210732" y="75604"/>
                  </a:lnTo>
                  <a:lnTo>
                    <a:pt x="213763" y="61024"/>
                  </a:lnTo>
                  <a:lnTo>
                    <a:pt x="217194" y="47070"/>
                  </a:lnTo>
                  <a:lnTo>
                    <a:pt x="220893" y="33535"/>
                  </a:lnTo>
                  <a:lnTo>
                    <a:pt x="226181" y="21689"/>
                  </a:lnTo>
                  <a:lnTo>
                    <a:pt x="232529" y="10969"/>
                  </a:lnTo>
                  <a:lnTo>
                    <a:pt x="239583" y="1001"/>
                  </a:lnTo>
                  <a:lnTo>
                    <a:pt x="244285" y="0"/>
                  </a:lnTo>
                  <a:lnTo>
                    <a:pt x="247420" y="4976"/>
                  </a:lnTo>
                  <a:lnTo>
                    <a:pt x="249510" y="13939"/>
                  </a:lnTo>
                  <a:lnTo>
                    <a:pt x="250904" y="26969"/>
                  </a:lnTo>
                  <a:lnTo>
                    <a:pt x="251833" y="42712"/>
                  </a:lnTo>
                  <a:lnTo>
                    <a:pt x="252452" y="60262"/>
                  </a:lnTo>
                  <a:lnTo>
                    <a:pt x="255687" y="76196"/>
                  </a:lnTo>
                  <a:lnTo>
                    <a:pt x="260666" y="91052"/>
                  </a:lnTo>
                  <a:lnTo>
                    <a:pt x="266808" y="105189"/>
                  </a:lnTo>
                  <a:lnTo>
                    <a:pt x="270902" y="121670"/>
                  </a:lnTo>
                  <a:lnTo>
                    <a:pt x="273631" y="139712"/>
                  </a:lnTo>
                  <a:lnTo>
                    <a:pt x="275451" y="158796"/>
                  </a:lnTo>
                  <a:lnTo>
                    <a:pt x="279486" y="178574"/>
                  </a:lnTo>
                  <a:lnTo>
                    <a:pt x="284999" y="198815"/>
                  </a:lnTo>
                  <a:lnTo>
                    <a:pt x="304491" y="2604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303255" y="3657600"/>
              <a:ext cx="185946" cy="254001"/>
            </a:xfrm>
            <a:custGeom>
              <a:avLst/>
              <a:gdLst/>
              <a:ahLst/>
              <a:cxnLst/>
              <a:rect l="0" t="0" r="0" b="0"/>
              <a:pathLst>
                <a:path w="185946" h="254001">
                  <a:moveTo>
                    <a:pt x="147845" y="0"/>
                  </a:moveTo>
                  <a:lnTo>
                    <a:pt x="120877" y="0"/>
                  </a:lnTo>
                  <a:lnTo>
                    <a:pt x="108699" y="1411"/>
                  </a:lnTo>
                  <a:lnTo>
                    <a:pt x="96348" y="3762"/>
                  </a:lnTo>
                  <a:lnTo>
                    <a:pt x="83880" y="6742"/>
                  </a:lnTo>
                  <a:lnTo>
                    <a:pt x="72746" y="11550"/>
                  </a:lnTo>
                  <a:lnTo>
                    <a:pt x="62501" y="17577"/>
                  </a:lnTo>
                  <a:lnTo>
                    <a:pt x="52849" y="24418"/>
                  </a:lnTo>
                  <a:lnTo>
                    <a:pt x="45003" y="36034"/>
                  </a:lnTo>
                  <a:lnTo>
                    <a:pt x="38361" y="50834"/>
                  </a:lnTo>
                  <a:lnTo>
                    <a:pt x="32522" y="67755"/>
                  </a:lnTo>
                  <a:lnTo>
                    <a:pt x="25808" y="83270"/>
                  </a:lnTo>
                  <a:lnTo>
                    <a:pt x="18509" y="97847"/>
                  </a:lnTo>
                  <a:lnTo>
                    <a:pt x="10821" y="111798"/>
                  </a:lnTo>
                  <a:lnTo>
                    <a:pt x="5695" y="126743"/>
                  </a:lnTo>
                  <a:lnTo>
                    <a:pt x="2278" y="142351"/>
                  </a:lnTo>
                  <a:lnTo>
                    <a:pt x="0" y="158400"/>
                  </a:lnTo>
                  <a:lnTo>
                    <a:pt x="1304" y="173333"/>
                  </a:lnTo>
                  <a:lnTo>
                    <a:pt x="4995" y="187522"/>
                  </a:lnTo>
                  <a:lnTo>
                    <a:pt x="10278" y="201214"/>
                  </a:lnTo>
                  <a:lnTo>
                    <a:pt x="20856" y="207521"/>
                  </a:lnTo>
                  <a:lnTo>
                    <a:pt x="34963" y="208903"/>
                  </a:lnTo>
                  <a:lnTo>
                    <a:pt x="51424" y="207002"/>
                  </a:lnTo>
                  <a:lnTo>
                    <a:pt x="63808" y="201501"/>
                  </a:lnTo>
                  <a:lnTo>
                    <a:pt x="73476" y="193600"/>
                  </a:lnTo>
                  <a:lnTo>
                    <a:pt x="81332" y="184100"/>
                  </a:lnTo>
                  <a:lnTo>
                    <a:pt x="89392" y="174944"/>
                  </a:lnTo>
                  <a:lnTo>
                    <a:pt x="105873" y="157245"/>
                  </a:lnTo>
                  <a:lnTo>
                    <a:pt x="114219" y="142930"/>
                  </a:lnTo>
                  <a:lnTo>
                    <a:pt x="122605" y="124920"/>
                  </a:lnTo>
                  <a:lnTo>
                    <a:pt x="131018" y="104447"/>
                  </a:lnTo>
                  <a:lnTo>
                    <a:pt x="136627" y="97853"/>
                  </a:lnTo>
                  <a:lnTo>
                    <a:pt x="140366" y="100513"/>
                  </a:lnTo>
                  <a:lnTo>
                    <a:pt x="142859" y="109342"/>
                  </a:lnTo>
                  <a:lnTo>
                    <a:pt x="144521" y="122283"/>
                  </a:lnTo>
                  <a:lnTo>
                    <a:pt x="145629" y="137966"/>
                  </a:lnTo>
                  <a:lnTo>
                    <a:pt x="146367" y="155477"/>
                  </a:lnTo>
                  <a:lnTo>
                    <a:pt x="149682" y="171385"/>
                  </a:lnTo>
                  <a:lnTo>
                    <a:pt x="154714" y="186223"/>
                  </a:lnTo>
                  <a:lnTo>
                    <a:pt x="185945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578423" y="3670300"/>
              <a:ext cx="152078" cy="215901"/>
            </a:xfrm>
            <a:custGeom>
              <a:avLst/>
              <a:gdLst/>
              <a:ahLst/>
              <a:cxnLst/>
              <a:rect l="0" t="0" r="0" b="0"/>
              <a:pathLst>
                <a:path w="152078" h="215901">
                  <a:moveTo>
                    <a:pt x="37777" y="0"/>
                  </a:moveTo>
                  <a:lnTo>
                    <a:pt x="31034" y="26968"/>
                  </a:lnTo>
                  <a:lnTo>
                    <a:pt x="29049" y="41967"/>
                  </a:lnTo>
                  <a:lnTo>
                    <a:pt x="27725" y="59022"/>
                  </a:lnTo>
                  <a:lnTo>
                    <a:pt x="26842" y="77448"/>
                  </a:lnTo>
                  <a:lnTo>
                    <a:pt x="23431" y="98199"/>
                  </a:lnTo>
                  <a:lnTo>
                    <a:pt x="18335" y="120499"/>
                  </a:lnTo>
                  <a:lnTo>
                    <a:pt x="12116" y="143833"/>
                  </a:lnTo>
                  <a:lnTo>
                    <a:pt x="7969" y="165032"/>
                  </a:lnTo>
                  <a:lnTo>
                    <a:pt x="5205" y="184811"/>
                  </a:lnTo>
                  <a:lnTo>
                    <a:pt x="3362" y="203640"/>
                  </a:lnTo>
                  <a:lnTo>
                    <a:pt x="2134" y="209138"/>
                  </a:lnTo>
                  <a:lnTo>
                    <a:pt x="1315" y="205747"/>
                  </a:lnTo>
                  <a:lnTo>
                    <a:pt x="769" y="196431"/>
                  </a:lnTo>
                  <a:lnTo>
                    <a:pt x="162" y="171029"/>
                  </a:lnTo>
                  <a:lnTo>
                    <a:pt x="0" y="156352"/>
                  </a:lnTo>
                  <a:lnTo>
                    <a:pt x="2714" y="138101"/>
                  </a:lnTo>
                  <a:lnTo>
                    <a:pt x="7346" y="117467"/>
                  </a:lnTo>
                  <a:lnTo>
                    <a:pt x="28316" y="37000"/>
                  </a:lnTo>
                  <a:lnTo>
                    <a:pt x="37114" y="23256"/>
                  </a:lnTo>
                  <a:lnTo>
                    <a:pt x="48624" y="12682"/>
                  </a:lnTo>
                  <a:lnTo>
                    <a:pt x="61941" y="4221"/>
                  </a:lnTo>
                  <a:lnTo>
                    <a:pt x="72231" y="2814"/>
                  </a:lnTo>
                  <a:lnTo>
                    <a:pt x="80502" y="6109"/>
                  </a:lnTo>
                  <a:lnTo>
                    <a:pt x="87427" y="12539"/>
                  </a:lnTo>
                  <a:lnTo>
                    <a:pt x="94865" y="26704"/>
                  </a:lnTo>
                  <a:lnTo>
                    <a:pt x="102647" y="46025"/>
                  </a:lnTo>
                  <a:lnTo>
                    <a:pt x="110657" y="68783"/>
                  </a:lnTo>
                  <a:lnTo>
                    <a:pt x="115997" y="91011"/>
                  </a:lnTo>
                  <a:lnTo>
                    <a:pt x="119557" y="112884"/>
                  </a:lnTo>
                  <a:lnTo>
                    <a:pt x="121930" y="134523"/>
                  </a:lnTo>
                  <a:lnTo>
                    <a:pt x="126334" y="153182"/>
                  </a:lnTo>
                  <a:lnTo>
                    <a:pt x="132093" y="169854"/>
                  </a:lnTo>
                  <a:lnTo>
                    <a:pt x="152077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832100" y="3721100"/>
              <a:ext cx="152401" cy="110960"/>
            </a:xfrm>
            <a:custGeom>
              <a:avLst/>
              <a:gdLst/>
              <a:ahLst/>
              <a:cxnLst/>
              <a:rect l="0" t="0" r="0" b="0"/>
              <a:pathLst>
                <a:path w="152401" h="110960">
                  <a:moveTo>
                    <a:pt x="0" y="0"/>
                  </a:moveTo>
                  <a:lnTo>
                    <a:pt x="13484" y="33709"/>
                  </a:lnTo>
                  <a:lnTo>
                    <a:pt x="21689" y="47873"/>
                  </a:lnTo>
                  <a:lnTo>
                    <a:pt x="31392" y="61548"/>
                  </a:lnTo>
                  <a:lnTo>
                    <a:pt x="42095" y="74899"/>
                  </a:lnTo>
                  <a:lnTo>
                    <a:pt x="52052" y="86621"/>
                  </a:lnTo>
                  <a:lnTo>
                    <a:pt x="61512" y="97258"/>
                  </a:lnTo>
                  <a:lnTo>
                    <a:pt x="70642" y="107172"/>
                  </a:lnTo>
                  <a:lnTo>
                    <a:pt x="83783" y="110959"/>
                  </a:lnTo>
                  <a:lnTo>
                    <a:pt x="99600" y="110661"/>
                  </a:lnTo>
                  <a:lnTo>
                    <a:pt x="15240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946400" y="3695700"/>
              <a:ext cx="63501" cy="469901"/>
            </a:xfrm>
            <a:custGeom>
              <a:avLst/>
              <a:gdLst/>
              <a:ahLst/>
              <a:cxnLst/>
              <a:rect l="0" t="0" r="0" b="0"/>
              <a:pathLst>
                <a:path w="63501" h="469901">
                  <a:moveTo>
                    <a:pt x="63500" y="0"/>
                  </a:moveTo>
                  <a:lnTo>
                    <a:pt x="50016" y="13484"/>
                  </a:lnTo>
                  <a:lnTo>
                    <a:pt x="43221" y="21689"/>
                  </a:lnTo>
                  <a:lnTo>
                    <a:pt x="35869" y="31392"/>
                  </a:lnTo>
                  <a:lnTo>
                    <a:pt x="28146" y="42095"/>
                  </a:lnTo>
                  <a:lnTo>
                    <a:pt x="22997" y="59108"/>
                  </a:lnTo>
                  <a:lnTo>
                    <a:pt x="19565" y="80327"/>
                  </a:lnTo>
                  <a:lnTo>
                    <a:pt x="17276" y="104351"/>
                  </a:lnTo>
                  <a:lnTo>
                    <a:pt x="15751" y="127423"/>
                  </a:lnTo>
                  <a:lnTo>
                    <a:pt x="14733" y="149859"/>
                  </a:lnTo>
                  <a:lnTo>
                    <a:pt x="14055" y="171873"/>
                  </a:lnTo>
                  <a:lnTo>
                    <a:pt x="12192" y="193604"/>
                  </a:lnTo>
                  <a:lnTo>
                    <a:pt x="9539" y="215147"/>
                  </a:lnTo>
                  <a:lnTo>
                    <a:pt x="6359" y="236565"/>
                  </a:lnTo>
                  <a:lnTo>
                    <a:pt x="4239" y="257898"/>
                  </a:lnTo>
                  <a:lnTo>
                    <a:pt x="2826" y="279177"/>
                  </a:lnTo>
                  <a:lnTo>
                    <a:pt x="1884" y="300418"/>
                  </a:lnTo>
                  <a:lnTo>
                    <a:pt x="837" y="342833"/>
                  </a:lnTo>
                  <a:lnTo>
                    <a:pt x="0" y="469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70643" y="3581400"/>
              <a:ext cx="145658" cy="279401"/>
            </a:xfrm>
            <a:custGeom>
              <a:avLst/>
              <a:gdLst/>
              <a:ahLst/>
              <a:cxnLst/>
              <a:rect l="0" t="0" r="0" b="0"/>
              <a:pathLst>
                <a:path w="145658" h="279401">
                  <a:moveTo>
                    <a:pt x="107557" y="0"/>
                  </a:moveTo>
                  <a:lnTo>
                    <a:pt x="16018" y="91538"/>
                  </a:lnTo>
                  <a:lnTo>
                    <a:pt x="8430" y="109003"/>
                  </a:lnTo>
                  <a:lnTo>
                    <a:pt x="3372" y="130524"/>
                  </a:lnTo>
                  <a:lnTo>
                    <a:pt x="0" y="154749"/>
                  </a:lnTo>
                  <a:lnTo>
                    <a:pt x="575" y="175133"/>
                  </a:lnTo>
                  <a:lnTo>
                    <a:pt x="3780" y="192955"/>
                  </a:lnTo>
                  <a:lnTo>
                    <a:pt x="8739" y="209070"/>
                  </a:lnTo>
                  <a:lnTo>
                    <a:pt x="19100" y="222635"/>
                  </a:lnTo>
                  <a:lnTo>
                    <a:pt x="33063" y="234501"/>
                  </a:lnTo>
                  <a:lnTo>
                    <a:pt x="49427" y="245234"/>
                  </a:lnTo>
                  <a:lnTo>
                    <a:pt x="67393" y="253800"/>
                  </a:lnTo>
                  <a:lnTo>
                    <a:pt x="86425" y="260922"/>
                  </a:lnTo>
                  <a:lnTo>
                    <a:pt x="145657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523493" y="3657600"/>
              <a:ext cx="217845" cy="183876"/>
            </a:xfrm>
            <a:custGeom>
              <a:avLst/>
              <a:gdLst/>
              <a:ahLst/>
              <a:cxnLst/>
              <a:rect l="0" t="0" r="0" b="0"/>
              <a:pathLst>
                <a:path w="217845" h="183876">
                  <a:moveTo>
                    <a:pt x="134107" y="0"/>
                  </a:moveTo>
                  <a:lnTo>
                    <a:pt x="107138" y="6742"/>
                  </a:lnTo>
                  <a:lnTo>
                    <a:pt x="96372" y="11550"/>
                  </a:lnTo>
                  <a:lnTo>
                    <a:pt x="86373" y="17577"/>
                  </a:lnTo>
                  <a:lnTo>
                    <a:pt x="76884" y="24418"/>
                  </a:lnTo>
                  <a:lnTo>
                    <a:pt x="66325" y="33212"/>
                  </a:lnTo>
                  <a:lnTo>
                    <a:pt x="55052" y="43308"/>
                  </a:lnTo>
                  <a:lnTo>
                    <a:pt x="32649" y="64403"/>
                  </a:lnTo>
                  <a:lnTo>
                    <a:pt x="13285" y="83186"/>
                  </a:lnTo>
                  <a:lnTo>
                    <a:pt x="6992" y="96380"/>
                  </a:lnTo>
                  <a:lnTo>
                    <a:pt x="2797" y="112231"/>
                  </a:lnTo>
                  <a:lnTo>
                    <a:pt x="0" y="129854"/>
                  </a:lnTo>
                  <a:lnTo>
                    <a:pt x="3780" y="144424"/>
                  </a:lnTo>
                  <a:lnTo>
                    <a:pt x="11945" y="156960"/>
                  </a:lnTo>
                  <a:lnTo>
                    <a:pt x="23032" y="168140"/>
                  </a:lnTo>
                  <a:lnTo>
                    <a:pt x="37479" y="175593"/>
                  </a:lnTo>
                  <a:lnTo>
                    <a:pt x="54166" y="180562"/>
                  </a:lnTo>
                  <a:lnTo>
                    <a:pt x="72346" y="183875"/>
                  </a:lnTo>
                  <a:lnTo>
                    <a:pt x="88700" y="183261"/>
                  </a:lnTo>
                  <a:lnTo>
                    <a:pt x="103835" y="180029"/>
                  </a:lnTo>
                  <a:lnTo>
                    <a:pt x="118159" y="175053"/>
                  </a:lnTo>
                  <a:lnTo>
                    <a:pt x="152889" y="161997"/>
                  </a:lnTo>
                  <a:lnTo>
                    <a:pt x="172028" y="154564"/>
                  </a:lnTo>
                  <a:lnTo>
                    <a:pt x="187610" y="145376"/>
                  </a:lnTo>
                  <a:lnTo>
                    <a:pt x="200820" y="135017"/>
                  </a:lnTo>
                  <a:lnTo>
                    <a:pt x="212449" y="123878"/>
                  </a:lnTo>
                  <a:lnTo>
                    <a:pt x="217379" y="109396"/>
                  </a:lnTo>
                  <a:lnTo>
                    <a:pt x="217844" y="92686"/>
                  </a:lnTo>
                  <a:lnTo>
                    <a:pt x="215331" y="74491"/>
                  </a:lnTo>
                  <a:lnTo>
                    <a:pt x="206601" y="59538"/>
                  </a:lnTo>
                  <a:lnTo>
                    <a:pt x="193725" y="46747"/>
                  </a:lnTo>
                  <a:lnTo>
                    <a:pt x="178086" y="35398"/>
                  </a:lnTo>
                  <a:lnTo>
                    <a:pt x="160604" y="26421"/>
                  </a:lnTo>
                  <a:lnTo>
                    <a:pt x="141894" y="19025"/>
                  </a:lnTo>
                  <a:lnTo>
                    <a:pt x="5790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48100" y="3657600"/>
              <a:ext cx="160581" cy="191523"/>
            </a:xfrm>
            <a:custGeom>
              <a:avLst/>
              <a:gdLst/>
              <a:ahLst/>
              <a:cxnLst/>
              <a:rect l="0" t="0" r="0" b="0"/>
              <a:pathLst>
                <a:path w="160581" h="191523">
                  <a:moveTo>
                    <a:pt x="0" y="0"/>
                  </a:moveTo>
                  <a:lnTo>
                    <a:pt x="0" y="92575"/>
                  </a:lnTo>
                  <a:lnTo>
                    <a:pt x="1411" y="111106"/>
                  </a:lnTo>
                  <a:lnTo>
                    <a:pt x="3762" y="130515"/>
                  </a:lnTo>
                  <a:lnTo>
                    <a:pt x="6742" y="150510"/>
                  </a:lnTo>
                  <a:lnTo>
                    <a:pt x="14372" y="165251"/>
                  </a:lnTo>
                  <a:lnTo>
                    <a:pt x="25103" y="176490"/>
                  </a:lnTo>
                  <a:lnTo>
                    <a:pt x="37902" y="185393"/>
                  </a:lnTo>
                  <a:lnTo>
                    <a:pt x="50668" y="189917"/>
                  </a:lnTo>
                  <a:lnTo>
                    <a:pt x="63412" y="191522"/>
                  </a:lnTo>
                  <a:lnTo>
                    <a:pt x="76141" y="191181"/>
                  </a:lnTo>
                  <a:lnTo>
                    <a:pt x="90272" y="188132"/>
                  </a:lnTo>
                  <a:lnTo>
                    <a:pt x="105336" y="183277"/>
                  </a:lnTo>
                  <a:lnTo>
                    <a:pt x="121024" y="177217"/>
                  </a:lnTo>
                  <a:lnTo>
                    <a:pt x="132894" y="168945"/>
                  </a:lnTo>
                  <a:lnTo>
                    <a:pt x="142218" y="159196"/>
                  </a:lnTo>
                  <a:lnTo>
                    <a:pt x="149845" y="148464"/>
                  </a:lnTo>
                  <a:lnTo>
                    <a:pt x="154930" y="135665"/>
                  </a:lnTo>
                  <a:lnTo>
                    <a:pt x="158320" y="121487"/>
                  </a:lnTo>
                  <a:lnTo>
                    <a:pt x="160580" y="106391"/>
                  </a:lnTo>
                  <a:lnTo>
                    <a:pt x="155031" y="92094"/>
                  </a:lnTo>
                  <a:lnTo>
                    <a:pt x="144276" y="78329"/>
                  </a:lnTo>
                  <a:lnTo>
                    <a:pt x="130050" y="64919"/>
                  </a:lnTo>
                  <a:lnTo>
                    <a:pt x="113511" y="53157"/>
                  </a:lnTo>
                  <a:lnTo>
                    <a:pt x="95430" y="42493"/>
                  </a:lnTo>
                  <a:lnTo>
                    <a:pt x="76320" y="32562"/>
                  </a:lnTo>
                  <a:lnTo>
                    <a:pt x="59346" y="28764"/>
                  </a:lnTo>
                  <a:lnTo>
                    <a:pt x="43797" y="29054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165600" y="3568700"/>
              <a:ext cx="25401" cy="342901"/>
            </a:xfrm>
            <a:custGeom>
              <a:avLst/>
              <a:gdLst/>
              <a:ahLst/>
              <a:cxnLst/>
              <a:rect l="0" t="0" r="0" b="0"/>
              <a:pathLst>
                <a:path w="25401" h="342901">
                  <a:moveTo>
                    <a:pt x="0" y="0"/>
                  </a:moveTo>
                  <a:lnTo>
                    <a:pt x="0" y="88383"/>
                  </a:lnTo>
                  <a:lnTo>
                    <a:pt x="2822" y="111133"/>
                  </a:lnTo>
                  <a:lnTo>
                    <a:pt x="7525" y="136177"/>
                  </a:lnTo>
                  <a:lnTo>
                    <a:pt x="13484" y="162751"/>
                  </a:lnTo>
                  <a:lnTo>
                    <a:pt x="17455" y="188934"/>
                  </a:lnTo>
                  <a:lnTo>
                    <a:pt x="20103" y="214856"/>
                  </a:lnTo>
                  <a:lnTo>
                    <a:pt x="21869" y="240604"/>
                  </a:lnTo>
                  <a:lnTo>
                    <a:pt x="23830" y="284264"/>
                  </a:lnTo>
                  <a:lnTo>
                    <a:pt x="2540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158285" y="3581400"/>
              <a:ext cx="248616" cy="330201"/>
            </a:xfrm>
            <a:custGeom>
              <a:avLst/>
              <a:gdLst/>
              <a:ahLst/>
              <a:cxnLst/>
              <a:rect l="0" t="0" r="0" b="0"/>
              <a:pathLst>
                <a:path w="248616" h="330201">
                  <a:moveTo>
                    <a:pt x="185115" y="0"/>
                  </a:moveTo>
                  <a:lnTo>
                    <a:pt x="171630" y="26968"/>
                  </a:lnTo>
                  <a:lnTo>
                    <a:pt x="164836" y="37734"/>
                  </a:lnTo>
                  <a:lnTo>
                    <a:pt x="157484" y="47733"/>
                  </a:lnTo>
                  <a:lnTo>
                    <a:pt x="149761" y="57222"/>
                  </a:lnTo>
                  <a:lnTo>
                    <a:pt x="137557" y="67781"/>
                  </a:lnTo>
                  <a:lnTo>
                    <a:pt x="122365" y="79054"/>
                  </a:lnTo>
                  <a:lnTo>
                    <a:pt x="105181" y="90802"/>
                  </a:lnTo>
                  <a:lnTo>
                    <a:pt x="67274" y="115145"/>
                  </a:lnTo>
                  <a:lnTo>
                    <a:pt x="47288" y="127563"/>
                  </a:lnTo>
                  <a:lnTo>
                    <a:pt x="31141" y="138664"/>
                  </a:lnTo>
                  <a:lnTo>
                    <a:pt x="17554" y="148887"/>
                  </a:lnTo>
                  <a:lnTo>
                    <a:pt x="5674" y="158525"/>
                  </a:lnTo>
                  <a:lnTo>
                    <a:pt x="577" y="162127"/>
                  </a:lnTo>
                  <a:lnTo>
                    <a:pt x="0" y="161707"/>
                  </a:lnTo>
                  <a:lnTo>
                    <a:pt x="2438" y="158605"/>
                  </a:lnTo>
                  <a:lnTo>
                    <a:pt x="11119" y="159358"/>
                  </a:lnTo>
                  <a:lnTo>
                    <a:pt x="23962" y="162683"/>
                  </a:lnTo>
                  <a:lnTo>
                    <a:pt x="39580" y="167722"/>
                  </a:lnTo>
                  <a:lnTo>
                    <a:pt x="57047" y="173903"/>
                  </a:lnTo>
                  <a:lnTo>
                    <a:pt x="95270" y="188297"/>
                  </a:lnTo>
                  <a:lnTo>
                    <a:pt x="115340" y="194676"/>
                  </a:lnTo>
                  <a:lnTo>
                    <a:pt x="135776" y="200339"/>
                  </a:lnTo>
                  <a:lnTo>
                    <a:pt x="156455" y="205526"/>
                  </a:lnTo>
                  <a:lnTo>
                    <a:pt x="173064" y="214628"/>
                  </a:lnTo>
                  <a:lnTo>
                    <a:pt x="186959" y="226341"/>
                  </a:lnTo>
                  <a:lnTo>
                    <a:pt x="199044" y="239794"/>
                  </a:lnTo>
                  <a:lnTo>
                    <a:pt x="209923" y="252996"/>
                  </a:lnTo>
                  <a:lnTo>
                    <a:pt x="219998" y="266030"/>
                  </a:lnTo>
                  <a:lnTo>
                    <a:pt x="248615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483100" y="3657600"/>
              <a:ext cx="25401" cy="254001"/>
            </a:xfrm>
            <a:custGeom>
              <a:avLst/>
              <a:gdLst/>
              <a:ahLst/>
              <a:cxnLst/>
              <a:rect l="0" t="0" r="0" b="0"/>
              <a:pathLst>
                <a:path w="25401" h="254001">
                  <a:moveTo>
                    <a:pt x="0" y="0"/>
                  </a:moveTo>
                  <a:lnTo>
                    <a:pt x="0" y="40451"/>
                  </a:lnTo>
                  <a:lnTo>
                    <a:pt x="2822" y="58012"/>
                  </a:lnTo>
                  <a:lnTo>
                    <a:pt x="7525" y="75364"/>
                  </a:lnTo>
                  <a:lnTo>
                    <a:pt x="13484" y="92575"/>
                  </a:lnTo>
                  <a:lnTo>
                    <a:pt x="17455" y="111106"/>
                  </a:lnTo>
                  <a:lnTo>
                    <a:pt x="20103" y="130515"/>
                  </a:lnTo>
                  <a:lnTo>
                    <a:pt x="21869" y="150510"/>
                  </a:lnTo>
                  <a:lnTo>
                    <a:pt x="23046" y="170895"/>
                  </a:lnTo>
                  <a:lnTo>
                    <a:pt x="2540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597400" y="3661898"/>
              <a:ext cx="215901" cy="186203"/>
            </a:xfrm>
            <a:custGeom>
              <a:avLst/>
              <a:gdLst/>
              <a:ahLst/>
              <a:cxnLst/>
              <a:rect l="0" t="0" r="0" b="0"/>
              <a:pathLst>
                <a:path w="215901" h="186203">
                  <a:moveTo>
                    <a:pt x="0" y="122702"/>
                  </a:moveTo>
                  <a:lnTo>
                    <a:pt x="20225" y="109217"/>
                  </a:lnTo>
                  <a:lnTo>
                    <a:pt x="31828" y="105246"/>
                  </a:lnTo>
                  <a:lnTo>
                    <a:pt x="45208" y="102598"/>
                  </a:lnTo>
                  <a:lnTo>
                    <a:pt x="59771" y="100832"/>
                  </a:lnTo>
                  <a:lnTo>
                    <a:pt x="76536" y="99655"/>
                  </a:lnTo>
                  <a:lnTo>
                    <a:pt x="94769" y="98871"/>
                  </a:lnTo>
                  <a:lnTo>
                    <a:pt x="113979" y="98348"/>
                  </a:lnTo>
                  <a:lnTo>
                    <a:pt x="131019" y="93766"/>
                  </a:lnTo>
                  <a:lnTo>
                    <a:pt x="146612" y="86478"/>
                  </a:lnTo>
                  <a:lnTo>
                    <a:pt x="161242" y="77386"/>
                  </a:lnTo>
                  <a:lnTo>
                    <a:pt x="170994" y="65680"/>
                  </a:lnTo>
                  <a:lnTo>
                    <a:pt x="177496" y="52231"/>
                  </a:lnTo>
                  <a:lnTo>
                    <a:pt x="181831" y="37621"/>
                  </a:lnTo>
                  <a:lnTo>
                    <a:pt x="180487" y="26470"/>
                  </a:lnTo>
                  <a:lnTo>
                    <a:pt x="175358" y="17625"/>
                  </a:lnTo>
                  <a:lnTo>
                    <a:pt x="167705" y="10317"/>
                  </a:lnTo>
                  <a:lnTo>
                    <a:pt x="156959" y="5445"/>
                  </a:lnTo>
                  <a:lnTo>
                    <a:pt x="144150" y="2197"/>
                  </a:lnTo>
                  <a:lnTo>
                    <a:pt x="129967" y="32"/>
                  </a:lnTo>
                  <a:lnTo>
                    <a:pt x="116278" y="0"/>
                  </a:lnTo>
                  <a:lnTo>
                    <a:pt x="102918" y="1389"/>
                  </a:lnTo>
                  <a:lnTo>
                    <a:pt x="89779" y="3727"/>
                  </a:lnTo>
                  <a:lnTo>
                    <a:pt x="78197" y="8107"/>
                  </a:lnTo>
                  <a:lnTo>
                    <a:pt x="67653" y="13850"/>
                  </a:lnTo>
                  <a:lnTo>
                    <a:pt x="57802" y="20500"/>
                  </a:lnTo>
                  <a:lnTo>
                    <a:pt x="49823" y="31990"/>
                  </a:lnTo>
                  <a:lnTo>
                    <a:pt x="43093" y="46705"/>
                  </a:lnTo>
                  <a:lnTo>
                    <a:pt x="37195" y="63570"/>
                  </a:lnTo>
                  <a:lnTo>
                    <a:pt x="34675" y="79048"/>
                  </a:lnTo>
                  <a:lnTo>
                    <a:pt x="34405" y="93599"/>
                  </a:lnTo>
                  <a:lnTo>
                    <a:pt x="35636" y="107533"/>
                  </a:lnTo>
                  <a:lnTo>
                    <a:pt x="39280" y="119645"/>
                  </a:lnTo>
                  <a:lnTo>
                    <a:pt x="44531" y="130541"/>
                  </a:lnTo>
                  <a:lnTo>
                    <a:pt x="50854" y="140628"/>
                  </a:lnTo>
                  <a:lnTo>
                    <a:pt x="62124" y="150175"/>
                  </a:lnTo>
                  <a:lnTo>
                    <a:pt x="76694" y="159361"/>
                  </a:lnTo>
                  <a:lnTo>
                    <a:pt x="93462" y="168308"/>
                  </a:lnTo>
                  <a:lnTo>
                    <a:pt x="111697" y="174273"/>
                  </a:lnTo>
                  <a:lnTo>
                    <a:pt x="130909" y="178249"/>
                  </a:lnTo>
                  <a:lnTo>
                    <a:pt x="215900" y="186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902200" y="3662983"/>
              <a:ext cx="196052" cy="156844"/>
            </a:xfrm>
            <a:custGeom>
              <a:avLst/>
              <a:gdLst/>
              <a:ahLst/>
              <a:cxnLst/>
              <a:rect l="0" t="0" r="0" b="0"/>
              <a:pathLst>
                <a:path w="196052" h="156844">
                  <a:moveTo>
                    <a:pt x="139700" y="7317"/>
                  </a:moveTo>
                  <a:lnTo>
                    <a:pt x="119474" y="574"/>
                  </a:lnTo>
                  <a:lnTo>
                    <a:pt x="103638" y="0"/>
                  </a:lnTo>
                  <a:lnTo>
                    <a:pt x="83203" y="1027"/>
                  </a:lnTo>
                  <a:lnTo>
                    <a:pt x="59702" y="3124"/>
                  </a:lnTo>
                  <a:lnTo>
                    <a:pt x="46856" y="10166"/>
                  </a:lnTo>
                  <a:lnTo>
                    <a:pt x="41115" y="20505"/>
                  </a:lnTo>
                  <a:lnTo>
                    <a:pt x="40110" y="33042"/>
                  </a:lnTo>
                  <a:lnTo>
                    <a:pt x="46495" y="42811"/>
                  </a:lnTo>
                  <a:lnTo>
                    <a:pt x="57808" y="50736"/>
                  </a:lnTo>
                  <a:lnTo>
                    <a:pt x="72405" y="57429"/>
                  </a:lnTo>
                  <a:lnTo>
                    <a:pt x="86370" y="64714"/>
                  </a:lnTo>
                  <a:lnTo>
                    <a:pt x="99913" y="72393"/>
                  </a:lnTo>
                  <a:lnTo>
                    <a:pt x="113175" y="80334"/>
                  </a:lnTo>
                  <a:lnTo>
                    <a:pt x="127661" y="85628"/>
                  </a:lnTo>
                  <a:lnTo>
                    <a:pt x="142963" y="89158"/>
                  </a:lnTo>
                  <a:lnTo>
                    <a:pt x="158808" y="91511"/>
                  </a:lnTo>
                  <a:lnTo>
                    <a:pt x="172194" y="95901"/>
                  </a:lnTo>
                  <a:lnTo>
                    <a:pt x="183940" y="101651"/>
                  </a:lnTo>
                  <a:lnTo>
                    <a:pt x="194593" y="108306"/>
                  </a:lnTo>
                  <a:lnTo>
                    <a:pt x="196051" y="116976"/>
                  </a:lnTo>
                  <a:lnTo>
                    <a:pt x="191379" y="126989"/>
                  </a:lnTo>
                  <a:lnTo>
                    <a:pt x="182619" y="137898"/>
                  </a:lnTo>
                  <a:lnTo>
                    <a:pt x="169723" y="145171"/>
                  </a:lnTo>
                  <a:lnTo>
                    <a:pt x="154071" y="150019"/>
                  </a:lnTo>
                  <a:lnTo>
                    <a:pt x="136581" y="153252"/>
                  </a:lnTo>
                  <a:lnTo>
                    <a:pt x="115042" y="155407"/>
                  </a:lnTo>
                  <a:lnTo>
                    <a:pt x="90806" y="156843"/>
                  </a:lnTo>
                  <a:lnTo>
                    <a:pt x="0" y="1343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321300" y="3352800"/>
              <a:ext cx="241301" cy="647701"/>
            </a:xfrm>
            <a:custGeom>
              <a:avLst/>
              <a:gdLst/>
              <a:ahLst/>
              <a:cxnLst/>
              <a:rect l="0" t="0" r="0" b="0"/>
              <a:pathLst>
                <a:path w="241301" h="647701">
                  <a:moveTo>
                    <a:pt x="241300" y="0"/>
                  </a:moveTo>
                  <a:lnTo>
                    <a:pt x="227815" y="20225"/>
                  </a:lnTo>
                  <a:lnTo>
                    <a:pt x="222432" y="33239"/>
                  </a:lnTo>
                  <a:lnTo>
                    <a:pt x="217433" y="48970"/>
                  </a:lnTo>
                  <a:lnTo>
                    <a:pt x="212688" y="66513"/>
                  </a:lnTo>
                  <a:lnTo>
                    <a:pt x="206703" y="85264"/>
                  </a:lnTo>
                  <a:lnTo>
                    <a:pt x="199891" y="104820"/>
                  </a:lnTo>
                  <a:lnTo>
                    <a:pt x="192527" y="124913"/>
                  </a:lnTo>
                  <a:lnTo>
                    <a:pt x="183384" y="145364"/>
                  </a:lnTo>
                  <a:lnTo>
                    <a:pt x="173056" y="166054"/>
                  </a:lnTo>
                  <a:lnTo>
                    <a:pt x="161937" y="186902"/>
                  </a:lnTo>
                  <a:lnTo>
                    <a:pt x="151703" y="209268"/>
                  </a:lnTo>
                  <a:lnTo>
                    <a:pt x="142057" y="232645"/>
                  </a:lnTo>
                  <a:lnTo>
                    <a:pt x="106298" y="324257"/>
                  </a:lnTo>
                  <a:lnTo>
                    <a:pt x="99088" y="345993"/>
                  </a:lnTo>
                  <a:lnTo>
                    <a:pt x="92870" y="367540"/>
                  </a:lnTo>
                  <a:lnTo>
                    <a:pt x="87313" y="388960"/>
                  </a:lnTo>
                  <a:lnTo>
                    <a:pt x="80786" y="407473"/>
                  </a:lnTo>
                  <a:lnTo>
                    <a:pt x="73613" y="424048"/>
                  </a:lnTo>
                  <a:lnTo>
                    <a:pt x="66008" y="439332"/>
                  </a:lnTo>
                  <a:lnTo>
                    <a:pt x="58116" y="456577"/>
                  </a:lnTo>
                  <a:lnTo>
                    <a:pt x="33525" y="513146"/>
                  </a:lnTo>
                  <a:lnTo>
                    <a:pt x="16781" y="548857"/>
                  </a:lnTo>
                  <a:lnTo>
                    <a:pt x="11188" y="567694"/>
                  </a:lnTo>
                  <a:lnTo>
                    <a:pt x="7458" y="587307"/>
                  </a:lnTo>
                  <a:lnTo>
                    <a:pt x="0" y="647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690673" y="3263900"/>
              <a:ext cx="269624" cy="578125"/>
            </a:xfrm>
            <a:custGeom>
              <a:avLst/>
              <a:gdLst/>
              <a:ahLst/>
              <a:cxnLst/>
              <a:rect l="0" t="0" r="0" b="0"/>
              <a:pathLst>
                <a:path w="269624" h="578125">
                  <a:moveTo>
                    <a:pt x="49727" y="0"/>
                  </a:moveTo>
                  <a:lnTo>
                    <a:pt x="49727" y="47194"/>
                  </a:lnTo>
                  <a:lnTo>
                    <a:pt x="46904" y="70973"/>
                  </a:lnTo>
                  <a:lnTo>
                    <a:pt x="42201" y="96704"/>
                  </a:lnTo>
                  <a:lnTo>
                    <a:pt x="36242" y="123736"/>
                  </a:lnTo>
                  <a:lnTo>
                    <a:pt x="32271" y="150224"/>
                  </a:lnTo>
                  <a:lnTo>
                    <a:pt x="29623" y="176349"/>
                  </a:lnTo>
                  <a:lnTo>
                    <a:pt x="27857" y="202233"/>
                  </a:lnTo>
                  <a:lnTo>
                    <a:pt x="26680" y="226544"/>
                  </a:lnTo>
                  <a:lnTo>
                    <a:pt x="25373" y="272371"/>
                  </a:lnTo>
                  <a:lnTo>
                    <a:pt x="22202" y="297292"/>
                  </a:lnTo>
                  <a:lnTo>
                    <a:pt x="17265" y="323783"/>
                  </a:lnTo>
                  <a:lnTo>
                    <a:pt x="11152" y="351322"/>
                  </a:lnTo>
                  <a:lnTo>
                    <a:pt x="7077" y="375325"/>
                  </a:lnTo>
                  <a:lnTo>
                    <a:pt x="4360" y="396972"/>
                  </a:lnTo>
                  <a:lnTo>
                    <a:pt x="2549" y="417048"/>
                  </a:lnTo>
                  <a:lnTo>
                    <a:pt x="1341" y="437488"/>
                  </a:lnTo>
                  <a:lnTo>
                    <a:pt x="0" y="479013"/>
                  </a:lnTo>
                  <a:lnTo>
                    <a:pt x="2464" y="497142"/>
                  </a:lnTo>
                  <a:lnTo>
                    <a:pt x="6929" y="513461"/>
                  </a:lnTo>
                  <a:lnTo>
                    <a:pt x="12728" y="528574"/>
                  </a:lnTo>
                  <a:lnTo>
                    <a:pt x="19417" y="531593"/>
                  </a:lnTo>
                  <a:lnTo>
                    <a:pt x="26698" y="526551"/>
                  </a:lnTo>
                  <a:lnTo>
                    <a:pt x="34374" y="516134"/>
                  </a:lnTo>
                  <a:lnTo>
                    <a:pt x="40903" y="502134"/>
                  </a:lnTo>
                  <a:lnTo>
                    <a:pt x="46666" y="485745"/>
                  </a:lnTo>
                  <a:lnTo>
                    <a:pt x="51920" y="467763"/>
                  </a:lnTo>
                  <a:lnTo>
                    <a:pt x="58244" y="452953"/>
                  </a:lnTo>
                  <a:lnTo>
                    <a:pt x="65283" y="440257"/>
                  </a:lnTo>
                  <a:lnTo>
                    <a:pt x="72798" y="428971"/>
                  </a:lnTo>
                  <a:lnTo>
                    <a:pt x="82040" y="417214"/>
                  </a:lnTo>
                  <a:lnTo>
                    <a:pt x="92436" y="405142"/>
                  </a:lnTo>
                  <a:lnTo>
                    <a:pt x="103600" y="392862"/>
                  </a:lnTo>
                  <a:lnTo>
                    <a:pt x="116686" y="387496"/>
                  </a:lnTo>
                  <a:lnTo>
                    <a:pt x="131056" y="386742"/>
                  </a:lnTo>
                  <a:lnTo>
                    <a:pt x="146279" y="389061"/>
                  </a:lnTo>
                  <a:lnTo>
                    <a:pt x="182009" y="395401"/>
                  </a:lnTo>
                  <a:lnTo>
                    <a:pt x="201415" y="399067"/>
                  </a:lnTo>
                  <a:lnTo>
                    <a:pt x="218586" y="407156"/>
                  </a:lnTo>
                  <a:lnTo>
                    <a:pt x="234266" y="418193"/>
                  </a:lnTo>
                  <a:lnTo>
                    <a:pt x="248953" y="431195"/>
                  </a:lnTo>
                  <a:lnTo>
                    <a:pt x="258744" y="446919"/>
                  </a:lnTo>
                  <a:lnTo>
                    <a:pt x="265271" y="464456"/>
                  </a:lnTo>
                  <a:lnTo>
                    <a:pt x="269623" y="483204"/>
                  </a:lnTo>
                  <a:lnTo>
                    <a:pt x="268291" y="499936"/>
                  </a:lnTo>
                  <a:lnTo>
                    <a:pt x="263169" y="515324"/>
                  </a:lnTo>
                  <a:lnTo>
                    <a:pt x="255522" y="529816"/>
                  </a:lnTo>
                  <a:lnTo>
                    <a:pt x="243368" y="542299"/>
                  </a:lnTo>
                  <a:lnTo>
                    <a:pt x="228209" y="553444"/>
                  </a:lnTo>
                  <a:lnTo>
                    <a:pt x="211048" y="563696"/>
                  </a:lnTo>
                  <a:lnTo>
                    <a:pt x="193963" y="570530"/>
                  </a:lnTo>
                  <a:lnTo>
                    <a:pt x="176929" y="575086"/>
                  </a:lnTo>
                  <a:lnTo>
                    <a:pt x="159928" y="578124"/>
                  </a:lnTo>
                  <a:lnTo>
                    <a:pt x="141539" y="577327"/>
                  </a:lnTo>
                  <a:lnTo>
                    <a:pt x="122224" y="573973"/>
                  </a:lnTo>
                  <a:lnTo>
                    <a:pt x="62427" y="558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969000" y="3581400"/>
              <a:ext cx="426050" cy="232901"/>
            </a:xfrm>
            <a:custGeom>
              <a:avLst/>
              <a:gdLst/>
              <a:ahLst/>
              <a:cxnLst/>
              <a:rect l="0" t="0" r="0" b="0"/>
              <a:pathLst>
                <a:path w="426050" h="232901">
                  <a:moveTo>
                    <a:pt x="0" y="0"/>
                  </a:moveTo>
                  <a:lnTo>
                    <a:pt x="13484" y="26968"/>
                  </a:lnTo>
                  <a:lnTo>
                    <a:pt x="20278" y="39145"/>
                  </a:lnTo>
                  <a:lnTo>
                    <a:pt x="27629" y="51496"/>
                  </a:lnTo>
                  <a:lnTo>
                    <a:pt x="35353" y="63964"/>
                  </a:lnTo>
                  <a:lnTo>
                    <a:pt x="41913" y="79331"/>
                  </a:lnTo>
                  <a:lnTo>
                    <a:pt x="47697" y="96632"/>
                  </a:lnTo>
                  <a:lnTo>
                    <a:pt x="52964" y="115221"/>
                  </a:lnTo>
                  <a:lnTo>
                    <a:pt x="56476" y="133258"/>
                  </a:lnTo>
                  <a:lnTo>
                    <a:pt x="58817" y="150928"/>
                  </a:lnTo>
                  <a:lnTo>
                    <a:pt x="60378" y="168352"/>
                  </a:lnTo>
                  <a:lnTo>
                    <a:pt x="61418" y="187023"/>
                  </a:lnTo>
                  <a:lnTo>
                    <a:pt x="62883" y="232900"/>
                  </a:lnTo>
                  <a:lnTo>
                    <a:pt x="63088" y="230056"/>
                  </a:lnTo>
                  <a:lnTo>
                    <a:pt x="63445" y="156041"/>
                  </a:lnTo>
                  <a:lnTo>
                    <a:pt x="63475" y="116388"/>
                  </a:lnTo>
                  <a:lnTo>
                    <a:pt x="66306" y="100170"/>
                  </a:lnTo>
                  <a:lnTo>
                    <a:pt x="71015" y="86535"/>
                  </a:lnTo>
                  <a:lnTo>
                    <a:pt x="76976" y="74623"/>
                  </a:lnTo>
                  <a:lnTo>
                    <a:pt x="83773" y="63860"/>
                  </a:lnTo>
                  <a:lnTo>
                    <a:pt x="91126" y="53862"/>
                  </a:lnTo>
                  <a:lnTo>
                    <a:pt x="98851" y="44374"/>
                  </a:lnTo>
                  <a:lnTo>
                    <a:pt x="108234" y="35227"/>
                  </a:lnTo>
                  <a:lnTo>
                    <a:pt x="118722" y="26307"/>
                  </a:lnTo>
                  <a:lnTo>
                    <a:pt x="129948" y="17538"/>
                  </a:lnTo>
                  <a:lnTo>
                    <a:pt x="147310" y="11692"/>
                  </a:lnTo>
                  <a:lnTo>
                    <a:pt x="168762" y="7794"/>
                  </a:lnTo>
                  <a:lnTo>
                    <a:pt x="192941" y="5196"/>
                  </a:lnTo>
                  <a:lnTo>
                    <a:pt x="213294" y="9108"/>
                  </a:lnTo>
                  <a:lnTo>
                    <a:pt x="231096" y="17361"/>
                  </a:lnTo>
                  <a:lnTo>
                    <a:pt x="247197" y="28507"/>
                  </a:lnTo>
                  <a:lnTo>
                    <a:pt x="257931" y="42993"/>
                  </a:lnTo>
                  <a:lnTo>
                    <a:pt x="265087" y="59707"/>
                  </a:lnTo>
                  <a:lnTo>
                    <a:pt x="269858" y="77904"/>
                  </a:lnTo>
                  <a:lnTo>
                    <a:pt x="273039" y="97092"/>
                  </a:lnTo>
                  <a:lnTo>
                    <a:pt x="275159" y="116939"/>
                  </a:lnTo>
                  <a:lnTo>
                    <a:pt x="276572" y="137226"/>
                  </a:lnTo>
                  <a:lnTo>
                    <a:pt x="277515" y="157806"/>
                  </a:lnTo>
                  <a:lnTo>
                    <a:pt x="278562" y="199488"/>
                  </a:lnTo>
                  <a:lnTo>
                    <a:pt x="284485" y="213425"/>
                  </a:lnTo>
                  <a:lnTo>
                    <a:pt x="294079" y="222716"/>
                  </a:lnTo>
                  <a:lnTo>
                    <a:pt x="306119" y="228911"/>
                  </a:lnTo>
                  <a:lnTo>
                    <a:pt x="318379" y="230218"/>
                  </a:lnTo>
                  <a:lnTo>
                    <a:pt x="330786" y="228267"/>
                  </a:lnTo>
                  <a:lnTo>
                    <a:pt x="381115" y="211601"/>
                  </a:lnTo>
                  <a:lnTo>
                    <a:pt x="392365" y="203156"/>
                  </a:lnTo>
                  <a:lnTo>
                    <a:pt x="402688" y="191881"/>
                  </a:lnTo>
                  <a:lnTo>
                    <a:pt x="412392" y="178721"/>
                  </a:lnTo>
                  <a:lnTo>
                    <a:pt x="418861" y="162891"/>
                  </a:lnTo>
                  <a:lnTo>
                    <a:pt x="423174" y="145283"/>
                  </a:lnTo>
                  <a:lnTo>
                    <a:pt x="426049" y="126488"/>
                  </a:lnTo>
                  <a:lnTo>
                    <a:pt x="420910" y="109725"/>
                  </a:lnTo>
                  <a:lnTo>
                    <a:pt x="410429" y="94317"/>
                  </a:lnTo>
                  <a:lnTo>
                    <a:pt x="396386" y="79811"/>
                  </a:lnTo>
                  <a:lnTo>
                    <a:pt x="379968" y="70141"/>
                  </a:lnTo>
                  <a:lnTo>
                    <a:pt x="361967" y="63693"/>
                  </a:lnTo>
                  <a:lnTo>
                    <a:pt x="342912" y="59395"/>
                  </a:lnTo>
                  <a:lnTo>
                    <a:pt x="324563" y="59352"/>
                  </a:lnTo>
                  <a:lnTo>
                    <a:pt x="306686" y="62146"/>
                  </a:lnTo>
                  <a:lnTo>
                    <a:pt x="241300" y="76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400800" y="3581400"/>
              <a:ext cx="425038" cy="224810"/>
            </a:xfrm>
            <a:custGeom>
              <a:avLst/>
              <a:gdLst/>
              <a:ahLst/>
              <a:cxnLst/>
              <a:rect l="0" t="0" r="0" b="0"/>
              <a:pathLst>
                <a:path w="425038" h="224810">
                  <a:moveTo>
                    <a:pt x="0" y="0"/>
                  </a:moveTo>
                  <a:lnTo>
                    <a:pt x="13484" y="13484"/>
                  </a:lnTo>
                  <a:lnTo>
                    <a:pt x="18867" y="23100"/>
                  </a:lnTo>
                  <a:lnTo>
                    <a:pt x="23866" y="35155"/>
                  </a:lnTo>
                  <a:lnTo>
                    <a:pt x="28611" y="48837"/>
                  </a:lnTo>
                  <a:lnTo>
                    <a:pt x="34596" y="62191"/>
                  </a:lnTo>
                  <a:lnTo>
                    <a:pt x="41408" y="75327"/>
                  </a:lnTo>
                  <a:lnTo>
                    <a:pt x="48772" y="88318"/>
                  </a:lnTo>
                  <a:lnTo>
                    <a:pt x="56503" y="104034"/>
                  </a:lnTo>
                  <a:lnTo>
                    <a:pt x="64480" y="121567"/>
                  </a:lnTo>
                  <a:lnTo>
                    <a:pt x="72620" y="140311"/>
                  </a:lnTo>
                  <a:lnTo>
                    <a:pt x="79457" y="157041"/>
                  </a:lnTo>
                  <a:lnTo>
                    <a:pt x="90818" y="186918"/>
                  </a:lnTo>
                  <a:lnTo>
                    <a:pt x="97234" y="199401"/>
                  </a:lnTo>
                  <a:lnTo>
                    <a:pt x="104333" y="210545"/>
                  </a:lnTo>
                  <a:lnTo>
                    <a:pt x="111889" y="220796"/>
                  </a:lnTo>
                  <a:lnTo>
                    <a:pt x="119748" y="224809"/>
                  </a:lnTo>
                  <a:lnTo>
                    <a:pt x="127810" y="224661"/>
                  </a:lnTo>
                  <a:lnTo>
                    <a:pt x="136007" y="221741"/>
                  </a:lnTo>
                  <a:lnTo>
                    <a:pt x="144293" y="212738"/>
                  </a:lnTo>
                  <a:lnTo>
                    <a:pt x="152639" y="199681"/>
                  </a:lnTo>
                  <a:lnTo>
                    <a:pt x="161026" y="183920"/>
                  </a:lnTo>
                  <a:lnTo>
                    <a:pt x="168028" y="169180"/>
                  </a:lnTo>
                  <a:lnTo>
                    <a:pt x="174107" y="155120"/>
                  </a:lnTo>
                  <a:lnTo>
                    <a:pt x="179571" y="141513"/>
                  </a:lnTo>
                  <a:lnTo>
                    <a:pt x="188859" y="132442"/>
                  </a:lnTo>
                  <a:lnTo>
                    <a:pt x="200694" y="126394"/>
                  </a:lnTo>
                  <a:lnTo>
                    <a:pt x="214229" y="122363"/>
                  </a:lnTo>
                  <a:lnTo>
                    <a:pt x="227486" y="123908"/>
                  </a:lnTo>
                  <a:lnTo>
                    <a:pt x="240558" y="129172"/>
                  </a:lnTo>
                  <a:lnTo>
                    <a:pt x="253505" y="136914"/>
                  </a:lnTo>
                  <a:lnTo>
                    <a:pt x="264959" y="147721"/>
                  </a:lnTo>
                  <a:lnTo>
                    <a:pt x="275417" y="160569"/>
                  </a:lnTo>
                  <a:lnTo>
                    <a:pt x="285211" y="174779"/>
                  </a:lnTo>
                  <a:lnTo>
                    <a:pt x="295974" y="185664"/>
                  </a:lnTo>
                  <a:lnTo>
                    <a:pt x="307382" y="194331"/>
                  </a:lnTo>
                  <a:lnTo>
                    <a:pt x="319222" y="201521"/>
                  </a:lnTo>
                  <a:lnTo>
                    <a:pt x="334170" y="206314"/>
                  </a:lnTo>
                  <a:lnTo>
                    <a:pt x="351190" y="209509"/>
                  </a:lnTo>
                  <a:lnTo>
                    <a:pt x="369593" y="211639"/>
                  </a:lnTo>
                  <a:lnTo>
                    <a:pt x="384685" y="208826"/>
                  </a:lnTo>
                  <a:lnTo>
                    <a:pt x="397567" y="202717"/>
                  </a:lnTo>
                  <a:lnTo>
                    <a:pt x="408978" y="194411"/>
                  </a:lnTo>
                  <a:lnTo>
                    <a:pt x="416585" y="181819"/>
                  </a:lnTo>
                  <a:lnTo>
                    <a:pt x="421657" y="166368"/>
                  </a:lnTo>
                  <a:lnTo>
                    <a:pt x="425037" y="149012"/>
                  </a:lnTo>
                  <a:lnTo>
                    <a:pt x="424469" y="134619"/>
                  </a:lnTo>
                  <a:lnTo>
                    <a:pt x="421268" y="122201"/>
                  </a:lnTo>
                  <a:lnTo>
                    <a:pt x="416312" y="111100"/>
                  </a:lnTo>
                  <a:lnTo>
                    <a:pt x="410186" y="99467"/>
                  </a:lnTo>
                  <a:lnTo>
                    <a:pt x="403279" y="87478"/>
                  </a:lnTo>
                  <a:lnTo>
                    <a:pt x="395852" y="75251"/>
                  </a:lnTo>
                  <a:lnTo>
                    <a:pt x="390901" y="61457"/>
                  </a:lnTo>
                  <a:lnTo>
                    <a:pt x="387601" y="46615"/>
                  </a:lnTo>
                  <a:lnTo>
                    <a:pt x="381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870700" y="3543300"/>
              <a:ext cx="266701" cy="279401"/>
            </a:xfrm>
            <a:custGeom>
              <a:avLst/>
              <a:gdLst/>
              <a:ahLst/>
              <a:cxnLst/>
              <a:rect l="0" t="0" r="0" b="0"/>
              <a:pathLst>
                <a:path w="266701" h="279401">
                  <a:moveTo>
                    <a:pt x="0" y="0"/>
                  </a:moveTo>
                  <a:lnTo>
                    <a:pt x="13484" y="13484"/>
                  </a:lnTo>
                  <a:lnTo>
                    <a:pt x="20278" y="27333"/>
                  </a:lnTo>
                  <a:lnTo>
                    <a:pt x="27629" y="46444"/>
                  </a:lnTo>
                  <a:lnTo>
                    <a:pt x="52964" y="121122"/>
                  </a:lnTo>
                  <a:lnTo>
                    <a:pt x="59298" y="135781"/>
                  </a:lnTo>
                  <a:lnTo>
                    <a:pt x="66343" y="149787"/>
                  </a:lnTo>
                  <a:lnTo>
                    <a:pt x="73862" y="163358"/>
                  </a:lnTo>
                  <a:lnTo>
                    <a:pt x="78875" y="179461"/>
                  </a:lnTo>
                  <a:lnTo>
                    <a:pt x="82216" y="197251"/>
                  </a:lnTo>
                  <a:lnTo>
                    <a:pt x="84444" y="216168"/>
                  </a:lnTo>
                  <a:lnTo>
                    <a:pt x="88751" y="231600"/>
                  </a:lnTo>
                  <a:lnTo>
                    <a:pt x="94446" y="244711"/>
                  </a:lnTo>
                  <a:lnTo>
                    <a:pt x="101063" y="256274"/>
                  </a:lnTo>
                  <a:lnTo>
                    <a:pt x="105475" y="256927"/>
                  </a:lnTo>
                  <a:lnTo>
                    <a:pt x="108417" y="250307"/>
                  </a:lnTo>
                  <a:lnTo>
                    <a:pt x="110377" y="238838"/>
                  </a:lnTo>
                  <a:lnTo>
                    <a:pt x="119880" y="168760"/>
                  </a:lnTo>
                  <a:lnTo>
                    <a:pt x="122253" y="142140"/>
                  </a:lnTo>
                  <a:lnTo>
                    <a:pt x="123835" y="115927"/>
                  </a:lnTo>
                  <a:lnTo>
                    <a:pt x="124890" y="89984"/>
                  </a:lnTo>
                  <a:lnTo>
                    <a:pt x="131237" y="71278"/>
                  </a:lnTo>
                  <a:lnTo>
                    <a:pt x="141113" y="57396"/>
                  </a:lnTo>
                  <a:lnTo>
                    <a:pt x="153342" y="46731"/>
                  </a:lnTo>
                  <a:lnTo>
                    <a:pt x="162906" y="43854"/>
                  </a:lnTo>
                  <a:lnTo>
                    <a:pt x="170692" y="46169"/>
                  </a:lnTo>
                  <a:lnTo>
                    <a:pt x="177295" y="51946"/>
                  </a:lnTo>
                  <a:lnTo>
                    <a:pt x="184518" y="62853"/>
                  </a:lnTo>
                  <a:lnTo>
                    <a:pt x="192157" y="77179"/>
                  </a:lnTo>
                  <a:lnTo>
                    <a:pt x="224694" y="144126"/>
                  </a:lnTo>
                  <a:lnTo>
                    <a:pt x="230229" y="162406"/>
                  </a:lnTo>
                  <a:lnTo>
                    <a:pt x="233919" y="181648"/>
                  </a:lnTo>
                  <a:lnTo>
                    <a:pt x="236380" y="201532"/>
                  </a:lnTo>
                  <a:lnTo>
                    <a:pt x="240841" y="219021"/>
                  </a:lnTo>
                  <a:lnTo>
                    <a:pt x="246639" y="234914"/>
                  </a:lnTo>
                  <a:lnTo>
                    <a:pt x="266700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277100" y="3581400"/>
              <a:ext cx="1" cy="215901"/>
            </a:xfrm>
            <a:custGeom>
              <a:avLst/>
              <a:gdLst/>
              <a:ahLst/>
              <a:cxnLst/>
              <a:rect l="0" t="0" r="0" b="0"/>
              <a:pathLst>
                <a:path w="1" h="215901">
                  <a:moveTo>
                    <a:pt x="0" y="0"/>
                  </a:move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366000" y="3622049"/>
              <a:ext cx="161737" cy="175252"/>
            </a:xfrm>
            <a:custGeom>
              <a:avLst/>
              <a:gdLst/>
              <a:ahLst/>
              <a:cxnLst/>
              <a:rect l="0" t="0" r="0" b="0"/>
              <a:pathLst>
                <a:path w="161737" h="175252">
                  <a:moveTo>
                    <a:pt x="0" y="137151"/>
                  </a:moveTo>
                  <a:lnTo>
                    <a:pt x="13484" y="123666"/>
                  </a:lnTo>
                  <a:lnTo>
                    <a:pt x="21689" y="118283"/>
                  </a:lnTo>
                  <a:lnTo>
                    <a:pt x="31393" y="113284"/>
                  </a:lnTo>
                  <a:lnTo>
                    <a:pt x="42095" y="108539"/>
                  </a:lnTo>
                  <a:lnTo>
                    <a:pt x="69039" y="95742"/>
                  </a:lnTo>
                  <a:lnTo>
                    <a:pt x="84125" y="88378"/>
                  </a:lnTo>
                  <a:lnTo>
                    <a:pt x="98417" y="80647"/>
                  </a:lnTo>
                  <a:lnTo>
                    <a:pt x="112178" y="72670"/>
                  </a:lnTo>
                  <a:lnTo>
                    <a:pt x="125585" y="64530"/>
                  </a:lnTo>
                  <a:lnTo>
                    <a:pt x="137345" y="54870"/>
                  </a:lnTo>
                  <a:lnTo>
                    <a:pt x="148008" y="44197"/>
                  </a:lnTo>
                  <a:lnTo>
                    <a:pt x="157938" y="32848"/>
                  </a:lnTo>
                  <a:lnTo>
                    <a:pt x="161736" y="22460"/>
                  </a:lnTo>
                  <a:lnTo>
                    <a:pt x="161446" y="12712"/>
                  </a:lnTo>
                  <a:lnTo>
                    <a:pt x="158431" y="3392"/>
                  </a:lnTo>
                  <a:lnTo>
                    <a:pt x="149365" y="0"/>
                  </a:lnTo>
                  <a:lnTo>
                    <a:pt x="136266" y="562"/>
                  </a:lnTo>
                  <a:lnTo>
                    <a:pt x="120477" y="3758"/>
                  </a:lnTo>
                  <a:lnTo>
                    <a:pt x="107129" y="8711"/>
                  </a:lnTo>
                  <a:lnTo>
                    <a:pt x="95408" y="14835"/>
                  </a:lnTo>
                  <a:lnTo>
                    <a:pt x="84772" y="21740"/>
                  </a:lnTo>
                  <a:lnTo>
                    <a:pt x="73448" y="30577"/>
                  </a:lnTo>
                  <a:lnTo>
                    <a:pt x="61665" y="40702"/>
                  </a:lnTo>
                  <a:lnTo>
                    <a:pt x="38695" y="61829"/>
                  </a:lnTo>
                  <a:lnTo>
                    <a:pt x="19079" y="80626"/>
                  </a:lnTo>
                  <a:lnTo>
                    <a:pt x="15541" y="93823"/>
                  </a:lnTo>
                  <a:lnTo>
                    <a:pt x="16005" y="109677"/>
                  </a:lnTo>
                  <a:lnTo>
                    <a:pt x="19137" y="127301"/>
                  </a:lnTo>
                  <a:lnTo>
                    <a:pt x="25458" y="140462"/>
                  </a:lnTo>
                  <a:lnTo>
                    <a:pt x="33904" y="150647"/>
                  </a:lnTo>
                  <a:lnTo>
                    <a:pt x="88900" y="1752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607300" y="3657600"/>
              <a:ext cx="152401" cy="175244"/>
            </a:xfrm>
            <a:custGeom>
              <a:avLst/>
              <a:gdLst/>
              <a:ahLst/>
              <a:cxnLst/>
              <a:rect l="0" t="0" r="0" b="0"/>
              <a:pathLst>
                <a:path w="152401" h="175244">
                  <a:moveTo>
                    <a:pt x="152400" y="0"/>
                  </a:moveTo>
                  <a:lnTo>
                    <a:pt x="125431" y="0"/>
                  </a:lnTo>
                  <a:lnTo>
                    <a:pt x="110432" y="1411"/>
                  </a:lnTo>
                  <a:lnTo>
                    <a:pt x="93377" y="3762"/>
                  </a:lnTo>
                  <a:lnTo>
                    <a:pt x="74951" y="6742"/>
                  </a:lnTo>
                  <a:lnTo>
                    <a:pt x="59845" y="11550"/>
                  </a:lnTo>
                  <a:lnTo>
                    <a:pt x="46952" y="17577"/>
                  </a:lnTo>
                  <a:lnTo>
                    <a:pt x="35535" y="24418"/>
                  </a:lnTo>
                  <a:lnTo>
                    <a:pt x="30745" y="31801"/>
                  </a:lnTo>
                  <a:lnTo>
                    <a:pt x="30374" y="39545"/>
                  </a:lnTo>
                  <a:lnTo>
                    <a:pt x="32949" y="47530"/>
                  </a:lnTo>
                  <a:lnTo>
                    <a:pt x="38899" y="54264"/>
                  </a:lnTo>
                  <a:lnTo>
                    <a:pt x="47100" y="60165"/>
                  </a:lnTo>
                  <a:lnTo>
                    <a:pt x="56799" y="65509"/>
                  </a:lnTo>
                  <a:lnTo>
                    <a:pt x="66088" y="71895"/>
                  </a:lnTo>
                  <a:lnTo>
                    <a:pt x="75103" y="78975"/>
                  </a:lnTo>
                  <a:lnTo>
                    <a:pt x="83935" y="86516"/>
                  </a:lnTo>
                  <a:lnTo>
                    <a:pt x="92646" y="94366"/>
                  </a:lnTo>
                  <a:lnTo>
                    <a:pt x="109850" y="110614"/>
                  </a:lnTo>
                  <a:lnTo>
                    <a:pt x="142144" y="142371"/>
                  </a:lnTo>
                  <a:lnTo>
                    <a:pt x="142740" y="152769"/>
                  </a:lnTo>
                  <a:lnTo>
                    <a:pt x="136082" y="162524"/>
                  </a:lnTo>
                  <a:lnTo>
                    <a:pt x="124588" y="171849"/>
                  </a:lnTo>
                  <a:lnTo>
                    <a:pt x="109870" y="175243"/>
                  </a:lnTo>
                  <a:lnTo>
                    <a:pt x="93002" y="174685"/>
                  </a:lnTo>
                  <a:lnTo>
                    <a:pt x="74701" y="171489"/>
                  </a:lnTo>
                  <a:lnTo>
                    <a:pt x="58267" y="166537"/>
                  </a:lnTo>
                  <a:lnTo>
                    <a:pt x="43077" y="160413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102600" y="36068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0"/>
                  </a:moveTo>
                  <a:lnTo>
                    <a:pt x="6741" y="26968"/>
                  </a:lnTo>
                  <a:lnTo>
                    <a:pt x="11550" y="39145"/>
                  </a:lnTo>
                  <a:lnTo>
                    <a:pt x="17577" y="51496"/>
                  </a:lnTo>
                  <a:lnTo>
                    <a:pt x="24418" y="63964"/>
                  </a:lnTo>
                  <a:lnTo>
                    <a:pt x="31801" y="76509"/>
                  </a:lnTo>
                  <a:lnTo>
                    <a:pt x="47529" y="101737"/>
                  </a:lnTo>
                  <a:lnTo>
                    <a:pt x="57086" y="112980"/>
                  </a:lnTo>
                  <a:lnTo>
                    <a:pt x="67691" y="123298"/>
                  </a:lnTo>
                  <a:lnTo>
                    <a:pt x="78994" y="132998"/>
                  </a:lnTo>
                  <a:lnTo>
                    <a:pt x="89351" y="142288"/>
                  </a:lnTo>
                  <a:lnTo>
                    <a:pt x="99079" y="151303"/>
                  </a:lnTo>
                  <a:lnTo>
                    <a:pt x="1397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267700" y="3606800"/>
              <a:ext cx="50801" cy="431801"/>
            </a:xfrm>
            <a:custGeom>
              <a:avLst/>
              <a:gdLst/>
              <a:ahLst/>
              <a:cxnLst/>
              <a:rect l="0" t="0" r="0" b="0"/>
              <a:pathLst>
                <a:path w="50801" h="431801">
                  <a:moveTo>
                    <a:pt x="50800" y="0"/>
                  </a:moveTo>
                  <a:lnTo>
                    <a:pt x="37315" y="13484"/>
                  </a:lnTo>
                  <a:lnTo>
                    <a:pt x="33343" y="27333"/>
                  </a:lnTo>
                  <a:lnTo>
                    <a:pt x="30695" y="46444"/>
                  </a:lnTo>
                  <a:lnTo>
                    <a:pt x="28930" y="69063"/>
                  </a:lnTo>
                  <a:lnTo>
                    <a:pt x="24931" y="91197"/>
                  </a:lnTo>
                  <a:lnTo>
                    <a:pt x="19443" y="113009"/>
                  </a:lnTo>
                  <a:lnTo>
                    <a:pt x="12961" y="134606"/>
                  </a:lnTo>
                  <a:lnTo>
                    <a:pt x="8641" y="160292"/>
                  </a:lnTo>
                  <a:lnTo>
                    <a:pt x="5760" y="188706"/>
                  </a:lnTo>
                  <a:lnTo>
                    <a:pt x="2560" y="244736"/>
                  </a:lnTo>
                  <a:lnTo>
                    <a:pt x="1137" y="288452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394700" y="3670300"/>
              <a:ext cx="233163" cy="224621"/>
            </a:xfrm>
            <a:custGeom>
              <a:avLst/>
              <a:gdLst/>
              <a:ahLst/>
              <a:cxnLst/>
              <a:rect l="0" t="0" r="0" b="0"/>
              <a:pathLst>
                <a:path w="233163" h="224621">
                  <a:moveTo>
                    <a:pt x="0" y="0"/>
                  </a:moveTo>
                  <a:lnTo>
                    <a:pt x="0" y="137090"/>
                  </a:lnTo>
                  <a:lnTo>
                    <a:pt x="5644" y="154894"/>
                  </a:lnTo>
                  <a:lnTo>
                    <a:pt x="15051" y="170995"/>
                  </a:lnTo>
                  <a:lnTo>
                    <a:pt x="26968" y="185963"/>
                  </a:lnTo>
                  <a:lnTo>
                    <a:pt x="41967" y="198764"/>
                  </a:lnTo>
                  <a:lnTo>
                    <a:pt x="59022" y="210120"/>
                  </a:lnTo>
                  <a:lnTo>
                    <a:pt x="77448" y="220514"/>
                  </a:lnTo>
                  <a:lnTo>
                    <a:pt x="93965" y="224620"/>
                  </a:lnTo>
                  <a:lnTo>
                    <a:pt x="109210" y="224535"/>
                  </a:lnTo>
                  <a:lnTo>
                    <a:pt x="123607" y="221657"/>
                  </a:lnTo>
                  <a:lnTo>
                    <a:pt x="138848" y="216915"/>
                  </a:lnTo>
                  <a:lnTo>
                    <a:pt x="154654" y="210932"/>
                  </a:lnTo>
                  <a:lnTo>
                    <a:pt x="170836" y="204122"/>
                  </a:lnTo>
                  <a:lnTo>
                    <a:pt x="185857" y="192525"/>
                  </a:lnTo>
                  <a:lnTo>
                    <a:pt x="200104" y="177739"/>
                  </a:lnTo>
                  <a:lnTo>
                    <a:pt x="213836" y="160826"/>
                  </a:lnTo>
                  <a:lnTo>
                    <a:pt x="222991" y="141084"/>
                  </a:lnTo>
                  <a:lnTo>
                    <a:pt x="229093" y="119456"/>
                  </a:lnTo>
                  <a:lnTo>
                    <a:pt x="233162" y="96570"/>
                  </a:lnTo>
                  <a:lnTo>
                    <a:pt x="231641" y="78491"/>
                  </a:lnTo>
                  <a:lnTo>
                    <a:pt x="226394" y="63616"/>
                  </a:lnTo>
                  <a:lnTo>
                    <a:pt x="218662" y="50877"/>
                  </a:lnTo>
                  <a:lnTo>
                    <a:pt x="207864" y="42385"/>
                  </a:lnTo>
                  <a:lnTo>
                    <a:pt x="195020" y="36723"/>
                  </a:lnTo>
                  <a:lnTo>
                    <a:pt x="180813" y="32948"/>
                  </a:lnTo>
                  <a:lnTo>
                    <a:pt x="164286" y="30432"/>
                  </a:lnTo>
                  <a:lnTo>
                    <a:pt x="146213" y="28755"/>
                  </a:lnTo>
                  <a:lnTo>
                    <a:pt x="635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724900" y="3670300"/>
              <a:ext cx="279401" cy="266701"/>
            </a:xfrm>
            <a:custGeom>
              <a:avLst/>
              <a:gdLst/>
              <a:ahLst/>
              <a:cxnLst/>
              <a:rect l="0" t="0" r="0" b="0"/>
              <a:pathLst>
                <a:path w="279401" h="266701">
                  <a:moveTo>
                    <a:pt x="0" y="0"/>
                  </a:moveTo>
                  <a:lnTo>
                    <a:pt x="0" y="137090"/>
                  </a:lnTo>
                  <a:lnTo>
                    <a:pt x="4233" y="154894"/>
                  </a:lnTo>
                  <a:lnTo>
                    <a:pt x="11289" y="170995"/>
                  </a:lnTo>
                  <a:lnTo>
                    <a:pt x="20225" y="185963"/>
                  </a:lnTo>
                  <a:lnTo>
                    <a:pt x="33239" y="195942"/>
                  </a:lnTo>
                  <a:lnTo>
                    <a:pt x="48970" y="202594"/>
                  </a:lnTo>
                  <a:lnTo>
                    <a:pt x="66513" y="207029"/>
                  </a:lnTo>
                  <a:lnTo>
                    <a:pt x="83853" y="207164"/>
                  </a:lnTo>
                  <a:lnTo>
                    <a:pt x="101057" y="204432"/>
                  </a:lnTo>
                  <a:lnTo>
                    <a:pt x="118171" y="199787"/>
                  </a:lnTo>
                  <a:lnTo>
                    <a:pt x="133814" y="192458"/>
                  </a:lnTo>
                  <a:lnTo>
                    <a:pt x="148476" y="183339"/>
                  </a:lnTo>
                  <a:lnTo>
                    <a:pt x="162483" y="173025"/>
                  </a:lnTo>
                  <a:lnTo>
                    <a:pt x="174645" y="161917"/>
                  </a:lnTo>
                  <a:lnTo>
                    <a:pt x="185573" y="150278"/>
                  </a:lnTo>
                  <a:lnTo>
                    <a:pt x="195682" y="138285"/>
                  </a:lnTo>
                  <a:lnTo>
                    <a:pt x="202421" y="124645"/>
                  </a:lnTo>
                  <a:lnTo>
                    <a:pt x="206914" y="109908"/>
                  </a:lnTo>
                  <a:lnTo>
                    <a:pt x="209909" y="94438"/>
                  </a:lnTo>
                  <a:lnTo>
                    <a:pt x="211906" y="89770"/>
                  </a:lnTo>
                  <a:lnTo>
                    <a:pt x="213237" y="92302"/>
                  </a:lnTo>
                  <a:lnTo>
                    <a:pt x="214124" y="99635"/>
                  </a:lnTo>
                  <a:lnTo>
                    <a:pt x="214716" y="111578"/>
                  </a:lnTo>
                  <a:lnTo>
                    <a:pt x="215373" y="143664"/>
                  </a:lnTo>
                  <a:lnTo>
                    <a:pt x="216960" y="159276"/>
                  </a:lnTo>
                  <a:lnTo>
                    <a:pt x="219429" y="173917"/>
                  </a:lnTo>
                  <a:lnTo>
                    <a:pt x="222486" y="187911"/>
                  </a:lnTo>
                  <a:lnTo>
                    <a:pt x="227346" y="200063"/>
                  </a:lnTo>
                  <a:lnTo>
                    <a:pt x="233409" y="210986"/>
                  </a:lnTo>
                  <a:lnTo>
                    <a:pt x="240272" y="221091"/>
                  </a:lnTo>
                  <a:lnTo>
                    <a:pt x="247670" y="230649"/>
                  </a:lnTo>
                  <a:lnTo>
                    <a:pt x="255424" y="239844"/>
                  </a:lnTo>
                  <a:lnTo>
                    <a:pt x="279400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328917" y="3606800"/>
              <a:ext cx="145284" cy="215901"/>
            </a:xfrm>
            <a:custGeom>
              <a:avLst/>
              <a:gdLst/>
              <a:ahLst/>
              <a:cxnLst/>
              <a:rect l="0" t="0" r="0" b="0"/>
              <a:pathLst>
                <a:path w="145284" h="215901">
                  <a:moveTo>
                    <a:pt x="119883" y="0"/>
                  </a:moveTo>
                  <a:lnTo>
                    <a:pt x="86172" y="13484"/>
                  </a:lnTo>
                  <a:lnTo>
                    <a:pt x="73420" y="20278"/>
                  </a:lnTo>
                  <a:lnTo>
                    <a:pt x="62097" y="27630"/>
                  </a:lnTo>
                  <a:lnTo>
                    <a:pt x="51725" y="35353"/>
                  </a:lnTo>
                  <a:lnTo>
                    <a:pt x="40577" y="44735"/>
                  </a:lnTo>
                  <a:lnTo>
                    <a:pt x="28913" y="55223"/>
                  </a:lnTo>
                  <a:lnTo>
                    <a:pt x="16903" y="66449"/>
                  </a:lnTo>
                  <a:lnTo>
                    <a:pt x="8896" y="80988"/>
                  </a:lnTo>
                  <a:lnTo>
                    <a:pt x="3558" y="97736"/>
                  </a:lnTo>
                  <a:lnTo>
                    <a:pt x="0" y="115957"/>
                  </a:lnTo>
                  <a:lnTo>
                    <a:pt x="449" y="130927"/>
                  </a:lnTo>
                  <a:lnTo>
                    <a:pt x="3571" y="143729"/>
                  </a:lnTo>
                  <a:lnTo>
                    <a:pt x="8475" y="155086"/>
                  </a:lnTo>
                  <a:lnTo>
                    <a:pt x="18800" y="164068"/>
                  </a:lnTo>
                  <a:lnTo>
                    <a:pt x="32738" y="171467"/>
                  </a:lnTo>
                  <a:lnTo>
                    <a:pt x="49086" y="177812"/>
                  </a:lnTo>
                  <a:lnTo>
                    <a:pt x="64218" y="184863"/>
                  </a:lnTo>
                  <a:lnTo>
                    <a:pt x="78540" y="192386"/>
                  </a:lnTo>
                  <a:lnTo>
                    <a:pt x="145283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517495" y="3606800"/>
              <a:ext cx="261506" cy="190501"/>
            </a:xfrm>
            <a:custGeom>
              <a:avLst/>
              <a:gdLst/>
              <a:ahLst/>
              <a:cxnLst/>
              <a:rect l="0" t="0" r="0" b="0"/>
              <a:pathLst>
                <a:path w="261506" h="190501">
                  <a:moveTo>
                    <a:pt x="210705" y="0"/>
                  </a:moveTo>
                  <a:lnTo>
                    <a:pt x="176994" y="0"/>
                  </a:lnTo>
                  <a:lnTo>
                    <a:pt x="162831" y="2822"/>
                  </a:lnTo>
                  <a:lnTo>
                    <a:pt x="149156" y="7525"/>
                  </a:lnTo>
                  <a:lnTo>
                    <a:pt x="135805" y="13484"/>
                  </a:lnTo>
                  <a:lnTo>
                    <a:pt x="124083" y="20278"/>
                  </a:lnTo>
                  <a:lnTo>
                    <a:pt x="113445" y="27630"/>
                  </a:lnTo>
                  <a:lnTo>
                    <a:pt x="103532" y="35353"/>
                  </a:lnTo>
                  <a:lnTo>
                    <a:pt x="92689" y="41913"/>
                  </a:lnTo>
                  <a:lnTo>
                    <a:pt x="81227" y="47697"/>
                  </a:lnTo>
                  <a:lnTo>
                    <a:pt x="69353" y="52964"/>
                  </a:lnTo>
                  <a:lnTo>
                    <a:pt x="58615" y="59299"/>
                  </a:lnTo>
                  <a:lnTo>
                    <a:pt x="48634" y="66344"/>
                  </a:lnTo>
                  <a:lnTo>
                    <a:pt x="39157" y="73862"/>
                  </a:lnTo>
                  <a:lnTo>
                    <a:pt x="30017" y="83108"/>
                  </a:lnTo>
                  <a:lnTo>
                    <a:pt x="21102" y="93505"/>
                  </a:lnTo>
                  <a:lnTo>
                    <a:pt x="12336" y="104670"/>
                  </a:lnTo>
                  <a:lnTo>
                    <a:pt x="6492" y="117757"/>
                  </a:lnTo>
                  <a:lnTo>
                    <a:pt x="2596" y="132127"/>
                  </a:lnTo>
                  <a:lnTo>
                    <a:pt x="0" y="147351"/>
                  </a:lnTo>
                  <a:lnTo>
                    <a:pt x="3912" y="157501"/>
                  </a:lnTo>
                  <a:lnTo>
                    <a:pt x="12165" y="164267"/>
                  </a:lnTo>
                  <a:lnTo>
                    <a:pt x="23311" y="168778"/>
                  </a:lnTo>
                  <a:lnTo>
                    <a:pt x="39210" y="171785"/>
                  </a:lnTo>
                  <a:lnTo>
                    <a:pt x="58274" y="173790"/>
                  </a:lnTo>
                  <a:lnTo>
                    <a:pt x="79451" y="175126"/>
                  </a:lnTo>
                  <a:lnTo>
                    <a:pt x="96391" y="173195"/>
                  </a:lnTo>
                  <a:lnTo>
                    <a:pt x="110507" y="169085"/>
                  </a:lnTo>
                  <a:lnTo>
                    <a:pt x="122739" y="163524"/>
                  </a:lnTo>
                  <a:lnTo>
                    <a:pt x="133717" y="156993"/>
                  </a:lnTo>
                  <a:lnTo>
                    <a:pt x="143857" y="149817"/>
                  </a:lnTo>
                  <a:lnTo>
                    <a:pt x="153440" y="142211"/>
                  </a:lnTo>
                  <a:lnTo>
                    <a:pt x="164062" y="132907"/>
                  </a:lnTo>
                  <a:lnTo>
                    <a:pt x="175376" y="122471"/>
                  </a:lnTo>
                  <a:lnTo>
                    <a:pt x="207762" y="91321"/>
                  </a:lnTo>
                  <a:lnTo>
                    <a:pt x="217210" y="82047"/>
                  </a:lnTo>
                  <a:lnTo>
                    <a:pt x="226330" y="71631"/>
                  </a:lnTo>
                  <a:lnTo>
                    <a:pt x="235233" y="60454"/>
                  </a:lnTo>
                  <a:lnTo>
                    <a:pt x="243990" y="48769"/>
                  </a:lnTo>
                  <a:lnTo>
                    <a:pt x="247006" y="45213"/>
                  </a:lnTo>
                  <a:lnTo>
                    <a:pt x="246195" y="47075"/>
                  </a:lnTo>
                  <a:lnTo>
                    <a:pt x="242831" y="52550"/>
                  </a:lnTo>
                  <a:lnTo>
                    <a:pt x="240589" y="61844"/>
                  </a:lnTo>
                  <a:lnTo>
                    <a:pt x="239094" y="73685"/>
                  </a:lnTo>
                  <a:lnTo>
                    <a:pt x="238097" y="87223"/>
                  </a:lnTo>
                  <a:lnTo>
                    <a:pt x="237433" y="103304"/>
                  </a:lnTo>
                  <a:lnTo>
                    <a:pt x="236990" y="121080"/>
                  </a:lnTo>
                  <a:lnTo>
                    <a:pt x="261505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880600" y="3606800"/>
              <a:ext cx="152401" cy="215901"/>
            </a:xfrm>
            <a:custGeom>
              <a:avLst/>
              <a:gdLst/>
              <a:ahLst/>
              <a:cxnLst/>
              <a:rect l="0" t="0" r="0" b="0"/>
              <a:pathLst>
                <a:path w="152401" h="215901">
                  <a:moveTo>
                    <a:pt x="0" y="0"/>
                  </a:moveTo>
                  <a:lnTo>
                    <a:pt x="0" y="143833"/>
                  </a:lnTo>
                  <a:lnTo>
                    <a:pt x="2822" y="162211"/>
                  </a:lnTo>
                  <a:lnTo>
                    <a:pt x="7525" y="177284"/>
                  </a:lnTo>
                  <a:lnTo>
                    <a:pt x="13484" y="190156"/>
                  </a:lnTo>
                  <a:lnTo>
                    <a:pt x="17456" y="191682"/>
                  </a:lnTo>
                  <a:lnTo>
                    <a:pt x="20104" y="185643"/>
                  </a:lnTo>
                  <a:lnTo>
                    <a:pt x="21869" y="174562"/>
                  </a:lnTo>
                  <a:lnTo>
                    <a:pt x="31095" y="125256"/>
                  </a:lnTo>
                  <a:lnTo>
                    <a:pt x="36252" y="106082"/>
                  </a:lnTo>
                  <a:lnTo>
                    <a:pt x="42512" y="86243"/>
                  </a:lnTo>
                  <a:lnTo>
                    <a:pt x="49508" y="65962"/>
                  </a:lnTo>
                  <a:lnTo>
                    <a:pt x="58405" y="55264"/>
                  </a:lnTo>
                  <a:lnTo>
                    <a:pt x="68570" y="50953"/>
                  </a:lnTo>
                  <a:lnTo>
                    <a:pt x="79580" y="50902"/>
                  </a:lnTo>
                  <a:lnTo>
                    <a:pt x="89742" y="55101"/>
                  </a:lnTo>
                  <a:lnTo>
                    <a:pt x="99339" y="62134"/>
                  </a:lnTo>
                  <a:lnTo>
                    <a:pt x="108559" y="71056"/>
                  </a:lnTo>
                  <a:lnTo>
                    <a:pt x="117528" y="81237"/>
                  </a:lnTo>
                  <a:lnTo>
                    <a:pt x="126330" y="92258"/>
                  </a:lnTo>
                  <a:lnTo>
                    <a:pt x="135020" y="103839"/>
                  </a:lnTo>
                  <a:lnTo>
                    <a:pt x="140813" y="117203"/>
                  </a:lnTo>
                  <a:lnTo>
                    <a:pt x="144675" y="131757"/>
                  </a:lnTo>
                  <a:lnTo>
                    <a:pt x="15240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115300" y="4064000"/>
              <a:ext cx="371806" cy="340910"/>
            </a:xfrm>
            <a:custGeom>
              <a:avLst/>
              <a:gdLst/>
              <a:ahLst/>
              <a:cxnLst/>
              <a:rect l="0" t="0" r="0" b="0"/>
              <a:pathLst>
                <a:path w="371806" h="340910">
                  <a:moveTo>
                    <a:pt x="0" y="0"/>
                  </a:moveTo>
                  <a:lnTo>
                    <a:pt x="26968" y="6742"/>
                  </a:lnTo>
                  <a:lnTo>
                    <a:pt x="39144" y="15783"/>
                  </a:lnTo>
                  <a:lnTo>
                    <a:pt x="51496" y="28866"/>
                  </a:lnTo>
                  <a:lnTo>
                    <a:pt x="63964" y="44644"/>
                  </a:lnTo>
                  <a:lnTo>
                    <a:pt x="75098" y="60807"/>
                  </a:lnTo>
                  <a:lnTo>
                    <a:pt x="85343" y="77227"/>
                  </a:lnTo>
                  <a:lnTo>
                    <a:pt x="94995" y="93818"/>
                  </a:lnTo>
                  <a:lnTo>
                    <a:pt x="102841" y="109112"/>
                  </a:lnTo>
                  <a:lnTo>
                    <a:pt x="109483" y="123541"/>
                  </a:lnTo>
                  <a:lnTo>
                    <a:pt x="115322" y="137394"/>
                  </a:lnTo>
                  <a:lnTo>
                    <a:pt x="119214" y="152274"/>
                  </a:lnTo>
                  <a:lnTo>
                    <a:pt x="121809" y="167838"/>
                  </a:lnTo>
                  <a:lnTo>
                    <a:pt x="123539" y="183858"/>
                  </a:lnTo>
                  <a:lnTo>
                    <a:pt x="127515" y="201594"/>
                  </a:lnTo>
                  <a:lnTo>
                    <a:pt x="132988" y="220474"/>
                  </a:lnTo>
                  <a:lnTo>
                    <a:pt x="139458" y="240116"/>
                  </a:lnTo>
                  <a:lnTo>
                    <a:pt x="143772" y="260266"/>
                  </a:lnTo>
                  <a:lnTo>
                    <a:pt x="146648" y="280755"/>
                  </a:lnTo>
                  <a:lnTo>
                    <a:pt x="148565" y="301470"/>
                  </a:lnTo>
                  <a:lnTo>
                    <a:pt x="149843" y="309635"/>
                  </a:lnTo>
                  <a:lnTo>
                    <a:pt x="150696" y="309434"/>
                  </a:lnTo>
                  <a:lnTo>
                    <a:pt x="151264" y="303656"/>
                  </a:lnTo>
                  <a:lnTo>
                    <a:pt x="154464" y="291337"/>
                  </a:lnTo>
                  <a:lnTo>
                    <a:pt x="159421" y="274658"/>
                  </a:lnTo>
                  <a:lnTo>
                    <a:pt x="165547" y="255072"/>
                  </a:lnTo>
                  <a:lnTo>
                    <a:pt x="172453" y="239192"/>
                  </a:lnTo>
                  <a:lnTo>
                    <a:pt x="179880" y="225783"/>
                  </a:lnTo>
                  <a:lnTo>
                    <a:pt x="187653" y="214022"/>
                  </a:lnTo>
                  <a:lnTo>
                    <a:pt x="197068" y="203359"/>
                  </a:lnTo>
                  <a:lnTo>
                    <a:pt x="207579" y="193428"/>
                  </a:lnTo>
                  <a:lnTo>
                    <a:pt x="218819" y="183985"/>
                  </a:lnTo>
                  <a:lnTo>
                    <a:pt x="233368" y="180512"/>
                  </a:lnTo>
                  <a:lnTo>
                    <a:pt x="250123" y="181019"/>
                  </a:lnTo>
                  <a:lnTo>
                    <a:pt x="268348" y="184179"/>
                  </a:lnTo>
                  <a:lnTo>
                    <a:pt x="284733" y="189108"/>
                  </a:lnTo>
                  <a:lnTo>
                    <a:pt x="299888" y="195217"/>
                  </a:lnTo>
                  <a:lnTo>
                    <a:pt x="314225" y="202111"/>
                  </a:lnTo>
                  <a:lnTo>
                    <a:pt x="329427" y="210941"/>
                  </a:lnTo>
                  <a:lnTo>
                    <a:pt x="345207" y="221060"/>
                  </a:lnTo>
                  <a:lnTo>
                    <a:pt x="361371" y="232040"/>
                  </a:lnTo>
                  <a:lnTo>
                    <a:pt x="369325" y="246415"/>
                  </a:lnTo>
                  <a:lnTo>
                    <a:pt x="371805" y="263055"/>
                  </a:lnTo>
                  <a:lnTo>
                    <a:pt x="370637" y="281203"/>
                  </a:lnTo>
                  <a:lnTo>
                    <a:pt x="367035" y="296124"/>
                  </a:lnTo>
                  <a:lnTo>
                    <a:pt x="361812" y="308894"/>
                  </a:lnTo>
                  <a:lnTo>
                    <a:pt x="355508" y="320229"/>
                  </a:lnTo>
                  <a:lnTo>
                    <a:pt x="342838" y="327786"/>
                  </a:lnTo>
                  <a:lnTo>
                    <a:pt x="325925" y="332824"/>
                  </a:lnTo>
                  <a:lnTo>
                    <a:pt x="306183" y="336182"/>
                  </a:lnTo>
                  <a:lnTo>
                    <a:pt x="287378" y="338421"/>
                  </a:lnTo>
                  <a:lnTo>
                    <a:pt x="269195" y="339914"/>
                  </a:lnTo>
                  <a:lnTo>
                    <a:pt x="251431" y="340909"/>
                  </a:lnTo>
                  <a:lnTo>
                    <a:pt x="232531" y="335928"/>
                  </a:lnTo>
                  <a:lnTo>
                    <a:pt x="212876" y="326963"/>
                  </a:lnTo>
                  <a:lnTo>
                    <a:pt x="1270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572500" y="4187048"/>
              <a:ext cx="643784" cy="555861"/>
            </a:xfrm>
            <a:custGeom>
              <a:avLst/>
              <a:gdLst/>
              <a:ahLst/>
              <a:cxnLst/>
              <a:rect l="0" t="0" r="0" b="0"/>
              <a:pathLst>
                <a:path w="643784" h="555861">
                  <a:moveTo>
                    <a:pt x="0" y="42052"/>
                  </a:moveTo>
                  <a:lnTo>
                    <a:pt x="0" y="183335"/>
                  </a:lnTo>
                  <a:lnTo>
                    <a:pt x="4233" y="192685"/>
                  </a:lnTo>
                  <a:lnTo>
                    <a:pt x="11289" y="196096"/>
                  </a:lnTo>
                  <a:lnTo>
                    <a:pt x="20225" y="195548"/>
                  </a:lnTo>
                  <a:lnTo>
                    <a:pt x="31828" y="190949"/>
                  </a:lnTo>
                  <a:lnTo>
                    <a:pt x="45208" y="183650"/>
                  </a:lnTo>
                  <a:lnTo>
                    <a:pt x="59772" y="174550"/>
                  </a:lnTo>
                  <a:lnTo>
                    <a:pt x="73714" y="162840"/>
                  </a:lnTo>
                  <a:lnTo>
                    <a:pt x="87242" y="149388"/>
                  </a:lnTo>
                  <a:lnTo>
                    <a:pt x="100495" y="134776"/>
                  </a:lnTo>
                  <a:lnTo>
                    <a:pt x="112152" y="117979"/>
                  </a:lnTo>
                  <a:lnTo>
                    <a:pt x="122745" y="99725"/>
                  </a:lnTo>
                  <a:lnTo>
                    <a:pt x="132630" y="80501"/>
                  </a:lnTo>
                  <a:lnTo>
                    <a:pt x="139220" y="73329"/>
                  </a:lnTo>
                  <a:lnTo>
                    <a:pt x="143613" y="74192"/>
                  </a:lnTo>
                  <a:lnTo>
                    <a:pt x="146542" y="80412"/>
                  </a:lnTo>
                  <a:lnTo>
                    <a:pt x="149906" y="91614"/>
                  </a:lnTo>
                  <a:lnTo>
                    <a:pt x="153559" y="106138"/>
                  </a:lnTo>
                  <a:lnTo>
                    <a:pt x="157406" y="122876"/>
                  </a:lnTo>
                  <a:lnTo>
                    <a:pt x="165615" y="138267"/>
                  </a:lnTo>
                  <a:lnTo>
                    <a:pt x="176732" y="152762"/>
                  </a:lnTo>
                  <a:lnTo>
                    <a:pt x="189788" y="166659"/>
                  </a:lnTo>
                  <a:lnTo>
                    <a:pt x="202725" y="173100"/>
                  </a:lnTo>
                  <a:lnTo>
                    <a:pt x="215583" y="174573"/>
                  </a:lnTo>
                  <a:lnTo>
                    <a:pt x="228389" y="172733"/>
                  </a:lnTo>
                  <a:lnTo>
                    <a:pt x="239748" y="167272"/>
                  </a:lnTo>
                  <a:lnTo>
                    <a:pt x="250143" y="159399"/>
                  </a:lnTo>
                  <a:lnTo>
                    <a:pt x="287104" y="123087"/>
                  </a:lnTo>
                  <a:lnTo>
                    <a:pt x="294414" y="110186"/>
                  </a:lnTo>
                  <a:lnTo>
                    <a:pt x="300697" y="94530"/>
                  </a:lnTo>
                  <a:lnTo>
                    <a:pt x="306299" y="77037"/>
                  </a:lnTo>
                  <a:lnTo>
                    <a:pt x="310032" y="71020"/>
                  </a:lnTo>
                  <a:lnTo>
                    <a:pt x="312522" y="72653"/>
                  </a:lnTo>
                  <a:lnTo>
                    <a:pt x="314181" y="79386"/>
                  </a:lnTo>
                  <a:lnTo>
                    <a:pt x="315287" y="90930"/>
                  </a:lnTo>
                  <a:lnTo>
                    <a:pt x="316024" y="105681"/>
                  </a:lnTo>
                  <a:lnTo>
                    <a:pt x="316516" y="122571"/>
                  </a:lnTo>
                  <a:lnTo>
                    <a:pt x="322488" y="135243"/>
                  </a:lnTo>
                  <a:lnTo>
                    <a:pt x="332114" y="145101"/>
                  </a:lnTo>
                  <a:lnTo>
                    <a:pt x="344176" y="153085"/>
                  </a:lnTo>
                  <a:lnTo>
                    <a:pt x="359273" y="156996"/>
                  </a:lnTo>
                  <a:lnTo>
                    <a:pt x="376393" y="158192"/>
                  </a:lnTo>
                  <a:lnTo>
                    <a:pt x="394861" y="157579"/>
                  </a:lnTo>
                  <a:lnTo>
                    <a:pt x="408585" y="151525"/>
                  </a:lnTo>
                  <a:lnTo>
                    <a:pt x="419146" y="141845"/>
                  </a:lnTo>
                  <a:lnTo>
                    <a:pt x="444513" y="105016"/>
                  </a:lnTo>
                  <a:lnTo>
                    <a:pt x="478369" y="54646"/>
                  </a:lnTo>
                  <a:lnTo>
                    <a:pt x="485423" y="40570"/>
                  </a:lnTo>
                  <a:lnTo>
                    <a:pt x="491538" y="25542"/>
                  </a:lnTo>
                  <a:lnTo>
                    <a:pt x="497025" y="9878"/>
                  </a:lnTo>
                  <a:lnTo>
                    <a:pt x="503505" y="2258"/>
                  </a:lnTo>
                  <a:lnTo>
                    <a:pt x="510648" y="0"/>
                  </a:lnTo>
                  <a:lnTo>
                    <a:pt x="518232" y="1318"/>
                  </a:lnTo>
                  <a:lnTo>
                    <a:pt x="523288" y="12073"/>
                  </a:lnTo>
                  <a:lnTo>
                    <a:pt x="526658" y="29121"/>
                  </a:lnTo>
                  <a:lnTo>
                    <a:pt x="528905" y="50365"/>
                  </a:lnTo>
                  <a:lnTo>
                    <a:pt x="533226" y="68760"/>
                  </a:lnTo>
                  <a:lnTo>
                    <a:pt x="538928" y="85257"/>
                  </a:lnTo>
                  <a:lnTo>
                    <a:pt x="545552" y="100489"/>
                  </a:lnTo>
                  <a:lnTo>
                    <a:pt x="549967" y="117698"/>
                  </a:lnTo>
                  <a:lnTo>
                    <a:pt x="552911" y="136227"/>
                  </a:lnTo>
                  <a:lnTo>
                    <a:pt x="554874" y="155635"/>
                  </a:lnTo>
                  <a:lnTo>
                    <a:pt x="559005" y="175630"/>
                  </a:lnTo>
                  <a:lnTo>
                    <a:pt x="564581" y="196015"/>
                  </a:lnTo>
                  <a:lnTo>
                    <a:pt x="571120" y="216660"/>
                  </a:lnTo>
                  <a:lnTo>
                    <a:pt x="576891" y="237479"/>
                  </a:lnTo>
                  <a:lnTo>
                    <a:pt x="582150" y="258415"/>
                  </a:lnTo>
                  <a:lnTo>
                    <a:pt x="587066" y="279427"/>
                  </a:lnTo>
                  <a:lnTo>
                    <a:pt x="593166" y="300491"/>
                  </a:lnTo>
                  <a:lnTo>
                    <a:pt x="600055" y="321589"/>
                  </a:lnTo>
                  <a:lnTo>
                    <a:pt x="607470" y="342710"/>
                  </a:lnTo>
                  <a:lnTo>
                    <a:pt x="612413" y="362435"/>
                  </a:lnTo>
                  <a:lnTo>
                    <a:pt x="615708" y="381229"/>
                  </a:lnTo>
                  <a:lnTo>
                    <a:pt x="617905" y="399403"/>
                  </a:lnTo>
                  <a:lnTo>
                    <a:pt x="622193" y="415753"/>
                  </a:lnTo>
                  <a:lnTo>
                    <a:pt x="627872" y="430886"/>
                  </a:lnTo>
                  <a:lnTo>
                    <a:pt x="634482" y="445208"/>
                  </a:lnTo>
                  <a:lnTo>
                    <a:pt x="638888" y="461811"/>
                  </a:lnTo>
                  <a:lnTo>
                    <a:pt x="641825" y="479936"/>
                  </a:lnTo>
                  <a:lnTo>
                    <a:pt x="643783" y="499074"/>
                  </a:lnTo>
                  <a:lnTo>
                    <a:pt x="642266" y="514656"/>
                  </a:lnTo>
                  <a:lnTo>
                    <a:pt x="638433" y="527865"/>
                  </a:lnTo>
                  <a:lnTo>
                    <a:pt x="633055" y="539494"/>
                  </a:lnTo>
                  <a:lnTo>
                    <a:pt x="619592" y="547247"/>
                  </a:lnTo>
                  <a:lnTo>
                    <a:pt x="600739" y="552415"/>
                  </a:lnTo>
                  <a:lnTo>
                    <a:pt x="578292" y="555860"/>
                  </a:lnTo>
                  <a:lnTo>
                    <a:pt x="559095" y="552513"/>
                  </a:lnTo>
                  <a:lnTo>
                    <a:pt x="542063" y="544637"/>
                  </a:lnTo>
                  <a:lnTo>
                    <a:pt x="526475" y="533742"/>
                  </a:lnTo>
                  <a:lnTo>
                    <a:pt x="513261" y="522245"/>
                  </a:lnTo>
                  <a:lnTo>
                    <a:pt x="501629" y="510347"/>
                  </a:lnTo>
                  <a:lnTo>
                    <a:pt x="491052" y="498182"/>
                  </a:lnTo>
                  <a:lnTo>
                    <a:pt x="479769" y="483016"/>
                  </a:lnTo>
                  <a:lnTo>
                    <a:pt x="468012" y="465850"/>
                  </a:lnTo>
                  <a:lnTo>
                    <a:pt x="455941" y="447351"/>
                  </a:lnTo>
                  <a:lnTo>
                    <a:pt x="445072" y="432196"/>
                  </a:lnTo>
                  <a:lnTo>
                    <a:pt x="435003" y="419270"/>
                  </a:lnTo>
                  <a:lnTo>
                    <a:pt x="406400" y="3849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258300" y="42545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270000" y="4749800"/>
            <a:ext cx="3010744" cy="1286345"/>
            <a:chOff x="1270000" y="4749800"/>
            <a:chExt cx="3010744" cy="1286345"/>
          </a:xfrm>
        </p:grpSpPr>
        <p:sp>
          <p:nvSpPr>
            <p:cNvPr id="54" name="Freeform 53"/>
            <p:cNvSpPr/>
            <p:nvPr/>
          </p:nvSpPr>
          <p:spPr>
            <a:xfrm>
              <a:off x="1270000" y="4769561"/>
              <a:ext cx="469901" cy="272340"/>
            </a:xfrm>
            <a:custGeom>
              <a:avLst/>
              <a:gdLst/>
              <a:ahLst/>
              <a:cxnLst/>
              <a:rect l="0" t="0" r="0" b="0"/>
              <a:pathLst>
                <a:path w="469901" h="272340">
                  <a:moveTo>
                    <a:pt x="0" y="43739"/>
                  </a:moveTo>
                  <a:lnTo>
                    <a:pt x="0" y="16770"/>
                  </a:lnTo>
                  <a:lnTo>
                    <a:pt x="7055" y="8827"/>
                  </a:lnTo>
                  <a:lnTo>
                    <a:pt x="18814" y="3530"/>
                  </a:lnTo>
                  <a:lnTo>
                    <a:pt x="33709" y="0"/>
                  </a:lnTo>
                  <a:lnTo>
                    <a:pt x="47873" y="468"/>
                  </a:lnTo>
                  <a:lnTo>
                    <a:pt x="61548" y="3603"/>
                  </a:lnTo>
                  <a:lnTo>
                    <a:pt x="74899" y="8515"/>
                  </a:lnTo>
                  <a:lnTo>
                    <a:pt x="86621" y="14612"/>
                  </a:lnTo>
                  <a:lnTo>
                    <a:pt x="97258" y="21498"/>
                  </a:lnTo>
                  <a:lnTo>
                    <a:pt x="107172" y="28912"/>
                  </a:lnTo>
                  <a:lnTo>
                    <a:pt x="116603" y="38087"/>
                  </a:lnTo>
                  <a:lnTo>
                    <a:pt x="125713" y="48437"/>
                  </a:lnTo>
                  <a:lnTo>
                    <a:pt x="134609" y="59571"/>
                  </a:lnTo>
                  <a:lnTo>
                    <a:pt x="141950" y="72638"/>
                  </a:lnTo>
                  <a:lnTo>
                    <a:pt x="148255" y="86994"/>
                  </a:lnTo>
                  <a:lnTo>
                    <a:pt x="153870" y="102209"/>
                  </a:lnTo>
                  <a:lnTo>
                    <a:pt x="163258" y="116585"/>
                  </a:lnTo>
                  <a:lnTo>
                    <a:pt x="175161" y="130403"/>
                  </a:lnTo>
                  <a:lnTo>
                    <a:pt x="188740" y="143848"/>
                  </a:lnTo>
                  <a:lnTo>
                    <a:pt x="199204" y="157045"/>
                  </a:lnTo>
                  <a:lnTo>
                    <a:pt x="207592" y="170076"/>
                  </a:lnTo>
                  <a:lnTo>
                    <a:pt x="214594" y="182997"/>
                  </a:lnTo>
                  <a:lnTo>
                    <a:pt x="224907" y="194433"/>
                  </a:lnTo>
                  <a:lnTo>
                    <a:pt x="237427" y="204879"/>
                  </a:lnTo>
                  <a:lnTo>
                    <a:pt x="251418" y="214666"/>
                  </a:lnTo>
                  <a:lnTo>
                    <a:pt x="267801" y="224012"/>
                  </a:lnTo>
                  <a:lnTo>
                    <a:pt x="285778" y="233065"/>
                  </a:lnTo>
                  <a:lnTo>
                    <a:pt x="304818" y="241923"/>
                  </a:lnTo>
                  <a:lnTo>
                    <a:pt x="321745" y="249240"/>
                  </a:lnTo>
                  <a:lnTo>
                    <a:pt x="337264" y="255528"/>
                  </a:lnTo>
                  <a:lnTo>
                    <a:pt x="351842" y="261131"/>
                  </a:lnTo>
                  <a:lnTo>
                    <a:pt x="368617" y="264867"/>
                  </a:lnTo>
                  <a:lnTo>
                    <a:pt x="386856" y="267357"/>
                  </a:lnTo>
                  <a:lnTo>
                    <a:pt x="469900" y="2723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371600" y="4762500"/>
              <a:ext cx="215901" cy="368301"/>
            </a:xfrm>
            <a:custGeom>
              <a:avLst/>
              <a:gdLst/>
              <a:ahLst/>
              <a:cxnLst/>
              <a:rect l="0" t="0" r="0" b="0"/>
              <a:pathLst>
                <a:path w="215901" h="368301">
                  <a:moveTo>
                    <a:pt x="215900" y="0"/>
                  </a:moveTo>
                  <a:lnTo>
                    <a:pt x="202416" y="13484"/>
                  </a:lnTo>
                  <a:lnTo>
                    <a:pt x="194210" y="23100"/>
                  </a:lnTo>
                  <a:lnTo>
                    <a:pt x="173804" y="48837"/>
                  </a:lnTo>
                  <a:lnTo>
                    <a:pt x="163847" y="62191"/>
                  </a:lnTo>
                  <a:lnTo>
                    <a:pt x="145258" y="88318"/>
                  </a:lnTo>
                  <a:lnTo>
                    <a:pt x="137761" y="101212"/>
                  </a:lnTo>
                  <a:lnTo>
                    <a:pt x="131351" y="114041"/>
                  </a:lnTo>
                  <a:lnTo>
                    <a:pt x="125667" y="126827"/>
                  </a:lnTo>
                  <a:lnTo>
                    <a:pt x="119056" y="138174"/>
                  </a:lnTo>
                  <a:lnTo>
                    <a:pt x="111826" y="148560"/>
                  </a:lnTo>
                  <a:lnTo>
                    <a:pt x="104184" y="158307"/>
                  </a:lnTo>
                  <a:lnTo>
                    <a:pt x="96267" y="169038"/>
                  </a:lnTo>
                  <a:lnTo>
                    <a:pt x="79944" y="192250"/>
                  </a:lnTo>
                  <a:lnTo>
                    <a:pt x="73052" y="205777"/>
                  </a:lnTo>
                  <a:lnTo>
                    <a:pt x="67045" y="220440"/>
                  </a:lnTo>
                  <a:lnTo>
                    <a:pt x="61630" y="235860"/>
                  </a:lnTo>
                  <a:lnTo>
                    <a:pt x="52375" y="253195"/>
                  </a:lnTo>
                  <a:lnTo>
                    <a:pt x="40561" y="271808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866900" y="48133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892300" y="50038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16922" y="4813300"/>
              <a:ext cx="181779" cy="228601"/>
            </a:xfrm>
            <a:custGeom>
              <a:avLst/>
              <a:gdLst/>
              <a:ahLst/>
              <a:cxnLst/>
              <a:rect l="0" t="0" r="0" b="0"/>
              <a:pathLst>
                <a:path w="181779" h="228601">
                  <a:moveTo>
                    <a:pt x="181778" y="0"/>
                  </a:moveTo>
                  <a:lnTo>
                    <a:pt x="148068" y="0"/>
                  </a:lnTo>
                  <a:lnTo>
                    <a:pt x="135315" y="2822"/>
                  </a:lnTo>
                  <a:lnTo>
                    <a:pt x="123991" y="7525"/>
                  </a:lnTo>
                  <a:lnTo>
                    <a:pt x="113620" y="13484"/>
                  </a:lnTo>
                  <a:lnTo>
                    <a:pt x="102473" y="18867"/>
                  </a:lnTo>
                  <a:lnTo>
                    <a:pt x="90807" y="23866"/>
                  </a:lnTo>
                  <a:lnTo>
                    <a:pt x="78798" y="28611"/>
                  </a:lnTo>
                  <a:lnTo>
                    <a:pt x="67969" y="34596"/>
                  </a:lnTo>
                  <a:lnTo>
                    <a:pt x="57927" y="41408"/>
                  </a:lnTo>
                  <a:lnTo>
                    <a:pt x="48411" y="48772"/>
                  </a:lnTo>
                  <a:lnTo>
                    <a:pt x="39244" y="56503"/>
                  </a:lnTo>
                  <a:lnTo>
                    <a:pt x="30311" y="64480"/>
                  </a:lnTo>
                  <a:lnTo>
                    <a:pt x="21533" y="72620"/>
                  </a:lnTo>
                  <a:lnTo>
                    <a:pt x="14270" y="82280"/>
                  </a:lnTo>
                  <a:lnTo>
                    <a:pt x="8017" y="92953"/>
                  </a:lnTo>
                  <a:lnTo>
                    <a:pt x="2437" y="104302"/>
                  </a:lnTo>
                  <a:lnTo>
                    <a:pt x="128" y="118923"/>
                  </a:lnTo>
                  <a:lnTo>
                    <a:pt x="0" y="135726"/>
                  </a:lnTo>
                  <a:lnTo>
                    <a:pt x="1326" y="153984"/>
                  </a:lnTo>
                  <a:lnTo>
                    <a:pt x="7854" y="170389"/>
                  </a:lnTo>
                  <a:lnTo>
                    <a:pt x="17851" y="185559"/>
                  </a:lnTo>
                  <a:lnTo>
                    <a:pt x="30160" y="199906"/>
                  </a:lnTo>
                  <a:lnTo>
                    <a:pt x="45421" y="209470"/>
                  </a:lnTo>
                  <a:lnTo>
                    <a:pt x="62651" y="215847"/>
                  </a:lnTo>
                  <a:lnTo>
                    <a:pt x="81193" y="220098"/>
                  </a:lnTo>
                  <a:lnTo>
                    <a:pt x="100610" y="222932"/>
                  </a:lnTo>
                  <a:lnTo>
                    <a:pt x="120610" y="224821"/>
                  </a:lnTo>
                  <a:lnTo>
                    <a:pt x="181778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395336" y="4838700"/>
              <a:ext cx="214218" cy="221213"/>
            </a:xfrm>
            <a:custGeom>
              <a:avLst/>
              <a:gdLst/>
              <a:ahLst/>
              <a:cxnLst/>
              <a:rect l="0" t="0" r="0" b="0"/>
              <a:pathLst>
                <a:path w="214218" h="221213">
                  <a:moveTo>
                    <a:pt x="30364" y="0"/>
                  </a:moveTo>
                  <a:lnTo>
                    <a:pt x="16879" y="20225"/>
                  </a:lnTo>
                  <a:lnTo>
                    <a:pt x="11496" y="33239"/>
                  </a:lnTo>
                  <a:lnTo>
                    <a:pt x="6497" y="48970"/>
                  </a:lnTo>
                  <a:lnTo>
                    <a:pt x="1752" y="66513"/>
                  </a:lnTo>
                  <a:lnTo>
                    <a:pt x="0" y="85264"/>
                  </a:lnTo>
                  <a:lnTo>
                    <a:pt x="244" y="104820"/>
                  </a:lnTo>
                  <a:lnTo>
                    <a:pt x="1817" y="124913"/>
                  </a:lnTo>
                  <a:lnTo>
                    <a:pt x="5688" y="141131"/>
                  </a:lnTo>
                  <a:lnTo>
                    <a:pt x="11091" y="154765"/>
                  </a:lnTo>
                  <a:lnTo>
                    <a:pt x="17515" y="166677"/>
                  </a:lnTo>
                  <a:lnTo>
                    <a:pt x="27442" y="178851"/>
                  </a:lnTo>
                  <a:lnTo>
                    <a:pt x="39705" y="191200"/>
                  </a:lnTo>
                  <a:lnTo>
                    <a:pt x="53524" y="203667"/>
                  </a:lnTo>
                  <a:lnTo>
                    <a:pt x="69793" y="211978"/>
                  </a:lnTo>
                  <a:lnTo>
                    <a:pt x="87694" y="217518"/>
                  </a:lnTo>
                  <a:lnTo>
                    <a:pt x="106684" y="221212"/>
                  </a:lnTo>
                  <a:lnTo>
                    <a:pt x="123577" y="220852"/>
                  </a:lnTo>
                  <a:lnTo>
                    <a:pt x="139073" y="217790"/>
                  </a:lnTo>
                  <a:lnTo>
                    <a:pt x="194359" y="199340"/>
                  </a:lnTo>
                  <a:lnTo>
                    <a:pt x="203194" y="190748"/>
                  </a:lnTo>
                  <a:lnTo>
                    <a:pt x="209084" y="179377"/>
                  </a:lnTo>
                  <a:lnTo>
                    <a:pt x="213010" y="166151"/>
                  </a:lnTo>
                  <a:lnTo>
                    <a:pt x="214217" y="150278"/>
                  </a:lnTo>
                  <a:lnTo>
                    <a:pt x="213610" y="132641"/>
                  </a:lnTo>
                  <a:lnTo>
                    <a:pt x="211795" y="113827"/>
                  </a:lnTo>
                  <a:lnTo>
                    <a:pt x="207762" y="97051"/>
                  </a:lnTo>
                  <a:lnTo>
                    <a:pt x="202251" y="81634"/>
                  </a:lnTo>
                  <a:lnTo>
                    <a:pt x="195755" y="67123"/>
                  </a:lnTo>
                  <a:lnTo>
                    <a:pt x="187192" y="54626"/>
                  </a:lnTo>
                  <a:lnTo>
                    <a:pt x="177249" y="43473"/>
                  </a:lnTo>
                  <a:lnTo>
                    <a:pt x="166387" y="33215"/>
                  </a:lnTo>
                  <a:lnTo>
                    <a:pt x="153501" y="26377"/>
                  </a:lnTo>
                  <a:lnTo>
                    <a:pt x="139267" y="21818"/>
                  </a:lnTo>
                  <a:lnTo>
                    <a:pt x="124132" y="18778"/>
                  </a:lnTo>
                  <a:lnTo>
                    <a:pt x="109809" y="19574"/>
                  </a:lnTo>
                  <a:lnTo>
                    <a:pt x="30364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671380" y="4914900"/>
              <a:ext cx="215405" cy="188511"/>
            </a:xfrm>
            <a:custGeom>
              <a:avLst/>
              <a:gdLst/>
              <a:ahLst/>
              <a:cxnLst/>
              <a:rect l="0" t="0" r="0" b="0"/>
              <a:pathLst>
                <a:path w="215405" h="188511">
                  <a:moveTo>
                    <a:pt x="71820" y="0"/>
                  </a:moveTo>
                  <a:lnTo>
                    <a:pt x="38110" y="13484"/>
                  </a:lnTo>
                  <a:lnTo>
                    <a:pt x="26768" y="21689"/>
                  </a:lnTo>
                  <a:lnTo>
                    <a:pt x="17797" y="31392"/>
                  </a:lnTo>
                  <a:lnTo>
                    <a:pt x="10404" y="42095"/>
                  </a:lnTo>
                  <a:lnTo>
                    <a:pt x="5476" y="54874"/>
                  </a:lnTo>
                  <a:lnTo>
                    <a:pt x="2190" y="69038"/>
                  </a:lnTo>
                  <a:lnTo>
                    <a:pt x="0" y="84125"/>
                  </a:lnTo>
                  <a:lnTo>
                    <a:pt x="2773" y="98417"/>
                  </a:lnTo>
                  <a:lnTo>
                    <a:pt x="8855" y="112178"/>
                  </a:lnTo>
                  <a:lnTo>
                    <a:pt x="17143" y="125585"/>
                  </a:lnTo>
                  <a:lnTo>
                    <a:pt x="25491" y="137345"/>
                  </a:lnTo>
                  <a:lnTo>
                    <a:pt x="33878" y="148008"/>
                  </a:lnTo>
                  <a:lnTo>
                    <a:pt x="42292" y="157938"/>
                  </a:lnTo>
                  <a:lnTo>
                    <a:pt x="54957" y="167381"/>
                  </a:lnTo>
                  <a:lnTo>
                    <a:pt x="70455" y="176498"/>
                  </a:lnTo>
                  <a:lnTo>
                    <a:pt x="87844" y="185399"/>
                  </a:lnTo>
                  <a:lnTo>
                    <a:pt x="106491" y="188510"/>
                  </a:lnTo>
                  <a:lnTo>
                    <a:pt x="125978" y="187762"/>
                  </a:lnTo>
                  <a:lnTo>
                    <a:pt x="146025" y="184441"/>
                  </a:lnTo>
                  <a:lnTo>
                    <a:pt x="163623" y="179405"/>
                  </a:lnTo>
                  <a:lnTo>
                    <a:pt x="179589" y="173225"/>
                  </a:lnTo>
                  <a:lnTo>
                    <a:pt x="194466" y="166284"/>
                  </a:lnTo>
                  <a:lnTo>
                    <a:pt x="204384" y="151778"/>
                  </a:lnTo>
                  <a:lnTo>
                    <a:pt x="210996" y="132229"/>
                  </a:lnTo>
                  <a:lnTo>
                    <a:pt x="215404" y="109320"/>
                  </a:lnTo>
                  <a:lnTo>
                    <a:pt x="214109" y="92635"/>
                  </a:lnTo>
                  <a:lnTo>
                    <a:pt x="209012" y="80101"/>
                  </a:lnTo>
                  <a:lnTo>
                    <a:pt x="201382" y="70334"/>
                  </a:lnTo>
                  <a:lnTo>
                    <a:pt x="193472" y="61000"/>
                  </a:lnTo>
                  <a:lnTo>
                    <a:pt x="185377" y="51956"/>
                  </a:lnTo>
                  <a:lnTo>
                    <a:pt x="177158" y="43103"/>
                  </a:lnTo>
                  <a:lnTo>
                    <a:pt x="167445" y="34380"/>
                  </a:lnTo>
                  <a:lnTo>
                    <a:pt x="156736" y="25742"/>
                  </a:lnTo>
                  <a:lnTo>
                    <a:pt x="145364" y="17161"/>
                  </a:lnTo>
                  <a:lnTo>
                    <a:pt x="132138" y="11441"/>
                  </a:lnTo>
                  <a:lnTo>
                    <a:pt x="117676" y="7627"/>
                  </a:lnTo>
                  <a:lnTo>
                    <a:pt x="5912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011665" y="4749800"/>
              <a:ext cx="61736" cy="342901"/>
            </a:xfrm>
            <a:custGeom>
              <a:avLst/>
              <a:gdLst/>
              <a:ahLst/>
              <a:cxnLst/>
              <a:rect l="0" t="0" r="0" b="0"/>
              <a:pathLst>
                <a:path w="61736" h="342901">
                  <a:moveTo>
                    <a:pt x="10935" y="0"/>
                  </a:moveTo>
                  <a:lnTo>
                    <a:pt x="4192" y="20225"/>
                  </a:lnTo>
                  <a:lnTo>
                    <a:pt x="2207" y="31828"/>
                  </a:lnTo>
                  <a:lnTo>
                    <a:pt x="882" y="45208"/>
                  </a:lnTo>
                  <a:lnTo>
                    <a:pt x="0" y="59771"/>
                  </a:lnTo>
                  <a:lnTo>
                    <a:pt x="823" y="73714"/>
                  </a:lnTo>
                  <a:lnTo>
                    <a:pt x="2782" y="87243"/>
                  </a:lnTo>
                  <a:lnTo>
                    <a:pt x="5500" y="100495"/>
                  </a:lnTo>
                  <a:lnTo>
                    <a:pt x="10133" y="119208"/>
                  </a:lnTo>
                  <a:lnTo>
                    <a:pt x="22808" y="166340"/>
                  </a:lnTo>
                  <a:lnTo>
                    <a:pt x="27317" y="191327"/>
                  </a:lnTo>
                  <a:lnTo>
                    <a:pt x="30323" y="216451"/>
                  </a:lnTo>
                  <a:lnTo>
                    <a:pt x="32327" y="241667"/>
                  </a:lnTo>
                  <a:lnTo>
                    <a:pt x="36485" y="261300"/>
                  </a:lnTo>
                  <a:lnTo>
                    <a:pt x="42079" y="277211"/>
                  </a:lnTo>
                  <a:lnTo>
                    <a:pt x="61735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090176" y="4813300"/>
              <a:ext cx="300725" cy="317501"/>
            </a:xfrm>
            <a:custGeom>
              <a:avLst/>
              <a:gdLst/>
              <a:ahLst/>
              <a:cxnLst/>
              <a:rect l="0" t="0" r="0" b="0"/>
              <a:pathLst>
                <a:path w="300725" h="317501">
                  <a:moveTo>
                    <a:pt x="135624" y="0"/>
                  </a:moveTo>
                  <a:lnTo>
                    <a:pt x="122140" y="13484"/>
                  </a:lnTo>
                  <a:lnTo>
                    <a:pt x="113934" y="18867"/>
                  </a:lnTo>
                  <a:lnTo>
                    <a:pt x="104231" y="23866"/>
                  </a:lnTo>
                  <a:lnTo>
                    <a:pt x="93528" y="28611"/>
                  </a:lnTo>
                  <a:lnTo>
                    <a:pt x="83571" y="34596"/>
                  </a:lnTo>
                  <a:lnTo>
                    <a:pt x="74111" y="41408"/>
                  </a:lnTo>
                  <a:lnTo>
                    <a:pt x="64982" y="48772"/>
                  </a:lnTo>
                  <a:lnTo>
                    <a:pt x="54662" y="56503"/>
                  </a:lnTo>
                  <a:lnTo>
                    <a:pt x="31908" y="72620"/>
                  </a:lnTo>
                  <a:lnTo>
                    <a:pt x="21324" y="82280"/>
                  </a:lnTo>
                  <a:lnTo>
                    <a:pt x="11446" y="92953"/>
                  </a:lnTo>
                  <a:lnTo>
                    <a:pt x="2039" y="104302"/>
                  </a:lnTo>
                  <a:lnTo>
                    <a:pt x="0" y="114690"/>
                  </a:lnTo>
                  <a:lnTo>
                    <a:pt x="2875" y="124438"/>
                  </a:lnTo>
                  <a:lnTo>
                    <a:pt x="9024" y="133758"/>
                  </a:lnTo>
                  <a:lnTo>
                    <a:pt x="20180" y="141383"/>
                  </a:lnTo>
                  <a:lnTo>
                    <a:pt x="34672" y="147877"/>
                  </a:lnTo>
                  <a:lnTo>
                    <a:pt x="51389" y="153618"/>
                  </a:lnTo>
                  <a:lnTo>
                    <a:pt x="65356" y="160268"/>
                  </a:lnTo>
                  <a:lnTo>
                    <a:pt x="77490" y="167523"/>
                  </a:lnTo>
                  <a:lnTo>
                    <a:pt x="111813" y="191217"/>
                  </a:lnTo>
                  <a:lnTo>
                    <a:pt x="123984" y="199445"/>
                  </a:lnTo>
                  <a:lnTo>
                    <a:pt x="156321" y="219875"/>
                  </a:lnTo>
                  <a:lnTo>
                    <a:pt x="174821" y="231250"/>
                  </a:lnTo>
                  <a:lnTo>
                    <a:pt x="189978" y="241655"/>
                  </a:lnTo>
                  <a:lnTo>
                    <a:pt x="202904" y="251415"/>
                  </a:lnTo>
                  <a:lnTo>
                    <a:pt x="214344" y="260743"/>
                  </a:lnTo>
                  <a:lnTo>
                    <a:pt x="224793" y="269784"/>
                  </a:lnTo>
                  <a:lnTo>
                    <a:pt x="234581" y="278634"/>
                  </a:lnTo>
                  <a:lnTo>
                    <a:pt x="243929" y="287356"/>
                  </a:lnTo>
                  <a:lnTo>
                    <a:pt x="254393" y="294582"/>
                  </a:lnTo>
                  <a:lnTo>
                    <a:pt x="265604" y="300810"/>
                  </a:lnTo>
                  <a:lnTo>
                    <a:pt x="300724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416300" y="4914900"/>
              <a:ext cx="101601" cy="215901"/>
            </a:xfrm>
            <a:custGeom>
              <a:avLst/>
              <a:gdLst/>
              <a:ahLst/>
              <a:cxnLst/>
              <a:rect l="0" t="0" r="0" b="0"/>
              <a:pathLst>
                <a:path w="101601" h="215901">
                  <a:moveTo>
                    <a:pt x="0" y="0"/>
                  </a:moveTo>
                  <a:lnTo>
                    <a:pt x="13484" y="13484"/>
                  </a:lnTo>
                  <a:lnTo>
                    <a:pt x="18867" y="27333"/>
                  </a:lnTo>
                  <a:lnTo>
                    <a:pt x="23866" y="46444"/>
                  </a:lnTo>
                  <a:lnTo>
                    <a:pt x="28611" y="69063"/>
                  </a:lnTo>
                  <a:lnTo>
                    <a:pt x="34596" y="88375"/>
                  </a:lnTo>
                  <a:lnTo>
                    <a:pt x="41408" y="105483"/>
                  </a:lnTo>
                  <a:lnTo>
                    <a:pt x="64480" y="153550"/>
                  </a:lnTo>
                  <a:lnTo>
                    <a:pt x="10160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581400" y="4912620"/>
              <a:ext cx="212133" cy="218181"/>
            </a:xfrm>
            <a:custGeom>
              <a:avLst/>
              <a:gdLst/>
              <a:ahLst/>
              <a:cxnLst/>
              <a:rect l="0" t="0" r="0" b="0"/>
              <a:pathLst>
                <a:path w="212133" h="218181">
                  <a:moveTo>
                    <a:pt x="0" y="180080"/>
                  </a:moveTo>
                  <a:lnTo>
                    <a:pt x="26968" y="180080"/>
                  </a:lnTo>
                  <a:lnTo>
                    <a:pt x="37734" y="177257"/>
                  </a:lnTo>
                  <a:lnTo>
                    <a:pt x="47733" y="172554"/>
                  </a:lnTo>
                  <a:lnTo>
                    <a:pt x="67781" y="159801"/>
                  </a:lnTo>
                  <a:lnTo>
                    <a:pt x="90802" y="144726"/>
                  </a:lnTo>
                  <a:lnTo>
                    <a:pt x="105690" y="138166"/>
                  </a:lnTo>
                  <a:lnTo>
                    <a:pt x="122671" y="132382"/>
                  </a:lnTo>
                  <a:lnTo>
                    <a:pt x="141047" y="127115"/>
                  </a:lnTo>
                  <a:lnTo>
                    <a:pt x="156120" y="120780"/>
                  </a:lnTo>
                  <a:lnTo>
                    <a:pt x="168991" y="113735"/>
                  </a:lnTo>
                  <a:lnTo>
                    <a:pt x="180394" y="106217"/>
                  </a:lnTo>
                  <a:lnTo>
                    <a:pt x="189407" y="96971"/>
                  </a:lnTo>
                  <a:lnTo>
                    <a:pt x="196827" y="86574"/>
                  </a:lnTo>
                  <a:lnTo>
                    <a:pt x="203184" y="75409"/>
                  </a:lnTo>
                  <a:lnTo>
                    <a:pt x="207423" y="62322"/>
                  </a:lnTo>
                  <a:lnTo>
                    <a:pt x="210248" y="47952"/>
                  </a:lnTo>
                  <a:lnTo>
                    <a:pt x="212132" y="32728"/>
                  </a:lnTo>
                  <a:lnTo>
                    <a:pt x="209155" y="21167"/>
                  </a:lnTo>
                  <a:lnTo>
                    <a:pt x="202936" y="12049"/>
                  </a:lnTo>
                  <a:lnTo>
                    <a:pt x="194557" y="4559"/>
                  </a:lnTo>
                  <a:lnTo>
                    <a:pt x="181916" y="977"/>
                  </a:lnTo>
                  <a:lnTo>
                    <a:pt x="166433" y="0"/>
                  </a:lnTo>
                  <a:lnTo>
                    <a:pt x="149055" y="760"/>
                  </a:lnTo>
                  <a:lnTo>
                    <a:pt x="133236" y="4089"/>
                  </a:lnTo>
                  <a:lnTo>
                    <a:pt x="118457" y="9130"/>
                  </a:lnTo>
                  <a:lnTo>
                    <a:pt x="104371" y="15313"/>
                  </a:lnTo>
                  <a:lnTo>
                    <a:pt x="92159" y="22257"/>
                  </a:lnTo>
                  <a:lnTo>
                    <a:pt x="81195" y="29709"/>
                  </a:lnTo>
                  <a:lnTo>
                    <a:pt x="71063" y="37499"/>
                  </a:lnTo>
                  <a:lnTo>
                    <a:pt x="64308" y="51159"/>
                  </a:lnTo>
                  <a:lnTo>
                    <a:pt x="59805" y="68733"/>
                  </a:lnTo>
                  <a:lnTo>
                    <a:pt x="56803" y="88915"/>
                  </a:lnTo>
                  <a:lnTo>
                    <a:pt x="57624" y="108014"/>
                  </a:lnTo>
                  <a:lnTo>
                    <a:pt x="60994" y="126391"/>
                  </a:lnTo>
                  <a:lnTo>
                    <a:pt x="66063" y="144287"/>
                  </a:lnTo>
                  <a:lnTo>
                    <a:pt x="73675" y="159040"/>
                  </a:lnTo>
                  <a:lnTo>
                    <a:pt x="82983" y="171698"/>
                  </a:lnTo>
                  <a:lnTo>
                    <a:pt x="93422" y="182958"/>
                  </a:lnTo>
                  <a:lnTo>
                    <a:pt x="104614" y="191876"/>
                  </a:lnTo>
                  <a:lnTo>
                    <a:pt x="116309" y="199233"/>
                  </a:lnTo>
                  <a:lnTo>
                    <a:pt x="152400" y="2181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954431" y="4891096"/>
              <a:ext cx="215439" cy="297353"/>
            </a:xfrm>
            <a:custGeom>
              <a:avLst/>
              <a:gdLst/>
              <a:ahLst/>
              <a:cxnLst/>
              <a:rect l="0" t="0" r="0" b="0"/>
              <a:pathLst>
                <a:path w="215439" h="297353">
                  <a:moveTo>
                    <a:pt x="58769" y="49204"/>
                  </a:moveTo>
                  <a:lnTo>
                    <a:pt x="52026" y="28978"/>
                  </a:lnTo>
                  <a:lnTo>
                    <a:pt x="47218" y="20198"/>
                  </a:lnTo>
                  <a:lnTo>
                    <a:pt x="41191" y="11522"/>
                  </a:lnTo>
                  <a:lnTo>
                    <a:pt x="34350" y="2916"/>
                  </a:lnTo>
                  <a:lnTo>
                    <a:pt x="26967" y="0"/>
                  </a:lnTo>
                  <a:lnTo>
                    <a:pt x="19223" y="879"/>
                  </a:lnTo>
                  <a:lnTo>
                    <a:pt x="11238" y="4287"/>
                  </a:lnTo>
                  <a:lnTo>
                    <a:pt x="5915" y="13615"/>
                  </a:lnTo>
                  <a:lnTo>
                    <a:pt x="2366" y="26889"/>
                  </a:lnTo>
                  <a:lnTo>
                    <a:pt x="0" y="42794"/>
                  </a:lnTo>
                  <a:lnTo>
                    <a:pt x="4068" y="57631"/>
                  </a:lnTo>
                  <a:lnTo>
                    <a:pt x="12423" y="71755"/>
                  </a:lnTo>
                  <a:lnTo>
                    <a:pt x="23638" y="85404"/>
                  </a:lnTo>
                  <a:lnTo>
                    <a:pt x="38171" y="98737"/>
                  </a:lnTo>
                  <a:lnTo>
                    <a:pt x="54914" y="111859"/>
                  </a:lnTo>
                  <a:lnTo>
                    <a:pt x="73132" y="124841"/>
                  </a:lnTo>
                  <a:lnTo>
                    <a:pt x="86689" y="139139"/>
                  </a:lnTo>
                  <a:lnTo>
                    <a:pt x="97137" y="154316"/>
                  </a:lnTo>
                  <a:lnTo>
                    <a:pt x="105514" y="170079"/>
                  </a:lnTo>
                  <a:lnTo>
                    <a:pt x="113921" y="183409"/>
                  </a:lnTo>
                  <a:lnTo>
                    <a:pt x="122348" y="195119"/>
                  </a:lnTo>
                  <a:lnTo>
                    <a:pt x="130788" y="205747"/>
                  </a:lnTo>
                  <a:lnTo>
                    <a:pt x="140648" y="214243"/>
                  </a:lnTo>
                  <a:lnTo>
                    <a:pt x="151455" y="221319"/>
                  </a:lnTo>
                  <a:lnTo>
                    <a:pt x="176162" y="234355"/>
                  </a:lnTo>
                  <a:lnTo>
                    <a:pt x="205958" y="249556"/>
                  </a:lnTo>
                  <a:lnTo>
                    <a:pt x="213340" y="258972"/>
                  </a:lnTo>
                  <a:lnTo>
                    <a:pt x="215438" y="269483"/>
                  </a:lnTo>
                  <a:lnTo>
                    <a:pt x="214015" y="280723"/>
                  </a:lnTo>
                  <a:lnTo>
                    <a:pt x="206011" y="288216"/>
                  </a:lnTo>
                  <a:lnTo>
                    <a:pt x="193619" y="293212"/>
                  </a:lnTo>
                  <a:lnTo>
                    <a:pt x="178302" y="296543"/>
                  </a:lnTo>
                  <a:lnTo>
                    <a:pt x="161035" y="297352"/>
                  </a:lnTo>
                  <a:lnTo>
                    <a:pt x="142468" y="296480"/>
                  </a:lnTo>
                  <a:lnTo>
                    <a:pt x="123035" y="294488"/>
                  </a:lnTo>
                  <a:lnTo>
                    <a:pt x="107257" y="290338"/>
                  </a:lnTo>
                  <a:lnTo>
                    <a:pt x="93917" y="284748"/>
                  </a:lnTo>
                  <a:lnTo>
                    <a:pt x="58769" y="2651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695700" y="48133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498691" y="5333215"/>
              <a:ext cx="273013" cy="702930"/>
            </a:xfrm>
            <a:custGeom>
              <a:avLst/>
              <a:gdLst/>
              <a:ahLst/>
              <a:cxnLst/>
              <a:rect l="0" t="0" r="0" b="0"/>
              <a:pathLst>
                <a:path w="273013" h="702930">
                  <a:moveTo>
                    <a:pt x="25309" y="13485"/>
                  </a:moveTo>
                  <a:lnTo>
                    <a:pt x="11825" y="0"/>
                  </a:lnTo>
                  <a:lnTo>
                    <a:pt x="7852" y="1673"/>
                  </a:lnTo>
                  <a:lnTo>
                    <a:pt x="5204" y="8432"/>
                  </a:lnTo>
                  <a:lnTo>
                    <a:pt x="3439" y="18583"/>
                  </a:lnTo>
                  <a:lnTo>
                    <a:pt x="2262" y="32406"/>
                  </a:lnTo>
                  <a:lnTo>
                    <a:pt x="1478" y="48677"/>
                  </a:lnTo>
                  <a:lnTo>
                    <a:pt x="606" y="88392"/>
                  </a:lnTo>
                  <a:lnTo>
                    <a:pt x="0" y="209494"/>
                  </a:lnTo>
                  <a:lnTo>
                    <a:pt x="2792" y="228824"/>
                  </a:lnTo>
                  <a:lnTo>
                    <a:pt x="7475" y="245944"/>
                  </a:lnTo>
                  <a:lnTo>
                    <a:pt x="13420" y="261591"/>
                  </a:lnTo>
                  <a:lnTo>
                    <a:pt x="20205" y="274844"/>
                  </a:lnTo>
                  <a:lnTo>
                    <a:pt x="27551" y="286502"/>
                  </a:lnTo>
                  <a:lnTo>
                    <a:pt x="35270" y="297096"/>
                  </a:lnTo>
                  <a:lnTo>
                    <a:pt x="44649" y="306981"/>
                  </a:lnTo>
                  <a:lnTo>
                    <a:pt x="55136" y="316394"/>
                  </a:lnTo>
                  <a:lnTo>
                    <a:pt x="66360" y="325491"/>
                  </a:lnTo>
                  <a:lnTo>
                    <a:pt x="76665" y="328733"/>
                  </a:lnTo>
                  <a:lnTo>
                    <a:pt x="86357" y="328072"/>
                  </a:lnTo>
                  <a:lnTo>
                    <a:pt x="95641" y="324810"/>
                  </a:lnTo>
                  <a:lnTo>
                    <a:pt x="104652" y="319812"/>
                  </a:lnTo>
                  <a:lnTo>
                    <a:pt x="113482" y="313659"/>
                  </a:lnTo>
                  <a:lnTo>
                    <a:pt x="122191" y="306734"/>
                  </a:lnTo>
                  <a:lnTo>
                    <a:pt x="129408" y="297884"/>
                  </a:lnTo>
                  <a:lnTo>
                    <a:pt x="135630" y="287751"/>
                  </a:lnTo>
                  <a:lnTo>
                    <a:pt x="141190" y="276762"/>
                  </a:lnTo>
                  <a:lnTo>
                    <a:pt x="147718" y="266614"/>
                  </a:lnTo>
                  <a:lnTo>
                    <a:pt x="154893" y="257027"/>
                  </a:lnTo>
                  <a:lnTo>
                    <a:pt x="162498" y="247812"/>
                  </a:lnTo>
                  <a:lnTo>
                    <a:pt x="167568" y="234614"/>
                  </a:lnTo>
                  <a:lnTo>
                    <a:pt x="170948" y="218760"/>
                  </a:lnTo>
                  <a:lnTo>
                    <a:pt x="173202" y="201135"/>
                  </a:lnTo>
                  <a:lnTo>
                    <a:pt x="177526" y="186562"/>
                  </a:lnTo>
                  <a:lnTo>
                    <a:pt x="183231" y="174025"/>
                  </a:lnTo>
                  <a:lnTo>
                    <a:pt x="189857" y="162845"/>
                  </a:lnTo>
                  <a:lnTo>
                    <a:pt x="194274" y="161036"/>
                  </a:lnTo>
                  <a:lnTo>
                    <a:pt x="197219" y="165474"/>
                  </a:lnTo>
                  <a:lnTo>
                    <a:pt x="200491" y="186869"/>
                  </a:lnTo>
                  <a:lnTo>
                    <a:pt x="201363" y="202452"/>
                  </a:lnTo>
                  <a:lnTo>
                    <a:pt x="201945" y="219896"/>
                  </a:lnTo>
                  <a:lnTo>
                    <a:pt x="203744" y="241403"/>
                  </a:lnTo>
                  <a:lnTo>
                    <a:pt x="209506" y="291641"/>
                  </a:lnTo>
                  <a:lnTo>
                    <a:pt x="211607" y="316044"/>
                  </a:lnTo>
                  <a:lnTo>
                    <a:pt x="213007" y="339369"/>
                  </a:lnTo>
                  <a:lnTo>
                    <a:pt x="213941" y="361974"/>
                  </a:lnTo>
                  <a:lnTo>
                    <a:pt x="217386" y="388333"/>
                  </a:lnTo>
                  <a:lnTo>
                    <a:pt x="222504" y="417195"/>
                  </a:lnTo>
                  <a:lnTo>
                    <a:pt x="228739" y="447725"/>
                  </a:lnTo>
                  <a:lnTo>
                    <a:pt x="235718" y="472311"/>
                  </a:lnTo>
                  <a:lnTo>
                    <a:pt x="243192" y="492936"/>
                  </a:lnTo>
                  <a:lnTo>
                    <a:pt x="250998" y="510918"/>
                  </a:lnTo>
                  <a:lnTo>
                    <a:pt x="256201" y="529963"/>
                  </a:lnTo>
                  <a:lnTo>
                    <a:pt x="259670" y="549714"/>
                  </a:lnTo>
                  <a:lnTo>
                    <a:pt x="261983" y="569938"/>
                  </a:lnTo>
                  <a:lnTo>
                    <a:pt x="268316" y="614986"/>
                  </a:lnTo>
                  <a:lnTo>
                    <a:pt x="271980" y="638852"/>
                  </a:lnTo>
                  <a:lnTo>
                    <a:pt x="273012" y="658996"/>
                  </a:lnTo>
                  <a:lnTo>
                    <a:pt x="272288" y="676659"/>
                  </a:lnTo>
                  <a:lnTo>
                    <a:pt x="270395" y="692667"/>
                  </a:lnTo>
                  <a:lnTo>
                    <a:pt x="263489" y="700518"/>
                  </a:lnTo>
                  <a:lnTo>
                    <a:pt x="253240" y="702929"/>
                  </a:lnTo>
                  <a:lnTo>
                    <a:pt x="240763" y="701714"/>
                  </a:lnTo>
                  <a:lnTo>
                    <a:pt x="228211" y="696671"/>
                  </a:lnTo>
                  <a:lnTo>
                    <a:pt x="215610" y="689075"/>
                  </a:lnTo>
                  <a:lnTo>
                    <a:pt x="202976" y="679778"/>
                  </a:lnTo>
                  <a:lnTo>
                    <a:pt x="190320" y="667936"/>
                  </a:lnTo>
                  <a:lnTo>
                    <a:pt x="177650" y="654396"/>
                  </a:lnTo>
                  <a:lnTo>
                    <a:pt x="139609" y="6103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917700" y="55372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930400" y="5715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171700" y="5321300"/>
              <a:ext cx="245440" cy="424548"/>
            </a:xfrm>
            <a:custGeom>
              <a:avLst/>
              <a:gdLst/>
              <a:ahLst/>
              <a:cxnLst/>
              <a:rect l="0" t="0" r="0" b="0"/>
              <a:pathLst>
                <a:path w="245440" h="424548">
                  <a:moveTo>
                    <a:pt x="0" y="0"/>
                  </a:moveTo>
                  <a:lnTo>
                    <a:pt x="0" y="90932"/>
                  </a:lnTo>
                  <a:lnTo>
                    <a:pt x="2822" y="115654"/>
                  </a:lnTo>
                  <a:lnTo>
                    <a:pt x="7525" y="140603"/>
                  </a:lnTo>
                  <a:lnTo>
                    <a:pt x="13484" y="165702"/>
                  </a:lnTo>
                  <a:lnTo>
                    <a:pt x="17455" y="189490"/>
                  </a:lnTo>
                  <a:lnTo>
                    <a:pt x="20104" y="212404"/>
                  </a:lnTo>
                  <a:lnTo>
                    <a:pt x="21869" y="234736"/>
                  </a:lnTo>
                  <a:lnTo>
                    <a:pt x="23046" y="255268"/>
                  </a:lnTo>
                  <a:lnTo>
                    <a:pt x="24353" y="293134"/>
                  </a:lnTo>
                  <a:lnTo>
                    <a:pt x="26113" y="312544"/>
                  </a:lnTo>
                  <a:lnTo>
                    <a:pt x="28698" y="332541"/>
                  </a:lnTo>
                  <a:lnTo>
                    <a:pt x="31831" y="352927"/>
                  </a:lnTo>
                  <a:lnTo>
                    <a:pt x="36743" y="363696"/>
                  </a:lnTo>
                  <a:lnTo>
                    <a:pt x="42840" y="368053"/>
                  </a:lnTo>
                  <a:lnTo>
                    <a:pt x="49726" y="368135"/>
                  </a:lnTo>
                  <a:lnTo>
                    <a:pt x="54317" y="361134"/>
                  </a:lnTo>
                  <a:lnTo>
                    <a:pt x="57378" y="349412"/>
                  </a:lnTo>
                  <a:lnTo>
                    <a:pt x="59419" y="334541"/>
                  </a:lnTo>
                  <a:lnTo>
                    <a:pt x="63601" y="321805"/>
                  </a:lnTo>
                  <a:lnTo>
                    <a:pt x="69212" y="310492"/>
                  </a:lnTo>
                  <a:lnTo>
                    <a:pt x="75774" y="300128"/>
                  </a:lnTo>
                  <a:lnTo>
                    <a:pt x="81560" y="288985"/>
                  </a:lnTo>
                  <a:lnTo>
                    <a:pt x="86829" y="277323"/>
                  </a:lnTo>
                  <a:lnTo>
                    <a:pt x="91752" y="265315"/>
                  </a:lnTo>
                  <a:lnTo>
                    <a:pt x="100679" y="257310"/>
                  </a:lnTo>
                  <a:lnTo>
                    <a:pt x="112275" y="251973"/>
                  </a:lnTo>
                  <a:lnTo>
                    <a:pt x="125650" y="248415"/>
                  </a:lnTo>
                  <a:lnTo>
                    <a:pt x="141622" y="248866"/>
                  </a:lnTo>
                  <a:lnTo>
                    <a:pt x="159325" y="251988"/>
                  </a:lnTo>
                  <a:lnTo>
                    <a:pt x="178184" y="256892"/>
                  </a:lnTo>
                  <a:lnTo>
                    <a:pt x="194989" y="267217"/>
                  </a:lnTo>
                  <a:lnTo>
                    <a:pt x="210426" y="281156"/>
                  </a:lnTo>
                  <a:lnTo>
                    <a:pt x="224950" y="297503"/>
                  </a:lnTo>
                  <a:lnTo>
                    <a:pt x="234633" y="315458"/>
                  </a:lnTo>
                  <a:lnTo>
                    <a:pt x="241089" y="334483"/>
                  </a:lnTo>
                  <a:lnTo>
                    <a:pt x="245392" y="354222"/>
                  </a:lnTo>
                  <a:lnTo>
                    <a:pt x="245439" y="371614"/>
                  </a:lnTo>
                  <a:lnTo>
                    <a:pt x="242648" y="387443"/>
                  </a:lnTo>
                  <a:lnTo>
                    <a:pt x="237965" y="402228"/>
                  </a:lnTo>
                  <a:lnTo>
                    <a:pt x="227788" y="412086"/>
                  </a:lnTo>
                  <a:lnTo>
                    <a:pt x="213947" y="418657"/>
                  </a:lnTo>
                  <a:lnTo>
                    <a:pt x="197665" y="423038"/>
                  </a:lnTo>
                  <a:lnTo>
                    <a:pt x="179754" y="424547"/>
                  </a:lnTo>
                  <a:lnTo>
                    <a:pt x="160758" y="424143"/>
                  </a:lnTo>
                  <a:lnTo>
                    <a:pt x="141039" y="422461"/>
                  </a:lnTo>
                  <a:lnTo>
                    <a:pt x="123659" y="415696"/>
                  </a:lnTo>
                  <a:lnTo>
                    <a:pt x="107839" y="405542"/>
                  </a:lnTo>
                  <a:lnTo>
                    <a:pt x="6350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484030" y="5537200"/>
              <a:ext cx="119471" cy="152255"/>
            </a:xfrm>
            <a:custGeom>
              <a:avLst/>
              <a:gdLst/>
              <a:ahLst/>
              <a:cxnLst/>
              <a:rect l="0" t="0" r="0" b="0"/>
              <a:pathLst>
                <a:path w="119471" h="152255">
                  <a:moveTo>
                    <a:pt x="5170" y="0"/>
                  </a:moveTo>
                  <a:lnTo>
                    <a:pt x="5170" y="26968"/>
                  </a:lnTo>
                  <a:lnTo>
                    <a:pt x="7992" y="41967"/>
                  </a:lnTo>
                  <a:lnTo>
                    <a:pt x="12695" y="59022"/>
                  </a:lnTo>
                  <a:lnTo>
                    <a:pt x="18654" y="77448"/>
                  </a:lnTo>
                  <a:lnTo>
                    <a:pt x="22625" y="96787"/>
                  </a:lnTo>
                  <a:lnTo>
                    <a:pt x="25274" y="116736"/>
                  </a:lnTo>
                  <a:lnTo>
                    <a:pt x="27039" y="137090"/>
                  </a:lnTo>
                  <a:lnTo>
                    <a:pt x="25393" y="147838"/>
                  </a:lnTo>
                  <a:lnTo>
                    <a:pt x="21475" y="152181"/>
                  </a:lnTo>
                  <a:lnTo>
                    <a:pt x="16039" y="152254"/>
                  </a:lnTo>
                  <a:lnTo>
                    <a:pt x="11005" y="145247"/>
                  </a:lnTo>
                  <a:lnTo>
                    <a:pt x="6238" y="133520"/>
                  </a:lnTo>
                  <a:lnTo>
                    <a:pt x="1648" y="118647"/>
                  </a:lnTo>
                  <a:lnTo>
                    <a:pt x="0" y="104497"/>
                  </a:lnTo>
                  <a:lnTo>
                    <a:pt x="312" y="90832"/>
                  </a:lnTo>
                  <a:lnTo>
                    <a:pt x="1931" y="77487"/>
                  </a:lnTo>
                  <a:lnTo>
                    <a:pt x="5833" y="65769"/>
                  </a:lnTo>
                  <a:lnTo>
                    <a:pt x="11256" y="55135"/>
                  </a:lnTo>
                  <a:lnTo>
                    <a:pt x="17694" y="45223"/>
                  </a:lnTo>
                  <a:lnTo>
                    <a:pt x="24808" y="35793"/>
                  </a:lnTo>
                  <a:lnTo>
                    <a:pt x="32373" y="26684"/>
                  </a:lnTo>
                  <a:lnTo>
                    <a:pt x="40238" y="17789"/>
                  </a:lnTo>
                  <a:lnTo>
                    <a:pt x="52538" y="11859"/>
                  </a:lnTo>
                  <a:lnTo>
                    <a:pt x="67793" y="7906"/>
                  </a:lnTo>
                  <a:lnTo>
                    <a:pt x="1194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80746" y="5531622"/>
              <a:ext cx="148829" cy="153418"/>
            </a:xfrm>
            <a:custGeom>
              <a:avLst/>
              <a:gdLst/>
              <a:ahLst/>
              <a:cxnLst/>
              <a:rect l="0" t="0" r="0" b="0"/>
              <a:pathLst>
                <a:path w="148829" h="153418">
                  <a:moveTo>
                    <a:pt x="24354" y="5578"/>
                  </a:moveTo>
                  <a:lnTo>
                    <a:pt x="10869" y="19062"/>
                  </a:lnTo>
                  <a:lnTo>
                    <a:pt x="6898" y="30089"/>
                  </a:lnTo>
                  <a:lnTo>
                    <a:pt x="4249" y="44496"/>
                  </a:lnTo>
                  <a:lnTo>
                    <a:pt x="2484" y="61157"/>
                  </a:lnTo>
                  <a:lnTo>
                    <a:pt x="1307" y="77908"/>
                  </a:lnTo>
                  <a:lnTo>
                    <a:pt x="523" y="94720"/>
                  </a:lnTo>
                  <a:lnTo>
                    <a:pt x="0" y="111573"/>
                  </a:lnTo>
                  <a:lnTo>
                    <a:pt x="5295" y="124219"/>
                  </a:lnTo>
                  <a:lnTo>
                    <a:pt x="14470" y="134061"/>
                  </a:lnTo>
                  <a:lnTo>
                    <a:pt x="26231" y="142033"/>
                  </a:lnTo>
                  <a:lnTo>
                    <a:pt x="41128" y="147348"/>
                  </a:lnTo>
                  <a:lnTo>
                    <a:pt x="58114" y="150891"/>
                  </a:lnTo>
                  <a:lnTo>
                    <a:pt x="76494" y="153253"/>
                  </a:lnTo>
                  <a:lnTo>
                    <a:pt x="92980" y="153417"/>
                  </a:lnTo>
                  <a:lnTo>
                    <a:pt x="108205" y="152115"/>
                  </a:lnTo>
                  <a:lnTo>
                    <a:pt x="122588" y="149836"/>
                  </a:lnTo>
                  <a:lnTo>
                    <a:pt x="132176" y="142672"/>
                  </a:lnTo>
                  <a:lnTo>
                    <a:pt x="138569" y="132252"/>
                  </a:lnTo>
                  <a:lnTo>
                    <a:pt x="142830" y="119660"/>
                  </a:lnTo>
                  <a:lnTo>
                    <a:pt x="145671" y="104210"/>
                  </a:lnTo>
                  <a:lnTo>
                    <a:pt x="147565" y="86855"/>
                  </a:lnTo>
                  <a:lnTo>
                    <a:pt x="148828" y="68229"/>
                  </a:lnTo>
                  <a:lnTo>
                    <a:pt x="148259" y="51579"/>
                  </a:lnTo>
                  <a:lnTo>
                    <a:pt x="146468" y="36245"/>
                  </a:lnTo>
                  <a:lnTo>
                    <a:pt x="143863" y="21789"/>
                  </a:lnTo>
                  <a:lnTo>
                    <a:pt x="136482" y="12152"/>
                  </a:lnTo>
                  <a:lnTo>
                    <a:pt x="125917" y="5727"/>
                  </a:lnTo>
                  <a:lnTo>
                    <a:pt x="113229" y="1444"/>
                  </a:lnTo>
                  <a:lnTo>
                    <a:pt x="100537" y="0"/>
                  </a:lnTo>
                  <a:lnTo>
                    <a:pt x="87843" y="44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931766" y="5499100"/>
              <a:ext cx="370235" cy="225348"/>
            </a:xfrm>
            <a:custGeom>
              <a:avLst/>
              <a:gdLst/>
              <a:ahLst/>
              <a:cxnLst/>
              <a:rect l="0" t="0" r="0" b="0"/>
              <a:pathLst>
                <a:path w="370235" h="225348">
                  <a:moveTo>
                    <a:pt x="14634" y="0"/>
                  </a:moveTo>
                  <a:lnTo>
                    <a:pt x="1150" y="13484"/>
                  </a:lnTo>
                  <a:lnTo>
                    <a:pt x="0" y="21689"/>
                  </a:lnTo>
                  <a:lnTo>
                    <a:pt x="2055" y="31392"/>
                  </a:lnTo>
                  <a:lnTo>
                    <a:pt x="6248" y="42095"/>
                  </a:lnTo>
                  <a:lnTo>
                    <a:pt x="10454" y="56285"/>
                  </a:lnTo>
                  <a:lnTo>
                    <a:pt x="14670" y="72801"/>
                  </a:lnTo>
                  <a:lnTo>
                    <a:pt x="18891" y="90867"/>
                  </a:lnTo>
                  <a:lnTo>
                    <a:pt x="24527" y="105733"/>
                  </a:lnTo>
                  <a:lnTo>
                    <a:pt x="31107" y="118467"/>
                  </a:lnTo>
                  <a:lnTo>
                    <a:pt x="38316" y="129778"/>
                  </a:lnTo>
                  <a:lnTo>
                    <a:pt x="45944" y="140141"/>
                  </a:lnTo>
                  <a:lnTo>
                    <a:pt x="53852" y="149871"/>
                  </a:lnTo>
                  <a:lnTo>
                    <a:pt x="61946" y="159180"/>
                  </a:lnTo>
                  <a:lnTo>
                    <a:pt x="68753" y="169620"/>
                  </a:lnTo>
                  <a:lnTo>
                    <a:pt x="74702" y="180813"/>
                  </a:lnTo>
                  <a:lnTo>
                    <a:pt x="80079" y="192509"/>
                  </a:lnTo>
                  <a:lnTo>
                    <a:pt x="86486" y="203128"/>
                  </a:lnTo>
                  <a:lnTo>
                    <a:pt x="93580" y="213030"/>
                  </a:lnTo>
                  <a:lnTo>
                    <a:pt x="101131" y="222453"/>
                  </a:lnTo>
                  <a:lnTo>
                    <a:pt x="108987" y="223091"/>
                  </a:lnTo>
                  <a:lnTo>
                    <a:pt x="117047" y="217871"/>
                  </a:lnTo>
                  <a:lnTo>
                    <a:pt x="125243" y="208748"/>
                  </a:lnTo>
                  <a:lnTo>
                    <a:pt x="130706" y="195609"/>
                  </a:lnTo>
                  <a:lnTo>
                    <a:pt x="134349" y="179795"/>
                  </a:lnTo>
                  <a:lnTo>
                    <a:pt x="136777" y="162197"/>
                  </a:lnTo>
                  <a:lnTo>
                    <a:pt x="141218" y="147642"/>
                  </a:lnTo>
                  <a:lnTo>
                    <a:pt x="147001" y="135116"/>
                  </a:lnTo>
                  <a:lnTo>
                    <a:pt x="153679" y="123944"/>
                  </a:lnTo>
                  <a:lnTo>
                    <a:pt x="159541" y="112262"/>
                  </a:lnTo>
                  <a:lnTo>
                    <a:pt x="164861" y="100241"/>
                  </a:lnTo>
                  <a:lnTo>
                    <a:pt x="169819" y="87994"/>
                  </a:lnTo>
                  <a:lnTo>
                    <a:pt x="175946" y="84063"/>
                  </a:lnTo>
                  <a:lnTo>
                    <a:pt x="182853" y="85675"/>
                  </a:lnTo>
                  <a:lnTo>
                    <a:pt x="190280" y="90983"/>
                  </a:lnTo>
                  <a:lnTo>
                    <a:pt x="198053" y="97344"/>
                  </a:lnTo>
                  <a:lnTo>
                    <a:pt x="206058" y="104407"/>
                  </a:lnTo>
                  <a:lnTo>
                    <a:pt x="214216" y="111938"/>
                  </a:lnTo>
                  <a:lnTo>
                    <a:pt x="221066" y="122603"/>
                  </a:lnTo>
                  <a:lnTo>
                    <a:pt x="227044" y="135357"/>
                  </a:lnTo>
                  <a:lnTo>
                    <a:pt x="232441" y="149505"/>
                  </a:lnTo>
                  <a:lnTo>
                    <a:pt x="241683" y="163170"/>
                  </a:lnTo>
                  <a:lnTo>
                    <a:pt x="253488" y="176513"/>
                  </a:lnTo>
                  <a:lnTo>
                    <a:pt x="267004" y="189642"/>
                  </a:lnTo>
                  <a:lnTo>
                    <a:pt x="280247" y="201217"/>
                  </a:lnTo>
                  <a:lnTo>
                    <a:pt x="293309" y="211756"/>
                  </a:lnTo>
                  <a:lnTo>
                    <a:pt x="306251" y="221603"/>
                  </a:lnTo>
                  <a:lnTo>
                    <a:pt x="319111" y="225347"/>
                  </a:lnTo>
                  <a:lnTo>
                    <a:pt x="331919" y="225020"/>
                  </a:lnTo>
                  <a:lnTo>
                    <a:pt x="344690" y="221980"/>
                  </a:lnTo>
                  <a:lnTo>
                    <a:pt x="353205" y="212897"/>
                  </a:lnTo>
                  <a:lnTo>
                    <a:pt x="358881" y="199787"/>
                  </a:lnTo>
                  <a:lnTo>
                    <a:pt x="362665" y="183991"/>
                  </a:lnTo>
                  <a:lnTo>
                    <a:pt x="365188" y="167816"/>
                  </a:lnTo>
                  <a:lnTo>
                    <a:pt x="366870" y="151388"/>
                  </a:lnTo>
                  <a:lnTo>
                    <a:pt x="367991" y="134792"/>
                  </a:lnTo>
                  <a:lnTo>
                    <a:pt x="368739" y="116672"/>
                  </a:lnTo>
                  <a:lnTo>
                    <a:pt x="370234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390900" y="5524500"/>
              <a:ext cx="190501" cy="257514"/>
            </a:xfrm>
            <a:custGeom>
              <a:avLst/>
              <a:gdLst/>
              <a:ahLst/>
              <a:cxnLst/>
              <a:rect l="0" t="0" r="0" b="0"/>
              <a:pathLst>
                <a:path w="190501" h="257514">
                  <a:moveTo>
                    <a:pt x="0" y="0"/>
                  </a:moveTo>
                  <a:lnTo>
                    <a:pt x="0" y="33709"/>
                  </a:lnTo>
                  <a:lnTo>
                    <a:pt x="5644" y="50695"/>
                  </a:lnTo>
                  <a:lnTo>
                    <a:pt x="15051" y="69074"/>
                  </a:lnTo>
                  <a:lnTo>
                    <a:pt x="26968" y="88383"/>
                  </a:lnTo>
                  <a:lnTo>
                    <a:pt x="36322" y="108311"/>
                  </a:lnTo>
                  <a:lnTo>
                    <a:pt x="43970" y="128651"/>
                  </a:lnTo>
                  <a:lnTo>
                    <a:pt x="50480" y="149268"/>
                  </a:lnTo>
                  <a:lnTo>
                    <a:pt x="54820" y="170067"/>
                  </a:lnTo>
                  <a:lnTo>
                    <a:pt x="57713" y="190989"/>
                  </a:lnTo>
                  <a:lnTo>
                    <a:pt x="59642" y="211992"/>
                  </a:lnTo>
                  <a:lnTo>
                    <a:pt x="63750" y="228817"/>
                  </a:lnTo>
                  <a:lnTo>
                    <a:pt x="69311" y="242856"/>
                  </a:lnTo>
                  <a:lnTo>
                    <a:pt x="75841" y="255037"/>
                  </a:lnTo>
                  <a:lnTo>
                    <a:pt x="77371" y="257513"/>
                  </a:lnTo>
                  <a:lnTo>
                    <a:pt x="75570" y="253520"/>
                  </a:lnTo>
                  <a:lnTo>
                    <a:pt x="71546" y="245213"/>
                  </a:lnTo>
                  <a:lnTo>
                    <a:pt x="68864" y="231209"/>
                  </a:lnTo>
                  <a:lnTo>
                    <a:pt x="67076" y="213405"/>
                  </a:lnTo>
                  <a:lnTo>
                    <a:pt x="65884" y="193070"/>
                  </a:lnTo>
                  <a:lnTo>
                    <a:pt x="64559" y="155424"/>
                  </a:lnTo>
                  <a:lnTo>
                    <a:pt x="64206" y="137482"/>
                  </a:lnTo>
                  <a:lnTo>
                    <a:pt x="66793" y="118466"/>
                  </a:lnTo>
                  <a:lnTo>
                    <a:pt x="71339" y="98733"/>
                  </a:lnTo>
                  <a:lnTo>
                    <a:pt x="77193" y="78521"/>
                  </a:lnTo>
                  <a:lnTo>
                    <a:pt x="83917" y="60814"/>
                  </a:lnTo>
                  <a:lnTo>
                    <a:pt x="91223" y="44776"/>
                  </a:lnTo>
                  <a:lnTo>
                    <a:pt x="98915" y="29850"/>
                  </a:lnTo>
                  <a:lnTo>
                    <a:pt x="108276" y="24134"/>
                  </a:lnTo>
                  <a:lnTo>
                    <a:pt x="118751" y="24555"/>
                  </a:lnTo>
                  <a:lnTo>
                    <a:pt x="129967" y="29070"/>
                  </a:lnTo>
                  <a:lnTo>
                    <a:pt x="137445" y="39135"/>
                  </a:lnTo>
                  <a:lnTo>
                    <a:pt x="142430" y="52901"/>
                  </a:lnTo>
                  <a:lnTo>
                    <a:pt x="145753" y="69134"/>
                  </a:lnTo>
                  <a:lnTo>
                    <a:pt x="150791" y="85600"/>
                  </a:lnTo>
                  <a:lnTo>
                    <a:pt x="156971" y="102222"/>
                  </a:lnTo>
                  <a:lnTo>
                    <a:pt x="19050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721100" y="5524500"/>
              <a:ext cx="63501" cy="228601"/>
            </a:xfrm>
            <a:custGeom>
              <a:avLst/>
              <a:gdLst/>
              <a:ahLst/>
              <a:cxnLst/>
              <a:rect l="0" t="0" r="0" b="0"/>
              <a:pathLst>
                <a:path w="63501" h="228601">
                  <a:moveTo>
                    <a:pt x="0" y="0"/>
                  </a:moveTo>
                  <a:lnTo>
                    <a:pt x="0" y="40451"/>
                  </a:lnTo>
                  <a:lnTo>
                    <a:pt x="1411" y="60834"/>
                  </a:lnTo>
                  <a:lnTo>
                    <a:pt x="3762" y="82889"/>
                  </a:lnTo>
                  <a:lnTo>
                    <a:pt x="6742" y="106059"/>
                  </a:lnTo>
                  <a:lnTo>
                    <a:pt x="14372" y="128561"/>
                  </a:lnTo>
                  <a:lnTo>
                    <a:pt x="6350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848100" y="5542645"/>
              <a:ext cx="200183" cy="172356"/>
            </a:xfrm>
            <a:custGeom>
              <a:avLst/>
              <a:gdLst/>
              <a:ahLst/>
              <a:cxnLst/>
              <a:rect l="0" t="0" r="0" b="0"/>
              <a:pathLst>
                <a:path w="200183" h="172356">
                  <a:moveTo>
                    <a:pt x="0" y="134255"/>
                  </a:moveTo>
                  <a:lnTo>
                    <a:pt x="20225" y="120770"/>
                  </a:lnTo>
                  <a:lnTo>
                    <a:pt x="31828" y="113976"/>
                  </a:lnTo>
                  <a:lnTo>
                    <a:pt x="45208" y="106624"/>
                  </a:lnTo>
                  <a:lnTo>
                    <a:pt x="59771" y="98901"/>
                  </a:lnTo>
                  <a:lnTo>
                    <a:pt x="77947" y="93752"/>
                  </a:lnTo>
                  <a:lnTo>
                    <a:pt x="98531" y="90320"/>
                  </a:lnTo>
                  <a:lnTo>
                    <a:pt x="120721" y="88031"/>
                  </a:lnTo>
                  <a:lnTo>
                    <a:pt x="138336" y="83684"/>
                  </a:lnTo>
                  <a:lnTo>
                    <a:pt x="152901" y="77963"/>
                  </a:lnTo>
                  <a:lnTo>
                    <a:pt x="165434" y="71327"/>
                  </a:lnTo>
                  <a:lnTo>
                    <a:pt x="176612" y="62669"/>
                  </a:lnTo>
                  <a:lnTo>
                    <a:pt x="186885" y="52664"/>
                  </a:lnTo>
                  <a:lnTo>
                    <a:pt x="196556" y="41761"/>
                  </a:lnTo>
                  <a:lnTo>
                    <a:pt x="200182" y="31670"/>
                  </a:lnTo>
                  <a:lnTo>
                    <a:pt x="199777" y="22120"/>
                  </a:lnTo>
                  <a:lnTo>
                    <a:pt x="196684" y="12932"/>
                  </a:lnTo>
                  <a:lnTo>
                    <a:pt x="187567" y="6806"/>
                  </a:lnTo>
                  <a:lnTo>
                    <a:pt x="174434" y="2722"/>
                  </a:lnTo>
                  <a:lnTo>
                    <a:pt x="158622" y="0"/>
                  </a:lnTo>
                  <a:lnTo>
                    <a:pt x="141026" y="1007"/>
                  </a:lnTo>
                  <a:lnTo>
                    <a:pt x="122239" y="4500"/>
                  </a:lnTo>
                  <a:lnTo>
                    <a:pt x="102660" y="9652"/>
                  </a:lnTo>
                  <a:lnTo>
                    <a:pt x="83962" y="15908"/>
                  </a:lnTo>
                  <a:lnTo>
                    <a:pt x="65852" y="22902"/>
                  </a:lnTo>
                  <a:lnTo>
                    <a:pt x="48135" y="30386"/>
                  </a:lnTo>
                  <a:lnTo>
                    <a:pt x="36323" y="42431"/>
                  </a:lnTo>
                  <a:lnTo>
                    <a:pt x="28449" y="57517"/>
                  </a:lnTo>
                  <a:lnTo>
                    <a:pt x="23199" y="74629"/>
                  </a:lnTo>
                  <a:lnTo>
                    <a:pt x="22521" y="88860"/>
                  </a:lnTo>
                  <a:lnTo>
                    <a:pt x="24892" y="101169"/>
                  </a:lnTo>
                  <a:lnTo>
                    <a:pt x="29294" y="112198"/>
                  </a:lnTo>
                  <a:lnTo>
                    <a:pt x="39285" y="120961"/>
                  </a:lnTo>
                  <a:lnTo>
                    <a:pt x="53001" y="128215"/>
                  </a:lnTo>
                  <a:lnTo>
                    <a:pt x="69200" y="134461"/>
                  </a:lnTo>
                  <a:lnTo>
                    <a:pt x="82822" y="141448"/>
                  </a:lnTo>
                  <a:lnTo>
                    <a:pt x="94726" y="148928"/>
                  </a:lnTo>
                  <a:lnTo>
                    <a:pt x="105484" y="156737"/>
                  </a:lnTo>
                  <a:lnTo>
                    <a:pt x="119711" y="161943"/>
                  </a:lnTo>
                  <a:lnTo>
                    <a:pt x="136252" y="165413"/>
                  </a:lnTo>
                  <a:lnTo>
                    <a:pt x="190500" y="1723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095524" y="5540730"/>
              <a:ext cx="185220" cy="269392"/>
            </a:xfrm>
            <a:custGeom>
              <a:avLst/>
              <a:gdLst/>
              <a:ahLst/>
              <a:cxnLst/>
              <a:rect l="0" t="0" r="0" b="0"/>
              <a:pathLst>
                <a:path w="185220" h="269392">
                  <a:moveTo>
                    <a:pt x="133576" y="21870"/>
                  </a:moveTo>
                  <a:lnTo>
                    <a:pt x="113350" y="8385"/>
                  </a:lnTo>
                  <a:lnTo>
                    <a:pt x="101747" y="4414"/>
                  </a:lnTo>
                  <a:lnTo>
                    <a:pt x="88367" y="1766"/>
                  </a:lnTo>
                  <a:lnTo>
                    <a:pt x="73804" y="0"/>
                  </a:lnTo>
                  <a:lnTo>
                    <a:pt x="59861" y="1646"/>
                  </a:lnTo>
                  <a:lnTo>
                    <a:pt x="46332" y="5565"/>
                  </a:lnTo>
                  <a:lnTo>
                    <a:pt x="33080" y="11000"/>
                  </a:lnTo>
                  <a:lnTo>
                    <a:pt x="21423" y="17445"/>
                  </a:lnTo>
                  <a:lnTo>
                    <a:pt x="10830" y="24564"/>
                  </a:lnTo>
                  <a:lnTo>
                    <a:pt x="945" y="32133"/>
                  </a:lnTo>
                  <a:lnTo>
                    <a:pt x="0" y="41412"/>
                  </a:lnTo>
                  <a:lnTo>
                    <a:pt x="5014" y="51831"/>
                  </a:lnTo>
                  <a:lnTo>
                    <a:pt x="14001" y="63010"/>
                  </a:lnTo>
                  <a:lnTo>
                    <a:pt x="46876" y="105712"/>
                  </a:lnTo>
                  <a:lnTo>
                    <a:pt x="60254" y="117276"/>
                  </a:lnTo>
                  <a:lnTo>
                    <a:pt x="74816" y="126396"/>
                  </a:lnTo>
                  <a:lnTo>
                    <a:pt x="90169" y="133887"/>
                  </a:lnTo>
                  <a:lnTo>
                    <a:pt x="104638" y="144526"/>
                  </a:lnTo>
                  <a:lnTo>
                    <a:pt x="118518" y="157262"/>
                  </a:lnTo>
                  <a:lnTo>
                    <a:pt x="132004" y="171398"/>
                  </a:lnTo>
                  <a:lnTo>
                    <a:pt x="143816" y="185055"/>
                  </a:lnTo>
                  <a:lnTo>
                    <a:pt x="154514" y="198394"/>
                  </a:lnTo>
                  <a:lnTo>
                    <a:pt x="164468" y="211519"/>
                  </a:lnTo>
                  <a:lnTo>
                    <a:pt x="172515" y="224502"/>
                  </a:lnTo>
                  <a:lnTo>
                    <a:pt x="179291" y="237392"/>
                  </a:lnTo>
                  <a:lnTo>
                    <a:pt x="185219" y="250218"/>
                  </a:lnTo>
                  <a:lnTo>
                    <a:pt x="182116" y="258768"/>
                  </a:lnTo>
                  <a:lnTo>
                    <a:pt x="172991" y="264468"/>
                  </a:lnTo>
                  <a:lnTo>
                    <a:pt x="159853" y="268269"/>
                  </a:lnTo>
                  <a:lnTo>
                    <a:pt x="146860" y="269391"/>
                  </a:lnTo>
                  <a:lnTo>
                    <a:pt x="133965" y="268728"/>
                  </a:lnTo>
                  <a:lnTo>
                    <a:pt x="121136" y="266875"/>
                  </a:lnTo>
                  <a:lnTo>
                    <a:pt x="106938" y="262818"/>
                  </a:lnTo>
                  <a:lnTo>
                    <a:pt x="91828" y="257291"/>
                  </a:lnTo>
                  <a:lnTo>
                    <a:pt x="31976" y="2123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721100" y="5397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66700"/>
            <a:ext cx="3479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Go Over Test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533400"/>
            <a:ext cx="10287000" cy="26776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u="sng" smtClean="0">
                <a:solidFill>
                  <a:srgbClr val="000000"/>
                </a:solidFill>
                <a:latin typeface="Comic Sans MS - 28"/>
              </a:rPr>
              <a:t>Steps to solving word problems:</a:t>
            </a:r>
          </a:p>
          <a:p>
            <a:endParaRPr lang="en-US" sz="2100" b="1" u="sng" smtClean="0">
              <a:solidFill>
                <a:srgbClr val="000000"/>
              </a:solidFill>
              <a:latin typeface="Comic Sans MS - 28"/>
            </a:endParaRPr>
          </a:p>
          <a:p>
            <a:r>
              <a:rPr lang="en-US" sz="2100" b="1" u="sng" smtClean="0">
                <a:solidFill>
                  <a:srgbClr val="000000"/>
                </a:solidFill>
                <a:latin typeface="Comic Sans MS - 28"/>
              </a:rPr>
              <a:t>1.</a:t>
            </a:r>
            <a:r>
              <a:rPr lang="en-US" sz="2100" smtClean="0">
                <a:solidFill>
                  <a:srgbClr val="000000"/>
                </a:solidFill>
                <a:latin typeface="Comic Sans MS - 28"/>
              </a:rPr>
              <a:t>	What is being asked?</a:t>
            </a:r>
          </a:p>
          <a:p>
            <a:r>
              <a:rPr lang="en-US" sz="2100" smtClean="0">
                <a:solidFill>
                  <a:srgbClr val="000000"/>
                </a:solidFill>
                <a:latin typeface="Comic Sans MS - 28"/>
              </a:rPr>
              <a:t>2.	Assign variables for the problem.</a:t>
            </a:r>
          </a:p>
          <a:p>
            <a:r>
              <a:rPr lang="en-US" sz="2100" smtClean="0">
                <a:solidFill>
                  <a:srgbClr val="000000"/>
                </a:solidFill>
                <a:latin typeface="Comic Sans MS - 28"/>
              </a:rPr>
              <a:t>3.	Write down a mathematical equation or inequality that relates the variables and numbers given in the problem.</a:t>
            </a:r>
          </a:p>
          <a:p>
            <a:r>
              <a:rPr lang="en-US" sz="2100" smtClean="0">
                <a:solidFill>
                  <a:srgbClr val="000000"/>
                </a:solidFill>
                <a:latin typeface="Comic Sans MS - 28"/>
              </a:rPr>
              <a:t>4.	Compute </a:t>
            </a:r>
          </a:p>
          <a:p>
            <a:r>
              <a:rPr lang="en-US" sz="2100" smtClean="0">
                <a:solidFill>
                  <a:srgbClr val="000000"/>
                </a:solidFill>
                <a:latin typeface="Comic Sans MS - 28"/>
              </a:rPr>
              <a:t>5.	Check. Is my answer reasonable?</a:t>
            </a:r>
            <a:endParaRPr lang="en-US" sz="2100">
              <a:solidFill>
                <a:srgbClr val="000000"/>
              </a:solidFill>
              <a:latin typeface="Comic Sans MS - 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40000" y="3594100"/>
            <a:ext cx="1562101" cy="300343"/>
            <a:chOff x="2540000" y="3594100"/>
            <a:chExt cx="1562101" cy="300343"/>
          </a:xfrm>
        </p:grpSpPr>
        <p:sp>
          <p:nvSpPr>
            <p:cNvPr id="3" name="Freeform 2"/>
            <p:cNvSpPr/>
            <p:nvPr/>
          </p:nvSpPr>
          <p:spPr>
            <a:xfrm>
              <a:off x="2540000" y="3632200"/>
              <a:ext cx="254001" cy="241301"/>
            </a:xfrm>
            <a:custGeom>
              <a:avLst/>
              <a:gdLst/>
              <a:ahLst/>
              <a:cxnLst/>
              <a:rect l="0" t="0" r="0" b="0"/>
              <a:pathLst>
                <a:path w="254001" h="241301">
                  <a:moveTo>
                    <a:pt x="254000" y="0"/>
                  </a:moveTo>
                  <a:lnTo>
                    <a:pt x="55187" y="198812"/>
                  </a:lnTo>
                  <a:lnTo>
                    <a:pt x="45258" y="207330"/>
                  </a:lnTo>
                  <a:lnTo>
                    <a:pt x="34405" y="215831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952660" y="3619500"/>
              <a:ext cx="192344" cy="237955"/>
            </a:xfrm>
            <a:custGeom>
              <a:avLst/>
              <a:gdLst/>
              <a:ahLst/>
              <a:cxnLst/>
              <a:rect l="0" t="0" r="0" b="0"/>
              <a:pathLst>
                <a:path w="192344" h="237955">
                  <a:moveTo>
                    <a:pt x="146140" y="0"/>
                  </a:moveTo>
                  <a:lnTo>
                    <a:pt x="125914" y="13484"/>
                  </a:lnTo>
                  <a:lnTo>
                    <a:pt x="114311" y="20278"/>
                  </a:lnTo>
                  <a:lnTo>
                    <a:pt x="100932" y="27630"/>
                  </a:lnTo>
                  <a:lnTo>
                    <a:pt x="86368" y="35353"/>
                  </a:lnTo>
                  <a:lnTo>
                    <a:pt x="72425" y="41913"/>
                  </a:lnTo>
                  <a:lnTo>
                    <a:pt x="58896" y="47697"/>
                  </a:lnTo>
                  <a:lnTo>
                    <a:pt x="45644" y="52964"/>
                  </a:lnTo>
                  <a:lnTo>
                    <a:pt x="32576" y="59299"/>
                  </a:lnTo>
                  <a:lnTo>
                    <a:pt x="19630" y="66344"/>
                  </a:lnTo>
                  <a:lnTo>
                    <a:pt x="6767" y="73862"/>
                  </a:lnTo>
                  <a:lnTo>
                    <a:pt x="1013" y="81697"/>
                  </a:lnTo>
                  <a:lnTo>
                    <a:pt x="0" y="89742"/>
                  </a:lnTo>
                  <a:lnTo>
                    <a:pt x="2147" y="97928"/>
                  </a:lnTo>
                  <a:lnTo>
                    <a:pt x="9222" y="103385"/>
                  </a:lnTo>
                  <a:lnTo>
                    <a:pt x="19583" y="107023"/>
                  </a:lnTo>
                  <a:lnTo>
                    <a:pt x="32135" y="109449"/>
                  </a:lnTo>
                  <a:lnTo>
                    <a:pt x="46148" y="113888"/>
                  </a:lnTo>
                  <a:lnTo>
                    <a:pt x="61134" y="119669"/>
                  </a:lnTo>
                  <a:lnTo>
                    <a:pt x="76769" y="126346"/>
                  </a:lnTo>
                  <a:lnTo>
                    <a:pt x="91426" y="132208"/>
                  </a:lnTo>
                  <a:lnTo>
                    <a:pt x="119000" y="142485"/>
                  </a:lnTo>
                  <a:lnTo>
                    <a:pt x="158324" y="156204"/>
                  </a:lnTo>
                  <a:lnTo>
                    <a:pt x="169785" y="163402"/>
                  </a:lnTo>
                  <a:lnTo>
                    <a:pt x="180247" y="172435"/>
                  </a:lnTo>
                  <a:lnTo>
                    <a:pt x="190045" y="182690"/>
                  </a:lnTo>
                  <a:lnTo>
                    <a:pt x="192343" y="192349"/>
                  </a:lnTo>
                  <a:lnTo>
                    <a:pt x="189642" y="201610"/>
                  </a:lnTo>
                  <a:lnTo>
                    <a:pt x="183608" y="210606"/>
                  </a:lnTo>
                  <a:lnTo>
                    <a:pt x="175352" y="218015"/>
                  </a:lnTo>
                  <a:lnTo>
                    <a:pt x="165614" y="224366"/>
                  </a:lnTo>
                  <a:lnTo>
                    <a:pt x="154889" y="230010"/>
                  </a:lnTo>
                  <a:lnTo>
                    <a:pt x="142095" y="233773"/>
                  </a:lnTo>
                  <a:lnTo>
                    <a:pt x="127921" y="236282"/>
                  </a:lnTo>
                  <a:lnTo>
                    <a:pt x="112827" y="237954"/>
                  </a:lnTo>
                  <a:lnTo>
                    <a:pt x="98531" y="237658"/>
                  </a:lnTo>
                  <a:lnTo>
                    <a:pt x="84767" y="236050"/>
                  </a:lnTo>
                  <a:lnTo>
                    <a:pt x="3184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238500" y="3746500"/>
              <a:ext cx="164705" cy="107964"/>
            </a:xfrm>
            <a:custGeom>
              <a:avLst/>
              <a:gdLst/>
              <a:ahLst/>
              <a:cxnLst/>
              <a:rect l="0" t="0" r="0" b="0"/>
              <a:pathLst>
                <a:path w="164705" h="107964">
                  <a:moveTo>
                    <a:pt x="0" y="25400"/>
                  </a:moveTo>
                  <a:lnTo>
                    <a:pt x="0" y="52368"/>
                  </a:lnTo>
                  <a:lnTo>
                    <a:pt x="1411" y="64545"/>
                  </a:lnTo>
                  <a:lnTo>
                    <a:pt x="3763" y="76896"/>
                  </a:lnTo>
                  <a:lnTo>
                    <a:pt x="6742" y="89364"/>
                  </a:lnTo>
                  <a:lnTo>
                    <a:pt x="15783" y="97676"/>
                  </a:lnTo>
                  <a:lnTo>
                    <a:pt x="28866" y="103217"/>
                  </a:lnTo>
                  <a:lnTo>
                    <a:pt x="44644" y="106911"/>
                  </a:lnTo>
                  <a:lnTo>
                    <a:pt x="59396" y="107963"/>
                  </a:lnTo>
                  <a:lnTo>
                    <a:pt x="73464" y="107253"/>
                  </a:lnTo>
                  <a:lnTo>
                    <a:pt x="87076" y="105368"/>
                  </a:lnTo>
                  <a:lnTo>
                    <a:pt x="101795" y="102701"/>
                  </a:lnTo>
                  <a:lnTo>
                    <a:pt x="117252" y="99512"/>
                  </a:lnTo>
                  <a:lnTo>
                    <a:pt x="133201" y="95974"/>
                  </a:lnTo>
                  <a:lnTo>
                    <a:pt x="145245" y="89383"/>
                  </a:lnTo>
                  <a:lnTo>
                    <a:pt x="154685" y="80755"/>
                  </a:lnTo>
                  <a:lnTo>
                    <a:pt x="162390" y="70770"/>
                  </a:lnTo>
                  <a:lnTo>
                    <a:pt x="164704" y="61291"/>
                  </a:lnTo>
                  <a:lnTo>
                    <a:pt x="163425" y="52149"/>
                  </a:lnTo>
                  <a:lnTo>
                    <a:pt x="159750" y="43233"/>
                  </a:lnTo>
                  <a:lnTo>
                    <a:pt x="151655" y="35877"/>
                  </a:lnTo>
                  <a:lnTo>
                    <a:pt x="140615" y="29562"/>
                  </a:lnTo>
                  <a:lnTo>
                    <a:pt x="127610" y="23941"/>
                  </a:lnTo>
                  <a:lnTo>
                    <a:pt x="114706" y="18783"/>
                  </a:lnTo>
                  <a:lnTo>
                    <a:pt x="101871" y="13933"/>
                  </a:ln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479800" y="3594100"/>
              <a:ext cx="25401" cy="254001"/>
            </a:xfrm>
            <a:custGeom>
              <a:avLst/>
              <a:gdLst/>
              <a:ahLst/>
              <a:cxnLst/>
              <a:rect l="0" t="0" r="0" b="0"/>
              <a:pathLst>
                <a:path w="25401" h="254001">
                  <a:moveTo>
                    <a:pt x="0" y="0"/>
                  </a:moveTo>
                  <a:lnTo>
                    <a:pt x="0" y="33709"/>
                  </a:lnTo>
                  <a:lnTo>
                    <a:pt x="1411" y="47873"/>
                  </a:lnTo>
                  <a:lnTo>
                    <a:pt x="3762" y="61548"/>
                  </a:lnTo>
                  <a:lnTo>
                    <a:pt x="6742" y="74899"/>
                  </a:lnTo>
                  <a:lnTo>
                    <a:pt x="8728" y="90854"/>
                  </a:lnTo>
                  <a:lnTo>
                    <a:pt x="10052" y="108547"/>
                  </a:lnTo>
                  <a:lnTo>
                    <a:pt x="10934" y="127398"/>
                  </a:lnTo>
                  <a:lnTo>
                    <a:pt x="12934" y="147021"/>
                  </a:lnTo>
                  <a:lnTo>
                    <a:pt x="15678" y="167158"/>
                  </a:lnTo>
                  <a:lnTo>
                    <a:pt x="2540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594100" y="3708400"/>
              <a:ext cx="165101" cy="186043"/>
            </a:xfrm>
            <a:custGeom>
              <a:avLst/>
              <a:gdLst/>
              <a:ahLst/>
              <a:cxnLst/>
              <a:rect l="0" t="0" r="0" b="0"/>
              <a:pathLst>
                <a:path w="165101" h="186043">
                  <a:moveTo>
                    <a:pt x="0" y="0"/>
                  </a:moveTo>
                  <a:lnTo>
                    <a:pt x="17676" y="53029"/>
                  </a:lnTo>
                  <a:lnTo>
                    <a:pt x="23073" y="66397"/>
                  </a:lnTo>
                  <a:lnTo>
                    <a:pt x="29493" y="80953"/>
                  </a:lnTo>
                  <a:lnTo>
                    <a:pt x="36595" y="96302"/>
                  </a:lnTo>
                  <a:lnTo>
                    <a:pt x="42741" y="112179"/>
                  </a:lnTo>
                  <a:lnTo>
                    <a:pt x="48249" y="128408"/>
                  </a:lnTo>
                  <a:lnTo>
                    <a:pt x="53333" y="144872"/>
                  </a:lnTo>
                  <a:lnTo>
                    <a:pt x="59544" y="158670"/>
                  </a:lnTo>
                  <a:lnTo>
                    <a:pt x="66507" y="170691"/>
                  </a:lnTo>
                  <a:lnTo>
                    <a:pt x="73971" y="181527"/>
                  </a:lnTo>
                  <a:lnTo>
                    <a:pt x="81769" y="185929"/>
                  </a:lnTo>
                  <a:lnTo>
                    <a:pt x="89791" y="186042"/>
                  </a:lnTo>
                  <a:lnTo>
                    <a:pt x="97960" y="183294"/>
                  </a:lnTo>
                  <a:lnTo>
                    <a:pt x="104818" y="175818"/>
                  </a:lnTo>
                  <a:lnTo>
                    <a:pt x="110800" y="165190"/>
                  </a:lnTo>
                  <a:lnTo>
                    <a:pt x="116200" y="152460"/>
                  </a:lnTo>
                  <a:lnTo>
                    <a:pt x="121211" y="139740"/>
                  </a:lnTo>
                  <a:lnTo>
                    <a:pt x="130542" y="114317"/>
                  </a:lnTo>
                  <a:lnTo>
                    <a:pt x="136416" y="101612"/>
                  </a:lnTo>
                  <a:lnTo>
                    <a:pt x="143155" y="88907"/>
                  </a:lnTo>
                  <a:lnTo>
                    <a:pt x="16510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797300" y="3744136"/>
              <a:ext cx="304801" cy="146989"/>
            </a:xfrm>
            <a:custGeom>
              <a:avLst/>
              <a:gdLst/>
              <a:ahLst/>
              <a:cxnLst/>
              <a:rect l="0" t="0" r="0" b="0"/>
              <a:pathLst>
                <a:path w="304801" h="146989">
                  <a:moveTo>
                    <a:pt x="0" y="103964"/>
                  </a:moveTo>
                  <a:lnTo>
                    <a:pt x="89560" y="74110"/>
                  </a:lnTo>
                  <a:lnTo>
                    <a:pt x="102040" y="67128"/>
                  </a:lnTo>
                  <a:lnTo>
                    <a:pt x="114593" y="58240"/>
                  </a:lnTo>
                  <a:lnTo>
                    <a:pt x="127195" y="48081"/>
                  </a:lnTo>
                  <a:lnTo>
                    <a:pt x="138419" y="38486"/>
                  </a:lnTo>
                  <a:lnTo>
                    <a:pt x="148724" y="29268"/>
                  </a:lnTo>
                  <a:lnTo>
                    <a:pt x="158415" y="20300"/>
                  </a:lnTo>
                  <a:lnTo>
                    <a:pt x="160644" y="12910"/>
                  </a:lnTo>
                  <a:lnTo>
                    <a:pt x="157895" y="6572"/>
                  </a:lnTo>
                  <a:lnTo>
                    <a:pt x="151830" y="936"/>
                  </a:lnTo>
                  <a:lnTo>
                    <a:pt x="143553" y="0"/>
                  </a:lnTo>
                  <a:lnTo>
                    <a:pt x="133802" y="2200"/>
                  </a:lnTo>
                  <a:lnTo>
                    <a:pt x="123068" y="6488"/>
                  </a:lnTo>
                  <a:lnTo>
                    <a:pt x="114501" y="13579"/>
                  </a:lnTo>
                  <a:lnTo>
                    <a:pt x="107378" y="22541"/>
                  </a:lnTo>
                  <a:lnTo>
                    <a:pt x="101219" y="32748"/>
                  </a:lnTo>
                  <a:lnTo>
                    <a:pt x="98523" y="45198"/>
                  </a:lnTo>
                  <a:lnTo>
                    <a:pt x="98138" y="59142"/>
                  </a:lnTo>
                  <a:lnTo>
                    <a:pt x="99292" y="74082"/>
                  </a:lnTo>
                  <a:lnTo>
                    <a:pt x="102883" y="86865"/>
                  </a:lnTo>
                  <a:lnTo>
                    <a:pt x="108100" y="98209"/>
                  </a:lnTo>
                  <a:lnTo>
                    <a:pt x="114399" y="108594"/>
                  </a:lnTo>
                  <a:lnTo>
                    <a:pt x="122833" y="116928"/>
                  </a:lnTo>
                  <a:lnTo>
                    <a:pt x="132688" y="123896"/>
                  </a:lnTo>
                  <a:lnTo>
                    <a:pt x="143492" y="129951"/>
                  </a:lnTo>
                  <a:lnTo>
                    <a:pt x="154928" y="135400"/>
                  </a:lnTo>
                  <a:lnTo>
                    <a:pt x="166785" y="140443"/>
                  </a:lnTo>
                  <a:lnTo>
                    <a:pt x="178923" y="145217"/>
                  </a:lnTo>
                  <a:lnTo>
                    <a:pt x="192660" y="146988"/>
                  </a:lnTo>
                  <a:lnTo>
                    <a:pt x="207462" y="146757"/>
                  </a:lnTo>
                  <a:lnTo>
                    <a:pt x="222974" y="145193"/>
                  </a:lnTo>
                  <a:lnTo>
                    <a:pt x="238960" y="144150"/>
                  </a:lnTo>
                  <a:lnTo>
                    <a:pt x="255263" y="143454"/>
                  </a:lnTo>
                  <a:lnTo>
                    <a:pt x="304800" y="1420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6900"/>
            <a:ext cx="9398000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Example 1)</a:t>
            </a:r>
          </a:p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Water can exist as either a solid, a liquid, or a gas. The table shows the temperatures (in degrees Celsius) at which water can exist in each state.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799" y="2959100"/>
          <a:ext cx="711200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0"/>
                <a:gridCol w="1778000"/>
                <a:gridCol w="1778000"/>
                <a:gridCol w="17780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2000" b="1" i="0" u="none" baseline="0" smtClean="0">
                          <a:solidFill>
                            <a:srgbClr val="000000"/>
                          </a:solidFill>
                          <a:latin typeface="Times New Roman - 20"/>
                        </a:rPr>
                        <a:t>State of Water</a:t>
                      </a:r>
                      <a:endParaRPr lang="en-US" sz="2000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baseline="0" smtClean="0">
                          <a:solidFill>
                            <a:srgbClr val="000000"/>
                          </a:solidFill>
                          <a:latin typeface="Times New Roman - 20"/>
                        </a:rPr>
                        <a:t>Solid</a:t>
                      </a:r>
                      <a:endParaRPr lang="en-US" sz="2000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baseline="0" smtClean="0">
                          <a:solidFill>
                            <a:srgbClr val="000000"/>
                          </a:solidFill>
                          <a:latin typeface="Times New Roman - 20"/>
                        </a:rPr>
                        <a:t>Liquid</a:t>
                      </a:r>
                      <a:endParaRPr lang="en-US" sz="2000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baseline="0" smtClean="0">
                          <a:solidFill>
                            <a:srgbClr val="000000"/>
                          </a:solidFill>
                          <a:latin typeface="Times New Roman - 20"/>
                        </a:rPr>
                        <a:t>Gas</a:t>
                      </a:r>
                      <a:endParaRPr lang="en-US" sz="2000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r>
                        <a:rPr lang="en-US" sz="2000" b="0" i="0" u="none" baseline="0" smtClean="0">
                          <a:solidFill>
                            <a:srgbClr val="000000"/>
                          </a:solidFill>
                          <a:latin typeface="Times New Roman - 20"/>
                        </a:rPr>
                        <a:t>Temperature (C)</a:t>
                      </a:r>
                      <a:endParaRPr lang="en-US" sz="2000" b="0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 smtClean="0">
                          <a:solidFill>
                            <a:srgbClr val="000000"/>
                          </a:solidFill>
                          <a:latin typeface="Times New Roman - 20"/>
                        </a:rPr>
                        <a:t>Less than 0</a:t>
                      </a:r>
                      <a:endParaRPr lang="en-US" sz="2000" b="0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 smtClean="0">
                          <a:solidFill>
                            <a:srgbClr val="000000"/>
                          </a:solidFill>
                          <a:latin typeface="Times New Roman - 20"/>
                        </a:rPr>
                        <a:t>0 to 100</a:t>
                      </a:r>
                      <a:endParaRPr lang="en-US" sz="2000" b="0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baseline="0" smtClean="0">
                          <a:solidFill>
                            <a:srgbClr val="000000"/>
                          </a:solidFill>
                          <a:latin typeface="Times New Roman - 20"/>
                        </a:rPr>
                        <a:t>Greater than 100</a:t>
                      </a:r>
                      <a:endParaRPr lang="en-US" sz="2000" b="0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300" y="4559300"/>
            <a:ext cx="95250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a. Write and solve a compound inequality to find the temperatures at which water is NOT a liquid.</a:t>
            </a:r>
          </a:p>
          <a:p>
            <a:endParaRPr lang="en-US" sz="2100" smtClean="0">
              <a:solidFill>
                <a:srgbClr val="0000FF"/>
              </a:solidFill>
              <a:latin typeface="Comic Sans MS - 28"/>
            </a:endParaRPr>
          </a:p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b. Graph the compound inequality.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606800" y="4559300"/>
            <a:ext cx="3327057" cy="498891"/>
          </a:xfrm>
          <a:custGeom>
            <a:avLst/>
            <a:gdLst/>
            <a:ahLst/>
            <a:cxnLst/>
            <a:rect l="0" t="0" r="0" b="0"/>
            <a:pathLst>
              <a:path w="3327057" h="498891">
                <a:moveTo>
                  <a:pt x="0" y="406400"/>
                </a:moveTo>
                <a:lnTo>
                  <a:pt x="39145" y="407811"/>
                </a:lnTo>
                <a:lnTo>
                  <a:pt x="63964" y="413142"/>
                </a:lnTo>
                <a:lnTo>
                  <a:pt x="85343" y="423977"/>
                </a:lnTo>
                <a:lnTo>
                  <a:pt x="94995" y="430818"/>
                </a:lnTo>
                <a:lnTo>
                  <a:pt x="124535" y="438419"/>
                </a:lnTo>
                <a:lnTo>
                  <a:pt x="184595" y="450224"/>
                </a:lnTo>
                <a:lnTo>
                  <a:pt x="248487" y="464070"/>
                </a:lnTo>
                <a:lnTo>
                  <a:pt x="348079" y="477860"/>
                </a:lnTo>
                <a:lnTo>
                  <a:pt x="443276" y="481663"/>
                </a:lnTo>
                <a:lnTo>
                  <a:pt x="768409" y="482595"/>
                </a:lnTo>
                <a:lnTo>
                  <a:pt x="872182" y="497232"/>
                </a:lnTo>
                <a:lnTo>
                  <a:pt x="944381" y="491012"/>
                </a:lnTo>
                <a:lnTo>
                  <a:pt x="1027078" y="498890"/>
                </a:lnTo>
                <a:lnTo>
                  <a:pt x="1135989" y="486654"/>
                </a:lnTo>
                <a:lnTo>
                  <a:pt x="1239765" y="483400"/>
                </a:lnTo>
                <a:lnTo>
                  <a:pt x="1530075" y="482606"/>
                </a:lnTo>
                <a:lnTo>
                  <a:pt x="1637985" y="472549"/>
                </a:lnTo>
                <a:lnTo>
                  <a:pt x="1736388" y="470423"/>
                </a:lnTo>
                <a:lnTo>
                  <a:pt x="1808317" y="456570"/>
                </a:lnTo>
                <a:lnTo>
                  <a:pt x="1897243" y="446884"/>
                </a:lnTo>
                <a:lnTo>
                  <a:pt x="1994876" y="444970"/>
                </a:lnTo>
                <a:lnTo>
                  <a:pt x="2043722" y="441886"/>
                </a:lnTo>
                <a:lnTo>
                  <a:pt x="2110889" y="427106"/>
                </a:lnTo>
                <a:lnTo>
                  <a:pt x="2196794" y="420681"/>
                </a:lnTo>
                <a:lnTo>
                  <a:pt x="2281706" y="419412"/>
                </a:lnTo>
                <a:lnTo>
                  <a:pt x="2387591" y="409089"/>
                </a:lnTo>
                <a:lnTo>
                  <a:pt x="2472264" y="406931"/>
                </a:lnTo>
                <a:lnTo>
                  <a:pt x="2556933" y="403682"/>
                </a:lnTo>
                <a:lnTo>
                  <a:pt x="2620433" y="388975"/>
                </a:lnTo>
                <a:lnTo>
                  <a:pt x="2719524" y="382050"/>
                </a:lnTo>
                <a:lnTo>
                  <a:pt x="2803643" y="378385"/>
                </a:lnTo>
                <a:lnTo>
                  <a:pt x="2886854" y="363605"/>
                </a:lnTo>
                <a:lnTo>
                  <a:pt x="2975926" y="357181"/>
                </a:lnTo>
                <a:lnTo>
                  <a:pt x="3060731" y="355912"/>
                </a:lnTo>
                <a:lnTo>
                  <a:pt x="3247076" y="355608"/>
                </a:lnTo>
                <a:lnTo>
                  <a:pt x="3263973" y="351371"/>
                </a:lnTo>
                <a:lnTo>
                  <a:pt x="3278060" y="344314"/>
                </a:lnTo>
                <a:lnTo>
                  <a:pt x="3290273" y="335376"/>
                </a:lnTo>
                <a:lnTo>
                  <a:pt x="3299826" y="322362"/>
                </a:lnTo>
                <a:lnTo>
                  <a:pt x="3307606" y="306630"/>
                </a:lnTo>
                <a:lnTo>
                  <a:pt x="3314204" y="289087"/>
                </a:lnTo>
                <a:lnTo>
                  <a:pt x="3318602" y="271746"/>
                </a:lnTo>
                <a:lnTo>
                  <a:pt x="3321535" y="254542"/>
                </a:lnTo>
                <a:lnTo>
                  <a:pt x="3323490" y="237428"/>
                </a:lnTo>
                <a:lnTo>
                  <a:pt x="3324793" y="218963"/>
                </a:lnTo>
                <a:lnTo>
                  <a:pt x="3325662" y="199597"/>
                </a:lnTo>
                <a:lnTo>
                  <a:pt x="3326627" y="159265"/>
                </a:lnTo>
                <a:lnTo>
                  <a:pt x="3327056" y="117821"/>
                </a:lnTo>
                <a:lnTo>
                  <a:pt x="3325759" y="99714"/>
                </a:lnTo>
                <a:lnTo>
                  <a:pt x="3323483" y="83409"/>
                </a:lnTo>
                <a:lnTo>
                  <a:pt x="3320556" y="68306"/>
                </a:lnTo>
                <a:lnTo>
                  <a:pt x="3312959" y="58237"/>
                </a:lnTo>
                <a:lnTo>
                  <a:pt x="3302251" y="51525"/>
                </a:lnTo>
                <a:lnTo>
                  <a:pt x="3289467" y="47050"/>
                </a:lnTo>
                <a:lnTo>
                  <a:pt x="3276711" y="46888"/>
                </a:lnTo>
                <a:lnTo>
                  <a:pt x="3199630" y="60755"/>
                </a:lnTo>
                <a:lnTo>
                  <a:pt x="3108193" y="63138"/>
                </a:lnTo>
                <a:lnTo>
                  <a:pt x="2930335" y="63478"/>
                </a:lnTo>
                <a:lnTo>
                  <a:pt x="2849761" y="50009"/>
                </a:lnTo>
                <a:lnTo>
                  <a:pt x="2763328" y="41628"/>
                </a:lnTo>
                <a:lnTo>
                  <a:pt x="2675158" y="39145"/>
                </a:lnTo>
                <a:lnTo>
                  <a:pt x="2593217" y="24925"/>
                </a:lnTo>
                <a:lnTo>
                  <a:pt x="2508574" y="16322"/>
                </a:lnTo>
                <a:lnTo>
                  <a:pt x="2420935" y="7031"/>
                </a:lnTo>
                <a:lnTo>
                  <a:pt x="2325667" y="2083"/>
                </a:lnTo>
                <a:lnTo>
                  <a:pt x="2219201" y="617"/>
                </a:lnTo>
                <a:lnTo>
                  <a:pt x="1382356" y="0"/>
                </a:lnTo>
                <a:lnTo>
                  <a:pt x="1289649" y="6742"/>
                </a:lnTo>
                <a:lnTo>
                  <a:pt x="1188333" y="10934"/>
                </a:lnTo>
                <a:lnTo>
                  <a:pt x="1020157" y="12467"/>
                </a:lnTo>
                <a:lnTo>
                  <a:pt x="898287" y="12653"/>
                </a:lnTo>
                <a:lnTo>
                  <a:pt x="808809" y="26170"/>
                </a:lnTo>
                <a:lnTo>
                  <a:pt x="726480" y="34565"/>
                </a:lnTo>
                <a:lnTo>
                  <a:pt x="641722" y="37052"/>
                </a:lnTo>
                <a:lnTo>
                  <a:pt x="436428" y="38072"/>
                </a:lnTo>
                <a:lnTo>
                  <a:pt x="397638" y="45613"/>
                </a:lnTo>
                <a:lnTo>
                  <a:pt x="357350" y="55550"/>
                </a:lnTo>
                <a:lnTo>
                  <a:pt x="258526" y="61929"/>
                </a:lnTo>
                <a:lnTo>
                  <a:pt x="235851" y="62453"/>
                </a:lnTo>
                <a:lnTo>
                  <a:pt x="220734" y="69857"/>
                </a:lnTo>
                <a:lnTo>
                  <a:pt x="210656" y="81849"/>
                </a:lnTo>
                <a:lnTo>
                  <a:pt x="203937" y="96899"/>
                </a:lnTo>
                <a:lnTo>
                  <a:pt x="199458" y="113988"/>
                </a:lnTo>
                <a:lnTo>
                  <a:pt x="196472" y="132436"/>
                </a:lnTo>
                <a:lnTo>
                  <a:pt x="194481" y="151791"/>
                </a:lnTo>
                <a:lnTo>
                  <a:pt x="193154" y="171749"/>
                </a:lnTo>
                <a:lnTo>
                  <a:pt x="192269" y="192110"/>
                </a:lnTo>
                <a:lnTo>
                  <a:pt x="191286" y="233549"/>
                </a:lnTo>
                <a:lnTo>
                  <a:pt x="190603" y="338760"/>
                </a:lnTo>
                <a:lnTo>
                  <a:pt x="193391" y="359896"/>
                </a:lnTo>
                <a:lnTo>
                  <a:pt x="198072" y="381041"/>
                </a:lnTo>
                <a:lnTo>
                  <a:pt x="204014" y="402194"/>
                </a:lnTo>
                <a:lnTo>
                  <a:pt x="212209" y="419118"/>
                </a:lnTo>
                <a:lnTo>
                  <a:pt x="221906" y="433223"/>
                </a:lnTo>
                <a:lnTo>
                  <a:pt x="254000" y="4699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33400" y="7060207"/>
            <a:ext cx="736601" cy="483594"/>
            <a:chOff x="533400" y="7060207"/>
            <a:chExt cx="736601" cy="483594"/>
          </a:xfrm>
        </p:grpSpPr>
        <p:sp>
          <p:nvSpPr>
            <p:cNvPr id="6" name="Freeform 5"/>
            <p:cNvSpPr/>
            <p:nvPr/>
          </p:nvSpPr>
          <p:spPr>
            <a:xfrm>
              <a:off x="533400" y="7060207"/>
              <a:ext cx="495301" cy="453088"/>
            </a:xfrm>
            <a:custGeom>
              <a:avLst/>
              <a:gdLst/>
              <a:ahLst/>
              <a:cxnLst/>
              <a:rect l="0" t="0" r="0" b="0"/>
              <a:pathLst>
                <a:path w="495301" h="453088">
                  <a:moveTo>
                    <a:pt x="0" y="26393"/>
                  </a:moveTo>
                  <a:lnTo>
                    <a:pt x="13483" y="6167"/>
                  </a:lnTo>
                  <a:lnTo>
                    <a:pt x="21689" y="1620"/>
                  </a:lnTo>
                  <a:lnTo>
                    <a:pt x="31392" y="0"/>
                  </a:lnTo>
                  <a:lnTo>
                    <a:pt x="42095" y="331"/>
                  </a:lnTo>
                  <a:lnTo>
                    <a:pt x="54874" y="3374"/>
                  </a:lnTo>
                  <a:lnTo>
                    <a:pt x="69038" y="8225"/>
                  </a:lnTo>
                  <a:lnTo>
                    <a:pt x="84125" y="14281"/>
                  </a:lnTo>
                  <a:lnTo>
                    <a:pt x="95594" y="23962"/>
                  </a:lnTo>
                  <a:lnTo>
                    <a:pt x="104652" y="36062"/>
                  </a:lnTo>
                  <a:lnTo>
                    <a:pt x="112101" y="49772"/>
                  </a:lnTo>
                  <a:lnTo>
                    <a:pt x="119889" y="63145"/>
                  </a:lnTo>
                  <a:lnTo>
                    <a:pt x="136069" y="89294"/>
                  </a:lnTo>
                  <a:lnTo>
                    <a:pt x="144335" y="100783"/>
                  </a:lnTo>
                  <a:lnTo>
                    <a:pt x="152667" y="111264"/>
                  </a:lnTo>
                  <a:lnTo>
                    <a:pt x="161045" y="121074"/>
                  </a:lnTo>
                  <a:lnTo>
                    <a:pt x="169452" y="131847"/>
                  </a:lnTo>
                  <a:lnTo>
                    <a:pt x="177879" y="143262"/>
                  </a:lnTo>
                  <a:lnTo>
                    <a:pt x="186319" y="155106"/>
                  </a:lnTo>
                  <a:lnTo>
                    <a:pt x="191946" y="170057"/>
                  </a:lnTo>
                  <a:lnTo>
                    <a:pt x="195697" y="187080"/>
                  </a:lnTo>
                  <a:lnTo>
                    <a:pt x="198198" y="205484"/>
                  </a:lnTo>
                  <a:lnTo>
                    <a:pt x="204098" y="224809"/>
                  </a:lnTo>
                  <a:lnTo>
                    <a:pt x="212265" y="244748"/>
                  </a:lnTo>
                  <a:lnTo>
                    <a:pt x="249048" y="320702"/>
                  </a:lnTo>
                  <a:lnTo>
                    <a:pt x="259165" y="339721"/>
                  </a:lnTo>
                  <a:lnTo>
                    <a:pt x="281695" y="379668"/>
                  </a:lnTo>
                  <a:lnTo>
                    <a:pt x="293630" y="394554"/>
                  </a:lnTo>
                  <a:lnTo>
                    <a:pt x="305820" y="405889"/>
                  </a:lnTo>
                  <a:lnTo>
                    <a:pt x="318180" y="414857"/>
                  </a:lnTo>
                  <a:lnTo>
                    <a:pt x="332064" y="423657"/>
                  </a:lnTo>
                  <a:lnTo>
                    <a:pt x="346965" y="432347"/>
                  </a:lnTo>
                  <a:lnTo>
                    <a:pt x="362543" y="440962"/>
                  </a:lnTo>
                  <a:lnTo>
                    <a:pt x="379984" y="446706"/>
                  </a:lnTo>
                  <a:lnTo>
                    <a:pt x="398667" y="450535"/>
                  </a:lnTo>
                  <a:lnTo>
                    <a:pt x="418178" y="453087"/>
                  </a:lnTo>
                  <a:lnTo>
                    <a:pt x="435418" y="451967"/>
                  </a:lnTo>
                  <a:lnTo>
                    <a:pt x="451145" y="448398"/>
                  </a:lnTo>
                  <a:lnTo>
                    <a:pt x="495300" y="4327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11200" y="7137400"/>
              <a:ext cx="228601" cy="406401"/>
            </a:xfrm>
            <a:custGeom>
              <a:avLst/>
              <a:gdLst/>
              <a:ahLst/>
              <a:cxnLst/>
              <a:rect l="0" t="0" r="0" b="0"/>
              <a:pathLst>
                <a:path w="228601" h="406401">
                  <a:moveTo>
                    <a:pt x="228600" y="0"/>
                  </a:moveTo>
                  <a:lnTo>
                    <a:pt x="208374" y="6741"/>
                  </a:lnTo>
                  <a:lnTo>
                    <a:pt x="199593" y="11550"/>
                  </a:lnTo>
                  <a:lnTo>
                    <a:pt x="190918" y="17577"/>
                  </a:lnTo>
                  <a:lnTo>
                    <a:pt x="182312" y="24418"/>
                  </a:lnTo>
                  <a:lnTo>
                    <a:pt x="172341" y="31801"/>
                  </a:lnTo>
                  <a:lnTo>
                    <a:pt x="149973" y="47529"/>
                  </a:lnTo>
                  <a:lnTo>
                    <a:pt x="139493" y="57086"/>
                  </a:lnTo>
                  <a:lnTo>
                    <a:pt x="129684" y="67691"/>
                  </a:lnTo>
                  <a:lnTo>
                    <a:pt x="120323" y="78994"/>
                  </a:lnTo>
                  <a:lnTo>
                    <a:pt x="112671" y="90762"/>
                  </a:lnTo>
                  <a:lnTo>
                    <a:pt x="106158" y="102841"/>
                  </a:lnTo>
                  <a:lnTo>
                    <a:pt x="100405" y="115127"/>
                  </a:lnTo>
                  <a:lnTo>
                    <a:pt x="93748" y="126140"/>
                  </a:lnTo>
                  <a:lnTo>
                    <a:pt x="86487" y="136304"/>
                  </a:lnTo>
                  <a:lnTo>
                    <a:pt x="78825" y="145903"/>
                  </a:lnTo>
                  <a:lnTo>
                    <a:pt x="70894" y="156535"/>
                  </a:lnTo>
                  <a:lnTo>
                    <a:pt x="54556" y="179637"/>
                  </a:lnTo>
                  <a:lnTo>
                    <a:pt x="49071" y="193136"/>
                  </a:lnTo>
                  <a:lnTo>
                    <a:pt x="45414" y="207779"/>
                  </a:lnTo>
                  <a:lnTo>
                    <a:pt x="42976" y="223186"/>
                  </a:lnTo>
                  <a:lnTo>
                    <a:pt x="36504" y="259119"/>
                  </a:lnTo>
                  <a:lnTo>
                    <a:pt x="32802" y="278579"/>
                  </a:lnTo>
                  <a:lnTo>
                    <a:pt x="27512" y="295786"/>
                  </a:lnTo>
                  <a:lnTo>
                    <a:pt x="21164" y="311491"/>
                  </a:lnTo>
                  <a:lnTo>
                    <a:pt x="14109" y="326194"/>
                  </a:lnTo>
                  <a:lnTo>
                    <a:pt x="9406" y="341640"/>
                  </a:lnTo>
                  <a:lnTo>
                    <a:pt x="6270" y="357582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270000" y="7264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155700" y="7429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65300" y="6642100"/>
            <a:ext cx="4288018" cy="895768"/>
            <a:chOff x="1765300" y="6642100"/>
            <a:chExt cx="4288018" cy="895768"/>
          </a:xfrm>
        </p:grpSpPr>
        <p:sp>
          <p:nvSpPr>
            <p:cNvPr id="11" name="Freeform 10"/>
            <p:cNvSpPr/>
            <p:nvPr/>
          </p:nvSpPr>
          <p:spPr>
            <a:xfrm>
              <a:off x="1765300" y="6959600"/>
              <a:ext cx="38101" cy="495301"/>
            </a:xfrm>
            <a:custGeom>
              <a:avLst/>
              <a:gdLst/>
              <a:ahLst/>
              <a:cxnLst/>
              <a:rect l="0" t="0" r="0" b="0"/>
              <a:pathLst>
                <a:path w="38101" h="495301">
                  <a:moveTo>
                    <a:pt x="38100" y="0"/>
                  </a:moveTo>
                  <a:lnTo>
                    <a:pt x="24615" y="13484"/>
                  </a:lnTo>
                  <a:lnTo>
                    <a:pt x="20644" y="24511"/>
                  </a:lnTo>
                  <a:lnTo>
                    <a:pt x="17995" y="38918"/>
                  </a:lnTo>
                  <a:lnTo>
                    <a:pt x="16230" y="55578"/>
                  </a:lnTo>
                  <a:lnTo>
                    <a:pt x="17876" y="70919"/>
                  </a:lnTo>
                  <a:lnTo>
                    <a:pt x="21794" y="85380"/>
                  </a:lnTo>
                  <a:lnTo>
                    <a:pt x="27230" y="99252"/>
                  </a:lnTo>
                  <a:lnTo>
                    <a:pt x="30853" y="114146"/>
                  </a:lnTo>
                  <a:lnTo>
                    <a:pt x="33268" y="129719"/>
                  </a:lnTo>
                  <a:lnTo>
                    <a:pt x="34879" y="145746"/>
                  </a:lnTo>
                  <a:lnTo>
                    <a:pt x="35952" y="167719"/>
                  </a:lnTo>
                  <a:lnTo>
                    <a:pt x="37145" y="222238"/>
                  </a:lnTo>
                  <a:lnTo>
                    <a:pt x="34641" y="245525"/>
                  </a:lnTo>
                  <a:lnTo>
                    <a:pt x="30149" y="265283"/>
                  </a:lnTo>
                  <a:lnTo>
                    <a:pt x="24333" y="282689"/>
                  </a:lnTo>
                  <a:lnTo>
                    <a:pt x="20455" y="299937"/>
                  </a:lnTo>
                  <a:lnTo>
                    <a:pt x="17870" y="317080"/>
                  </a:lnTo>
                  <a:lnTo>
                    <a:pt x="16146" y="334153"/>
                  </a:lnTo>
                  <a:lnTo>
                    <a:pt x="14997" y="352591"/>
                  </a:lnTo>
                  <a:lnTo>
                    <a:pt x="13721" y="391892"/>
                  </a:lnTo>
                  <a:lnTo>
                    <a:pt x="11969" y="409428"/>
                  </a:lnTo>
                  <a:lnTo>
                    <a:pt x="9390" y="425352"/>
                  </a:lnTo>
                  <a:lnTo>
                    <a:pt x="0" y="495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03400" y="7213600"/>
              <a:ext cx="254001" cy="14634"/>
            </a:xfrm>
            <a:custGeom>
              <a:avLst/>
              <a:gdLst/>
              <a:ahLst/>
              <a:cxnLst/>
              <a:rect l="0" t="0" r="0" b="0"/>
              <a:pathLst>
                <a:path w="254001" h="14634">
                  <a:moveTo>
                    <a:pt x="0" y="0"/>
                  </a:moveTo>
                  <a:lnTo>
                    <a:pt x="88383" y="0"/>
                  </a:lnTo>
                  <a:lnTo>
                    <a:pt x="104077" y="2822"/>
                  </a:lnTo>
                  <a:lnTo>
                    <a:pt x="117362" y="7525"/>
                  </a:lnTo>
                  <a:lnTo>
                    <a:pt x="129041" y="13484"/>
                  </a:lnTo>
                  <a:lnTo>
                    <a:pt x="139650" y="14633"/>
                  </a:lnTo>
                  <a:lnTo>
                    <a:pt x="149544" y="12578"/>
                  </a:lnTo>
                  <a:lnTo>
                    <a:pt x="158962" y="8385"/>
                  </a:lnTo>
                  <a:lnTo>
                    <a:pt x="172297" y="5590"/>
                  </a:lnTo>
                  <a:lnTo>
                    <a:pt x="188242" y="3726"/>
                  </a:lnTo>
                  <a:lnTo>
                    <a:pt x="254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057400" y="6934200"/>
              <a:ext cx="25401" cy="431801"/>
            </a:xfrm>
            <a:custGeom>
              <a:avLst/>
              <a:gdLst/>
              <a:ahLst/>
              <a:cxnLst/>
              <a:rect l="0" t="0" r="0" b="0"/>
              <a:pathLst>
                <a:path w="25401" h="431801">
                  <a:moveTo>
                    <a:pt x="25400" y="0"/>
                  </a:moveTo>
                  <a:lnTo>
                    <a:pt x="11915" y="26968"/>
                  </a:lnTo>
                  <a:lnTo>
                    <a:pt x="7944" y="41967"/>
                  </a:lnTo>
                  <a:lnTo>
                    <a:pt x="5295" y="59022"/>
                  </a:lnTo>
                  <a:lnTo>
                    <a:pt x="3530" y="77448"/>
                  </a:lnTo>
                  <a:lnTo>
                    <a:pt x="2353" y="96787"/>
                  </a:lnTo>
                  <a:lnTo>
                    <a:pt x="1046" y="137090"/>
                  </a:lnTo>
                  <a:lnTo>
                    <a:pt x="137" y="241513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142402" y="7306030"/>
              <a:ext cx="245199" cy="231838"/>
            </a:xfrm>
            <a:custGeom>
              <a:avLst/>
              <a:gdLst/>
              <a:ahLst/>
              <a:cxnLst/>
              <a:rect l="0" t="0" r="0" b="0"/>
              <a:pathLst>
                <a:path w="245199" h="231838">
                  <a:moveTo>
                    <a:pt x="3898" y="21870"/>
                  </a:moveTo>
                  <a:lnTo>
                    <a:pt x="30865" y="8385"/>
                  </a:lnTo>
                  <a:lnTo>
                    <a:pt x="45865" y="4413"/>
                  </a:lnTo>
                  <a:lnTo>
                    <a:pt x="62920" y="1765"/>
                  </a:lnTo>
                  <a:lnTo>
                    <a:pt x="81346" y="0"/>
                  </a:lnTo>
                  <a:lnTo>
                    <a:pt x="97863" y="1645"/>
                  </a:lnTo>
                  <a:lnTo>
                    <a:pt x="113108" y="5564"/>
                  </a:lnTo>
                  <a:lnTo>
                    <a:pt x="127504" y="11000"/>
                  </a:lnTo>
                  <a:lnTo>
                    <a:pt x="137102" y="21678"/>
                  </a:lnTo>
                  <a:lnTo>
                    <a:pt x="143501" y="35853"/>
                  </a:lnTo>
                  <a:lnTo>
                    <a:pt x="147766" y="52358"/>
                  </a:lnTo>
                  <a:lnTo>
                    <a:pt x="147788" y="67595"/>
                  </a:lnTo>
                  <a:lnTo>
                    <a:pt x="144980" y="81987"/>
                  </a:lnTo>
                  <a:lnTo>
                    <a:pt x="140286" y="95815"/>
                  </a:lnTo>
                  <a:lnTo>
                    <a:pt x="135745" y="110677"/>
                  </a:lnTo>
                  <a:lnTo>
                    <a:pt x="126937" y="142244"/>
                  </a:lnTo>
                  <a:lnTo>
                    <a:pt x="118379" y="157152"/>
                  </a:lnTo>
                  <a:lnTo>
                    <a:pt x="107030" y="171325"/>
                  </a:lnTo>
                  <a:lnTo>
                    <a:pt x="93819" y="185006"/>
                  </a:lnTo>
                  <a:lnTo>
                    <a:pt x="80779" y="196950"/>
                  </a:lnTo>
                  <a:lnTo>
                    <a:pt x="67852" y="207734"/>
                  </a:lnTo>
                  <a:lnTo>
                    <a:pt x="55000" y="217746"/>
                  </a:lnTo>
                  <a:lnTo>
                    <a:pt x="40788" y="224420"/>
                  </a:lnTo>
                  <a:lnTo>
                    <a:pt x="25669" y="228870"/>
                  </a:lnTo>
                  <a:lnTo>
                    <a:pt x="9945" y="231837"/>
                  </a:lnTo>
                  <a:lnTo>
                    <a:pt x="2285" y="230992"/>
                  </a:lnTo>
                  <a:lnTo>
                    <a:pt x="0" y="227607"/>
                  </a:lnTo>
                  <a:lnTo>
                    <a:pt x="1299" y="222528"/>
                  </a:lnTo>
                  <a:lnTo>
                    <a:pt x="7810" y="216320"/>
                  </a:lnTo>
                  <a:lnTo>
                    <a:pt x="17795" y="209359"/>
                  </a:lnTo>
                  <a:lnTo>
                    <a:pt x="30096" y="201896"/>
                  </a:lnTo>
                  <a:lnTo>
                    <a:pt x="45352" y="196920"/>
                  </a:lnTo>
                  <a:lnTo>
                    <a:pt x="62578" y="193603"/>
                  </a:lnTo>
                  <a:lnTo>
                    <a:pt x="81118" y="191392"/>
                  </a:lnTo>
                  <a:lnTo>
                    <a:pt x="100533" y="189918"/>
                  </a:lnTo>
                  <a:lnTo>
                    <a:pt x="120533" y="188935"/>
                  </a:lnTo>
                  <a:lnTo>
                    <a:pt x="140921" y="188280"/>
                  </a:lnTo>
                  <a:lnTo>
                    <a:pt x="158746" y="190665"/>
                  </a:lnTo>
                  <a:lnTo>
                    <a:pt x="174863" y="195078"/>
                  </a:lnTo>
                  <a:lnTo>
                    <a:pt x="245198" y="2123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552700" y="6898854"/>
              <a:ext cx="328747" cy="461283"/>
            </a:xfrm>
            <a:custGeom>
              <a:avLst/>
              <a:gdLst/>
              <a:ahLst/>
              <a:cxnLst/>
              <a:rect l="0" t="0" r="0" b="0"/>
              <a:pathLst>
                <a:path w="328747" h="461283">
                  <a:moveTo>
                    <a:pt x="63500" y="98846"/>
                  </a:moveTo>
                  <a:lnTo>
                    <a:pt x="56757" y="125814"/>
                  </a:lnTo>
                  <a:lnTo>
                    <a:pt x="39081" y="189778"/>
                  </a:lnTo>
                  <a:lnTo>
                    <a:pt x="34520" y="214500"/>
                  </a:lnTo>
                  <a:lnTo>
                    <a:pt x="31480" y="239449"/>
                  </a:lnTo>
                  <a:lnTo>
                    <a:pt x="29453" y="264548"/>
                  </a:lnTo>
                  <a:lnTo>
                    <a:pt x="28102" y="286925"/>
                  </a:lnTo>
                  <a:lnTo>
                    <a:pt x="26601" y="326840"/>
                  </a:lnTo>
                  <a:lnTo>
                    <a:pt x="29023" y="343975"/>
                  </a:lnTo>
                  <a:lnTo>
                    <a:pt x="33459" y="359632"/>
                  </a:lnTo>
                  <a:lnTo>
                    <a:pt x="39239" y="374303"/>
                  </a:lnTo>
                  <a:lnTo>
                    <a:pt x="49425" y="401894"/>
                  </a:lnTo>
                  <a:lnTo>
                    <a:pt x="54116" y="415177"/>
                  </a:lnTo>
                  <a:lnTo>
                    <a:pt x="60066" y="426856"/>
                  </a:lnTo>
                  <a:lnTo>
                    <a:pt x="66855" y="437464"/>
                  </a:lnTo>
                  <a:lnTo>
                    <a:pt x="74203" y="447358"/>
                  </a:lnTo>
                  <a:lnTo>
                    <a:pt x="86157" y="453953"/>
                  </a:lnTo>
                  <a:lnTo>
                    <a:pt x="101183" y="458351"/>
                  </a:lnTo>
                  <a:lnTo>
                    <a:pt x="118255" y="461282"/>
                  </a:lnTo>
                  <a:lnTo>
                    <a:pt x="132459" y="460415"/>
                  </a:lnTo>
                  <a:lnTo>
                    <a:pt x="144750" y="457014"/>
                  </a:lnTo>
                  <a:lnTo>
                    <a:pt x="155767" y="451924"/>
                  </a:lnTo>
                  <a:lnTo>
                    <a:pt x="170166" y="444298"/>
                  </a:lnTo>
                  <a:lnTo>
                    <a:pt x="204981" y="424536"/>
                  </a:lnTo>
                  <a:lnTo>
                    <a:pt x="219910" y="414750"/>
                  </a:lnTo>
                  <a:lnTo>
                    <a:pt x="232684" y="405404"/>
                  </a:lnTo>
                  <a:lnTo>
                    <a:pt x="244022" y="396351"/>
                  </a:lnTo>
                  <a:lnTo>
                    <a:pt x="252993" y="386082"/>
                  </a:lnTo>
                  <a:lnTo>
                    <a:pt x="260384" y="375004"/>
                  </a:lnTo>
                  <a:lnTo>
                    <a:pt x="266722" y="363384"/>
                  </a:lnTo>
                  <a:lnTo>
                    <a:pt x="273770" y="351405"/>
                  </a:lnTo>
                  <a:lnTo>
                    <a:pt x="289127" y="326805"/>
                  </a:lnTo>
                  <a:lnTo>
                    <a:pt x="297174" y="312908"/>
                  </a:lnTo>
                  <a:lnTo>
                    <a:pt x="313640" y="282414"/>
                  </a:lnTo>
                  <a:lnTo>
                    <a:pt x="319160" y="264969"/>
                  </a:lnTo>
                  <a:lnTo>
                    <a:pt x="322839" y="246283"/>
                  </a:lnTo>
                  <a:lnTo>
                    <a:pt x="325293" y="226770"/>
                  </a:lnTo>
                  <a:lnTo>
                    <a:pt x="326928" y="203885"/>
                  </a:lnTo>
                  <a:lnTo>
                    <a:pt x="328019" y="178749"/>
                  </a:lnTo>
                  <a:lnTo>
                    <a:pt x="328746" y="152114"/>
                  </a:lnTo>
                  <a:lnTo>
                    <a:pt x="326408" y="127303"/>
                  </a:lnTo>
                  <a:lnTo>
                    <a:pt x="322027" y="103706"/>
                  </a:lnTo>
                  <a:lnTo>
                    <a:pt x="316285" y="80919"/>
                  </a:lnTo>
                  <a:lnTo>
                    <a:pt x="308223" y="61494"/>
                  </a:lnTo>
                  <a:lnTo>
                    <a:pt x="298615" y="44312"/>
                  </a:lnTo>
                  <a:lnTo>
                    <a:pt x="287977" y="28623"/>
                  </a:lnTo>
                  <a:lnTo>
                    <a:pt x="275240" y="18164"/>
                  </a:lnTo>
                  <a:lnTo>
                    <a:pt x="261104" y="11191"/>
                  </a:lnTo>
                  <a:lnTo>
                    <a:pt x="246036" y="6543"/>
                  </a:lnTo>
                  <a:lnTo>
                    <a:pt x="228935" y="3444"/>
                  </a:lnTo>
                  <a:lnTo>
                    <a:pt x="210479" y="1378"/>
                  </a:lnTo>
                  <a:lnTo>
                    <a:pt x="191119" y="0"/>
                  </a:lnTo>
                  <a:lnTo>
                    <a:pt x="173979" y="1904"/>
                  </a:lnTo>
                  <a:lnTo>
                    <a:pt x="158319" y="5996"/>
                  </a:lnTo>
                  <a:lnTo>
                    <a:pt x="143646" y="11546"/>
                  </a:lnTo>
                  <a:lnTo>
                    <a:pt x="131042" y="19479"/>
                  </a:lnTo>
                  <a:lnTo>
                    <a:pt x="119816" y="29001"/>
                  </a:lnTo>
                  <a:lnTo>
                    <a:pt x="109511" y="39582"/>
                  </a:lnTo>
                  <a:lnTo>
                    <a:pt x="98407" y="49459"/>
                  </a:lnTo>
                  <a:lnTo>
                    <a:pt x="86771" y="58866"/>
                  </a:lnTo>
                  <a:lnTo>
                    <a:pt x="74781" y="67959"/>
                  </a:lnTo>
                  <a:lnTo>
                    <a:pt x="63965" y="78255"/>
                  </a:lnTo>
                  <a:lnTo>
                    <a:pt x="53932" y="89352"/>
                  </a:lnTo>
                  <a:lnTo>
                    <a:pt x="44421" y="100983"/>
                  </a:lnTo>
                  <a:lnTo>
                    <a:pt x="35258" y="115793"/>
                  </a:lnTo>
                  <a:lnTo>
                    <a:pt x="26328" y="132721"/>
                  </a:lnTo>
                  <a:lnTo>
                    <a:pt x="17552" y="151062"/>
                  </a:lnTo>
                  <a:lnTo>
                    <a:pt x="11701" y="170346"/>
                  </a:lnTo>
                  <a:lnTo>
                    <a:pt x="7800" y="190257"/>
                  </a:lnTo>
                  <a:lnTo>
                    <a:pt x="0" y="2512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95839" y="6781800"/>
              <a:ext cx="172862" cy="673101"/>
            </a:xfrm>
            <a:custGeom>
              <a:avLst/>
              <a:gdLst/>
              <a:ahLst/>
              <a:cxnLst/>
              <a:rect l="0" t="0" r="0" b="0"/>
              <a:pathLst>
                <a:path w="172862" h="673101">
                  <a:moveTo>
                    <a:pt x="172861" y="0"/>
                  </a:moveTo>
                  <a:lnTo>
                    <a:pt x="159376" y="26968"/>
                  </a:lnTo>
                  <a:lnTo>
                    <a:pt x="152582" y="41967"/>
                  </a:lnTo>
                  <a:lnTo>
                    <a:pt x="137507" y="77448"/>
                  </a:lnTo>
                  <a:lnTo>
                    <a:pt x="130947" y="93965"/>
                  </a:lnTo>
                  <a:lnTo>
                    <a:pt x="119896" y="123607"/>
                  </a:lnTo>
                  <a:lnTo>
                    <a:pt x="110739" y="140260"/>
                  </a:lnTo>
                  <a:lnTo>
                    <a:pt x="98991" y="158418"/>
                  </a:lnTo>
                  <a:lnTo>
                    <a:pt x="85514" y="177578"/>
                  </a:lnTo>
                  <a:lnTo>
                    <a:pt x="75118" y="197408"/>
                  </a:lnTo>
                  <a:lnTo>
                    <a:pt x="66777" y="217682"/>
                  </a:lnTo>
                  <a:lnTo>
                    <a:pt x="36508" y="307661"/>
                  </a:lnTo>
                  <a:lnTo>
                    <a:pt x="20067" y="353108"/>
                  </a:lnTo>
                  <a:lnTo>
                    <a:pt x="11731" y="375105"/>
                  </a:lnTo>
                  <a:lnTo>
                    <a:pt x="6175" y="401059"/>
                  </a:lnTo>
                  <a:lnTo>
                    <a:pt x="2470" y="429651"/>
                  </a:lnTo>
                  <a:lnTo>
                    <a:pt x="0" y="460000"/>
                  </a:lnTo>
                  <a:lnTo>
                    <a:pt x="1176" y="484467"/>
                  </a:lnTo>
                  <a:lnTo>
                    <a:pt x="4782" y="505011"/>
                  </a:lnTo>
                  <a:lnTo>
                    <a:pt x="10008" y="522940"/>
                  </a:lnTo>
                  <a:lnTo>
                    <a:pt x="16315" y="537716"/>
                  </a:lnTo>
                  <a:lnTo>
                    <a:pt x="23341" y="550388"/>
                  </a:lnTo>
                  <a:lnTo>
                    <a:pt x="30847" y="561658"/>
                  </a:lnTo>
                  <a:lnTo>
                    <a:pt x="35852" y="574816"/>
                  </a:lnTo>
                  <a:lnTo>
                    <a:pt x="39188" y="589233"/>
                  </a:lnTo>
                  <a:lnTo>
                    <a:pt x="41412" y="604488"/>
                  </a:lnTo>
                  <a:lnTo>
                    <a:pt x="44306" y="618892"/>
                  </a:lnTo>
                  <a:lnTo>
                    <a:pt x="47646" y="632728"/>
                  </a:lnTo>
                  <a:lnTo>
                    <a:pt x="83961" y="673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26483" y="7023100"/>
              <a:ext cx="7318" cy="317501"/>
            </a:xfrm>
            <a:custGeom>
              <a:avLst/>
              <a:gdLst/>
              <a:ahLst/>
              <a:cxnLst/>
              <a:rect l="0" t="0" r="0" b="0"/>
              <a:pathLst>
                <a:path w="7318" h="317501">
                  <a:moveTo>
                    <a:pt x="7317" y="0"/>
                  </a:moveTo>
                  <a:lnTo>
                    <a:pt x="7317" y="81641"/>
                  </a:lnTo>
                  <a:lnTo>
                    <a:pt x="5905" y="103816"/>
                  </a:lnTo>
                  <a:lnTo>
                    <a:pt x="574" y="158559"/>
                  </a:lnTo>
                  <a:lnTo>
                    <a:pt x="0" y="181905"/>
                  </a:lnTo>
                  <a:lnTo>
                    <a:pt x="1027" y="201703"/>
                  </a:lnTo>
                  <a:lnTo>
                    <a:pt x="3124" y="219136"/>
                  </a:lnTo>
                  <a:lnTo>
                    <a:pt x="4521" y="236401"/>
                  </a:lnTo>
                  <a:lnTo>
                    <a:pt x="5453" y="253556"/>
                  </a:lnTo>
                  <a:lnTo>
                    <a:pt x="7317" y="317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606800" y="7013606"/>
              <a:ext cx="469901" cy="282777"/>
            </a:xfrm>
            <a:custGeom>
              <a:avLst/>
              <a:gdLst/>
              <a:ahLst/>
              <a:cxnLst/>
              <a:rect l="0" t="0" r="0" b="0"/>
              <a:pathLst>
                <a:path w="469901" h="282777">
                  <a:moveTo>
                    <a:pt x="0" y="98394"/>
                  </a:moveTo>
                  <a:lnTo>
                    <a:pt x="13484" y="111878"/>
                  </a:lnTo>
                  <a:lnTo>
                    <a:pt x="24511" y="115850"/>
                  </a:lnTo>
                  <a:lnTo>
                    <a:pt x="38918" y="118498"/>
                  </a:lnTo>
                  <a:lnTo>
                    <a:pt x="55579" y="120263"/>
                  </a:lnTo>
                  <a:lnTo>
                    <a:pt x="70919" y="118618"/>
                  </a:lnTo>
                  <a:lnTo>
                    <a:pt x="85379" y="114699"/>
                  </a:lnTo>
                  <a:lnTo>
                    <a:pt x="99253" y="109263"/>
                  </a:lnTo>
                  <a:lnTo>
                    <a:pt x="114146" y="108463"/>
                  </a:lnTo>
                  <a:lnTo>
                    <a:pt x="129719" y="110750"/>
                  </a:lnTo>
                  <a:lnTo>
                    <a:pt x="145746" y="115098"/>
                  </a:lnTo>
                  <a:lnTo>
                    <a:pt x="163486" y="117996"/>
                  </a:lnTo>
                  <a:lnTo>
                    <a:pt x="182368" y="119929"/>
                  </a:lnTo>
                  <a:lnTo>
                    <a:pt x="202012" y="121217"/>
                  </a:lnTo>
                  <a:lnTo>
                    <a:pt x="219341" y="123487"/>
                  </a:lnTo>
                  <a:lnTo>
                    <a:pt x="235127" y="126411"/>
                  </a:lnTo>
                  <a:lnTo>
                    <a:pt x="249885" y="129772"/>
                  </a:lnTo>
                  <a:lnTo>
                    <a:pt x="265367" y="132012"/>
                  </a:lnTo>
                  <a:lnTo>
                    <a:pt x="281333" y="133506"/>
                  </a:lnTo>
                  <a:lnTo>
                    <a:pt x="297622" y="134502"/>
                  </a:lnTo>
                  <a:lnTo>
                    <a:pt x="312715" y="133755"/>
                  </a:lnTo>
                  <a:lnTo>
                    <a:pt x="327010" y="131846"/>
                  </a:lnTo>
                  <a:lnTo>
                    <a:pt x="340773" y="129161"/>
                  </a:lnTo>
                  <a:lnTo>
                    <a:pt x="357004" y="127372"/>
                  </a:lnTo>
                  <a:lnTo>
                    <a:pt x="374880" y="126179"/>
                  </a:lnTo>
                  <a:lnTo>
                    <a:pt x="393853" y="125384"/>
                  </a:lnTo>
                  <a:lnTo>
                    <a:pt x="409324" y="122032"/>
                  </a:lnTo>
                  <a:lnTo>
                    <a:pt x="422461" y="116975"/>
                  </a:lnTo>
                  <a:lnTo>
                    <a:pt x="434040" y="110780"/>
                  </a:lnTo>
                  <a:lnTo>
                    <a:pt x="443171" y="101007"/>
                  </a:lnTo>
                  <a:lnTo>
                    <a:pt x="450669" y="88847"/>
                  </a:lnTo>
                  <a:lnTo>
                    <a:pt x="457079" y="75096"/>
                  </a:lnTo>
                  <a:lnTo>
                    <a:pt x="459942" y="61695"/>
                  </a:lnTo>
                  <a:lnTo>
                    <a:pt x="460438" y="48528"/>
                  </a:lnTo>
                  <a:lnTo>
                    <a:pt x="459359" y="35517"/>
                  </a:lnTo>
                  <a:lnTo>
                    <a:pt x="455817" y="24020"/>
                  </a:lnTo>
                  <a:lnTo>
                    <a:pt x="450633" y="13534"/>
                  </a:lnTo>
                  <a:lnTo>
                    <a:pt x="444355" y="3720"/>
                  </a:lnTo>
                  <a:lnTo>
                    <a:pt x="433115" y="0"/>
                  </a:lnTo>
                  <a:lnTo>
                    <a:pt x="418565" y="343"/>
                  </a:lnTo>
                  <a:lnTo>
                    <a:pt x="401810" y="3393"/>
                  </a:lnTo>
                  <a:lnTo>
                    <a:pt x="387818" y="8249"/>
                  </a:lnTo>
                  <a:lnTo>
                    <a:pt x="375667" y="14309"/>
                  </a:lnTo>
                  <a:lnTo>
                    <a:pt x="364745" y="21170"/>
                  </a:lnTo>
                  <a:lnTo>
                    <a:pt x="357463" y="35622"/>
                  </a:lnTo>
                  <a:lnTo>
                    <a:pt x="352609" y="55135"/>
                  </a:lnTo>
                  <a:lnTo>
                    <a:pt x="349372" y="78021"/>
                  </a:lnTo>
                  <a:lnTo>
                    <a:pt x="345804" y="97512"/>
                  </a:lnTo>
                  <a:lnTo>
                    <a:pt x="342014" y="114739"/>
                  </a:lnTo>
                  <a:lnTo>
                    <a:pt x="338075" y="130457"/>
                  </a:lnTo>
                  <a:lnTo>
                    <a:pt x="335450" y="147991"/>
                  </a:lnTo>
                  <a:lnTo>
                    <a:pt x="333700" y="166737"/>
                  </a:lnTo>
                  <a:lnTo>
                    <a:pt x="332533" y="186289"/>
                  </a:lnTo>
                  <a:lnTo>
                    <a:pt x="333166" y="203557"/>
                  </a:lnTo>
                  <a:lnTo>
                    <a:pt x="335000" y="219302"/>
                  </a:lnTo>
                  <a:lnTo>
                    <a:pt x="337633" y="234033"/>
                  </a:lnTo>
                  <a:lnTo>
                    <a:pt x="342211" y="246675"/>
                  </a:lnTo>
                  <a:lnTo>
                    <a:pt x="348085" y="257926"/>
                  </a:lnTo>
                  <a:lnTo>
                    <a:pt x="354823" y="268248"/>
                  </a:lnTo>
                  <a:lnTo>
                    <a:pt x="366371" y="275130"/>
                  </a:lnTo>
                  <a:lnTo>
                    <a:pt x="381125" y="279718"/>
                  </a:lnTo>
                  <a:lnTo>
                    <a:pt x="398016" y="282776"/>
                  </a:lnTo>
                  <a:lnTo>
                    <a:pt x="412100" y="281993"/>
                  </a:lnTo>
                  <a:lnTo>
                    <a:pt x="424311" y="278649"/>
                  </a:lnTo>
                  <a:lnTo>
                    <a:pt x="435274" y="273598"/>
                  </a:lnTo>
                  <a:lnTo>
                    <a:pt x="443993" y="265996"/>
                  </a:lnTo>
                  <a:lnTo>
                    <a:pt x="451218" y="256695"/>
                  </a:lnTo>
                  <a:lnTo>
                    <a:pt x="469900" y="2253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216400" y="7020314"/>
              <a:ext cx="203201" cy="320287"/>
            </a:xfrm>
            <a:custGeom>
              <a:avLst/>
              <a:gdLst/>
              <a:ahLst/>
              <a:cxnLst/>
              <a:rect l="0" t="0" r="0" b="0"/>
              <a:pathLst>
                <a:path w="203201" h="320287">
                  <a:moveTo>
                    <a:pt x="0" y="2786"/>
                  </a:moveTo>
                  <a:lnTo>
                    <a:pt x="0" y="235405"/>
                  </a:lnTo>
                  <a:lnTo>
                    <a:pt x="1411" y="243944"/>
                  </a:lnTo>
                  <a:lnTo>
                    <a:pt x="3762" y="242580"/>
                  </a:lnTo>
                  <a:lnTo>
                    <a:pt x="6742" y="234616"/>
                  </a:lnTo>
                  <a:lnTo>
                    <a:pt x="8728" y="222250"/>
                  </a:lnTo>
                  <a:lnTo>
                    <a:pt x="10052" y="206951"/>
                  </a:lnTo>
                  <a:lnTo>
                    <a:pt x="10934" y="189696"/>
                  </a:lnTo>
                  <a:lnTo>
                    <a:pt x="14345" y="173959"/>
                  </a:lnTo>
                  <a:lnTo>
                    <a:pt x="19441" y="159234"/>
                  </a:lnTo>
                  <a:lnTo>
                    <a:pt x="25660" y="145185"/>
                  </a:lnTo>
                  <a:lnTo>
                    <a:pt x="29807" y="130174"/>
                  </a:lnTo>
                  <a:lnTo>
                    <a:pt x="32571" y="114522"/>
                  </a:lnTo>
                  <a:lnTo>
                    <a:pt x="34414" y="98443"/>
                  </a:lnTo>
                  <a:lnTo>
                    <a:pt x="38465" y="83491"/>
                  </a:lnTo>
                  <a:lnTo>
                    <a:pt x="43988" y="69289"/>
                  </a:lnTo>
                  <a:lnTo>
                    <a:pt x="50491" y="55588"/>
                  </a:lnTo>
                  <a:lnTo>
                    <a:pt x="56239" y="50687"/>
                  </a:lnTo>
                  <a:lnTo>
                    <a:pt x="61481" y="51654"/>
                  </a:lnTo>
                  <a:lnTo>
                    <a:pt x="66387" y="56531"/>
                  </a:lnTo>
                  <a:lnTo>
                    <a:pt x="69658" y="65427"/>
                  </a:lnTo>
                  <a:lnTo>
                    <a:pt x="71839" y="77002"/>
                  </a:lnTo>
                  <a:lnTo>
                    <a:pt x="73292" y="90363"/>
                  </a:lnTo>
                  <a:lnTo>
                    <a:pt x="74261" y="107737"/>
                  </a:lnTo>
                  <a:lnTo>
                    <a:pt x="75338" y="149620"/>
                  </a:lnTo>
                  <a:lnTo>
                    <a:pt x="78447" y="159942"/>
                  </a:lnTo>
                  <a:lnTo>
                    <a:pt x="83342" y="162590"/>
                  </a:lnTo>
                  <a:lnTo>
                    <a:pt x="89428" y="160122"/>
                  </a:lnTo>
                  <a:lnTo>
                    <a:pt x="96308" y="154243"/>
                  </a:lnTo>
                  <a:lnTo>
                    <a:pt x="103716" y="146091"/>
                  </a:lnTo>
                  <a:lnTo>
                    <a:pt x="111477" y="136422"/>
                  </a:lnTo>
                  <a:lnTo>
                    <a:pt x="118062" y="124332"/>
                  </a:lnTo>
                  <a:lnTo>
                    <a:pt x="123863" y="110628"/>
                  </a:lnTo>
                  <a:lnTo>
                    <a:pt x="129142" y="95847"/>
                  </a:lnTo>
                  <a:lnTo>
                    <a:pt x="150055" y="41335"/>
                  </a:lnTo>
                  <a:lnTo>
                    <a:pt x="157892" y="25662"/>
                  </a:lnTo>
                  <a:lnTo>
                    <a:pt x="165939" y="12393"/>
                  </a:lnTo>
                  <a:lnTo>
                    <a:pt x="174126" y="724"/>
                  </a:lnTo>
                  <a:lnTo>
                    <a:pt x="180995" y="0"/>
                  </a:lnTo>
                  <a:lnTo>
                    <a:pt x="186985" y="6573"/>
                  </a:lnTo>
                  <a:lnTo>
                    <a:pt x="192390" y="18010"/>
                  </a:lnTo>
                  <a:lnTo>
                    <a:pt x="195993" y="34102"/>
                  </a:lnTo>
                  <a:lnTo>
                    <a:pt x="198395" y="53297"/>
                  </a:lnTo>
                  <a:lnTo>
                    <a:pt x="199997" y="74559"/>
                  </a:lnTo>
                  <a:lnTo>
                    <a:pt x="201064" y="95791"/>
                  </a:lnTo>
                  <a:lnTo>
                    <a:pt x="202250" y="138195"/>
                  </a:lnTo>
                  <a:lnTo>
                    <a:pt x="203200" y="32028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559300" y="7086600"/>
              <a:ext cx="12701" cy="431801"/>
            </a:xfrm>
            <a:custGeom>
              <a:avLst/>
              <a:gdLst/>
              <a:ahLst/>
              <a:cxnLst/>
              <a:rect l="0" t="0" r="0" b="0"/>
              <a:pathLst>
                <a:path w="12701" h="431801">
                  <a:moveTo>
                    <a:pt x="0" y="0"/>
                  </a:moveTo>
                  <a:lnTo>
                    <a:pt x="0" y="77448"/>
                  </a:lnTo>
                  <a:lnTo>
                    <a:pt x="1411" y="98198"/>
                  </a:lnTo>
                  <a:lnTo>
                    <a:pt x="3762" y="120498"/>
                  </a:lnTo>
                  <a:lnTo>
                    <a:pt x="6742" y="143833"/>
                  </a:lnTo>
                  <a:lnTo>
                    <a:pt x="8728" y="166444"/>
                  </a:lnTo>
                  <a:lnTo>
                    <a:pt x="10052" y="188573"/>
                  </a:lnTo>
                  <a:lnTo>
                    <a:pt x="11523" y="230565"/>
                  </a:lnTo>
                  <a:lnTo>
                    <a:pt x="12351" y="290173"/>
                  </a:lnTo>
                  <a:lnTo>
                    <a:pt x="12700" y="431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33900" y="7026630"/>
              <a:ext cx="181826" cy="174271"/>
            </a:xfrm>
            <a:custGeom>
              <a:avLst/>
              <a:gdLst/>
              <a:ahLst/>
              <a:cxnLst/>
              <a:rect l="0" t="0" r="0" b="0"/>
              <a:pathLst>
                <a:path w="181826" h="174271">
                  <a:moveTo>
                    <a:pt x="0" y="21870"/>
                  </a:moveTo>
                  <a:lnTo>
                    <a:pt x="13484" y="8385"/>
                  </a:lnTo>
                  <a:lnTo>
                    <a:pt x="24511" y="4413"/>
                  </a:lnTo>
                  <a:lnTo>
                    <a:pt x="38918" y="1765"/>
                  </a:lnTo>
                  <a:lnTo>
                    <a:pt x="55579" y="0"/>
                  </a:lnTo>
                  <a:lnTo>
                    <a:pt x="73741" y="1645"/>
                  </a:lnTo>
                  <a:lnTo>
                    <a:pt x="92905" y="5564"/>
                  </a:lnTo>
                  <a:lnTo>
                    <a:pt x="130191" y="16034"/>
                  </a:lnTo>
                  <a:lnTo>
                    <a:pt x="160873" y="25391"/>
                  </a:lnTo>
                  <a:lnTo>
                    <a:pt x="170749" y="34095"/>
                  </a:lnTo>
                  <a:lnTo>
                    <a:pt x="177332" y="45542"/>
                  </a:lnTo>
                  <a:lnTo>
                    <a:pt x="181721" y="58818"/>
                  </a:lnTo>
                  <a:lnTo>
                    <a:pt x="181825" y="71902"/>
                  </a:lnTo>
                  <a:lnTo>
                    <a:pt x="179072" y="84858"/>
                  </a:lnTo>
                  <a:lnTo>
                    <a:pt x="174414" y="97728"/>
                  </a:lnTo>
                  <a:lnTo>
                    <a:pt x="167076" y="109131"/>
                  </a:lnTo>
                  <a:lnTo>
                    <a:pt x="157951" y="119555"/>
                  </a:lnTo>
                  <a:lnTo>
                    <a:pt x="128644" y="147710"/>
                  </a:lnTo>
                  <a:lnTo>
                    <a:pt x="119629" y="156563"/>
                  </a:lnTo>
                  <a:lnTo>
                    <a:pt x="106564" y="162466"/>
                  </a:lnTo>
                  <a:lnTo>
                    <a:pt x="90798" y="166400"/>
                  </a:lnTo>
                  <a:lnTo>
                    <a:pt x="25400" y="1742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221027" y="6820320"/>
              <a:ext cx="303474" cy="513809"/>
            </a:xfrm>
            <a:custGeom>
              <a:avLst/>
              <a:gdLst/>
              <a:ahLst/>
              <a:cxnLst/>
              <a:rect l="0" t="0" r="0" b="0"/>
              <a:pathLst>
                <a:path w="303474" h="513809">
                  <a:moveTo>
                    <a:pt x="214573" y="37680"/>
                  </a:moveTo>
                  <a:lnTo>
                    <a:pt x="201088" y="24195"/>
                  </a:lnTo>
                  <a:lnTo>
                    <a:pt x="192883" y="17401"/>
                  </a:lnTo>
                  <a:lnTo>
                    <a:pt x="183180" y="10050"/>
                  </a:lnTo>
                  <a:lnTo>
                    <a:pt x="172477" y="2327"/>
                  </a:lnTo>
                  <a:lnTo>
                    <a:pt x="162520" y="0"/>
                  </a:lnTo>
                  <a:lnTo>
                    <a:pt x="153060" y="1271"/>
                  </a:lnTo>
                  <a:lnTo>
                    <a:pt x="143931" y="4940"/>
                  </a:lnTo>
                  <a:lnTo>
                    <a:pt x="135022" y="10209"/>
                  </a:lnTo>
                  <a:lnTo>
                    <a:pt x="126261" y="16544"/>
                  </a:lnTo>
                  <a:lnTo>
                    <a:pt x="117598" y="23589"/>
                  </a:lnTo>
                  <a:lnTo>
                    <a:pt x="110412" y="32519"/>
                  </a:lnTo>
                  <a:lnTo>
                    <a:pt x="104210" y="42706"/>
                  </a:lnTo>
                  <a:lnTo>
                    <a:pt x="98664" y="53730"/>
                  </a:lnTo>
                  <a:lnTo>
                    <a:pt x="92145" y="65313"/>
                  </a:lnTo>
                  <a:lnTo>
                    <a:pt x="84976" y="77269"/>
                  </a:lnTo>
                  <a:lnTo>
                    <a:pt x="77375" y="89472"/>
                  </a:lnTo>
                  <a:lnTo>
                    <a:pt x="69485" y="103252"/>
                  </a:lnTo>
                  <a:lnTo>
                    <a:pt x="53193" y="133616"/>
                  </a:lnTo>
                  <a:lnTo>
                    <a:pt x="46308" y="151026"/>
                  </a:lnTo>
                  <a:lnTo>
                    <a:pt x="40308" y="169688"/>
                  </a:lnTo>
                  <a:lnTo>
                    <a:pt x="28466" y="213472"/>
                  </a:lnTo>
                  <a:lnTo>
                    <a:pt x="13796" y="270561"/>
                  </a:lnTo>
                  <a:lnTo>
                    <a:pt x="8754" y="295945"/>
                  </a:lnTo>
                  <a:lnTo>
                    <a:pt x="5394" y="318512"/>
                  </a:lnTo>
                  <a:lnTo>
                    <a:pt x="3153" y="339201"/>
                  </a:lnTo>
                  <a:lnTo>
                    <a:pt x="1660" y="361461"/>
                  </a:lnTo>
                  <a:lnTo>
                    <a:pt x="664" y="384767"/>
                  </a:lnTo>
                  <a:lnTo>
                    <a:pt x="0" y="408771"/>
                  </a:lnTo>
                  <a:lnTo>
                    <a:pt x="2380" y="427596"/>
                  </a:lnTo>
                  <a:lnTo>
                    <a:pt x="6788" y="442968"/>
                  </a:lnTo>
                  <a:lnTo>
                    <a:pt x="12550" y="456038"/>
                  </a:lnTo>
                  <a:lnTo>
                    <a:pt x="23446" y="468986"/>
                  </a:lnTo>
                  <a:lnTo>
                    <a:pt x="37766" y="481850"/>
                  </a:lnTo>
                  <a:lnTo>
                    <a:pt x="54368" y="494660"/>
                  </a:lnTo>
                  <a:lnTo>
                    <a:pt x="72492" y="503200"/>
                  </a:lnTo>
                  <a:lnTo>
                    <a:pt x="91630" y="508893"/>
                  </a:lnTo>
                  <a:lnTo>
                    <a:pt x="111444" y="512688"/>
                  </a:lnTo>
                  <a:lnTo>
                    <a:pt x="128887" y="513808"/>
                  </a:lnTo>
                  <a:lnTo>
                    <a:pt x="144749" y="513143"/>
                  </a:lnTo>
                  <a:lnTo>
                    <a:pt x="159556" y="511289"/>
                  </a:lnTo>
                  <a:lnTo>
                    <a:pt x="175073" y="507230"/>
                  </a:lnTo>
                  <a:lnTo>
                    <a:pt x="191062" y="501702"/>
                  </a:lnTo>
                  <a:lnTo>
                    <a:pt x="207365" y="495195"/>
                  </a:lnTo>
                  <a:lnTo>
                    <a:pt x="222468" y="488034"/>
                  </a:lnTo>
                  <a:lnTo>
                    <a:pt x="303473" y="4440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88000" y="6734217"/>
              <a:ext cx="146575" cy="130147"/>
            </a:xfrm>
            <a:custGeom>
              <a:avLst/>
              <a:gdLst/>
              <a:ahLst/>
              <a:cxnLst/>
              <a:rect l="0" t="0" r="0" b="0"/>
              <a:pathLst>
                <a:path w="146575" h="130147">
                  <a:moveTo>
                    <a:pt x="0" y="47583"/>
                  </a:moveTo>
                  <a:lnTo>
                    <a:pt x="6742" y="74551"/>
                  </a:lnTo>
                  <a:lnTo>
                    <a:pt x="11550" y="86727"/>
                  </a:lnTo>
                  <a:lnTo>
                    <a:pt x="17577" y="99079"/>
                  </a:lnTo>
                  <a:lnTo>
                    <a:pt x="24418" y="111547"/>
                  </a:lnTo>
                  <a:lnTo>
                    <a:pt x="34623" y="119859"/>
                  </a:lnTo>
                  <a:lnTo>
                    <a:pt x="47071" y="125400"/>
                  </a:lnTo>
                  <a:lnTo>
                    <a:pt x="61014" y="129095"/>
                  </a:lnTo>
                  <a:lnTo>
                    <a:pt x="74542" y="130146"/>
                  </a:lnTo>
                  <a:lnTo>
                    <a:pt x="87795" y="129436"/>
                  </a:lnTo>
                  <a:lnTo>
                    <a:pt x="100863" y="127551"/>
                  </a:lnTo>
                  <a:lnTo>
                    <a:pt x="112397" y="123473"/>
                  </a:lnTo>
                  <a:lnTo>
                    <a:pt x="122909" y="117932"/>
                  </a:lnTo>
                  <a:lnTo>
                    <a:pt x="132739" y="111415"/>
                  </a:lnTo>
                  <a:lnTo>
                    <a:pt x="139293" y="101427"/>
                  </a:lnTo>
                  <a:lnTo>
                    <a:pt x="143662" y="89123"/>
                  </a:lnTo>
                  <a:lnTo>
                    <a:pt x="146574" y="75276"/>
                  </a:lnTo>
                  <a:lnTo>
                    <a:pt x="145694" y="61812"/>
                  </a:lnTo>
                  <a:lnTo>
                    <a:pt x="142285" y="48602"/>
                  </a:lnTo>
                  <a:lnTo>
                    <a:pt x="137190" y="35562"/>
                  </a:lnTo>
                  <a:lnTo>
                    <a:pt x="130971" y="24047"/>
                  </a:lnTo>
                  <a:lnTo>
                    <a:pt x="124003" y="13547"/>
                  </a:lnTo>
                  <a:lnTo>
                    <a:pt x="116535" y="3726"/>
                  </a:lnTo>
                  <a:lnTo>
                    <a:pt x="107323" y="0"/>
                  </a:lnTo>
                  <a:lnTo>
                    <a:pt x="96949" y="339"/>
                  </a:lnTo>
                  <a:lnTo>
                    <a:pt x="85799" y="3387"/>
                  </a:lnTo>
                  <a:lnTo>
                    <a:pt x="75544" y="8241"/>
                  </a:lnTo>
                  <a:lnTo>
                    <a:pt x="12700" y="4758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600700" y="6807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778500" y="6642100"/>
              <a:ext cx="274818" cy="698501"/>
            </a:xfrm>
            <a:custGeom>
              <a:avLst/>
              <a:gdLst/>
              <a:ahLst/>
              <a:cxnLst/>
              <a:rect l="0" t="0" r="0" b="0"/>
              <a:pathLst>
                <a:path w="274818" h="698501">
                  <a:moveTo>
                    <a:pt x="0" y="0"/>
                  </a:moveTo>
                  <a:lnTo>
                    <a:pt x="33709" y="6741"/>
                  </a:lnTo>
                  <a:lnTo>
                    <a:pt x="47873" y="15783"/>
                  </a:lnTo>
                  <a:lnTo>
                    <a:pt x="61548" y="28866"/>
                  </a:lnTo>
                  <a:lnTo>
                    <a:pt x="74899" y="44644"/>
                  </a:lnTo>
                  <a:lnTo>
                    <a:pt x="89443" y="57984"/>
                  </a:lnTo>
                  <a:lnTo>
                    <a:pt x="104784" y="69701"/>
                  </a:lnTo>
                  <a:lnTo>
                    <a:pt x="120656" y="80333"/>
                  </a:lnTo>
                  <a:lnTo>
                    <a:pt x="132648" y="94477"/>
                  </a:lnTo>
                  <a:lnTo>
                    <a:pt x="142054" y="110962"/>
                  </a:lnTo>
                  <a:lnTo>
                    <a:pt x="149736" y="129008"/>
                  </a:lnTo>
                  <a:lnTo>
                    <a:pt x="160501" y="146683"/>
                  </a:lnTo>
                  <a:lnTo>
                    <a:pt x="173323" y="164110"/>
                  </a:lnTo>
                  <a:lnTo>
                    <a:pt x="187515" y="181374"/>
                  </a:lnTo>
                  <a:lnTo>
                    <a:pt x="199799" y="197115"/>
                  </a:lnTo>
                  <a:lnTo>
                    <a:pt x="210810" y="211843"/>
                  </a:lnTo>
                  <a:lnTo>
                    <a:pt x="220974" y="225895"/>
                  </a:lnTo>
                  <a:lnTo>
                    <a:pt x="229160" y="242319"/>
                  </a:lnTo>
                  <a:lnTo>
                    <a:pt x="236029" y="260323"/>
                  </a:lnTo>
                  <a:lnTo>
                    <a:pt x="242019" y="279382"/>
                  </a:lnTo>
                  <a:lnTo>
                    <a:pt x="248835" y="296321"/>
                  </a:lnTo>
                  <a:lnTo>
                    <a:pt x="256201" y="311847"/>
                  </a:lnTo>
                  <a:lnTo>
                    <a:pt x="263934" y="326432"/>
                  </a:lnTo>
                  <a:lnTo>
                    <a:pt x="269089" y="343210"/>
                  </a:lnTo>
                  <a:lnTo>
                    <a:pt x="272526" y="361450"/>
                  </a:lnTo>
                  <a:lnTo>
                    <a:pt x="274817" y="380667"/>
                  </a:lnTo>
                  <a:lnTo>
                    <a:pt x="273522" y="401945"/>
                  </a:lnTo>
                  <a:lnTo>
                    <a:pt x="269837" y="424596"/>
                  </a:lnTo>
                  <a:lnTo>
                    <a:pt x="254929" y="493165"/>
                  </a:lnTo>
                  <a:lnTo>
                    <a:pt x="250386" y="515043"/>
                  </a:lnTo>
                  <a:lnTo>
                    <a:pt x="244535" y="533862"/>
                  </a:lnTo>
                  <a:lnTo>
                    <a:pt x="237812" y="550641"/>
                  </a:lnTo>
                  <a:lnTo>
                    <a:pt x="230508" y="566060"/>
                  </a:lnTo>
                  <a:lnTo>
                    <a:pt x="222816" y="580573"/>
                  </a:lnTo>
                  <a:lnTo>
                    <a:pt x="214866" y="594483"/>
                  </a:lnTo>
                  <a:lnTo>
                    <a:pt x="206744" y="607988"/>
                  </a:lnTo>
                  <a:lnTo>
                    <a:pt x="198507" y="622637"/>
                  </a:lnTo>
                  <a:lnTo>
                    <a:pt x="181829" y="653964"/>
                  </a:lnTo>
                  <a:lnTo>
                    <a:pt x="172019" y="665987"/>
                  </a:lnTo>
                  <a:lnTo>
                    <a:pt x="161246" y="675413"/>
                  </a:lnTo>
                  <a:lnTo>
                    <a:pt x="127000" y="698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78000" y="7921032"/>
            <a:ext cx="4667906" cy="482683"/>
            <a:chOff x="1778000" y="7921032"/>
            <a:chExt cx="4667906" cy="482683"/>
          </a:xfrm>
        </p:grpSpPr>
        <p:sp>
          <p:nvSpPr>
            <p:cNvPr id="27" name="Freeform 26"/>
            <p:cNvSpPr/>
            <p:nvPr/>
          </p:nvSpPr>
          <p:spPr>
            <a:xfrm>
              <a:off x="1778000" y="8040203"/>
              <a:ext cx="406401" cy="323606"/>
            </a:xfrm>
            <a:custGeom>
              <a:avLst/>
              <a:gdLst/>
              <a:ahLst/>
              <a:cxnLst/>
              <a:rect l="0" t="0" r="0" b="0"/>
              <a:pathLst>
                <a:path w="406401" h="323606">
                  <a:moveTo>
                    <a:pt x="0" y="36997"/>
                  </a:moveTo>
                  <a:lnTo>
                    <a:pt x="0" y="10028"/>
                  </a:lnTo>
                  <a:lnTo>
                    <a:pt x="4233" y="3495"/>
                  </a:lnTo>
                  <a:lnTo>
                    <a:pt x="11288" y="551"/>
                  </a:lnTo>
                  <a:lnTo>
                    <a:pt x="20225" y="0"/>
                  </a:lnTo>
                  <a:lnTo>
                    <a:pt x="29006" y="3865"/>
                  </a:lnTo>
                  <a:lnTo>
                    <a:pt x="37682" y="10676"/>
                  </a:lnTo>
                  <a:lnTo>
                    <a:pt x="78626" y="52023"/>
                  </a:lnTo>
                  <a:lnTo>
                    <a:pt x="89106" y="65358"/>
                  </a:lnTo>
                  <a:lnTo>
                    <a:pt x="98915" y="79893"/>
                  </a:lnTo>
                  <a:lnTo>
                    <a:pt x="108276" y="95228"/>
                  </a:lnTo>
                  <a:lnTo>
                    <a:pt x="115928" y="109684"/>
                  </a:lnTo>
                  <a:lnTo>
                    <a:pt x="122441" y="123555"/>
                  </a:lnTo>
                  <a:lnTo>
                    <a:pt x="128194" y="137035"/>
                  </a:lnTo>
                  <a:lnTo>
                    <a:pt x="134851" y="148845"/>
                  </a:lnTo>
                  <a:lnTo>
                    <a:pt x="142112" y="159540"/>
                  </a:lnTo>
                  <a:lnTo>
                    <a:pt x="216784" y="258355"/>
                  </a:lnTo>
                  <a:lnTo>
                    <a:pt x="230600" y="272058"/>
                  </a:lnTo>
                  <a:lnTo>
                    <a:pt x="245455" y="284016"/>
                  </a:lnTo>
                  <a:lnTo>
                    <a:pt x="261004" y="294809"/>
                  </a:lnTo>
                  <a:lnTo>
                    <a:pt x="277013" y="303416"/>
                  </a:lnTo>
                  <a:lnTo>
                    <a:pt x="293331" y="310565"/>
                  </a:lnTo>
                  <a:lnTo>
                    <a:pt x="309854" y="316742"/>
                  </a:lnTo>
                  <a:lnTo>
                    <a:pt x="326513" y="320861"/>
                  </a:lnTo>
                  <a:lnTo>
                    <a:pt x="343264" y="323605"/>
                  </a:lnTo>
                  <a:lnTo>
                    <a:pt x="406400" y="3163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79600" y="8089900"/>
              <a:ext cx="190501" cy="292101"/>
            </a:xfrm>
            <a:custGeom>
              <a:avLst/>
              <a:gdLst/>
              <a:ahLst/>
              <a:cxnLst/>
              <a:rect l="0" t="0" r="0" b="0"/>
              <a:pathLst>
                <a:path w="190501" h="292101">
                  <a:moveTo>
                    <a:pt x="190500" y="0"/>
                  </a:moveTo>
                  <a:lnTo>
                    <a:pt x="170274" y="20225"/>
                  </a:lnTo>
                  <a:lnTo>
                    <a:pt x="160082" y="33239"/>
                  </a:lnTo>
                  <a:lnTo>
                    <a:pt x="149055" y="48970"/>
                  </a:lnTo>
                  <a:lnTo>
                    <a:pt x="137470" y="66513"/>
                  </a:lnTo>
                  <a:lnTo>
                    <a:pt x="113308" y="104821"/>
                  </a:lnTo>
                  <a:lnTo>
                    <a:pt x="100939" y="124914"/>
                  </a:lnTo>
                  <a:lnTo>
                    <a:pt x="89870" y="143954"/>
                  </a:lnTo>
                  <a:lnTo>
                    <a:pt x="70046" y="180161"/>
                  </a:lnTo>
                  <a:lnTo>
                    <a:pt x="43018" y="232278"/>
                  </a:lnTo>
                  <a:lnTo>
                    <a:pt x="34323" y="246574"/>
                  </a:lnTo>
                  <a:lnTo>
                    <a:pt x="25704" y="258926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391860" y="8153400"/>
              <a:ext cx="237041" cy="177801"/>
            </a:xfrm>
            <a:custGeom>
              <a:avLst/>
              <a:gdLst/>
              <a:ahLst/>
              <a:cxnLst/>
              <a:rect l="0" t="0" r="0" b="0"/>
              <a:pathLst>
                <a:path w="237041" h="177801">
                  <a:moveTo>
                    <a:pt x="110040" y="0"/>
                  </a:moveTo>
                  <a:lnTo>
                    <a:pt x="96555" y="13484"/>
                  </a:lnTo>
                  <a:lnTo>
                    <a:pt x="88350" y="20278"/>
                  </a:lnTo>
                  <a:lnTo>
                    <a:pt x="78647" y="27629"/>
                  </a:lnTo>
                  <a:lnTo>
                    <a:pt x="67944" y="35352"/>
                  </a:lnTo>
                  <a:lnTo>
                    <a:pt x="56576" y="41912"/>
                  </a:lnTo>
                  <a:lnTo>
                    <a:pt x="44764" y="47697"/>
                  </a:lnTo>
                  <a:lnTo>
                    <a:pt x="32656" y="52964"/>
                  </a:lnTo>
                  <a:lnTo>
                    <a:pt x="21761" y="59298"/>
                  </a:lnTo>
                  <a:lnTo>
                    <a:pt x="11676" y="66343"/>
                  </a:lnTo>
                  <a:lnTo>
                    <a:pt x="2131" y="73862"/>
                  </a:lnTo>
                  <a:lnTo>
                    <a:pt x="0" y="81697"/>
                  </a:lnTo>
                  <a:lnTo>
                    <a:pt x="2813" y="89742"/>
                  </a:lnTo>
                  <a:lnTo>
                    <a:pt x="8922" y="97928"/>
                  </a:lnTo>
                  <a:lnTo>
                    <a:pt x="17228" y="104796"/>
                  </a:lnTo>
                  <a:lnTo>
                    <a:pt x="26998" y="110787"/>
                  </a:lnTo>
                  <a:lnTo>
                    <a:pt x="37745" y="116191"/>
                  </a:lnTo>
                  <a:lnTo>
                    <a:pt x="50555" y="121205"/>
                  </a:lnTo>
                  <a:lnTo>
                    <a:pt x="64738" y="125958"/>
                  </a:lnTo>
                  <a:lnTo>
                    <a:pt x="79839" y="130539"/>
                  </a:lnTo>
                  <a:lnTo>
                    <a:pt x="111669" y="139391"/>
                  </a:lnTo>
                  <a:lnTo>
                    <a:pt x="128059" y="143727"/>
                  </a:lnTo>
                  <a:lnTo>
                    <a:pt x="157559" y="152308"/>
                  </a:lnTo>
                  <a:lnTo>
                    <a:pt x="197968" y="165072"/>
                  </a:lnTo>
                  <a:lnTo>
                    <a:pt x="23704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730500" y="8092680"/>
              <a:ext cx="334113" cy="311035"/>
            </a:xfrm>
            <a:custGeom>
              <a:avLst/>
              <a:gdLst/>
              <a:ahLst/>
              <a:cxnLst/>
              <a:rect l="0" t="0" r="0" b="0"/>
              <a:pathLst>
                <a:path w="334113" h="311035">
                  <a:moveTo>
                    <a:pt x="76200" y="22620"/>
                  </a:moveTo>
                  <a:lnTo>
                    <a:pt x="55974" y="36104"/>
                  </a:lnTo>
                  <a:lnTo>
                    <a:pt x="47193" y="44309"/>
                  </a:lnTo>
                  <a:lnTo>
                    <a:pt x="38517" y="54013"/>
                  </a:lnTo>
                  <a:lnTo>
                    <a:pt x="29912" y="64715"/>
                  </a:lnTo>
                  <a:lnTo>
                    <a:pt x="22763" y="76083"/>
                  </a:lnTo>
                  <a:lnTo>
                    <a:pt x="16586" y="87895"/>
                  </a:lnTo>
                  <a:lnTo>
                    <a:pt x="11057" y="100003"/>
                  </a:lnTo>
                  <a:lnTo>
                    <a:pt x="8782" y="113720"/>
                  </a:lnTo>
                  <a:lnTo>
                    <a:pt x="8677" y="128508"/>
                  </a:lnTo>
                  <a:lnTo>
                    <a:pt x="10018" y="144012"/>
                  </a:lnTo>
                  <a:lnTo>
                    <a:pt x="13734" y="159993"/>
                  </a:lnTo>
                  <a:lnTo>
                    <a:pt x="19034" y="176290"/>
                  </a:lnTo>
                  <a:lnTo>
                    <a:pt x="25389" y="192800"/>
                  </a:lnTo>
                  <a:lnTo>
                    <a:pt x="33859" y="209451"/>
                  </a:lnTo>
                  <a:lnTo>
                    <a:pt x="43739" y="226195"/>
                  </a:lnTo>
                  <a:lnTo>
                    <a:pt x="54559" y="243004"/>
                  </a:lnTo>
                  <a:lnTo>
                    <a:pt x="67417" y="257031"/>
                  </a:lnTo>
                  <a:lnTo>
                    <a:pt x="81633" y="269205"/>
                  </a:lnTo>
                  <a:lnTo>
                    <a:pt x="96755" y="280143"/>
                  </a:lnTo>
                  <a:lnTo>
                    <a:pt x="112481" y="288847"/>
                  </a:lnTo>
                  <a:lnTo>
                    <a:pt x="128609" y="296059"/>
                  </a:lnTo>
                  <a:lnTo>
                    <a:pt x="145006" y="302279"/>
                  </a:lnTo>
                  <a:lnTo>
                    <a:pt x="162993" y="306426"/>
                  </a:lnTo>
                  <a:lnTo>
                    <a:pt x="182039" y="309191"/>
                  </a:lnTo>
                  <a:lnTo>
                    <a:pt x="201793" y="311034"/>
                  </a:lnTo>
                  <a:lnTo>
                    <a:pt x="219195" y="309440"/>
                  </a:lnTo>
                  <a:lnTo>
                    <a:pt x="235030" y="305556"/>
                  </a:lnTo>
                  <a:lnTo>
                    <a:pt x="249820" y="300144"/>
                  </a:lnTo>
                  <a:lnTo>
                    <a:pt x="262502" y="293713"/>
                  </a:lnTo>
                  <a:lnTo>
                    <a:pt x="273779" y="286604"/>
                  </a:lnTo>
                  <a:lnTo>
                    <a:pt x="284119" y="279043"/>
                  </a:lnTo>
                  <a:lnTo>
                    <a:pt x="293835" y="269768"/>
                  </a:lnTo>
                  <a:lnTo>
                    <a:pt x="303134" y="259352"/>
                  </a:lnTo>
                  <a:lnTo>
                    <a:pt x="312156" y="248175"/>
                  </a:lnTo>
                  <a:lnTo>
                    <a:pt x="319582" y="236489"/>
                  </a:lnTo>
                  <a:lnTo>
                    <a:pt x="325943" y="224466"/>
                  </a:lnTo>
                  <a:lnTo>
                    <a:pt x="331595" y="212217"/>
                  </a:lnTo>
                  <a:lnTo>
                    <a:pt x="333952" y="199818"/>
                  </a:lnTo>
                  <a:lnTo>
                    <a:pt x="334112" y="187319"/>
                  </a:lnTo>
                  <a:lnTo>
                    <a:pt x="332808" y="174752"/>
                  </a:lnTo>
                  <a:lnTo>
                    <a:pt x="330527" y="162141"/>
                  </a:lnTo>
                  <a:lnTo>
                    <a:pt x="327596" y="149501"/>
                  </a:lnTo>
                  <a:lnTo>
                    <a:pt x="324230" y="136840"/>
                  </a:lnTo>
                  <a:lnTo>
                    <a:pt x="319165" y="125578"/>
                  </a:lnTo>
                  <a:lnTo>
                    <a:pt x="312965" y="115247"/>
                  </a:lnTo>
                  <a:lnTo>
                    <a:pt x="306010" y="105538"/>
                  </a:lnTo>
                  <a:lnTo>
                    <a:pt x="297140" y="94832"/>
                  </a:lnTo>
                  <a:lnTo>
                    <a:pt x="286993" y="83462"/>
                  </a:lnTo>
                  <a:lnTo>
                    <a:pt x="275995" y="71648"/>
                  </a:lnTo>
                  <a:lnTo>
                    <a:pt x="263019" y="60949"/>
                  </a:lnTo>
                  <a:lnTo>
                    <a:pt x="248723" y="50995"/>
                  </a:lnTo>
                  <a:lnTo>
                    <a:pt x="233549" y="41536"/>
                  </a:lnTo>
                  <a:lnTo>
                    <a:pt x="219199" y="33820"/>
                  </a:lnTo>
                  <a:lnTo>
                    <a:pt x="205399" y="27264"/>
                  </a:lnTo>
                  <a:lnTo>
                    <a:pt x="191966" y="21482"/>
                  </a:lnTo>
                  <a:lnTo>
                    <a:pt x="177366" y="16217"/>
                  </a:lnTo>
                  <a:lnTo>
                    <a:pt x="161988" y="11295"/>
                  </a:lnTo>
                  <a:lnTo>
                    <a:pt x="146092" y="6603"/>
                  </a:lnTo>
                  <a:lnTo>
                    <a:pt x="129850" y="3476"/>
                  </a:lnTo>
                  <a:lnTo>
                    <a:pt x="113378" y="1390"/>
                  </a:lnTo>
                  <a:lnTo>
                    <a:pt x="96752" y="0"/>
                  </a:lnTo>
                  <a:lnTo>
                    <a:pt x="81434" y="484"/>
                  </a:lnTo>
                  <a:lnTo>
                    <a:pt x="66989" y="2218"/>
                  </a:lnTo>
                  <a:lnTo>
                    <a:pt x="0" y="226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599497" y="8205303"/>
              <a:ext cx="185104" cy="189398"/>
            </a:xfrm>
            <a:custGeom>
              <a:avLst/>
              <a:gdLst/>
              <a:ahLst/>
              <a:cxnLst/>
              <a:rect l="0" t="0" r="0" b="0"/>
              <a:pathLst>
                <a:path w="185104" h="189398">
                  <a:moveTo>
                    <a:pt x="121603" y="36997"/>
                  </a:moveTo>
                  <a:lnTo>
                    <a:pt x="114860" y="10028"/>
                  </a:lnTo>
                  <a:lnTo>
                    <a:pt x="105819" y="3495"/>
                  </a:lnTo>
                  <a:lnTo>
                    <a:pt x="92736" y="551"/>
                  </a:lnTo>
                  <a:lnTo>
                    <a:pt x="76958" y="0"/>
                  </a:lnTo>
                  <a:lnTo>
                    <a:pt x="63617" y="2454"/>
                  </a:lnTo>
                  <a:lnTo>
                    <a:pt x="51901" y="6912"/>
                  </a:lnTo>
                  <a:lnTo>
                    <a:pt x="41268" y="12707"/>
                  </a:lnTo>
                  <a:lnTo>
                    <a:pt x="31358" y="20804"/>
                  </a:lnTo>
                  <a:lnTo>
                    <a:pt x="21928" y="30434"/>
                  </a:lnTo>
                  <a:lnTo>
                    <a:pt x="12820" y="41088"/>
                  </a:lnTo>
                  <a:lnTo>
                    <a:pt x="6747" y="53836"/>
                  </a:lnTo>
                  <a:lnTo>
                    <a:pt x="2699" y="67978"/>
                  </a:lnTo>
                  <a:lnTo>
                    <a:pt x="0" y="83051"/>
                  </a:lnTo>
                  <a:lnTo>
                    <a:pt x="3845" y="95922"/>
                  </a:lnTo>
                  <a:lnTo>
                    <a:pt x="12053" y="107325"/>
                  </a:lnTo>
                  <a:lnTo>
                    <a:pt x="23170" y="117749"/>
                  </a:lnTo>
                  <a:lnTo>
                    <a:pt x="34814" y="123287"/>
                  </a:lnTo>
                  <a:lnTo>
                    <a:pt x="46810" y="125568"/>
                  </a:lnTo>
                  <a:lnTo>
                    <a:pt x="59041" y="125677"/>
                  </a:lnTo>
                  <a:lnTo>
                    <a:pt x="70017" y="121517"/>
                  </a:lnTo>
                  <a:lnTo>
                    <a:pt x="80157" y="114510"/>
                  </a:lnTo>
                  <a:lnTo>
                    <a:pt x="89739" y="105605"/>
                  </a:lnTo>
                  <a:lnTo>
                    <a:pt x="97538" y="95436"/>
                  </a:lnTo>
                  <a:lnTo>
                    <a:pt x="104148" y="84423"/>
                  </a:lnTo>
                  <a:lnTo>
                    <a:pt x="109966" y="72848"/>
                  </a:lnTo>
                  <a:lnTo>
                    <a:pt x="115256" y="69364"/>
                  </a:lnTo>
                  <a:lnTo>
                    <a:pt x="120194" y="71274"/>
                  </a:lnTo>
                  <a:lnTo>
                    <a:pt x="124897" y="76782"/>
                  </a:lnTo>
                  <a:lnTo>
                    <a:pt x="129443" y="84687"/>
                  </a:lnTo>
                  <a:lnTo>
                    <a:pt x="133885" y="94190"/>
                  </a:lnTo>
                  <a:lnTo>
                    <a:pt x="138257" y="104759"/>
                  </a:lnTo>
                  <a:lnTo>
                    <a:pt x="143995" y="116038"/>
                  </a:lnTo>
                  <a:lnTo>
                    <a:pt x="185103" y="1893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822700" y="8178800"/>
              <a:ext cx="254001" cy="215901"/>
            </a:xfrm>
            <a:custGeom>
              <a:avLst/>
              <a:gdLst/>
              <a:ahLst/>
              <a:cxnLst/>
              <a:rect l="0" t="0" r="0" b="0"/>
              <a:pathLst>
                <a:path w="254001" h="215901">
                  <a:moveTo>
                    <a:pt x="0" y="0"/>
                  </a:moveTo>
                  <a:lnTo>
                    <a:pt x="6742" y="20225"/>
                  </a:lnTo>
                  <a:lnTo>
                    <a:pt x="11550" y="31828"/>
                  </a:lnTo>
                  <a:lnTo>
                    <a:pt x="17577" y="45208"/>
                  </a:lnTo>
                  <a:lnTo>
                    <a:pt x="24418" y="59772"/>
                  </a:lnTo>
                  <a:lnTo>
                    <a:pt x="30390" y="76537"/>
                  </a:lnTo>
                  <a:lnTo>
                    <a:pt x="35782" y="94769"/>
                  </a:lnTo>
                  <a:lnTo>
                    <a:pt x="40788" y="113979"/>
                  </a:lnTo>
                  <a:lnTo>
                    <a:pt x="50113" y="146612"/>
                  </a:lnTo>
                  <a:lnTo>
                    <a:pt x="54575" y="161242"/>
                  </a:lnTo>
                  <a:lnTo>
                    <a:pt x="57550" y="163938"/>
                  </a:lnTo>
                  <a:lnTo>
                    <a:pt x="59533" y="158681"/>
                  </a:lnTo>
                  <a:lnTo>
                    <a:pt x="60855" y="148121"/>
                  </a:lnTo>
                  <a:lnTo>
                    <a:pt x="60326" y="135436"/>
                  </a:lnTo>
                  <a:lnTo>
                    <a:pt x="58561" y="121335"/>
                  </a:lnTo>
                  <a:lnTo>
                    <a:pt x="55974" y="106290"/>
                  </a:lnTo>
                  <a:lnTo>
                    <a:pt x="54249" y="90616"/>
                  </a:lnTo>
                  <a:lnTo>
                    <a:pt x="53099" y="74521"/>
                  </a:lnTo>
                  <a:lnTo>
                    <a:pt x="52333" y="58147"/>
                  </a:lnTo>
                  <a:lnTo>
                    <a:pt x="54644" y="42998"/>
                  </a:lnTo>
                  <a:lnTo>
                    <a:pt x="59007" y="28665"/>
                  </a:lnTo>
                  <a:lnTo>
                    <a:pt x="64738" y="14877"/>
                  </a:lnTo>
                  <a:lnTo>
                    <a:pt x="72792" y="7095"/>
                  </a:lnTo>
                  <a:lnTo>
                    <a:pt x="82394" y="3319"/>
                  </a:lnTo>
                  <a:lnTo>
                    <a:pt x="93029" y="2213"/>
                  </a:lnTo>
                  <a:lnTo>
                    <a:pt x="104353" y="5708"/>
                  </a:lnTo>
                  <a:lnTo>
                    <a:pt x="116135" y="12272"/>
                  </a:lnTo>
                  <a:lnTo>
                    <a:pt x="128223" y="20881"/>
                  </a:lnTo>
                  <a:lnTo>
                    <a:pt x="139104" y="29443"/>
                  </a:lnTo>
                  <a:lnTo>
                    <a:pt x="149180" y="37972"/>
                  </a:lnTo>
                  <a:lnTo>
                    <a:pt x="158720" y="46482"/>
                  </a:lnTo>
                  <a:lnTo>
                    <a:pt x="167902" y="57799"/>
                  </a:lnTo>
                  <a:lnTo>
                    <a:pt x="176846" y="70987"/>
                  </a:lnTo>
                  <a:lnTo>
                    <a:pt x="194309" y="99283"/>
                  </a:lnTo>
                  <a:lnTo>
                    <a:pt x="211478" y="125970"/>
                  </a:lnTo>
                  <a:lnTo>
                    <a:pt x="218596" y="140424"/>
                  </a:lnTo>
                  <a:lnTo>
                    <a:pt x="224753" y="155705"/>
                  </a:lnTo>
                  <a:lnTo>
                    <a:pt x="25400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25386" y="8009123"/>
              <a:ext cx="306915" cy="354292"/>
            </a:xfrm>
            <a:custGeom>
              <a:avLst/>
              <a:gdLst/>
              <a:ahLst/>
              <a:cxnLst/>
              <a:rect l="0" t="0" r="0" b="0"/>
              <a:pathLst>
                <a:path w="306915" h="354292">
                  <a:moveTo>
                    <a:pt x="167214" y="233177"/>
                  </a:moveTo>
                  <a:lnTo>
                    <a:pt x="160471" y="206208"/>
                  </a:lnTo>
                  <a:lnTo>
                    <a:pt x="154252" y="196854"/>
                  </a:lnTo>
                  <a:lnTo>
                    <a:pt x="145873" y="189206"/>
                  </a:lnTo>
                  <a:lnTo>
                    <a:pt x="136053" y="182696"/>
                  </a:lnTo>
                  <a:lnTo>
                    <a:pt x="123862" y="179767"/>
                  </a:lnTo>
                  <a:lnTo>
                    <a:pt x="110090" y="179226"/>
                  </a:lnTo>
                  <a:lnTo>
                    <a:pt x="95265" y="180276"/>
                  </a:lnTo>
                  <a:lnTo>
                    <a:pt x="79737" y="183798"/>
                  </a:lnTo>
                  <a:lnTo>
                    <a:pt x="63740" y="188969"/>
                  </a:lnTo>
                  <a:lnTo>
                    <a:pt x="47431" y="195239"/>
                  </a:lnTo>
                  <a:lnTo>
                    <a:pt x="35148" y="203651"/>
                  </a:lnTo>
                  <a:lnTo>
                    <a:pt x="25547" y="213492"/>
                  </a:lnTo>
                  <a:lnTo>
                    <a:pt x="17736" y="224287"/>
                  </a:lnTo>
                  <a:lnTo>
                    <a:pt x="11118" y="237128"/>
                  </a:lnTo>
                  <a:lnTo>
                    <a:pt x="5294" y="251333"/>
                  </a:lnTo>
                  <a:lnTo>
                    <a:pt x="0" y="266447"/>
                  </a:lnTo>
                  <a:lnTo>
                    <a:pt x="705" y="280757"/>
                  </a:lnTo>
                  <a:lnTo>
                    <a:pt x="5408" y="294530"/>
                  </a:lnTo>
                  <a:lnTo>
                    <a:pt x="12776" y="307946"/>
                  </a:lnTo>
                  <a:lnTo>
                    <a:pt x="21922" y="319712"/>
                  </a:lnTo>
                  <a:lnTo>
                    <a:pt x="32253" y="330378"/>
                  </a:lnTo>
                  <a:lnTo>
                    <a:pt x="43373" y="340311"/>
                  </a:lnTo>
                  <a:lnTo>
                    <a:pt x="57842" y="346932"/>
                  </a:lnTo>
                  <a:lnTo>
                    <a:pt x="74544" y="351348"/>
                  </a:lnTo>
                  <a:lnTo>
                    <a:pt x="92734" y="354291"/>
                  </a:lnTo>
                  <a:lnTo>
                    <a:pt x="110505" y="353430"/>
                  </a:lnTo>
                  <a:lnTo>
                    <a:pt x="127997" y="350034"/>
                  </a:lnTo>
                  <a:lnTo>
                    <a:pt x="145302" y="344949"/>
                  </a:lnTo>
                  <a:lnTo>
                    <a:pt x="159662" y="335914"/>
                  </a:lnTo>
                  <a:lnTo>
                    <a:pt x="172057" y="324245"/>
                  </a:lnTo>
                  <a:lnTo>
                    <a:pt x="183142" y="310822"/>
                  </a:lnTo>
                  <a:lnTo>
                    <a:pt x="191944" y="297641"/>
                  </a:lnTo>
                  <a:lnTo>
                    <a:pt x="199222" y="284619"/>
                  </a:lnTo>
                  <a:lnTo>
                    <a:pt x="205486" y="271705"/>
                  </a:lnTo>
                  <a:lnTo>
                    <a:pt x="211073" y="258863"/>
                  </a:lnTo>
                  <a:lnTo>
                    <a:pt x="216209" y="246066"/>
                  </a:lnTo>
                  <a:lnTo>
                    <a:pt x="221044" y="233304"/>
                  </a:lnTo>
                  <a:lnTo>
                    <a:pt x="224267" y="216328"/>
                  </a:lnTo>
                  <a:lnTo>
                    <a:pt x="226416" y="196544"/>
                  </a:lnTo>
                  <a:lnTo>
                    <a:pt x="227848" y="174889"/>
                  </a:lnTo>
                  <a:lnTo>
                    <a:pt x="227392" y="154807"/>
                  </a:lnTo>
                  <a:lnTo>
                    <a:pt x="225677" y="135774"/>
                  </a:lnTo>
                  <a:lnTo>
                    <a:pt x="223122" y="117442"/>
                  </a:lnTo>
                  <a:lnTo>
                    <a:pt x="216521" y="78257"/>
                  </a:lnTo>
                  <a:lnTo>
                    <a:pt x="212785" y="57931"/>
                  </a:lnTo>
                  <a:lnTo>
                    <a:pt x="208883" y="40146"/>
                  </a:lnTo>
                  <a:lnTo>
                    <a:pt x="204871" y="24056"/>
                  </a:lnTo>
                  <a:lnTo>
                    <a:pt x="200785" y="9096"/>
                  </a:lnTo>
                  <a:lnTo>
                    <a:pt x="195239" y="1945"/>
                  </a:lnTo>
                  <a:lnTo>
                    <a:pt x="188720" y="0"/>
                  </a:lnTo>
                  <a:lnTo>
                    <a:pt x="181551" y="1526"/>
                  </a:lnTo>
                  <a:lnTo>
                    <a:pt x="178183" y="8187"/>
                  </a:lnTo>
                  <a:lnTo>
                    <a:pt x="177349" y="18272"/>
                  </a:lnTo>
                  <a:lnTo>
                    <a:pt x="178204" y="30640"/>
                  </a:lnTo>
                  <a:lnTo>
                    <a:pt x="180185" y="43119"/>
                  </a:lnTo>
                  <a:lnTo>
                    <a:pt x="182916" y="55671"/>
                  </a:lnTo>
                  <a:lnTo>
                    <a:pt x="186149" y="68273"/>
                  </a:lnTo>
                  <a:lnTo>
                    <a:pt x="191126" y="80907"/>
                  </a:lnTo>
                  <a:lnTo>
                    <a:pt x="197266" y="93564"/>
                  </a:lnTo>
                  <a:lnTo>
                    <a:pt x="204182" y="106235"/>
                  </a:lnTo>
                  <a:lnTo>
                    <a:pt x="210204" y="118915"/>
                  </a:lnTo>
                  <a:lnTo>
                    <a:pt x="215629" y="131603"/>
                  </a:lnTo>
                  <a:lnTo>
                    <a:pt x="220657" y="144294"/>
                  </a:lnTo>
                  <a:lnTo>
                    <a:pt x="230007" y="169684"/>
                  </a:lnTo>
                  <a:lnTo>
                    <a:pt x="247507" y="220478"/>
                  </a:lnTo>
                  <a:lnTo>
                    <a:pt x="253198" y="234589"/>
                  </a:lnTo>
                  <a:lnTo>
                    <a:pt x="259814" y="249640"/>
                  </a:lnTo>
                  <a:lnTo>
                    <a:pt x="267048" y="265319"/>
                  </a:lnTo>
                  <a:lnTo>
                    <a:pt x="274692" y="280005"/>
                  </a:lnTo>
                  <a:lnTo>
                    <a:pt x="282610" y="294029"/>
                  </a:lnTo>
                  <a:lnTo>
                    <a:pt x="306914" y="3474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737100" y="8073559"/>
              <a:ext cx="444501" cy="250285"/>
            </a:xfrm>
            <a:custGeom>
              <a:avLst/>
              <a:gdLst/>
              <a:ahLst/>
              <a:cxnLst/>
              <a:rect l="0" t="0" r="0" b="0"/>
              <a:pathLst>
                <a:path w="444501" h="250285">
                  <a:moveTo>
                    <a:pt x="0" y="16341"/>
                  </a:moveTo>
                  <a:lnTo>
                    <a:pt x="13484" y="2856"/>
                  </a:lnTo>
                  <a:lnTo>
                    <a:pt x="23100" y="296"/>
                  </a:lnTo>
                  <a:lnTo>
                    <a:pt x="35155" y="0"/>
                  </a:lnTo>
                  <a:lnTo>
                    <a:pt x="48837" y="1214"/>
                  </a:lnTo>
                  <a:lnTo>
                    <a:pt x="60780" y="4844"/>
                  </a:lnTo>
                  <a:lnTo>
                    <a:pt x="71564" y="10087"/>
                  </a:lnTo>
                  <a:lnTo>
                    <a:pt x="81576" y="16406"/>
                  </a:lnTo>
                  <a:lnTo>
                    <a:pt x="91073" y="23439"/>
                  </a:lnTo>
                  <a:lnTo>
                    <a:pt x="100226" y="30950"/>
                  </a:lnTo>
                  <a:lnTo>
                    <a:pt x="109151" y="38780"/>
                  </a:lnTo>
                  <a:lnTo>
                    <a:pt x="116511" y="48234"/>
                  </a:lnTo>
                  <a:lnTo>
                    <a:pt x="122830" y="58770"/>
                  </a:lnTo>
                  <a:lnTo>
                    <a:pt x="128453" y="70026"/>
                  </a:lnTo>
                  <a:lnTo>
                    <a:pt x="136435" y="83176"/>
                  </a:lnTo>
                  <a:lnTo>
                    <a:pt x="145990" y="97586"/>
                  </a:lnTo>
                  <a:lnTo>
                    <a:pt x="185000" y="154528"/>
                  </a:lnTo>
                  <a:lnTo>
                    <a:pt x="196711" y="167732"/>
                  </a:lnTo>
                  <a:lnTo>
                    <a:pt x="210163" y="180768"/>
                  </a:lnTo>
                  <a:lnTo>
                    <a:pt x="224775" y="193692"/>
                  </a:lnTo>
                  <a:lnTo>
                    <a:pt x="240161" y="203720"/>
                  </a:lnTo>
                  <a:lnTo>
                    <a:pt x="256063" y="211815"/>
                  </a:lnTo>
                  <a:lnTo>
                    <a:pt x="272308" y="218624"/>
                  </a:lnTo>
                  <a:lnTo>
                    <a:pt x="287372" y="224574"/>
                  </a:lnTo>
                  <a:lnTo>
                    <a:pt x="315398" y="234948"/>
                  </a:lnTo>
                  <a:lnTo>
                    <a:pt x="330210" y="239690"/>
                  </a:lnTo>
                  <a:lnTo>
                    <a:pt x="345729" y="244262"/>
                  </a:lnTo>
                  <a:lnTo>
                    <a:pt x="361719" y="248722"/>
                  </a:lnTo>
                  <a:lnTo>
                    <a:pt x="376613" y="250284"/>
                  </a:lnTo>
                  <a:lnTo>
                    <a:pt x="390775" y="249914"/>
                  </a:lnTo>
                  <a:lnTo>
                    <a:pt x="444500" y="2449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902200" y="80645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152400" y="0"/>
                  </a:moveTo>
                  <a:lnTo>
                    <a:pt x="99370" y="35352"/>
                  </a:lnTo>
                  <a:lnTo>
                    <a:pt x="87413" y="44735"/>
                  </a:lnTo>
                  <a:lnTo>
                    <a:pt x="75208" y="55223"/>
                  </a:lnTo>
                  <a:lnTo>
                    <a:pt x="62839" y="66448"/>
                  </a:lnTo>
                  <a:lnTo>
                    <a:pt x="53181" y="78165"/>
                  </a:lnTo>
                  <a:lnTo>
                    <a:pt x="45332" y="90210"/>
                  </a:lnTo>
                  <a:lnTo>
                    <a:pt x="38688" y="102473"/>
                  </a:lnTo>
                  <a:lnTo>
                    <a:pt x="31436" y="114882"/>
                  </a:lnTo>
                  <a:lnTo>
                    <a:pt x="23779" y="127388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84800" y="7994258"/>
              <a:ext cx="206990" cy="197243"/>
            </a:xfrm>
            <a:custGeom>
              <a:avLst/>
              <a:gdLst/>
              <a:ahLst/>
              <a:cxnLst/>
              <a:rect l="0" t="0" r="0" b="0"/>
              <a:pathLst>
                <a:path w="206990" h="197243">
                  <a:moveTo>
                    <a:pt x="0" y="6742"/>
                  </a:moveTo>
                  <a:lnTo>
                    <a:pt x="26968" y="0"/>
                  </a:lnTo>
                  <a:lnTo>
                    <a:pt x="40556" y="836"/>
                  </a:lnTo>
                  <a:lnTo>
                    <a:pt x="55259" y="4215"/>
                  </a:lnTo>
                  <a:lnTo>
                    <a:pt x="70706" y="9291"/>
                  </a:lnTo>
                  <a:lnTo>
                    <a:pt x="86648" y="15497"/>
                  </a:lnTo>
                  <a:lnTo>
                    <a:pt x="102921" y="22456"/>
                  </a:lnTo>
                  <a:lnTo>
                    <a:pt x="119414" y="29918"/>
                  </a:lnTo>
                  <a:lnTo>
                    <a:pt x="134642" y="37715"/>
                  </a:lnTo>
                  <a:lnTo>
                    <a:pt x="149028" y="45734"/>
                  </a:lnTo>
                  <a:lnTo>
                    <a:pt x="162852" y="53904"/>
                  </a:lnTo>
                  <a:lnTo>
                    <a:pt x="176301" y="60761"/>
                  </a:lnTo>
                  <a:lnTo>
                    <a:pt x="189500" y="66743"/>
                  </a:lnTo>
                  <a:lnTo>
                    <a:pt x="202533" y="72143"/>
                  </a:lnTo>
                  <a:lnTo>
                    <a:pt x="206989" y="79976"/>
                  </a:lnTo>
                  <a:lnTo>
                    <a:pt x="205726" y="89431"/>
                  </a:lnTo>
                  <a:lnTo>
                    <a:pt x="200650" y="99968"/>
                  </a:lnTo>
                  <a:lnTo>
                    <a:pt x="193033" y="108404"/>
                  </a:lnTo>
                  <a:lnTo>
                    <a:pt x="183722" y="115439"/>
                  </a:lnTo>
                  <a:lnTo>
                    <a:pt x="173281" y="121539"/>
                  </a:lnTo>
                  <a:lnTo>
                    <a:pt x="162087" y="127018"/>
                  </a:lnTo>
                  <a:lnTo>
                    <a:pt x="150391" y="132082"/>
                  </a:lnTo>
                  <a:lnTo>
                    <a:pt x="138361" y="136868"/>
                  </a:lnTo>
                  <a:lnTo>
                    <a:pt x="127518" y="142881"/>
                  </a:lnTo>
                  <a:lnTo>
                    <a:pt x="117468" y="149713"/>
                  </a:lnTo>
                  <a:lnTo>
                    <a:pt x="107945" y="157089"/>
                  </a:lnTo>
                  <a:lnTo>
                    <a:pt x="97363" y="163418"/>
                  </a:lnTo>
                  <a:lnTo>
                    <a:pt x="86075" y="169048"/>
                  </a:lnTo>
                  <a:lnTo>
                    <a:pt x="38100" y="1972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765800" y="7962900"/>
              <a:ext cx="12701" cy="254001"/>
            </a:xfrm>
            <a:custGeom>
              <a:avLst/>
              <a:gdLst/>
              <a:ahLst/>
              <a:cxnLst/>
              <a:rect l="0" t="0" r="0" b="0"/>
              <a:pathLst>
                <a:path w="12701" h="254001">
                  <a:moveTo>
                    <a:pt x="12700" y="0"/>
                  </a:moveTo>
                  <a:lnTo>
                    <a:pt x="5957" y="20225"/>
                  </a:lnTo>
                  <a:lnTo>
                    <a:pt x="3971" y="31828"/>
                  </a:lnTo>
                  <a:lnTo>
                    <a:pt x="2647" y="45208"/>
                  </a:lnTo>
                  <a:lnTo>
                    <a:pt x="1765" y="59772"/>
                  </a:lnTo>
                  <a:lnTo>
                    <a:pt x="784" y="91006"/>
                  </a:lnTo>
                  <a:lnTo>
                    <a:pt x="103" y="182571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894565" y="7947286"/>
              <a:ext cx="253004" cy="277752"/>
            </a:xfrm>
            <a:custGeom>
              <a:avLst/>
              <a:gdLst/>
              <a:ahLst/>
              <a:cxnLst/>
              <a:rect l="0" t="0" r="0" b="0"/>
              <a:pathLst>
                <a:path w="253004" h="277752">
                  <a:moveTo>
                    <a:pt x="10935" y="28314"/>
                  </a:moveTo>
                  <a:lnTo>
                    <a:pt x="4193" y="48539"/>
                  </a:lnTo>
                  <a:lnTo>
                    <a:pt x="2207" y="60142"/>
                  </a:lnTo>
                  <a:lnTo>
                    <a:pt x="882" y="73522"/>
                  </a:lnTo>
                  <a:lnTo>
                    <a:pt x="0" y="88086"/>
                  </a:lnTo>
                  <a:lnTo>
                    <a:pt x="822" y="103439"/>
                  </a:lnTo>
                  <a:lnTo>
                    <a:pt x="2782" y="119320"/>
                  </a:lnTo>
                  <a:lnTo>
                    <a:pt x="5500" y="135551"/>
                  </a:lnTo>
                  <a:lnTo>
                    <a:pt x="10133" y="152016"/>
                  </a:lnTo>
                  <a:lnTo>
                    <a:pt x="16045" y="168637"/>
                  </a:lnTo>
                  <a:lnTo>
                    <a:pt x="22808" y="185363"/>
                  </a:lnTo>
                  <a:lnTo>
                    <a:pt x="30139" y="202158"/>
                  </a:lnTo>
                  <a:lnTo>
                    <a:pt x="45811" y="235870"/>
                  </a:lnTo>
                  <a:lnTo>
                    <a:pt x="56763" y="248529"/>
                  </a:lnTo>
                  <a:lnTo>
                    <a:pt x="69709" y="258379"/>
                  </a:lnTo>
                  <a:lnTo>
                    <a:pt x="83984" y="266357"/>
                  </a:lnTo>
                  <a:lnTo>
                    <a:pt x="99145" y="271676"/>
                  </a:lnTo>
                  <a:lnTo>
                    <a:pt x="114897" y="275222"/>
                  </a:lnTo>
                  <a:lnTo>
                    <a:pt x="131043" y="277586"/>
                  </a:lnTo>
                  <a:lnTo>
                    <a:pt x="147451" y="277751"/>
                  </a:lnTo>
                  <a:lnTo>
                    <a:pt x="164034" y="276450"/>
                  </a:lnTo>
                  <a:lnTo>
                    <a:pt x="180735" y="274171"/>
                  </a:lnTo>
                  <a:lnTo>
                    <a:pt x="194690" y="268418"/>
                  </a:lnTo>
                  <a:lnTo>
                    <a:pt x="206816" y="260350"/>
                  </a:lnTo>
                  <a:lnTo>
                    <a:pt x="217722" y="250738"/>
                  </a:lnTo>
                  <a:lnTo>
                    <a:pt x="227815" y="237274"/>
                  </a:lnTo>
                  <a:lnTo>
                    <a:pt x="237366" y="221243"/>
                  </a:lnTo>
                  <a:lnTo>
                    <a:pt x="246556" y="203500"/>
                  </a:lnTo>
                  <a:lnTo>
                    <a:pt x="251271" y="186026"/>
                  </a:lnTo>
                  <a:lnTo>
                    <a:pt x="253003" y="168734"/>
                  </a:lnTo>
                  <a:lnTo>
                    <a:pt x="252747" y="151560"/>
                  </a:lnTo>
                  <a:lnTo>
                    <a:pt x="251165" y="135878"/>
                  </a:lnTo>
                  <a:lnTo>
                    <a:pt x="248699" y="121190"/>
                  </a:lnTo>
                  <a:lnTo>
                    <a:pt x="245644" y="107165"/>
                  </a:lnTo>
                  <a:lnTo>
                    <a:pt x="240786" y="93581"/>
                  </a:lnTo>
                  <a:lnTo>
                    <a:pt x="234724" y="80292"/>
                  </a:lnTo>
                  <a:lnTo>
                    <a:pt x="227861" y="67199"/>
                  </a:lnTo>
                  <a:lnTo>
                    <a:pt x="219052" y="54237"/>
                  </a:lnTo>
                  <a:lnTo>
                    <a:pt x="208946" y="41363"/>
                  </a:lnTo>
                  <a:lnTo>
                    <a:pt x="197976" y="28546"/>
                  </a:lnTo>
                  <a:lnTo>
                    <a:pt x="186428" y="18591"/>
                  </a:lnTo>
                  <a:lnTo>
                    <a:pt x="174497" y="10543"/>
                  </a:lnTo>
                  <a:lnTo>
                    <a:pt x="162310" y="3766"/>
                  </a:lnTo>
                  <a:lnTo>
                    <a:pt x="149951" y="660"/>
                  </a:lnTo>
                  <a:lnTo>
                    <a:pt x="137479" y="0"/>
                  </a:lnTo>
                  <a:lnTo>
                    <a:pt x="124931" y="972"/>
                  </a:lnTo>
                  <a:lnTo>
                    <a:pt x="113743" y="4441"/>
                  </a:lnTo>
                  <a:lnTo>
                    <a:pt x="103462" y="9577"/>
                  </a:lnTo>
                  <a:lnTo>
                    <a:pt x="93786" y="15822"/>
                  </a:lnTo>
                  <a:lnTo>
                    <a:pt x="84513" y="24219"/>
                  </a:lnTo>
                  <a:lnTo>
                    <a:pt x="75509" y="34051"/>
                  </a:lnTo>
                  <a:lnTo>
                    <a:pt x="36335" y="918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238511" y="7921032"/>
              <a:ext cx="207395" cy="292339"/>
            </a:xfrm>
            <a:custGeom>
              <a:avLst/>
              <a:gdLst/>
              <a:ahLst/>
              <a:cxnLst/>
              <a:rect l="0" t="0" r="0" b="0"/>
              <a:pathLst>
                <a:path w="207395" h="292339">
                  <a:moveTo>
                    <a:pt x="35289" y="54568"/>
                  </a:moveTo>
                  <a:lnTo>
                    <a:pt x="21804" y="68052"/>
                  </a:lnTo>
                  <a:lnTo>
                    <a:pt x="16421" y="76257"/>
                  </a:lnTo>
                  <a:lnTo>
                    <a:pt x="11422" y="85961"/>
                  </a:lnTo>
                  <a:lnTo>
                    <a:pt x="6677" y="96663"/>
                  </a:lnTo>
                  <a:lnTo>
                    <a:pt x="3514" y="109442"/>
                  </a:lnTo>
                  <a:lnTo>
                    <a:pt x="1406" y="123607"/>
                  </a:lnTo>
                  <a:lnTo>
                    <a:pt x="0" y="138693"/>
                  </a:lnTo>
                  <a:lnTo>
                    <a:pt x="474" y="154396"/>
                  </a:lnTo>
                  <a:lnTo>
                    <a:pt x="2201" y="170508"/>
                  </a:lnTo>
                  <a:lnTo>
                    <a:pt x="4764" y="186895"/>
                  </a:lnTo>
                  <a:lnTo>
                    <a:pt x="10705" y="202052"/>
                  </a:lnTo>
                  <a:lnTo>
                    <a:pt x="18900" y="216390"/>
                  </a:lnTo>
                  <a:lnTo>
                    <a:pt x="28596" y="230183"/>
                  </a:lnTo>
                  <a:lnTo>
                    <a:pt x="39293" y="242200"/>
                  </a:lnTo>
                  <a:lnTo>
                    <a:pt x="50658" y="253033"/>
                  </a:lnTo>
                  <a:lnTo>
                    <a:pt x="62469" y="263078"/>
                  </a:lnTo>
                  <a:lnTo>
                    <a:pt x="75986" y="271185"/>
                  </a:lnTo>
                  <a:lnTo>
                    <a:pt x="90642" y="278002"/>
                  </a:lnTo>
                  <a:lnTo>
                    <a:pt x="106058" y="283957"/>
                  </a:lnTo>
                  <a:lnTo>
                    <a:pt x="121979" y="287927"/>
                  </a:lnTo>
                  <a:lnTo>
                    <a:pt x="138238" y="290574"/>
                  </a:lnTo>
                  <a:lnTo>
                    <a:pt x="154721" y="292338"/>
                  </a:lnTo>
                  <a:lnTo>
                    <a:pt x="168533" y="289281"/>
                  </a:lnTo>
                  <a:lnTo>
                    <a:pt x="180562" y="283010"/>
                  </a:lnTo>
                  <a:lnTo>
                    <a:pt x="191404" y="274596"/>
                  </a:lnTo>
                  <a:lnTo>
                    <a:pt x="198632" y="261931"/>
                  </a:lnTo>
                  <a:lnTo>
                    <a:pt x="203451" y="246432"/>
                  </a:lnTo>
                  <a:lnTo>
                    <a:pt x="206664" y="229044"/>
                  </a:lnTo>
                  <a:lnTo>
                    <a:pt x="207394" y="211808"/>
                  </a:lnTo>
                  <a:lnTo>
                    <a:pt x="206470" y="194672"/>
                  </a:lnTo>
                  <a:lnTo>
                    <a:pt x="204443" y="177604"/>
                  </a:lnTo>
                  <a:lnTo>
                    <a:pt x="200269" y="160580"/>
                  </a:lnTo>
                  <a:lnTo>
                    <a:pt x="194664" y="143588"/>
                  </a:lnTo>
                  <a:lnTo>
                    <a:pt x="188106" y="126614"/>
                  </a:lnTo>
                  <a:lnTo>
                    <a:pt x="180911" y="112476"/>
                  </a:lnTo>
                  <a:lnTo>
                    <a:pt x="173292" y="100229"/>
                  </a:lnTo>
                  <a:lnTo>
                    <a:pt x="165391" y="89241"/>
                  </a:lnTo>
                  <a:lnTo>
                    <a:pt x="155890" y="77684"/>
                  </a:lnTo>
                  <a:lnTo>
                    <a:pt x="145323" y="65745"/>
                  </a:lnTo>
                  <a:lnTo>
                    <a:pt x="123704" y="42602"/>
                  </a:lnTo>
                  <a:lnTo>
                    <a:pt x="104688" y="22909"/>
                  </a:lnTo>
                  <a:lnTo>
                    <a:pt x="94255" y="15117"/>
                  </a:lnTo>
                  <a:lnTo>
                    <a:pt x="83066" y="8512"/>
                  </a:lnTo>
                  <a:lnTo>
                    <a:pt x="71374" y="2697"/>
                  </a:lnTo>
                  <a:lnTo>
                    <a:pt x="59345" y="232"/>
                  </a:lnTo>
                  <a:lnTo>
                    <a:pt x="47093" y="0"/>
                  </a:lnTo>
                  <a:lnTo>
                    <a:pt x="9889" y="37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235700" y="7924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59551" y="8734217"/>
            <a:ext cx="2221622" cy="308184"/>
            <a:chOff x="859551" y="8734217"/>
            <a:chExt cx="2221622" cy="308184"/>
          </a:xfrm>
        </p:grpSpPr>
        <p:sp>
          <p:nvSpPr>
            <p:cNvPr id="42" name="Freeform 41"/>
            <p:cNvSpPr/>
            <p:nvPr/>
          </p:nvSpPr>
          <p:spPr>
            <a:xfrm>
              <a:off x="859551" y="8734217"/>
              <a:ext cx="218199" cy="298887"/>
            </a:xfrm>
            <a:custGeom>
              <a:avLst/>
              <a:gdLst/>
              <a:ahLst/>
              <a:cxnLst/>
              <a:rect l="0" t="0" r="0" b="0"/>
              <a:pathLst>
                <a:path w="218199" h="298887">
                  <a:moveTo>
                    <a:pt x="92949" y="16083"/>
                  </a:moveTo>
                  <a:lnTo>
                    <a:pt x="72723" y="29567"/>
                  </a:lnTo>
                  <a:lnTo>
                    <a:pt x="63942" y="36361"/>
                  </a:lnTo>
                  <a:lnTo>
                    <a:pt x="55267" y="43712"/>
                  </a:lnTo>
                  <a:lnTo>
                    <a:pt x="46661" y="51435"/>
                  </a:lnTo>
                  <a:lnTo>
                    <a:pt x="38101" y="62229"/>
                  </a:lnTo>
                  <a:lnTo>
                    <a:pt x="29572" y="75069"/>
                  </a:lnTo>
                  <a:lnTo>
                    <a:pt x="21064" y="89273"/>
                  </a:lnTo>
                  <a:lnTo>
                    <a:pt x="13981" y="104387"/>
                  </a:lnTo>
                  <a:lnTo>
                    <a:pt x="7848" y="120108"/>
                  </a:lnTo>
                  <a:lnTo>
                    <a:pt x="2348" y="136233"/>
                  </a:lnTo>
                  <a:lnTo>
                    <a:pt x="93" y="152627"/>
                  </a:lnTo>
                  <a:lnTo>
                    <a:pt x="0" y="169201"/>
                  </a:lnTo>
                  <a:lnTo>
                    <a:pt x="1350" y="185895"/>
                  </a:lnTo>
                  <a:lnTo>
                    <a:pt x="5071" y="202669"/>
                  </a:lnTo>
                  <a:lnTo>
                    <a:pt x="10375" y="219496"/>
                  </a:lnTo>
                  <a:lnTo>
                    <a:pt x="16733" y="236357"/>
                  </a:lnTo>
                  <a:lnTo>
                    <a:pt x="25205" y="250422"/>
                  </a:lnTo>
                  <a:lnTo>
                    <a:pt x="35086" y="262619"/>
                  </a:lnTo>
                  <a:lnTo>
                    <a:pt x="45907" y="273574"/>
                  </a:lnTo>
                  <a:lnTo>
                    <a:pt x="57354" y="282288"/>
                  </a:lnTo>
                  <a:lnTo>
                    <a:pt x="69219" y="289508"/>
                  </a:lnTo>
                  <a:lnTo>
                    <a:pt x="81362" y="295733"/>
                  </a:lnTo>
                  <a:lnTo>
                    <a:pt x="95102" y="298471"/>
                  </a:lnTo>
                  <a:lnTo>
                    <a:pt x="109906" y="298886"/>
                  </a:lnTo>
                  <a:lnTo>
                    <a:pt x="125420" y="297751"/>
                  </a:lnTo>
                  <a:lnTo>
                    <a:pt x="139996" y="295584"/>
                  </a:lnTo>
                  <a:lnTo>
                    <a:pt x="153947" y="292728"/>
                  </a:lnTo>
                  <a:lnTo>
                    <a:pt x="167481" y="289412"/>
                  </a:lnTo>
                  <a:lnTo>
                    <a:pt x="179326" y="282969"/>
                  </a:lnTo>
                  <a:lnTo>
                    <a:pt x="190044" y="274440"/>
                  </a:lnTo>
                  <a:lnTo>
                    <a:pt x="200012" y="264521"/>
                  </a:lnTo>
                  <a:lnTo>
                    <a:pt x="206658" y="252264"/>
                  </a:lnTo>
                  <a:lnTo>
                    <a:pt x="211088" y="238447"/>
                  </a:lnTo>
                  <a:lnTo>
                    <a:pt x="214041" y="223592"/>
                  </a:lnTo>
                  <a:lnTo>
                    <a:pt x="216011" y="206634"/>
                  </a:lnTo>
                  <a:lnTo>
                    <a:pt x="217323" y="188272"/>
                  </a:lnTo>
                  <a:lnTo>
                    <a:pt x="218198" y="168975"/>
                  </a:lnTo>
                  <a:lnTo>
                    <a:pt x="217371" y="150467"/>
                  </a:lnTo>
                  <a:lnTo>
                    <a:pt x="215408" y="132483"/>
                  </a:lnTo>
                  <a:lnTo>
                    <a:pt x="212688" y="114849"/>
                  </a:lnTo>
                  <a:lnTo>
                    <a:pt x="206641" y="97450"/>
                  </a:lnTo>
                  <a:lnTo>
                    <a:pt x="198377" y="80205"/>
                  </a:lnTo>
                  <a:lnTo>
                    <a:pt x="188634" y="63064"/>
                  </a:lnTo>
                  <a:lnTo>
                    <a:pt x="179317" y="48815"/>
                  </a:lnTo>
                  <a:lnTo>
                    <a:pt x="170283" y="36493"/>
                  </a:lnTo>
                  <a:lnTo>
                    <a:pt x="161438" y="25456"/>
                  </a:lnTo>
                  <a:lnTo>
                    <a:pt x="151308" y="16687"/>
                  </a:lnTo>
                  <a:lnTo>
                    <a:pt x="140322" y="9430"/>
                  </a:lnTo>
                  <a:lnTo>
                    <a:pt x="128764" y="3181"/>
                  </a:lnTo>
                  <a:lnTo>
                    <a:pt x="116825" y="426"/>
                  </a:lnTo>
                  <a:lnTo>
                    <a:pt x="104633" y="0"/>
                  </a:lnTo>
                  <a:lnTo>
                    <a:pt x="92272" y="1128"/>
                  </a:lnTo>
                  <a:lnTo>
                    <a:pt x="81208" y="4702"/>
                  </a:lnTo>
                  <a:lnTo>
                    <a:pt x="71011" y="9906"/>
                  </a:lnTo>
                  <a:lnTo>
                    <a:pt x="42149" y="4148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231900" y="8813800"/>
              <a:ext cx="184179" cy="203201"/>
            </a:xfrm>
            <a:custGeom>
              <a:avLst/>
              <a:gdLst/>
              <a:ahLst/>
              <a:cxnLst/>
              <a:rect l="0" t="0" r="0" b="0"/>
              <a:pathLst>
                <a:path w="184179" h="203201">
                  <a:moveTo>
                    <a:pt x="0" y="0"/>
                  </a:moveTo>
                  <a:lnTo>
                    <a:pt x="53029" y="17676"/>
                  </a:lnTo>
                  <a:lnTo>
                    <a:pt x="66397" y="23073"/>
                  </a:lnTo>
                  <a:lnTo>
                    <a:pt x="80954" y="29493"/>
                  </a:lnTo>
                  <a:lnTo>
                    <a:pt x="96302" y="36595"/>
                  </a:lnTo>
                  <a:lnTo>
                    <a:pt x="110768" y="42741"/>
                  </a:lnTo>
                  <a:lnTo>
                    <a:pt x="124645" y="48249"/>
                  </a:lnTo>
                  <a:lnTo>
                    <a:pt x="151353" y="58133"/>
                  </a:lnTo>
                  <a:lnTo>
                    <a:pt x="177334" y="67229"/>
                  </a:lnTo>
                  <a:lnTo>
                    <a:pt x="183134" y="73042"/>
                  </a:lnTo>
                  <a:lnTo>
                    <a:pt x="184178" y="79738"/>
                  </a:lnTo>
                  <a:lnTo>
                    <a:pt x="182052" y="87025"/>
                  </a:lnTo>
                  <a:lnTo>
                    <a:pt x="176401" y="94705"/>
                  </a:lnTo>
                  <a:lnTo>
                    <a:pt x="168400" y="102648"/>
                  </a:lnTo>
                  <a:lnTo>
                    <a:pt x="158834" y="110766"/>
                  </a:lnTo>
                  <a:lnTo>
                    <a:pt x="149633" y="120410"/>
                  </a:lnTo>
                  <a:lnTo>
                    <a:pt x="140678" y="131073"/>
                  </a:lnTo>
                  <a:lnTo>
                    <a:pt x="131885" y="142415"/>
                  </a:lnTo>
                  <a:lnTo>
                    <a:pt x="123201" y="154210"/>
                  </a:lnTo>
                  <a:lnTo>
                    <a:pt x="8890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562100" y="8844141"/>
              <a:ext cx="355601" cy="198260"/>
            </a:xfrm>
            <a:custGeom>
              <a:avLst/>
              <a:gdLst/>
              <a:ahLst/>
              <a:cxnLst/>
              <a:rect l="0" t="0" r="0" b="0"/>
              <a:pathLst>
                <a:path w="355601" h="198260">
                  <a:moveTo>
                    <a:pt x="0" y="33159"/>
                  </a:moveTo>
                  <a:lnTo>
                    <a:pt x="6741" y="12933"/>
                  </a:lnTo>
                  <a:lnTo>
                    <a:pt x="14372" y="6975"/>
                  </a:lnTo>
                  <a:lnTo>
                    <a:pt x="25103" y="3002"/>
                  </a:lnTo>
                  <a:lnTo>
                    <a:pt x="37902" y="354"/>
                  </a:lnTo>
                  <a:lnTo>
                    <a:pt x="50668" y="0"/>
                  </a:lnTo>
                  <a:lnTo>
                    <a:pt x="63412" y="1175"/>
                  </a:lnTo>
                  <a:lnTo>
                    <a:pt x="76141" y="3370"/>
                  </a:lnTo>
                  <a:lnTo>
                    <a:pt x="87449" y="9066"/>
                  </a:lnTo>
                  <a:lnTo>
                    <a:pt x="97811" y="17097"/>
                  </a:lnTo>
                  <a:lnTo>
                    <a:pt x="107540" y="26684"/>
                  </a:lnTo>
                  <a:lnTo>
                    <a:pt x="115438" y="37309"/>
                  </a:lnTo>
                  <a:lnTo>
                    <a:pt x="122114" y="48626"/>
                  </a:lnTo>
                  <a:lnTo>
                    <a:pt x="127976" y="60403"/>
                  </a:lnTo>
                  <a:lnTo>
                    <a:pt x="134706" y="72489"/>
                  </a:lnTo>
                  <a:lnTo>
                    <a:pt x="142015" y="84779"/>
                  </a:lnTo>
                  <a:lnTo>
                    <a:pt x="149710" y="97205"/>
                  </a:lnTo>
                  <a:lnTo>
                    <a:pt x="159073" y="109723"/>
                  </a:lnTo>
                  <a:lnTo>
                    <a:pt x="169548" y="122302"/>
                  </a:lnTo>
                  <a:lnTo>
                    <a:pt x="180765" y="134921"/>
                  </a:lnTo>
                  <a:lnTo>
                    <a:pt x="192477" y="146155"/>
                  </a:lnTo>
                  <a:lnTo>
                    <a:pt x="204518" y="156467"/>
                  </a:lnTo>
                  <a:lnTo>
                    <a:pt x="216778" y="166164"/>
                  </a:lnTo>
                  <a:lnTo>
                    <a:pt x="230596" y="174041"/>
                  </a:lnTo>
                  <a:lnTo>
                    <a:pt x="245453" y="180701"/>
                  </a:lnTo>
                  <a:lnTo>
                    <a:pt x="261002" y="186554"/>
                  </a:lnTo>
                  <a:lnTo>
                    <a:pt x="277012" y="191867"/>
                  </a:lnTo>
                  <a:lnTo>
                    <a:pt x="293330" y="196819"/>
                  </a:lnTo>
                  <a:lnTo>
                    <a:pt x="355600" y="1982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638300" y="8826500"/>
              <a:ext cx="165101" cy="203201"/>
            </a:xfrm>
            <a:custGeom>
              <a:avLst/>
              <a:gdLst/>
              <a:ahLst/>
              <a:cxnLst/>
              <a:rect l="0" t="0" r="0" b="0"/>
              <a:pathLst>
                <a:path w="165101" h="203201">
                  <a:moveTo>
                    <a:pt x="165100" y="0"/>
                  </a:moveTo>
                  <a:lnTo>
                    <a:pt x="144874" y="20225"/>
                  </a:lnTo>
                  <a:lnTo>
                    <a:pt x="136093" y="30417"/>
                  </a:lnTo>
                  <a:lnTo>
                    <a:pt x="127417" y="41445"/>
                  </a:lnTo>
                  <a:lnTo>
                    <a:pt x="118812" y="53030"/>
                  </a:lnTo>
                  <a:lnTo>
                    <a:pt x="108841" y="64986"/>
                  </a:lnTo>
                  <a:lnTo>
                    <a:pt x="97960" y="77191"/>
                  </a:lnTo>
                  <a:lnTo>
                    <a:pt x="74582" y="102040"/>
                  </a:lnTo>
                  <a:lnTo>
                    <a:pt x="50081" y="127195"/>
                  </a:lnTo>
                  <a:lnTo>
                    <a:pt x="39031" y="139830"/>
                  </a:lnTo>
                  <a:lnTo>
                    <a:pt x="28843" y="152486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095500" y="8807058"/>
              <a:ext cx="231565" cy="222643"/>
            </a:xfrm>
            <a:custGeom>
              <a:avLst/>
              <a:gdLst/>
              <a:ahLst/>
              <a:cxnLst/>
              <a:rect l="0" t="0" r="0" b="0"/>
              <a:pathLst>
                <a:path w="231565" h="222643">
                  <a:moveTo>
                    <a:pt x="0" y="6742"/>
                  </a:moveTo>
                  <a:lnTo>
                    <a:pt x="20225" y="0"/>
                  </a:lnTo>
                  <a:lnTo>
                    <a:pt x="30417" y="836"/>
                  </a:lnTo>
                  <a:lnTo>
                    <a:pt x="41444" y="4215"/>
                  </a:lnTo>
                  <a:lnTo>
                    <a:pt x="53029" y="9291"/>
                  </a:lnTo>
                  <a:lnTo>
                    <a:pt x="80953" y="22456"/>
                  </a:lnTo>
                  <a:lnTo>
                    <a:pt x="96302" y="29918"/>
                  </a:lnTo>
                  <a:lnTo>
                    <a:pt x="110768" y="37715"/>
                  </a:lnTo>
                  <a:lnTo>
                    <a:pt x="124645" y="45734"/>
                  </a:lnTo>
                  <a:lnTo>
                    <a:pt x="138130" y="53904"/>
                  </a:lnTo>
                  <a:lnTo>
                    <a:pt x="152764" y="62171"/>
                  </a:lnTo>
                  <a:lnTo>
                    <a:pt x="184076" y="78884"/>
                  </a:lnTo>
                  <a:lnTo>
                    <a:pt x="198917" y="85882"/>
                  </a:lnTo>
                  <a:lnTo>
                    <a:pt x="213045" y="91956"/>
                  </a:lnTo>
                  <a:lnTo>
                    <a:pt x="226697" y="97418"/>
                  </a:lnTo>
                  <a:lnTo>
                    <a:pt x="231564" y="102471"/>
                  </a:lnTo>
                  <a:lnTo>
                    <a:pt x="230576" y="107249"/>
                  </a:lnTo>
                  <a:lnTo>
                    <a:pt x="225684" y="111847"/>
                  </a:lnTo>
                  <a:lnTo>
                    <a:pt x="189558" y="147461"/>
                  </a:lnTo>
                  <a:lnTo>
                    <a:pt x="114300" y="2226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476732" y="8775700"/>
              <a:ext cx="12469" cy="215901"/>
            </a:xfrm>
            <a:custGeom>
              <a:avLst/>
              <a:gdLst/>
              <a:ahLst/>
              <a:cxnLst/>
              <a:rect l="0" t="0" r="0" b="0"/>
              <a:pathLst>
                <a:path w="12469" h="215901">
                  <a:moveTo>
                    <a:pt x="12468" y="0"/>
                  </a:moveTo>
                  <a:lnTo>
                    <a:pt x="5725" y="20225"/>
                  </a:lnTo>
                  <a:lnTo>
                    <a:pt x="3740" y="31828"/>
                  </a:lnTo>
                  <a:lnTo>
                    <a:pt x="2416" y="45208"/>
                  </a:lnTo>
                  <a:lnTo>
                    <a:pt x="1533" y="59772"/>
                  </a:lnTo>
                  <a:lnTo>
                    <a:pt x="552" y="94769"/>
                  </a:lnTo>
                  <a:lnTo>
                    <a:pt x="0" y="150376"/>
                  </a:lnTo>
                  <a:lnTo>
                    <a:pt x="12468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567165" y="8756316"/>
              <a:ext cx="221937" cy="264340"/>
            </a:xfrm>
            <a:custGeom>
              <a:avLst/>
              <a:gdLst/>
              <a:ahLst/>
              <a:cxnLst/>
              <a:rect l="0" t="0" r="0" b="0"/>
              <a:pathLst>
                <a:path w="221937" h="264340">
                  <a:moveTo>
                    <a:pt x="10935" y="19384"/>
                  </a:moveTo>
                  <a:lnTo>
                    <a:pt x="4192" y="39609"/>
                  </a:lnTo>
                  <a:lnTo>
                    <a:pt x="2207" y="51212"/>
                  </a:lnTo>
                  <a:lnTo>
                    <a:pt x="883" y="64592"/>
                  </a:lnTo>
                  <a:lnTo>
                    <a:pt x="0" y="79156"/>
                  </a:lnTo>
                  <a:lnTo>
                    <a:pt x="823" y="93098"/>
                  </a:lnTo>
                  <a:lnTo>
                    <a:pt x="2782" y="106626"/>
                  </a:lnTo>
                  <a:lnTo>
                    <a:pt x="5500" y="119879"/>
                  </a:lnTo>
                  <a:lnTo>
                    <a:pt x="12282" y="149655"/>
                  </a:lnTo>
                  <a:lnTo>
                    <a:pt x="16066" y="165499"/>
                  </a:lnTo>
                  <a:lnTo>
                    <a:pt x="22822" y="180293"/>
                  </a:lnTo>
                  <a:lnTo>
                    <a:pt x="31560" y="194390"/>
                  </a:lnTo>
                  <a:lnTo>
                    <a:pt x="41618" y="208022"/>
                  </a:lnTo>
                  <a:lnTo>
                    <a:pt x="51146" y="219931"/>
                  </a:lnTo>
                  <a:lnTo>
                    <a:pt x="60320" y="230692"/>
                  </a:lnTo>
                  <a:lnTo>
                    <a:pt x="69258" y="240689"/>
                  </a:lnTo>
                  <a:lnTo>
                    <a:pt x="80861" y="248766"/>
                  </a:lnTo>
                  <a:lnTo>
                    <a:pt x="94241" y="255560"/>
                  </a:lnTo>
                  <a:lnTo>
                    <a:pt x="108806" y="261501"/>
                  </a:lnTo>
                  <a:lnTo>
                    <a:pt x="124160" y="264051"/>
                  </a:lnTo>
                  <a:lnTo>
                    <a:pt x="140040" y="264339"/>
                  </a:lnTo>
                  <a:lnTo>
                    <a:pt x="156272" y="263121"/>
                  </a:lnTo>
                  <a:lnTo>
                    <a:pt x="168504" y="258075"/>
                  </a:lnTo>
                  <a:lnTo>
                    <a:pt x="178069" y="250478"/>
                  </a:lnTo>
                  <a:lnTo>
                    <a:pt x="185858" y="241180"/>
                  </a:lnTo>
                  <a:lnTo>
                    <a:pt x="193872" y="229337"/>
                  </a:lnTo>
                  <a:lnTo>
                    <a:pt x="202037" y="215796"/>
                  </a:lnTo>
                  <a:lnTo>
                    <a:pt x="210303" y="201126"/>
                  </a:lnTo>
                  <a:lnTo>
                    <a:pt x="215813" y="184290"/>
                  </a:lnTo>
                  <a:lnTo>
                    <a:pt x="219487" y="166009"/>
                  </a:lnTo>
                  <a:lnTo>
                    <a:pt x="221936" y="146767"/>
                  </a:lnTo>
                  <a:lnTo>
                    <a:pt x="220747" y="128295"/>
                  </a:lnTo>
                  <a:lnTo>
                    <a:pt x="217132" y="110335"/>
                  </a:lnTo>
                  <a:lnTo>
                    <a:pt x="211899" y="92718"/>
                  </a:lnTo>
                  <a:lnTo>
                    <a:pt x="205589" y="76740"/>
                  </a:lnTo>
                  <a:lnTo>
                    <a:pt x="198559" y="61855"/>
                  </a:lnTo>
                  <a:lnTo>
                    <a:pt x="191051" y="47697"/>
                  </a:lnTo>
                  <a:lnTo>
                    <a:pt x="181812" y="35438"/>
                  </a:lnTo>
                  <a:lnTo>
                    <a:pt x="171420" y="24441"/>
                  </a:lnTo>
                  <a:lnTo>
                    <a:pt x="160258" y="14289"/>
                  </a:lnTo>
                  <a:lnTo>
                    <a:pt x="145761" y="7521"/>
                  </a:lnTo>
                  <a:lnTo>
                    <a:pt x="129041" y="3009"/>
                  </a:lnTo>
                  <a:lnTo>
                    <a:pt x="110839" y="0"/>
                  </a:lnTo>
                  <a:lnTo>
                    <a:pt x="95882" y="816"/>
                  </a:lnTo>
                  <a:lnTo>
                    <a:pt x="83088" y="4184"/>
                  </a:lnTo>
                  <a:lnTo>
                    <a:pt x="36335" y="447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873730" y="8786521"/>
              <a:ext cx="207443" cy="205048"/>
            </a:xfrm>
            <a:custGeom>
              <a:avLst/>
              <a:gdLst/>
              <a:ahLst/>
              <a:cxnLst/>
              <a:rect l="0" t="0" r="0" b="0"/>
              <a:pathLst>
                <a:path w="207443" h="205048">
                  <a:moveTo>
                    <a:pt x="21870" y="1879"/>
                  </a:moveTo>
                  <a:lnTo>
                    <a:pt x="8385" y="22104"/>
                  </a:lnTo>
                  <a:lnTo>
                    <a:pt x="4414" y="35118"/>
                  </a:lnTo>
                  <a:lnTo>
                    <a:pt x="1765" y="50849"/>
                  </a:lnTo>
                  <a:lnTo>
                    <a:pt x="0" y="68392"/>
                  </a:lnTo>
                  <a:lnTo>
                    <a:pt x="234" y="85732"/>
                  </a:lnTo>
                  <a:lnTo>
                    <a:pt x="1802" y="102936"/>
                  </a:lnTo>
                  <a:lnTo>
                    <a:pt x="4258" y="120050"/>
                  </a:lnTo>
                  <a:lnTo>
                    <a:pt x="8717" y="135693"/>
                  </a:lnTo>
                  <a:lnTo>
                    <a:pt x="14512" y="150355"/>
                  </a:lnTo>
                  <a:lnTo>
                    <a:pt x="21198" y="164362"/>
                  </a:lnTo>
                  <a:lnTo>
                    <a:pt x="29889" y="176524"/>
                  </a:lnTo>
                  <a:lnTo>
                    <a:pt x="39916" y="187452"/>
                  </a:lnTo>
                  <a:lnTo>
                    <a:pt x="50834" y="197561"/>
                  </a:lnTo>
                  <a:lnTo>
                    <a:pt x="63757" y="202889"/>
                  </a:lnTo>
                  <a:lnTo>
                    <a:pt x="78017" y="205030"/>
                  </a:lnTo>
                  <a:lnTo>
                    <a:pt x="93168" y="205047"/>
                  </a:lnTo>
                  <a:lnTo>
                    <a:pt x="107501" y="203646"/>
                  </a:lnTo>
                  <a:lnTo>
                    <a:pt x="121291" y="201301"/>
                  </a:lnTo>
                  <a:lnTo>
                    <a:pt x="134717" y="198327"/>
                  </a:lnTo>
                  <a:lnTo>
                    <a:pt x="146490" y="192111"/>
                  </a:lnTo>
                  <a:lnTo>
                    <a:pt x="157161" y="183733"/>
                  </a:lnTo>
                  <a:lnTo>
                    <a:pt x="167097" y="173915"/>
                  </a:lnTo>
                  <a:lnTo>
                    <a:pt x="176544" y="161725"/>
                  </a:lnTo>
                  <a:lnTo>
                    <a:pt x="185663" y="147954"/>
                  </a:lnTo>
                  <a:lnTo>
                    <a:pt x="194566" y="133129"/>
                  </a:lnTo>
                  <a:lnTo>
                    <a:pt x="200500" y="117601"/>
                  </a:lnTo>
                  <a:lnTo>
                    <a:pt x="204456" y="101604"/>
                  </a:lnTo>
                  <a:lnTo>
                    <a:pt x="207094" y="85296"/>
                  </a:lnTo>
                  <a:lnTo>
                    <a:pt x="207442" y="68779"/>
                  </a:lnTo>
                  <a:lnTo>
                    <a:pt x="206262" y="52123"/>
                  </a:lnTo>
                  <a:lnTo>
                    <a:pt x="204065" y="35375"/>
                  </a:lnTo>
                  <a:lnTo>
                    <a:pt x="198366" y="22798"/>
                  </a:lnTo>
                  <a:lnTo>
                    <a:pt x="190334" y="13003"/>
                  </a:lnTo>
                  <a:lnTo>
                    <a:pt x="180746" y="5061"/>
                  </a:lnTo>
                  <a:lnTo>
                    <a:pt x="170120" y="1178"/>
                  </a:lnTo>
                  <a:lnTo>
                    <a:pt x="158803" y="0"/>
                  </a:lnTo>
                  <a:lnTo>
                    <a:pt x="147025" y="627"/>
                  </a:lnTo>
                  <a:lnTo>
                    <a:pt x="134940" y="3866"/>
                  </a:lnTo>
                  <a:lnTo>
                    <a:pt x="122650" y="8848"/>
                  </a:lnTo>
                  <a:lnTo>
                    <a:pt x="110223" y="14992"/>
                  </a:lnTo>
                  <a:lnTo>
                    <a:pt x="99116" y="21909"/>
                  </a:lnTo>
                  <a:lnTo>
                    <a:pt x="88890" y="29343"/>
                  </a:lnTo>
                  <a:lnTo>
                    <a:pt x="79250" y="37122"/>
                  </a:lnTo>
                  <a:lnTo>
                    <a:pt x="70001" y="45129"/>
                  </a:lnTo>
                  <a:lnTo>
                    <a:pt x="61013" y="53290"/>
                  </a:lnTo>
                  <a:lnTo>
                    <a:pt x="34570" y="780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>
            <a:off x="215900" y="4508500"/>
            <a:ext cx="177801" cy="445833"/>
          </a:xfrm>
          <a:custGeom>
            <a:avLst/>
            <a:gdLst/>
            <a:ahLst/>
            <a:cxnLst/>
            <a:rect l="0" t="0" r="0" b="0"/>
            <a:pathLst>
              <a:path w="177801" h="445833">
                <a:moveTo>
                  <a:pt x="0" y="355600"/>
                </a:moveTo>
                <a:lnTo>
                  <a:pt x="13483" y="369084"/>
                </a:lnTo>
                <a:lnTo>
                  <a:pt x="20278" y="377289"/>
                </a:lnTo>
                <a:lnTo>
                  <a:pt x="27629" y="386992"/>
                </a:lnTo>
                <a:lnTo>
                  <a:pt x="35353" y="397695"/>
                </a:lnTo>
                <a:lnTo>
                  <a:pt x="44735" y="407652"/>
                </a:lnTo>
                <a:lnTo>
                  <a:pt x="55223" y="417112"/>
                </a:lnTo>
                <a:lnTo>
                  <a:pt x="66449" y="426241"/>
                </a:lnTo>
                <a:lnTo>
                  <a:pt x="78166" y="433739"/>
                </a:lnTo>
                <a:lnTo>
                  <a:pt x="90210" y="440148"/>
                </a:lnTo>
                <a:lnTo>
                  <a:pt x="102473" y="445832"/>
                </a:lnTo>
                <a:lnTo>
                  <a:pt x="112060" y="445387"/>
                </a:lnTo>
                <a:lnTo>
                  <a:pt x="119862" y="440858"/>
                </a:lnTo>
                <a:lnTo>
                  <a:pt x="126474" y="433606"/>
                </a:lnTo>
                <a:lnTo>
                  <a:pt x="132294" y="423126"/>
                </a:lnTo>
                <a:lnTo>
                  <a:pt x="137585" y="410495"/>
                </a:lnTo>
                <a:lnTo>
                  <a:pt x="142523" y="396430"/>
                </a:lnTo>
                <a:lnTo>
                  <a:pt x="145815" y="379997"/>
                </a:lnTo>
                <a:lnTo>
                  <a:pt x="148010" y="361987"/>
                </a:lnTo>
                <a:lnTo>
                  <a:pt x="149473" y="342925"/>
                </a:lnTo>
                <a:lnTo>
                  <a:pt x="150449" y="323161"/>
                </a:lnTo>
                <a:lnTo>
                  <a:pt x="151532" y="282386"/>
                </a:lnTo>
                <a:lnTo>
                  <a:pt x="152143" y="219763"/>
                </a:lnTo>
                <a:lnTo>
                  <a:pt x="153639" y="198720"/>
                </a:lnTo>
                <a:lnTo>
                  <a:pt x="156048" y="177635"/>
                </a:lnTo>
                <a:lnTo>
                  <a:pt x="159065" y="156523"/>
                </a:lnTo>
                <a:lnTo>
                  <a:pt x="166181" y="114251"/>
                </a:lnTo>
                <a:lnTo>
                  <a:pt x="170054" y="93100"/>
                </a:lnTo>
                <a:lnTo>
                  <a:pt x="172636" y="73356"/>
                </a:lnTo>
                <a:lnTo>
                  <a:pt x="174357" y="54548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785963" y="9486900"/>
            <a:ext cx="5562686" cy="1075536"/>
            <a:chOff x="785963" y="9486900"/>
            <a:chExt cx="5562686" cy="1075536"/>
          </a:xfrm>
        </p:grpSpPr>
        <p:sp>
          <p:nvSpPr>
            <p:cNvPr id="52" name="Freeform 51"/>
            <p:cNvSpPr/>
            <p:nvPr/>
          </p:nvSpPr>
          <p:spPr>
            <a:xfrm>
              <a:off x="785963" y="9601200"/>
              <a:ext cx="230038" cy="292101"/>
            </a:xfrm>
            <a:custGeom>
              <a:avLst/>
              <a:gdLst/>
              <a:ahLst/>
              <a:cxnLst/>
              <a:rect l="0" t="0" r="0" b="0"/>
              <a:pathLst>
                <a:path w="230038" h="292101">
                  <a:moveTo>
                    <a:pt x="128437" y="0"/>
                  </a:moveTo>
                  <a:lnTo>
                    <a:pt x="114953" y="13484"/>
                  </a:lnTo>
                  <a:lnTo>
                    <a:pt x="109569" y="21689"/>
                  </a:lnTo>
                  <a:lnTo>
                    <a:pt x="104570" y="31393"/>
                  </a:lnTo>
                  <a:lnTo>
                    <a:pt x="99825" y="42095"/>
                  </a:lnTo>
                  <a:lnTo>
                    <a:pt x="93840" y="52052"/>
                  </a:lnTo>
                  <a:lnTo>
                    <a:pt x="87028" y="61512"/>
                  </a:lnTo>
                  <a:lnTo>
                    <a:pt x="79664" y="70642"/>
                  </a:lnTo>
                  <a:lnTo>
                    <a:pt x="71933" y="79550"/>
                  </a:lnTo>
                  <a:lnTo>
                    <a:pt x="63956" y="88310"/>
                  </a:lnTo>
                  <a:lnTo>
                    <a:pt x="47567" y="105571"/>
                  </a:lnTo>
                  <a:lnTo>
                    <a:pt x="5612" y="148132"/>
                  </a:lnTo>
                  <a:lnTo>
                    <a:pt x="1398" y="158021"/>
                  </a:lnTo>
                  <a:lnTo>
                    <a:pt x="0" y="168847"/>
                  </a:lnTo>
                  <a:lnTo>
                    <a:pt x="479" y="180298"/>
                  </a:lnTo>
                  <a:lnTo>
                    <a:pt x="5031" y="190754"/>
                  </a:lnTo>
                  <a:lnTo>
                    <a:pt x="12300" y="200547"/>
                  </a:lnTo>
                  <a:lnTo>
                    <a:pt x="21379" y="209898"/>
                  </a:lnTo>
                  <a:lnTo>
                    <a:pt x="33076" y="217543"/>
                  </a:lnTo>
                  <a:lnTo>
                    <a:pt x="46518" y="224051"/>
                  </a:lnTo>
                  <a:lnTo>
                    <a:pt x="61124" y="229800"/>
                  </a:lnTo>
                  <a:lnTo>
                    <a:pt x="88642" y="239952"/>
                  </a:lnTo>
                  <a:lnTo>
                    <a:pt x="153613" y="262289"/>
                  </a:lnTo>
                  <a:lnTo>
                    <a:pt x="166388" y="266581"/>
                  </a:lnTo>
                  <a:lnTo>
                    <a:pt x="230037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25500" y="9753600"/>
              <a:ext cx="5523149" cy="317501"/>
            </a:xfrm>
            <a:custGeom>
              <a:avLst/>
              <a:gdLst/>
              <a:ahLst/>
              <a:cxnLst/>
              <a:rect l="0" t="0" r="0" b="0"/>
              <a:pathLst>
                <a:path w="5523149" h="317501">
                  <a:moveTo>
                    <a:pt x="0" y="0"/>
                  </a:moveTo>
                  <a:lnTo>
                    <a:pt x="20225" y="6741"/>
                  </a:lnTo>
                  <a:lnTo>
                    <a:pt x="180160" y="12544"/>
                  </a:lnTo>
                  <a:lnTo>
                    <a:pt x="247985" y="14080"/>
                  </a:lnTo>
                  <a:lnTo>
                    <a:pt x="330191" y="23630"/>
                  </a:lnTo>
                  <a:lnTo>
                    <a:pt x="491809" y="26707"/>
                  </a:lnTo>
                  <a:lnTo>
                    <a:pt x="576109" y="36321"/>
                  </a:lnTo>
                  <a:lnTo>
                    <a:pt x="735045" y="41793"/>
                  </a:lnTo>
                  <a:lnTo>
                    <a:pt x="838063" y="50009"/>
                  </a:lnTo>
                  <a:lnTo>
                    <a:pt x="888959" y="54328"/>
                  </a:lnTo>
                  <a:lnTo>
                    <a:pt x="973661" y="62292"/>
                  </a:lnTo>
                  <a:lnTo>
                    <a:pt x="1092199" y="67192"/>
                  </a:lnTo>
                  <a:lnTo>
                    <a:pt x="1185594" y="75014"/>
                  </a:lnTo>
                  <a:lnTo>
                    <a:pt x="1300957" y="84823"/>
                  </a:lnTo>
                  <a:lnTo>
                    <a:pt x="1384561" y="91857"/>
                  </a:lnTo>
                  <a:lnTo>
                    <a:pt x="1490167" y="101728"/>
                  </a:lnTo>
                  <a:lnTo>
                    <a:pt x="1574806" y="111398"/>
                  </a:lnTo>
                  <a:lnTo>
                    <a:pt x="1659468" y="120469"/>
                  </a:lnTo>
                  <a:lnTo>
                    <a:pt x="1828800" y="126744"/>
                  </a:lnTo>
                  <a:lnTo>
                    <a:pt x="1987901" y="133727"/>
                  </a:lnTo>
                  <a:lnTo>
                    <a:pt x="2146457" y="139350"/>
                  </a:lnTo>
                  <a:lnTo>
                    <a:pt x="2394254" y="139696"/>
                  </a:lnTo>
                  <a:lnTo>
                    <a:pt x="2505424" y="149751"/>
                  </a:lnTo>
                  <a:lnTo>
                    <a:pt x="2662229" y="158987"/>
                  </a:lnTo>
                  <a:lnTo>
                    <a:pt x="2832079" y="164861"/>
                  </a:lnTo>
                  <a:lnTo>
                    <a:pt x="2936519" y="173796"/>
                  </a:lnTo>
                  <a:lnTo>
                    <a:pt x="3095089" y="177644"/>
                  </a:lnTo>
                  <a:lnTo>
                    <a:pt x="3190416" y="167726"/>
                  </a:lnTo>
                  <a:lnTo>
                    <a:pt x="3348411" y="165202"/>
                  </a:lnTo>
                  <a:lnTo>
                    <a:pt x="3478924" y="168868"/>
                  </a:lnTo>
                  <a:lnTo>
                    <a:pt x="3573079" y="176624"/>
                  </a:lnTo>
                  <a:lnTo>
                    <a:pt x="3738188" y="177768"/>
                  </a:lnTo>
                  <a:lnTo>
                    <a:pt x="3864324" y="181561"/>
                  </a:lnTo>
                  <a:lnTo>
                    <a:pt x="4029424" y="190267"/>
                  </a:lnTo>
                  <a:lnTo>
                    <a:pt x="4139394" y="194242"/>
                  </a:lnTo>
                  <a:lnTo>
                    <a:pt x="4224760" y="202020"/>
                  </a:lnTo>
                  <a:lnTo>
                    <a:pt x="4292579" y="206730"/>
                  </a:lnTo>
                  <a:lnTo>
                    <a:pt x="4385991" y="214692"/>
                  </a:lnTo>
                  <a:lnTo>
                    <a:pt x="4508267" y="219592"/>
                  </a:lnTo>
                  <a:lnTo>
                    <a:pt x="4542263" y="223185"/>
                  </a:lnTo>
                  <a:lnTo>
                    <a:pt x="4642546" y="218136"/>
                  </a:lnTo>
                  <a:lnTo>
                    <a:pt x="4750584" y="227863"/>
                  </a:lnTo>
                  <a:lnTo>
                    <a:pt x="4919147" y="228586"/>
                  </a:lnTo>
                  <a:lnTo>
                    <a:pt x="5168621" y="228600"/>
                  </a:lnTo>
                  <a:lnTo>
                    <a:pt x="5292100" y="218547"/>
                  </a:lnTo>
                  <a:lnTo>
                    <a:pt x="5454946" y="214592"/>
                  </a:lnTo>
                  <a:lnTo>
                    <a:pt x="5489824" y="209204"/>
                  </a:lnTo>
                  <a:lnTo>
                    <a:pt x="5499971" y="202969"/>
                  </a:lnTo>
                  <a:lnTo>
                    <a:pt x="5505325" y="194579"/>
                  </a:lnTo>
                  <a:lnTo>
                    <a:pt x="5507483" y="184753"/>
                  </a:lnTo>
                  <a:lnTo>
                    <a:pt x="5504689" y="176790"/>
                  </a:lnTo>
                  <a:lnTo>
                    <a:pt x="5498593" y="170071"/>
                  </a:lnTo>
                  <a:lnTo>
                    <a:pt x="5490295" y="164181"/>
                  </a:lnTo>
                  <a:lnTo>
                    <a:pt x="5481941" y="157432"/>
                  </a:lnTo>
                  <a:lnTo>
                    <a:pt x="5473549" y="150110"/>
                  </a:lnTo>
                  <a:lnTo>
                    <a:pt x="5465133" y="142406"/>
                  </a:lnTo>
                  <a:lnTo>
                    <a:pt x="5455288" y="134449"/>
                  </a:lnTo>
                  <a:lnTo>
                    <a:pt x="5444492" y="126320"/>
                  </a:lnTo>
                  <a:lnTo>
                    <a:pt x="5433061" y="118081"/>
                  </a:lnTo>
                  <a:lnTo>
                    <a:pt x="5431085" y="115409"/>
                  </a:lnTo>
                  <a:lnTo>
                    <a:pt x="5435412" y="116450"/>
                  </a:lnTo>
                  <a:lnTo>
                    <a:pt x="5453861" y="125133"/>
                  </a:lnTo>
                  <a:lnTo>
                    <a:pt x="5464707" y="131399"/>
                  </a:lnTo>
                  <a:lnTo>
                    <a:pt x="5476171" y="138400"/>
                  </a:lnTo>
                  <a:lnTo>
                    <a:pt x="5488047" y="144478"/>
                  </a:lnTo>
                  <a:lnTo>
                    <a:pt x="5500198" y="149941"/>
                  </a:lnTo>
                  <a:lnTo>
                    <a:pt x="5512532" y="154993"/>
                  </a:lnTo>
                  <a:lnTo>
                    <a:pt x="5519343" y="162596"/>
                  </a:lnTo>
                  <a:lnTo>
                    <a:pt x="5522473" y="171897"/>
                  </a:lnTo>
                  <a:lnTo>
                    <a:pt x="5523148" y="182331"/>
                  </a:lnTo>
                  <a:lnTo>
                    <a:pt x="5519366" y="192109"/>
                  </a:lnTo>
                  <a:lnTo>
                    <a:pt x="5512610" y="201451"/>
                  </a:lnTo>
                  <a:lnTo>
                    <a:pt x="5503874" y="210501"/>
                  </a:lnTo>
                  <a:lnTo>
                    <a:pt x="5493815" y="222178"/>
                  </a:lnTo>
                  <a:lnTo>
                    <a:pt x="5482876" y="235608"/>
                  </a:lnTo>
                  <a:lnTo>
                    <a:pt x="5471351" y="250205"/>
                  </a:lnTo>
                  <a:lnTo>
                    <a:pt x="5459434" y="264169"/>
                  </a:lnTo>
                  <a:lnTo>
                    <a:pt x="5447256" y="277713"/>
                  </a:lnTo>
                  <a:lnTo>
                    <a:pt x="5410200" y="317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222500" y="97282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26968"/>
                  </a:lnTo>
                  <a:lnTo>
                    <a:pt x="1411" y="40556"/>
                  </a:lnTo>
                  <a:lnTo>
                    <a:pt x="3762" y="55260"/>
                  </a:lnTo>
                  <a:lnTo>
                    <a:pt x="6742" y="70706"/>
                  </a:lnTo>
                  <a:lnTo>
                    <a:pt x="8727" y="86648"/>
                  </a:lnTo>
                  <a:lnTo>
                    <a:pt x="10051" y="102921"/>
                  </a:lnTo>
                  <a:lnTo>
                    <a:pt x="1270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153557" y="10083800"/>
              <a:ext cx="178226" cy="215958"/>
            </a:xfrm>
            <a:custGeom>
              <a:avLst/>
              <a:gdLst/>
              <a:ahLst/>
              <a:cxnLst/>
              <a:rect l="0" t="0" r="0" b="0"/>
              <a:pathLst>
                <a:path w="178226" h="215958">
                  <a:moveTo>
                    <a:pt x="43543" y="0"/>
                  </a:moveTo>
                  <a:lnTo>
                    <a:pt x="30058" y="13484"/>
                  </a:lnTo>
                  <a:lnTo>
                    <a:pt x="24675" y="23100"/>
                  </a:lnTo>
                  <a:lnTo>
                    <a:pt x="19676" y="35155"/>
                  </a:lnTo>
                  <a:lnTo>
                    <a:pt x="1512" y="88318"/>
                  </a:lnTo>
                  <a:lnTo>
                    <a:pt x="0" y="102623"/>
                  </a:lnTo>
                  <a:lnTo>
                    <a:pt x="403" y="117804"/>
                  </a:lnTo>
                  <a:lnTo>
                    <a:pt x="2083" y="133569"/>
                  </a:lnTo>
                  <a:lnTo>
                    <a:pt x="6025" y="148313"/>
                  </a:lnTo>
                  <a:lnTo>
                    <a:pt x="11475" y="162375"/>
                  </a:lnTo>
                  <a:lnTo>
                    <a:pt x="17931" y="175983"/>
                  </a:lnTo>
                  <a:lnTo>
                    <a:pt x="27879" y="187877"/>
                  </a:lnTo>
                  <a:lnTo>
                    <a:pt x="40156" y="198629"/>
                  </a:lnTo>
                  <a:lnTo>
                    <a:pt x="53985" y="208619"/>
                  </a:lnTo>
                  <a:lnTo>
                    <a:pt x="68849" y="213869"/>
                  </a:lnTo>
                  <a:lnTo>
                    <a:pt x="84402" y="215957"/>
                  </a:lnTo>
                  <a:lnTo>
                    <a:pt x="100416" y="215937"/>
                  </a:lnTo>
                  <a:lnTo>
                    <a:pt x="113913" y="213103"/>
                  </a:lnTo>
                  <a:lnTo>
                    <a:pt x="125734" y="208391"/>
                  </a:lnTo>
                  <a:lnTo>
                    <a:pt x="136437" y="202427"/>
                  </a:lnTo>
                  <a:lnTo>
                    <a:pt x="146394" y="194218"/>
                  </a:lnTo>
                  <a:lnTo>
                    <a:pt x="155855" y="184512"/>
                  </a:lnTo>
                  <a:lnTo>
                    <a:pt x="164984" y="173807"/>
                  </a:lnTo>
                  <a:lnTo>
                    <a:pt x="171070" y="159616"/>
                  </a:lnTo>
                  <a:lnTo>
                    <a:pt x="175127" y="143100"/>
                  </a:lnTo>
                  <a:lnTo>
                    <a:pt x="177833" y="125033"/>
                  </a:lnTo>
                  <a:lnTo>
                    <a:pt x="178225" y="108755"/>
                  </a:lnTo>
                  <a:lnTo>
                    <a:pt x="177075" y="93671"/>
                  </a:lnTo>
                  <a:lnTo>
                    <a:pt x="174897" y="79380"/>
                  </a:lnTo>
                  <a:lnTo>
                    <a:pt x="169213" y="65620"/>
                  </a:lnTo>
                  <a:lnTo>
                    <a:pt x="161189" y="52213"/>
                  </a:lnTo>
                  <a:lnTo>
                    <a:pt x="151607" y="39042"/>
                  </a:lnTo>
                  <a:lnTo>
                    <a:pt x="139574" y="28850"/>
                  </a:lnTo>
                  <a:lnTo>
                    <a:pt x="125908" y="20645"/>
                  </a:lnTo>
                  <a:lnTo>
                    <a:pt x="111153" y="13763"/>
                  </a:lnTo>
                  <a:lnTo>
                    <a:pt x="95672" y="10586"/>
                  </a:lnTo>
                  <a:lnTo>
                    <a:pt x="79706" y="9880"/>
                  </a:lnTo>
                  <a:lnTo>
                    <a:pt x="18143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679700" y="98044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112973"/>
                  </a:lnTo>
                  <a:lnTo>
                    <a:pt x="1270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921000" y="9817100"/>
              <a:ext cx="25401" cy="215901"/>
            </a:xfrm>
            <a:custGeom>
              <a:avLst/>
              <a:gdLst/>
              <a:ahLst/>
              <a:cxnLst/>
              <a:rect l="0" t="0" r="0" b="0"/>
              <a:pathLst>
                <a:path w="25401" h="215901">
                  <a:moveTo>
                    <a:pt x="0" y="0"/>
                  </a:moveTo>
                  <a:lnTo>
                    <a:pt x="6742" y="20225"/>
                  </a:lnTo>
                  <a:lnTo>
                    <a:pt x="10139" y="33239"/>
                  </a:lnTo>
                  <a:lnTo>
                    <a:pt x="17676" y="66513"/>
                  </a:lnTo>
                  <a:lnTo>
                    <a:pt x="20251" y="83853"/>
                  </a:lnTo>
                  <a:lnTo>
                    <a:pt x="21967" y="101057"/>
                  </a:lnTo>
                  <a:lnTo>
                    <a:pt x="23111" y="118171"/>
                  </a:lnTo>
                  <a:lnTo>
                    <a:pt x="23874" y="135225"/>
                  </a:lnTo>
                  <a:lnTo>
                    <a:pt x="2540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87700" y="9804400"/>
              <a:ext cx="38101" cy="165101"/>
            </a:xfrm>
            <a:custGeom>
              <a:avLst/>
              <a:gdLst/>
              <a:ahLst/>
              <a:cxnLst/>
              <a:rect l="0" t="0" r="0" b="0"/>
              <a:pathLst>
                <a:path w="38101" h="165101">
                  <a:moveTo>
                    <a:pt x="0" y="0"/>
                  </a:moveTo>
                  <a:lnTo>
                    <a:pt x="13483" y="26968"/>
                  </a:lnTo>
                  <a:lnTo>
                    <a:pt x="18867" y="39144"/>
                  </a:lnTo>
                  <a:lnTo>
                    <a:pt x="23866" y="51496"/>
                  </a:lnTo>
                  <a:lnTo>
                    <a:pt x="28611" y="63964"/>
                  </a:lnTo>
                  <a:lnTo>
                    <a:pt x="31774" y="77920"/>
                  </a:lnTo>
                  <a:lnTo>
                    <a:pt x="33882" y="92869"/>
                  </a:lnTo>
                  <a:lnTo>
                    <a:pt x="3810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429000" y="981710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0" y="0"/>
                  </a:moveTo>
                  <a:lnTo>
                    <a:pt x="6742" y="33710"/>
                  </a:lnTo>
                  <a:lnTo>
                    <a:pt x="8728" y="49284"/>
                  </a:lnTo>
                  <a:lnTo>
                    <a:pt x="10052" y="65312"/>
                  </a:lnTo>
                  <a:lnTo>
                    <a:pt x="10934" y="81641"/>
                  </a:lnTo>
                  <a:lnTo>
                    <a:pt x="12934" y="96760"/>
                  </a:lnTo>
                  <a:lnTo>
                    <a:pt x="15678" y="111073"/>
                  </a:lnTo>
                  <a:lnTo>
                    <a:pt x="18919" y="124848"/>
                  </a:lnTo>
                  <a:lnTo>
                    <a:pt x="22490" y="138265"/>
                  </a:lnTo>
                  <a:lnTo>
                    <a:pt x="3810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878913" y="9486900"/>
              <a:ext cx="19988" cy="533401"/>
            </a:xfrm>
            <a:custGeom>
              <a:avLst/>
              <a:gdLst/>
              <a:ahLst/>
              <a:cxnLst/>
              <a:rect l="0" t="0" r="0" b="0"/>
              <a:pathLst>
                <a:path w="19988" h="533401">
                  <a:moveTo>
                    <a:pt x="19987" y="0"/>
                  </a:moveTo>
                  <a:lnTo>
                    <a:pt x="19987" y="132898"/>
                  </a:lnTo>
                  <a:lnTo>
                    <a:pt x="18575" y="152099"/>
                  </a:lnTo>
                  <a:lnTo>
                    <a:pt x="16224" y="169133"/>
                  </a:lnTo>
                  <a:lnTo>
                    <a:pt x="13244" y="184722"/>
                  </a:lnTo>
                  <a:lnTo>
                    <a:pt x="11258" y="203581"/>
                  </a:lnTo>
                  <a:lnTo>
                    <a:pt x="9934" y="224621"/>
                  </a:lnTo>
                  <a:lnTo>
                    <a:pt x="8463" y="267753"/>
                  </a:lnTo>
                  <a:lnTo>
                    <a:pt x="7635" y="326592"/>
                  </a:lnTo>
                  <a:lnTo>
                    <a:pt x="7442" y="372341"/>
                  </a:lnTo>
                  <a:lnTo>
                    <a:pt x="5979" y="392160"/>
                  </a:lnTo>
                  <a:lnTo>
                    <a:pt x="3592" y="409607"/>
                  </a:lnTo>
                  <a:lnTo>
                    <a:pt x="590" y="425471"/>
                  </a:lnTo>
                  <a:lnTo>
                    <a:pt x="0" y="443103"/>
                  </a:lnTo>
                  <a:lnTo>
                    <a:pt x="1018" y="461913"/>
                  </a:lnTo>
                  <a:lnTo>
                    <a:pt x="7287" y="533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771900" y="101727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5957" y="20225"/>
                  </a:lnTo>
                  <a:lnTo>
                    <a:pt x="3971" y="33239"/>
                  </a:lnTo>
                  <a:lnTo>
                    <a:pt x="2647" y="48970"/>
                  </a:lnTo>
                  <a:lnTo>
                    <a:pt x="1765" y="66513"/>
                  </a:lnTo>
                  <a:lnTo>
                    <a:pt x="784" y="104821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854057" y="10236200"/>
              <a:ext cx="81772" cy="103758"/>
            </a:xfrm>
            <a:custGeom>
              <a:avLst/>
              <a:gdLst/>
              <a:ahLst/>
              <a:cxnLst/>
              <a:rect l="0" t="0" r="0" b="0"/>
              <a:pathLst>
                <a:path w="81772" h="103758">
                  <a:moveTo>
                    <a:pt x="6743" y="25400"/>
                  </a:moveTo>
                  <a:lnTo>
                    <a:pt x="0" y="52368"/>
                  </a:lnTo>
                  <a:lnTo>
                    <a:pt x="837" y="63134"/>
                  </a:lnTo>
                  <a:lnTo>
                    <a:pt x="4217" y="73133"/>
                  </a:lnTo>
                  <a:lnTo>
                    <a:pt x="9292" y="82622"/>
                  </a:lnTo>
                  <a:lnTo>
                    <a:pt x="16909" y="90359"/>
                  </a:lnTo>
                  <a:lnTo>
                    <a:pt x="26220" y="96928"/>
                  </a:lnTo>
                  <a:lnTo>
                    <a:pt x="36661" y="102719"/>
                  </a:lnTo>
                  <a:lnTo>
                    <a:pt x="47855" y="103757"/>
                  </a:lnTo>
                  <a:lnTo>
                    <a:pt x="59551" y="101627"/>
                  </a:lnTo>
                  <a:lnTo>
                    <a:pt x="71581" y="97384"/>
                  </a:lnTo>
                  <a:lnTo>
                    <a:pt x="78190" y="88911"/>
                  </a:lnTo>
                  <a:lnTo>
                    <a:pt x="81186" y="77619"/>
                  </a:lnTo>
                  <a:lnTo>
                    <a:pt x="81771" y="64446"/>
                  </a:lnTo>
                  <a:lnTo>
                    <a:pt x="79339" y="51430"/>
                  </a:lnTo>
                  <a:lnTo>
                    <a:pt x="74896" y="38520"/>
                  </a:lnTo>
                  <a:lnTo>
                    <a:pt x="69112" y="25679"/>
                  </a:lnTo>
                  <a:lnTo>
                    <a:pt x="61022" y="15709"/>
                  </a:lnTo>
                  <a:lnTo>
                    <a:pt x="51396" y="7649"/>
                  </a:lnTo>
                  <a:lnTo>
                    <a:pt x="674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949700" y="10286327"/>
              <a:ext cx="148820" cy="156179"/>
            </a:xfrm>
            <a:custGeom>
              <a:avLst/>
              <a:gdLst/>
              <a:ahLst/>
              <a:cxnLst/>
              <a:rect l="0" t="0" r="0" b="0"/>
              <a:pathLst>
                <a:path w="148820" h="156179">
                  <a:moveTo>
                    <a:pt x="38100" y="13373"/>
                  </a:moveTo>
                  <a:lnTo>
                    <a:pt x="24615" y="26857"/>
                  </a:lnTo>
                  <a:lnTo>
                    <a:pt x="20644" y="37884"/>
                  </a:lnTo>
                  <a:lnTo>
                    <a:pt x="17996" y="52291"/>
                  </a:lnTo>
                  <a:lnTo>
                    <a:pt x="16230" y="68951"/>
                  </a:lnTo>
                  <a:lnTo>
                    <a:pt x="16464" y="84292"/>
                  </a:lnTo>
                  <a:lnTo>
                    <a:pt x="18032" y="98753"/>
                  </a:lnTo>
                  <a:lnTo>
                    <a:pt x="20488" y="112625"/>
                  </a:lnTo>
                  <a:lnTo>
                    <a:pt x="26358" y="123286"/>
                  </a:lnTo>
                  <a:lnTo>
                    <a:pt x="34505" y="131804"/>
                  </a:lnTo>
                  <a:lnTo>
                    <a:pt x="44170" y="138894"/>
                  </a:lnTo>
                  <a:lnTo>
                    <a:pt x="56258" y="145031"/>
                  </a:lnTo>
                  <a:lnTo>
                    <a:pt x="69960" y="150533"/>
                  </a:lnTo>
                  <a:lnTo>
                    <a:pt x="84740" y="155613"/>
                  </a:lnTo>
                  <a:lnTo>
                    <a:pt x="97416" y="156178"/>
                  </a:lnTo>
                  <a:lnTo>
                    <a:pt x="108688" y="153731"/>
                  </a:lnTo>
                  <a:lnTo>
                    <a:pt x="119025" y="149278"/>
                  </a:lnTo>
                  <a:lnTo>
                    <a:pt x="127328" y="142076"/>
                  </a:lnTo>
                  <a:lnTo>
                    <a:pt x="134274" y="133042"/>
                  </a:lnTo>
                  <a:lnTo>
                    <a:pt x="140316" y="122785"/>
                  </a:lnTo>
                  <a:lnTo>
                    <a:pt x="144344" y="108892"/>
                  </a:lnTo>
                  <a:lnTo>
                    <a:pt x="147029" y="92575"/>
                  </a:lnTo>
                  <a:lnTo>
                    <a:pt x="148819" y="74641"/>
                  </a:lnTo>
                  <a:lnTo>
                    <a:pt x="147191" y="59863"/>
                  </a:lnTo>
                  <a:lnTo>
                    <a:pt x="143282" y="47188"/>
                  </a:lnTo>
                  <a:lnTo>
                    <a:pt x="137855" y="35916"/>
                  </a:lnTo>
                  <a:lnTo>
                    <a:pt x="128592" y="25580"/>
                  </a:lnTo>
                  <a:lnTo>
                    <a:pt x="116772" y="15866"/>
                  </a:lnTo>
                  <a:lnTo>
                    <a:pt x="103248" y="6568"/>
                  </a:lnTo>
                  <a:lnTo>
                    <a:pt x="89998" y="1781"/>
                  </a:lnTo>
                  <a:lnTo>
                    <a:pt x="76932" y="0"/>
                  </a:lnTo>
                  <a:lnTo>
                    <a:pt x="63988" y="224"/>
                  </a:lnTo>
                  <a:lnTo>
                    <a:pt x="51125" y="3196"/>
                  </a:lnTo>
                  <a:lnTo>
                    <a:pt x="38317" y="7999"/>
                  </a:lnTo>
                  <a:lnTo>
                    <a:pt x="0" y="2607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191000" y="98171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12700" y="0"/>
                  </a:moveTo>
                  <a:lnTo>
                    <a:pt x="12700" y="70706"/>
                  </a:lnTo>
                  <a:lnTo>
                    <a:pt x="11288" y="85237"/>
                  </a:lnTo>
                  <a:lnTo>
                    <a:pt x="8937" y="99159"/>
                  </a:lnTo>
                  <a:lnTo>
                    <a:pt x="5957" y="112672"/>
                  </a:lnTo>
                  <a:lnTo>
                    <a:pt x="3971" y="127326"/>
                  </a:lnTo>
                  <a:lnTo>
                    <a:pt x="2647" y="14274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457700" y="984250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0" y="0"/>
                  </a:moveTo>
                  <a:lnTo>
                    <a:pt x="0" y="33710"/>
                  </a:lnTo>
                  <a:lnTo>
                    <a:pt x="1411" y="47873"/>
                  </a:lnTo>
                  <a:lnTo>
                    <a:pt x="3762" y="61548"/>
                  </a:lnTo>
                  <a:lnTo>
                    <a:pt x="6742" y="74899"/>
                  </a:lnTo>
                  <a:lnTo>
                    <a:pt x="10139" y="88032"/>
                  </a:lnTo>
                  <a:lnTo>
                    <a:pt x="13814" y="101021"/>
                  </a:lnTo>
                  <a:lnTo>
                    <a:pt x="2540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711700" y="97790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0" y="0"/>
                  </a:moveTo>
                  <a:lnTo>
                    <a:pt x="6742" y="20225"/>
                  </a:lnTo>
                  <a:lnTo>
                    <a:pt x="8728" y="31828"/>
                  </a:lnTo>
                  <a:lnTo>
                    <a:pt x="10052" y="45208"/>
                  </a:lnTo>
                  <a:lnTo>
                    <a:pt x="10934" y="59772"/>
                  </a:lnTo>
                  <a:lnTo>
                    <a:pt x="11915" y="94769"/>
                  </a:lnTo>
                  <a:lnTo>
                    <a:pt x="12177" y="113979"/>
                  </a:lnTo>
                  <a:lnTo>
                    <a:pt x="13762" y="131019"/>
                  </a:lnTo>
                  <a:lnTo>
                    <a:pt x="2540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965700" y="9867900"/>
              <a:ext cx="50801" cy="190501"/>
            </a:xfrm>
            <a:custGeom>
              <a:avLst/>
              <a:gdLst/>
              <a:ahLst/>
              <a:cxnLst/>
              <a:rect l="0" t="0" r="0" b="0"/>
              <a:pathLst>
                <a:path w="50801" h="190501">
                  <a:moveTo>
                    <a:pt x="0" y="0"/>
                  </a:moveTo>
                  <a:lnTo>
                    <a:pt x="0" y="33710"/>
                  </a:lnTo>
                  <a:lnTo>
                    <a:pt x="1411" y="47873"/>
                  </a:lnTo>
                  <a:lnTo>
                    <a:pt x="3762" y="61548"/>
                  </a:lnTo>
                  <a:lnTo>
                    <a:pt x="10139" y="89444"/>
                  </a:lnTo>
                  <a:lnTo>
                    <a:pt x="17676" y="120656"/>
                  </a:lnTo>
                  <a:lnTo>
                    <a:pt x="23073" y="135470"/>
                  </a:lnTo>
                  <a:lnTo>
                    <a:pt x="29493" y="149580"/>
                  </a:lnTo>
                  <a:lnTo>
                    <a:pt x="5080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334000" y="9613900"/>
              <a:ext cx="38101" cy="431801"/>
            </a:xfrm>
            <a:custGeom>
              <a:avLst/>
              <a:gdLst/>
              <a:ahLst/>
              <a:cxnLst/>
              <a:rect l="0" t="0" r="0" b="0"/>
              <a:pathLst>
                <a:path w="38101" h="431801">
                  <a:moveTo>
                    <a:pt x="0" y="0"/>
                  </a:moveTo>
                  <a:lnTo>
                    <a:pt x="0" y="152217"/>
                  </a:lnTo>
                  <a:lnTo>
                    <a:pt x="1411" y="169212"/>
                  </a:lnTo>
                  <a:lnTo>
                    <a:pt x="3762" y="184774"/>
                  </a:lnTo>
                  <a:lnTo>
                    <a:pt x="6742" y="199383"/>
                  </a:lnTo>
                  <a:lnTo>
                    <a:pt x="8728" y="214766"/>
                  </a:lnTo>
                  <a:lnTo>
                    <a:pt x="10052" y="230666"/>
                  </a:lnTo>
                  <a:lnTo>
                    <a:pt x="10934" y="246911"/>
                  </a:lnTo>
                  <a:lnTo>
                    <a:pt x="12934" y="261973"/>
                  </a:lnTo>
                  <a:lnTo>
                    <a:pt x="15678" y="276249"/>
                  </a:lnTo>
                  <a:lnTo>
                    <a:pt x="18919" y="289999"/>
                  </a:lnTo>
                  <a:lnTo>
                    <a:pt x="22490" y="307633"/>
                  </a:lnTo>
                  <a:lnTo>
                    <a:pt x="26282" y="327855"/>
                  </a:lnTo>
                  <a:lnTo>
                    <a:pt x="38100" y="431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118100" y="10228883"/>
              <a:ext cx="152401" cy="180323"/>
            </a:xfrm>
            <a:custGeom>
              <a:avLst/>
              <a:gdLst/>
              <a:ahLst/>
              <a:cxnLst/>
              <a:rect l="0" t="0" r="0" b="0"/>
              <a:pathLst>
                <a:path w="152401" h="180323">
                  <a:moveTo>
                    <a:pt x="0" y="7317"/>
                  </a:moveTo>
                  <a:lnTo>
                    <a:pt x="20225" y="575"/>
                  </a:lnTo>
                  <a:lnTo>
                    <a:pt x="31828" y="0"/>
                  </a:lnTo>
                  <a:lnTo>
                    <a:pt x="45208" y="1028"/>
                  </a:lnTo>
                  <a:lnTo>
                    <a:pt x="59771" y="3124"/>
                  </a:lnTo>
                  <a:lnTo>
                    <a:pt x="72303" y="7344"/>
                  </a:lnTo>
                  <a:lnTo>
                    <a:pt x="83480" y="12979"/>
                  </a:lnTo>
                  <a:lnTo>
                    <a:pt x="93753" y="19558"/>
                  </a:lnTo>
                  <a:lnTo>
                    <a:pt x="99191" y="28177"/>
                  </a:lnTo>
                  <a:lnTo>
                    <a:pt x="101405" y="38157"/>
                  </a:lnTo>
                  <a:lnTo>
                    <a:pt x="101470" y="49043"/>
                  </a:lnTo>
                  <a:lnTo>
                    <a:pt x="100102" y="60534"/>
                  </a:lnTo>
                  <a:lnTo>
                    <a:pt x="97779" y="72429"/>
                  </a:lnTo>
                  <a:lnTo>
                    <a:pt x="94819" y="84592"/>
                  </a:lnTo>
                  <a:lnTo>
                    <a:pt x="90024" y="95522"/>
                  </a:lnTo>
                  <a:lnTo>
                    <a:pt x="84004" y="105631"/>
                  </a:lnTo>
                  <a:lnTo>
                    <a:pt x="77170" y="115193"/>
                  </a:lnTo>
                  <a:lnTo>
                    <a:pt x="69791" y="124390"/>
                  </a:lnTo>
                  <a:lnTo>
                    <a:pt x="62049" y="133343"/>
                  </a:lnTo>
                  <a:lnTo>
                    <a:pt x="54066" y="142134"/>
                  </a:lnTo>
                  <a:lnTo>
                    <a:pt x="37670" y="159428"/>
                  </a:lnTo>
                  <a:lnTo>
                    <a:pt x="29347" y="167990"/>
                  </a:lnTo>
                  <a:lnTo>
                    <a:pt x="29442" y="173699"/>
                  </a:lnTo>
                  <a:lnTo>
                    <a:pt x="35150" y="177505"/>
                  </a:lnTo>
                  <a:lnTo>
                    <a:pt x="44600" y="180042"/>
                  </a:lnTo>
                  <a:lnTo>
                    <a:pt x="56544" y="180322"/>
                  </a:lnTo>
                  <a:lnTo>
                    <a:pt x="70152" y="179098"/>
                  </a:lnTo>
                  <a:lnTo>
                    <a:pt x="84868" y="176870"/>
                  </a:lnTo>
                  <a:lnTo>
                    <a:pt x="98912" y="173975"/>
                  </a:lnTo>
                  <a:lnTo>
                    <a:pt x="112508" y="170634"/>
                  </a:lnTo>
                  <a:lnTo>
                    <a:pt x="152400" y="1597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330447" y="10287000"/>
              <a:ext cx="139186" cy="184689"/>
            </a:xfrm>
            <a:custGeom>
              <a:avLst/>
              <a:gdLst/>
              <a:ahLst/>
              <a:cxnLst/>
              <a:rect l="0" t="0" r="0" b="0"/>
              <a:pathLst>
                <a:path w="139186" h="184689">
                  <a:moveTo>
                    <a:pt x="28953" y="50800"/>
                  </a:moveTo>
                  <a:lnTo>
                    <a:pt x="15468" y="64284"/>
                  </a:lnTo>
                  <a:lnTo>
                    <a:pt x="10085" y="73900"/>
                  </a:lnTo>
                  <a:lnTo>
                    <a:pt x="5086" y="85955"/>
                  </a:lnTo>
                  <a:lnTo>
                    <a:pt x="341" y="99637"/>
                  </a:lnTo>
                  <a:lnTo>
                    <a:pt x="0" y="112991"/>
                  </a:lnTo>
                  <a:lnTo>
                    <a:pt x="2596" y="126127"/>
                  </a:lnTo>
                  <a:lnTo>
                    <a:pt x="7148" y="139118"/>
                  </a:lnTo>
                  <a:lnTo>
                    <a:pt x="13005" y="150600"/>
                  </a:lnTo>
                  <a:lnTo>
                    <a:pt x="19732" y="161078"/>
                  </a:lnTo>
                  <a:lnTo>
                    <a:pt x="27039" y="170885"/>
                  </a:lnTo>
                  <a:lnTo>
                    <a:pt x="37555" y="177424"/>
                  </a:lnTo>
                  <a:lnTo>
                    <a:pt x="50209" y="181782"/>
                  </a:lnTo>
                  <a:lnTo>
                    <a:pt x="64290" y="184688"/>
                  </a:lnTo>
                  <a:lnTo>
                    <a:pt x="77911" y="183803"/>
                  </a:lnTo>
                  <a:lnTo>
                    <a:pt x="91225" y="180391"/>
                  </a:lnTo>
                  <a:lnTo>
                    <a:pt x="104334" y="175293"/>
                  </a:lnTo>
                  <a:lnTo>
                    <a:pt x="114485" y="167662"/>
                  </a:lnTo>
                  <a:lnTo>
                    <a:pt x="122663" y="158342"/>
                  </a:lnTo>
                  <a:lnTo>
                    <a:pt x="129526" y="147894"/>
                  </a:lnTo>
                  <a:lnTo>
                    <a:pt x="134102" y="135285"/>
                  </a:lnTo>
                  <a:lnTo>
                    <a:pt x="137152" y="121235"/>
                  </a:lnTo>
                  <a:lnTo>
                    <a:pt x="139185" y="106222"/>
                  </a:lnTo>
                  <a:lnTo>
                    <a:pt x="137719" y="91981"/>
                  </a:lnTo>
                  <a:lnTo>
                    <a:pt x="133919" y="78254"/>
                  </a:lnTo>
                  <a:lnTo>
                    <a:pt x="128563" y="64869"/>
                  </a:lnTo>
                  <a:lnTo>
                    <a:pt x="120760" y="53124"/>
                  </a:lnTo>
                  <a:lnTo>
                    <a:pt x="111324" y="42471"/>
                  </a:lnTo>
                  <a:lnTo>
                    <a:pt x="100800" y="32547"/>
                  </a:lnTo>
                  <a:lnTo>
                    <a:pt x="89551" y="24520"/>
                  </a:lnTo>
                  <a:lnTo>
                    <a:pt x="77818" y="17757"/>
                  </a:lnTo>
                  <a:lnTo>
                    <a:pt x="4165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506836" y="10388600"/>
              <a:ext cx="155174" cy="173836"/>
            </a:xfrm>
            <a:custGeom>
              <a:avLst/>
              <a:gdLst/>
              <a:ahLst/>
              <a:cxnLst/>
              <a:rect l="0" t="0" r="0" b="0"/>
              <a:pathLst>
                <a:path w="155174" h="173836">
                  <a:moveTo>
                    <a:pt x="30364" y="25400"/>
                  </a:moveTo>
                  <a:lnTo>
                    <a:pt x="16879" y="38884"/>
                  </a:lnTo>
                  <a:lnTo>
                    <a:pt x="11496" y="47089"/>
                  </a:lnTo>
                  <a:lnTo>
                    <a:pt x="6497" y="56793"/>
                  </a:lnTo>
                  <a:lnTo>
                    <a:pt x="1752" y="67495"/>
                  </a:lnTo>
                  <a:lnTo>
                    <a:pt x="0" y="78863"/>
                  </a:lnTo>
                  <a:lnTo>
                    <a:pt x="244" y="90675"/>
                  </a:lnTo>
                  <a:lnTo>
                    <a:pt x="1817" y="102783"/>
                  </a:lnTo>
                  <a:lnTo>
                    <a:pt x="5688" y="115089"/>
                  </a:lnTo>
                  <a:lnTo>
                    <a:pt x="11091" y="127526"/>
                  </a:lnTo>
                  <a:lnTo>
                    <a:pt x="17515" y="140051"/>
                  </a:lnTo>
                  <a:lnTo>
                    <a:pt x="26031" y="149811"/>
                  </a:lnTo>
                  <a:lnTo>
                    <a:pt x="35942" y="157729"/>
                  </a:lnTo>
                  <a:lnTo>
                    <a:pt x="46783" y="164420"/>
                  </a:lnTo>
                  <a:lnTo>
                    <a:pt x="59654" y="168880"/>
                  </a:lnTo>
                  <a:lnTo>
                    <a:pt x="73879" y="171853"/>
                  </a:lnTo>
                  <a:lnTo>
                    <a:pt x="89008" y="173835"/>
                  </a:lnTo>
                  <a:lnTo>
                    <a:pt x="101915" y="172334"/>
                  </a:lnTo>
                  <a:lnTo>
                    <a:pt x="113343" y="168512"/>
                  </a:lnTo>
                  <a:lnTo>
                    <a:pt x="123783" y="163141"/>
                  </a:lnTo>
                  <a:lnTo>
                    <a:pt x="133565" y="155327"/>
                  </a:lnTo>
                  <a:lnTo>
                    <a:pt x="142909" y="145885"/>
                  </a:lnTo>
                  <a:lnTo>
                    <a:pt x="151961" y="135356"/>
                  </a:lnTo>
                  <a:lnTo>
                    <a:pt x="155173" y="121282"/>
                  </a:lnTo>
                  <a:lnTo>
                    <a:pt x="154492" y="104843"/>
                  </a:lnTo>
                  <a:lnTo>
                    <a:pt x="151216" y="86829"/>
                  </a:lnTo>
                  <a:lnTo>
                    <a:pt x="146210" y="69174"/>
                  </a:lnTo>
                  <a:lnTo>
                    <a:pt x="140050" y="51761"/>
                  </a:lnTo>
                  <a:lnTo>
                    <a:pt x="10656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905000" y="97663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11584" y="41445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905000" y="9880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651000" y="971550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375032" y="9652000"/>
              <a:ext cx="21969" cy="165101"/>
            </a:xfrm>
            <a:custGeom>
              <a:avLst/>
              <a:gdLst/>
              <a:ahLst/>
              <a:cxnLst/>
              <a:rect l="0" t="0" r="0" b="0"/>
              <a:pathLst>
                <a:path w="21969" h="165101">
                  <a:moveTo>
                    <a:pt x="21968" y="0"/>
                  </a:moveTo>
                  <a:lnTo>
                    <a:pt x="4291" y="53030"/>
                  </a:lnTo>
                  <a:lnTo>
                    <a:pt x="1716" y="67809"/>
                  </a:lnTo>
                  <a:lnTo>
                    <a:pt x="0" y="84717"/>
                  </a:lnTo>
                  <a:lnTo>
                    <a:pt x="9268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143000" y="9626600"/>
              <a:ext cx="1" cy="254001"/>
            </a:xfrm>
            <a:custGeom>
              <a:avLst/>
              <a:gdLst/>
              <a:ahLst/>
              <a:cxnLst/>
              <a:rect l="0" t="0" r="0" b="0"/>
              <a:pathLst>
                <a:path w="1" h="254001">
                  <a:moveTo>
                    <a:pt x="0" y="0"/>
                  </a:move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Freeform 77"/>
          <p:cNvSpPr/>
          <p:nvPr/>
        </p:nvSpPr>
        <p:spPr>
          <a:xfrm>
            <a:off x="2197100" y="9550400"/>
            <a:ext cx="25401" cy="393701"/>
          </a:xfrm>
          <a:custGeom>
            <a:avLst/>
            <a:gdLst/>
            <a:ahLst/>
            <a:cxnLst/>
            <a:rect l="0" t="0" r="0" b="0"/>
            <a:pathLst>
              <a:path w="25401" h="393701">
                <a:moveTo>
                  <a:pt x="0" y="0"/>
                </a:moveTo>
                <a:lnTo>
                  <a:pt x="0" y="70706"/>
                </a:lnTo>
                <a:lnTo>
                  <a:pt x="1411" y="86648"/>
                </a:lnTo>
                <a:lnTo>
                  <a:pt x="3762" y="102921"/>
                </a:lnTo>
                <a:lnTo>
                  <a:pt x="6742" y="119414"/>
                </a:lnTo>
                <a:lnTo>
                  <a:pt x="8727" y="136053"/>
                </a:lnTo>
                <a:lnTo>
                  <a:pt x="10051" y="152791"/>
                </a:lnTo>
                <a:lnTo>
                  <a:pt x="10934" y="169594"/>
                </a:lnTo>
                <a:lnTo>
                  <a:pt x="12934" y="186440"/>
                </a:lnTo>
                <a:lnTo>
                  <a:pt x="15678" y="203315"/>
                </a:lnTo>
                <a:lnTo>
                  <a:pt x="18918" y="220210"/>
                </a:lnTo>
                <a:lnTo>
                  <a:pt x="21079" y="237118"/>
                </a:lnTo>
                <a:lnTo>
                  <a:pt x="22519" y="254034"/>
                </a:lnTo>
                <a:lnTo>
                  <a:pt x="23479" y="270956"/>
                </a:lnTo>
                <a:lnTo>
                  <a:pt x="24546" y="308573"/>
                </a:lnTo>
                <a:lnTo>
                  <a:pt x="25400" y="3937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2104314" y="9779000"/>
            <a:ext cx="215967" cy="206940"/>
          </a:xfrm>
          <a:custGeom>
            <a:avLst/>
            <a:gdLst/>
            <a:ahLst/>
            <a:cxnLst/>
            <a:rect l="0" t="0" r="0" b="0"/>
            <a:pathLst>
              <a:path w="215967" h="206940">
                <a:moveTo>
                  <a:pt x="181686" y="50800"/>
                </a:moveTo>
                <a:lnTo>
                  <a:pt x="168201" y="37315"/>
                </a:lnTo>
                <a:lnTo>
                  <a:pt x="158585" y="31932"/>
                </a:lnTo>
                <a:lnTo>
                  <a:pt x="146530" y="26933"/>
                </a:lnTo>
                <a:lnTo>
                  <a:pt x="132848" y="22188"/>
                </a:lnTo>
                <a:lnTo>
                  <a:pt x="118083" y="19025"/>
                </a:lnTo>
                <a:lnTo>
                  <a:pt x="102595" y="16917"/>
                </a:lnTo>
                <a:lnTo>
                  <a:pt x="86625" y="15511"/>
                </a:lnTo>
                <a:lnTo>
                  <a:pt x="73156" y="17396"/>
                </a:lnTo>
                <a:lnTo>
                  <a:pt x="61355" y="21475"/>
                </a:lnTo>
                <a:lnTo>
                  <a:pt x="50665" y="27016"/>
                </a:lnTo>
                <a:lnTo>
                  <a:pt x="40716" y="33533"/>
                </a:lnTo>
                <a:lnTo>
                  <a:pt x="31262" y="40700"/>
                </a:lnTo>
                <a:lnTo>
                  <a:pt x="22136" y="48300"/>
                </a:lnTo>
                <a:lnTo>
                  <a:pt x="14642" y="57600"/>
                </a:lnTo>
                <a:lnTo>
                  <a:pt x="8234" y="68033"/>
                </a:lnTo>
                <a:lnTo>
                  <a:pt x="2551" y="79222"/>
                </a:lnTo>
                <a:lnTo>
                  <a:pt x="174" y="90915"/>
                </a:lnTo>
                <a:lnTo>
                  <a:pt x="0" y="102943"/>
                </a:lnTo>
                <a:lnTo>
                  <a:pt x="1295" y="115196"/>
                </a:lnTo>
                <a:lnTo>
                  <a:pt x="4981" y="127596"/>
                </a:lnTo>
                <a:lnTo>
                  <a:pt x="10260" y="140098"/>
                </a:lnTo>
                <a:lnTo>
                  <a:pt x="16602" y="152665"/>
                </a:lnTo>
                <a:lnTo>
                  <a:pt x="25063" y="163865"/>
                </a:lnTo>
                <a:lnTo>
                  <a:pt x="34937" y="174155"/>
                </a:lnTo>
                <a:lnTo>
                  <a:pt x="45753" y="183836"/>
                </a:lnTo>
                <a:lnTo>
                  <a:pt x="58609" y="191702"/>
                </a:lnTo>
                <a:lnTo>
                  <a:pt x="72823" y="198356"/>
                </a:lnTo>
                <a:lnTo>
                  <a:pt x="87944" y="204204"/>
                </a:lnTo>
                <a:lnTo>
                  <a:pt x="105080" y="206692"/>
                </a:lnTo>
                <a:lnTo>
                  <a:pt x="123560" y="206939"/>
                </a:lnTo>
                <a:lnTo>
                  <a:pt x="142935" y="205692"/>
                </a:lnTo>
                <a:lnTo>
                  <a:pt x="158674" y="202039"/>
                </a:lnTo>
                <a:lnTo>
                  <a:pt x="171989" y="196781"/>
                </a:lnTo>
                <a:lnTo>
                  <a:pt x="183688" y="190454"/>
                </a:lnTo>
                <a:lnTo>
                  <a:pt x="192898" y="182002"/>
                </a:lnTo>
                <a:lnTo>
                  <a:pt x="200449" y="172135"/>
                </a:lnTo>
                <a:lnTo>
                  <a:pt x="206895" y="161323"/>
                </a:lnTo>
                <a:lnTo>
                  <a:pt x="211192" y="147060"/>
                </a:lnTo>
                <a:lnTo>
                  <a:pt x="214056" y="130495"/>
                </a:lnTo>
                <a:lnTo>
                  <a:pt x="215966" y="112397"/>
                </a:lnTo>
                <a:lnTo>
                  <a:pt x="213006" y="96098"/>
                </a:lnTo>
                <a:lnTo>
                  <a:pt x="206799" y="80998"/>
                </a:lnTo>
                <a:lnTo>
                  <a:pt x="198428" y="66699"/>
                </a:lnTo>
                <a:lnTo>
                  <a:pt x="188614" y="54343"/>
                </a:lnTo>
                <a:lnTo>
                  <a:pt x="177838" y="43284"/>
                </a:lnTo>
                <a:lnTo>
                  <a:pt x="166420" y="33090"/>
                </a:lnTo>
                <a:lnTo>
                  <a:pt x="153164" y="24882"/>
                </a:lnTo>
                <a:lnTo>
                  <a:pt x="138683" y="17998"/>
                </a:lnTo>
                <a:lnTo>
                  <a:pt x="8008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780029" y="9817100"/>
            <a:ext cx="217002" cy="233257"/>
          </a:xfrm>
          <a:custGeom>
            <a:avLst/>
            <a:gdLst/>
            <a:ahLst/>
            <a:cxnLst/>
            <a:rect l="0" t="0" r="0" b="0"/>
            <a:pathLst>
              <a:path w="217002" h="233257">
                <a:moveTo>
                  <a:pt x="169671" y="63500"/>
                </a:moveTo>
                <a:lnTo>
                  <a:pt x="156186" y="50015"/>
                </a:lnTo>
                <a:lnTo>
                  <a:pt x="147981" y="43221"/>
                </a:lnTo>
                <a:lnTo>
                  <a:pt x="138278" y="35870"/>
                </a:lnTo>
                <a:lnTo>
                  <a:pt x="127575" y="28147"/>
                </a:lnTo>
                <a:lnTo>
                  <a:pt x="114796" y="22997"/>
                </a:lnTo>
                <a:lnTo>
                  <a:pt x="100632" y="19565"/>
                </a:lnTo>
                <a:lnTo>
                  <a:pt x="85545" y="17277"/>
                </a:lnTo>
                <a:lnTo>
                  <a:pt x="71253" y="17162"/>
                </a:lnTo>
                <a:lnTo>
                  <a:pt x="57492" y="18497"/>
                </a:lnTo>
                <a:lnTo>
                  <a:pt x="44085" y="20797"/>
                </a:lnTo>
                <a:lnTo>
                  <a:pt x="33736" y="26565"/>
                </a:lnTo>
                <a:lnTo>
                  <a:pt x="25425" y="34643"/>
                </a:lnTo>
                <a:lnTo>
                  <a:pt x="18474" y="44262"/>
                </a:lnTo>
                <a:lnTo>
                  <a:pt x="12428" y="54908"/>
                </a:lnTo>
                <a:lnTo>
                  <a:pt x="6987" y="66238"/>
                </a:lnTo>
                <a:lnTo>
                  <a:pt x="1948" y="78026"/>
                </a:lnTo>
                <a:lnTo>
                  <a:pt x="0" y="90116"/>
                </a:lnTo>
                <a:lnTo>
                  <a:pt x="112" y="102411"/>
                </a:lnTo>
                <a:lnTo>
                  <a:pt x="1598" y="114841"/>
                </a:lnTo>
                <a:lnTo>
                  <a:pt x="5411" y="127360"/>
                </a:lnTo>
                <a:lnTo>
                  <a:pt x="10776" y="139940"/>
                </a:lnTo>
                <a:lnTo>
                  <a:pt x="17174" y="152560"/>
                </a:lnTo>
                <a:lnTo>
                  <a:pt x="25673" y="165206"/>
                </a:lnTo>
                <a:lnTo>
                  <a:pt x="35572" y="177871"/>
                </a:lnTo>
                <a:lnTo>
                  <a:pt x="46405" y="190547"/>
                </a:lnTo>
                <a:lnTo>
                  <a:pt x="57860" y="200409"/>
                </a:lnTo>
                <a:lnTo>
                  <a:pt x="69730" y="208395"/>
                </a:lnTo>
                <a:lnTo>
                  <a:pt x="81877" y="215130"/>
                </a:lnTo>
                <a:lnTo>
                  <a:pt x="94208" y="221031"/>
                </a:lnTo>
                <a:lnTo>
                  <a:pt x="106662" y="226376"/>
                </a:lnTo>
                <a:lnTo>
                  <a:pt x="119198" y="231350"/>
                </a:lnTo>
                <a:lnTo>
                  <a:pt x="131789" y="233256"/>
                </a:lnTo>
                <a:lnTo>
                  <a:pt x="144416" y="233115"/>
                </a:lnTo>
                <a:lnTo>
                  <a:pt x="157068" y="231609"/>
                </a:lnTo>
                <a:lnTo>
                  <a:pt x="168324" y="226373"/>
                </a:lnTo>
                <a:lnTo>
                  <a:pt x="178651" y="218649"/>
                </a:lnTo>
                <a:lnTo>
                  <a:pt x="188357" y="209266"/>
                </a:lnTo>
                <a:lnTo>
                  <a:pt x="196239" y="197366"/>
                </a:lnTo>
                <a:lnTo>
                  <a:pt x="202905" y="183788"/>
                </a:lnTo>
                <a:lnTo>
                  <a:pt x="208760" y="169092"/>
                </a:lnTo>
                <a:lnTo>
                  <a:pt x="212664" y="153650"/>
                </a:lnTo>
                <a:lnTo>
                  <a:pt x="215266" y="137711"/>
                </a:lnTo>
                <a:lnTo>
                  <a:pt x="217001" y="121440"/>
                </a:lnTo>
                <a:lnTo>
                  <a:pt x="216746" y="104949"/>
                </a:lnTo>
                <a:lnTo>
                  <a:pt x="215165" y="88310"/>
                </a:lnTo>
                <a:lnTo>
                  <a:pt x="212700" y="71573"/>
                </a:lnTo>
                <a:lnTo>
                  <a:pt x="208235" y="57593"/>
                </a:lnTo>
                <a:lnTo>
                  <a:pt x="202436" y="45451"/>
                </a:lnTo>
                <a:lnTo>
                  <a:pt x="195747" y="34534"/>
                </a:lnTo>
                <a:lnTo>
                  <a:pt x="187055" y="25844"/>
                </a:lnTo>
                <a:lnTo>
                  <a:pt x="177027" y="18641"/>
                </a:lnTo>
                <a:lnTo>
                  <a:pt x="11887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889831" y="9538758"/>
            <a:ext cx="5409370" cy="607497"/>
            <a:chOff x="889831" y="9538758"/>
            <a:chExt cx="5409370" cy="607497"/>
          </a:xfrm>
        </p:grpSpPr>
        <p:sp>
          <p:nvSpPr>
            <p:cNvPr id="81" name="Freeform 80"/>
            <p:cNvSpPr/>
            <p:nvPr/>
          </p:nvSpPr>
          <p:spPr>
            <a:xfrm>
              <a:off x="889831" y="9538758"/>
              <a:ext cx="1218370" cy="494243"/>
            </a:xfrm>
            <a:custGeom>
              <a:avLst/>
              <a:gdLst/>
              <a:ahLst/>
              <a:cxnLst/>
              <a:rect l="0" t="0" r="0" b="0"/>
              <a:pathLst>
                <a:path w="1218370" h="494243">
                  <a:moveTo>
                    <a:pt x="1218369" y="291042"/>
                  </a:moveTo>
                  <a:lnTo>
                    <a:pt x="1211626" y="270816"/>
                  </a:lnTo>
                  <a:lnTo>
                    <a:pt x="1205407" y="266269"/>
                  </a:lnTo>
                  <a:lnTo>
                    <a:pt x="1197028" y="264649"/>
                  </a:lnTo>
                  <a:lnTo>
                    <a:pt x="1187208" y="264980"/>
                  </a:lnTo>
                  <a:lnTo>
                    <a:pt x="1179250" y="273667"/>
                  </a:lnTo>
                  <a:lnTo>
                    <a:pt x="1172534" y="287925"/>
                  </a:lnTo>
                  <a:lnTo>
                    <a:pt x="1166646" y="305897"/>
                  </a:lnTo>
                  <a:lnTo>
                    <a:pt x="1164131" y="324934"/>
                  </a:lnTo>
                  <a:lnTo>
                    <a:pt x="1163866" y="344681"/>
                  </a:lnTo>
                  <a:lnTo>
                    <a:pt x="1165100" y="364901"/>
                  </a:lnTo>
                  <a:lnTo>
                    <a:pt x="1168745" y="385437"/>
                  </a:lnTo>
                  <a:lnTo>
                    <a:pt x="1173997" y="406183"/>
                  </a:lnTo>
                  <a:lnTo>
                    <a:pt x="1180321" y="427069"/>
                  </a:lnTo>
                  <a:lnTo>
                    <a:pt x="1184537" y="446637"/>
                  </a:lnTo>
                  <a:lnTo>
                    <a:pt x="1187347" y="465328"/>
                  </a:lnTo>
                  <a:lnTo>
                    <a:pt x="1189221" y="483432"/>
                  </a:lnTo>
                  <a:lnTo>
                    <a:pt x="1187648" y="488447"/>
                  </a:lnTo>
                  <a:lnTo>
                    <a:pt x="1183777" y="484734"/>
                  </a:lnTo>
                  <a:lnTo>
                    <a:pt x="1178374" y="475203"/>
                  </a:lnTo>
                  <a:lnTo>
                    <a:pt x="1173361" y="464616"/>
                  </a:lnTo>
                  <a:lnTo>
                    <a:pt x="1168608" y="453324"/>
                  </a:lnTo>
                  <a:lnTo>
                    <a:pt x="1164028" y="441563"/>
                  </a:lnTo>
                  <a:lnTo>
                    <a:pt x="1159564" y="428078"/>
                  </a:lnTo>
                  <a:lnTo>
                    <a:pt x="1155176" y="413443"/>
                  </a:lnTo>
                  <a:lnTo>
                    <a:pt x="1146539" y="382131"/>
                  </a:lnTo>
                  <a:lnTo>
                    <a:pt x="1137996" y="349400"/>
                  </a:lnTo>
                  <a:lnTo>
                    <a:pt x="1132331" y="332769"/>
                  </a:lnTo>
                  <a:lnTo>
                    <a:pt x="1125733" y="316038"/>
                  </a:lnTo>
                  <a:lnTo>
                    <a:pt x="1118511" y="299239"/>
                  </a:lnTo>
                  <a:lnTo>
                    <a:pt x="1112286" y="283806"/>
                  </a:lnTo>
                  <a:lnTo>
                    <a:pt x="1101606" y="255371"/>
                  </a:lnTo>
                  <a:lnTo>
                    <a:pt x="1095371" y="241861"/>
                  </a:lnTo>
                  <a:lnTo>
                    <a:pt x="1088393" y="228621"/>
                  </a:lnTo>
                  <a:lnTo>
                    <a:pt x="1080918" y="215562"/>
                  </a:lnTo>
                  <a:lnTo>
                    <a:pt x="1074524" y="202621"/>
                  </a:lnTo>
                  <a:lnTo>
                    <a:pt x="1068850" y="189761"/>
                  </a:lnTo>
                  <a:lnTo>
                    <a:pt x="1063656" y="176955"/>
                  </a:lnTo>
                  <a:lnTo>
                    <a:pt x="1057371" y="165595"/>
                  </a:lnTo>
                  <a:lnTo>
                    <a:pt x="1050359" y="155199"/>
                  </a:lnTo>
                  <a:lnTo>
                    <a:pt x="1042862" y="145447"/>
                  </a:lnTo>
                  <a:lnTo>
                    <a:pt x="1035042" y="141767"/>
                  </a:lnTo>
                  <a:lnTo>
                    <a:pt x="1027007" y="142136"/>
                  </a:lnTo>
                  <a:lnTo>
                    <a:pt x="1018827" y="145205"/>
                  </a:lnTo>
                  <a:lnTo>
                    <a:pt x="1013374" y="154306"/>
                  </a:lnTo>
                  <a:lnTo>
                    <a:pt x="1009739" y="167429"/>
                  </a:lnTo>
                  <a:lnTo>
                    <a:pt x="1007315" y="183233"/>
                  </a:lnTo>
                  <a:lnTo>
                    <a:pt x="1005700" y="202236"/>
                  </a:lnTo>
                  <a:lnTo>
                    <a:pt x="1004623" y="223371"/>
                  </a:lnTo>
                  <a:lnTo>
                    <a:pt x="1003905" y="245928"/>
                  </a:lnTo>
                  <a:lnTo>
                    <a:pt x="1004837" y="269432"/>
                  </a:lnTo>
                  <a:lnTo>
                    <a:pt x="1006870" y="293568"/>
                  </a:lnTo>
                  <a:lnTo>
                    <a:pt x="1009636" y="318127"/>
                  </a:lnTo>
                  <a:lnTo>
                    <a:pt x="1010069" y="341554"/>
                  </a:lnTo>
                  <a:lnTo>
                    <a:pt x="1008947" y="364227"/>
                  </a:lnTo>
                  <a:lnTo>
                    <a:pt x="1006787" y="386398"/>
                  </a:lnTo>
                  <a:lnTo>
                    <a:pt x="1001114" y="398357"/>
                  </a:lnTo>
                  <a:lnTo>
                    <a:pt x="993099" y="403508"/>
                  </a:lnTo>
                  <a:lnTo>
                    <a:pt x="983522" y="404119"/>
                  </a:lnTo>
                  <a:lnTo>
                    <a:pt x="975727" y="400293"/>
                  </a:lnTo>
                  <a:lnTo>
                    <a:pt x="969118" y="393509"/>
                  </a:lnTo>
                  <a:lnTo>
                    <a:pt x="963302" y="384753"/>
                  </a:lnTo>
                  <a:lnTo>
                    <a:pt x="958013" y="374683"/>
                  </a:lnTo>
                  <a:lnTo>
                    <a:pt x="953076" y="363736"/>
                  </a:lnTo>
                  <a:lnTo>
                    <a:pt x="948373" y="352204"/>
                  </a:lnTo>
                  <a:lnTo>
                    <a:pt x="942416" y="340283"/>
                  </a:lnTo>
                  <a:lnTo>
                    <a:pt x="935622" y="328103"/>
                  </a:lnTo>
                  <a:lnTo>
                    <a:pt x="928271" y="315749"/>
                  </a:lnTo>
                  <a:lnTo>
                    <a:pt x="921959" y="303280"/>
                  </a:lnTo>
                  <a:lnTo>
                    <a:pt x="916340" y="290734"/>
                  </a:lnTo>
                  <a:lnTo>
                    <a:pt x="911183" y="278136"/>
                  </a:lnTo>
                  <a:lnTo>
                    <a:pt x="904923" y="265504"/>
                  </a:lnTo>
                  <a:lnTo>
                    <a:pt x="897927" y="252851"/>
                  </a:lnTo>
                  <a:lnTo>
                    <a:pt x="890441" y="240181"/>
                  </a:lnTo>
                  <a:lnTo>
                    <a:pt x="884039" y="227501"/>
                  </a:lnTo>
                  <a:lnTo>
                    <a:pt x="878360" y="214814"/>
                  </a:lnTo>
                  <a:lnTo>
                    <a:pt x="873163" y="202124"/>
                  </a:lnTo>
                  <a:lnTo>
                    <a:pt x="866876" y="188018"/>
                  </a:lnTo>
                  <a:lnTo>
                    <a:pt x="852364" y="157294"/>
                  </a:lnTo>
                  <a:lnTo>
                    <a:pt x="843132" y="145432"/>
                  </a:lnTo>
                  <a:lnTo>
                    <a:pt x="832745" y="136113"/>
                  </a:lnTo>
                  <a:lnTo>
                    <a:pt x="821586" y="128489"/>
                  </a:lnTo>
                  <a:lnTo>
                    <a:pt x="814147" y="129051"/>
                  </a:lnTo>
                  <a:lnTo>
                    <a:pt x="809187" y="135070"/>
                  </a:lnTo>
                  <a:lnTo>
                    <a:pt x="805881" y="144727"/>
                  </a:lnTo>
                  <a:lnTo>
                    <a:pt x="805088" y="159632"/>
                  </a:lnTo>
                  <a:lnTo>
                    <a:pt x="805970" y="178035"/>
                  </a:lnTo>
                  <a:lnTo>
                    <a:pt x="807970" y="198771"/>
                  </a:lnTo>
                  <a:lnTo>
                    <a:pt x="810714" y="216827"/>
                  </a:lnTo>
                  <a:lnTo>
                    <a:pt x="813954" y="233099"/>
                  </a:lnTo>
                  <a:lnTo>
                    <a:pt x="817526" y="248180"/>
                  </a:lnTo>
                  <a:lnTo>
                    <a:pt x="819907" y="263878"/>
                  </a:lnTo>
                  <a:lnTo>
                    <a:pt x="821494" y="279988"/>
                  </a:lnTo>
                  <a:lnTo>
                    <a:pt x="822552" y="296373"/>
                  </a:lnTo>
                  <a:lnTo>
                    <a:pt x="819024" y="301651"/>
                  </a:lnTo>
                  <a:lnTo>
                    <a:pt x="812439" y="299525"/>
                  </a:lnTo>
                  <a:lnTo>
                    <a:pt x="803816" y="292464"/>
                  </a:lnTo>
                  <a:lnTo>
                    <a:pt x="796655" y="283523"/>
                  </a:lnTo>
                  <a:lnTo>
                    <a:pt x="790471" y="273329"/>
                  </a:lnTo>
                  <a:lnTo>
                    <a:pt x="784937" y="262300"/>
                  </a:lnTo>
                  <a:lnTo>
                    <a:pt x="779836" y="250714"/>
                  </a:lnTo>
                  <a:lnTo>
                    <a:pt x="775025" y="238756"/>
                  </a:lnTo>
                  <a:lnTo>
                    <a:pt x="770406" y="226552"/>
                  </a:lnTo>
                  <a:lnTo>
                    <a:pt x="764505" y="214182"/>
                  </a:lnTo>
                  <a:lnTo>
                    <a:pt x="757748" y="201701"/>
                  </a:lnTo>
                  <a:lnTo>
                    <a:pt x="719884" y="137770"/>
                  </a:lnTo>
                  <a:lnTo>
                    <a:pt x="700016" y="105799"/>
                  </a:lnTo>
                  <a:lnTo>
                    <a:pt x="690767" y="91346"/>
                  </a:lnTo>
                  <a:lnTo>
                    <a:pt x="680367" y="80300"/>
                  </a:lnTo>
                  <a:lnTo>
                    <a:pt x="669201" y="71525"/>
                  </a:lnTo>
                  <a:lnTo>
                    <a:pt x="657524" y="64264"/>
                  </a:lnTo>
                  <a:lnTo>
                    <a:pt x="649739" y="66478"/>
                  </a:lnTo>
                  <a:lnTo>
                    <a:pt x="644549" y="75011"/>
                  </a:lnTo>
                  <a:lnTo>
                    <a:pt x="641089" y="87754"/>
                  </a:lnTo>
                  <a:lnTo>
                    <a:pt x="640193" y="104716"/>
                  </a:lnTo>
                  <a:lnTo>
                    <a:pt x="641007" y="124492"/>
                  </a:lnTo>
                  <a:lnTo>
                    <a:pt x="642961" y="146142"/>
                  </a:lnTo>
                  <a:lnTo>
                    <a:pt x="645674" y="166220"/>
                  </a:lnTo>
                  <a:lnTo>
                    <a:pt x="648895" y="185249"/>
                  </a:lnTo>
                  <a:lnTo>
                    <a:pt x="652453" y="203579"/>
                  </a:lnTo>
                  <a:lnTo>
                    <a:pt x="656236" y="220033"/>
                  </a:lnTo>
                  <a:lnTo>
                    <a:pt x="660169" y="235236"/>
                  </a:lnTo>
                  <a:lnTo>
                    <a:pt x="668302" y="264828"/>
                  </a:lnTo>
                  <a:lnTo>
                    <a:pt x="676620" y="296795"/>
                  </a:lnTo>
                  <a:lnTo>
                    <a:pt x="673759" y="303344"/>
                  </a:lnTo>
                  <a:lnTo>
                    <a:pt x="666206" y="303476"/>
                  </a:lnTo>
                  <a:lnTo>
                    <a:pt x="655527" y="299332"/>
                  </a:lnTo>
                  <a:lnTo>
                    <a:pt x="646996" y="292334"/>
                  </a:lnTo>
                  <a:lnTo>
                    <a:pt x="639898" y="283437"/>
                  </a:lnTo>
                  <a:lnTo>
                    <a:pt x="633755" y="273272"/>
                  </a:lnTo>
                  <a:lnTo>
                    <a:pt x="619403" y="250688"/>
                  </a:lnTo>
                  <a:lnTo>
                    <a:pt x="611625" y="238739"/>
                  </a:lnTo>
                  <a:lnTo>
                    <a:pt x="605028" y="226540"/>
                  </a:lnTo>
                  <a:lnTo>
                    <a:pt x="599220" y="214174"/>
                  </a:lnTo>
                  <a:lnTo>
                    <a:pt x="593936" y="201697"/>
                  </a:lnTo>
                  <a:lnTo>
                    <a:pt x="587591" y="187734"/>
                  </a:lnTo>
                  <a:lnTo>
                    <a:pt x="573016" y="157168"/>
                  </a:lnTo>
                  <a:lnTo>
                    <a:pt x="565178" y="142526"/>
                  </a:lnTo>
                  <a:lnTo>
                    <a:pt x="557130" y="128530"/>
                  </a:lnTo>
                  <a:lnTo>
                    <a:pt x="548943" y="114968"/>
                  </a:lnTo>
                  <a:lnTo>
                    <a:pt x="542074" y="101693"/>
                  </a:lnTo>
                  <a:lnTo>
                    <a:pt x="536083" y="88608"/>
                  </a:lnTo>
                  <a:lnTo>
                    <a:pt x="530678" y="75653"/>
                  </a:lnTo>
                  <a:lnTo>
                    <a:pt x="524253" y="64193"/>
                  </a:lnTo>
                  <a:lnTo>
                    <a:pt x="517147" y="53732"/>
                  </a:lnTo>
                  <a:lnTo>
                    <a:pt x="509587" y="43935"/>
                  </a:lnTo>
                  <a:lnTo>
                    <a:pt x="501726" y="33170"/>
                  </a:lnTo>
                  <a:lnTo>
                    <a:pt x="485464" y="9921"/>
                  </a:lnTo>
                  <a:lnTo>
                    <a:pt x="475766" y="3439"/>
                  </a:lnTo>
                  <a:lnTo>
                    <a:pt x="465067" y="529"/>
                  </a:lnTo>
                  <a:lnTo>
                    <a:pt x="453701" y="0"/>
                  </a:lnTo>
                  <a:lnTo>
                    <a:pt x="446123" y="8114"/>
                  </a:lnTo>
                  <a:lnTo>
                    <a:pt x="441072" y="21990"/>
                  </a:lnTo>
                  <a:lnTo>
                    <a:pt x="437704" y="39707"/>
                  </a:lnTo>
                  <a:lnTo>
                    <a:pt x="436870" y="55752"/>
                  </a:lnTo>
                  <a:lnTo>
                    <a:pt x="437725" y="70681"/>
                  </a:lnTo>
                  <a:lnTo>
                    <a:pt x="439706" y="84868"/>
                  </a:lnTo>
                  <a:lnTo>
                    <a:pt x="442438" y="99970"/>
                  </a:lnTo>
                  <a:lnTo>
                    <a:pt x="445670" y="115682"/>
                  </a:lnTo>
                  <a:lnTo>
                    <a:pt x="453025" y="148193"/>
                  </a:lnTo>
                  <a:lnTo>
                    <a:pt x="460997" y="181457"/>
                  </a:lnTo>
                  <a:lnTo>
                    <a:pt x="465099" y="196819"/>
                  </a:lnTo>
                  <a:lnTo>
                    <a:pt x="473419" y="225176"/>
                  </a:lnTo>
                  <a:lnTo>
                    <a:pt x="486037" y="264941"/>
                  </a:lnTo>
                  <a:lnTo>
                    <a:pt x="484614" y="272229"/>
                  </a:lnTo>
                  <a:lnTo>
                    <a:pt x="479432" y="275678"/>
                  </a:lnTo>
                  <a:lnTo>
                    <a:pt x="471744" y="276566"/>
                  </a:lnTo>
                  <a:lnTo>
                    <a:pt x="465208" y="272925"/>
                  </a:lnTo>
                  <a:lnTo>
                    <a:pt x="459439" y="266264"/>
                  </a:lnTo>
                  <a:lnTo>
                    <a:pt x="454182" y="257589"/>
                  </a:lnTo>
                  <a:lnTo>
                    <a:pt x="440815" y="236663"/>
                  </a:lnTo>
                  <a:lnTo>
                    <a:pt x="358952" y="113179"/>
                  </a:lnTo>
                  <a:lnTo>
                    <a:pt x="350502" y="101911"/>
                  </a:lnTo>
                  <a:lnTo>
                    <a:pt x="342047" y="91577"/>
                  </a:lnTo>
                  <a:lnTo>
                    <a:pt x="333587" y="81865"/>
                  </a:lnTo>
                  <a:lnTo>
                    <a:pt x="325125" y="72568"/>
                  </a:lnTo>
                  <a:lnTo>
                    <a:pt x="308198" y="54713"/>
                  </a:lnTo>
                  <a:lnTo>
                    <a:pt x="287504" y="41132"/>
                  </a:lnTo>
                  <a:lnTo>
                    <a:pt x="276059" y="35535"/>
                  </a:lnTo>
                  <a:lnTo>
                    <a:pt x="267017" y="37448"/>
                  </a:lnTo>
                  <a:lnTo>
                    <a:pt x="259579" y="44368"/>
                  </a:lnTo>
                  <a:lnTo>
                    <a:pt x="253209" y="54626"/>
                  </a:lnTo>
                  <a:lnTo>
                    <a:pt x="250373" y="71343"/>
                  </a:lnTo>
                  <a:lnTo>
                    <a:pt x="249894" y="92364"/>
                  </a:lnTo>
                  <a:lnTo>
                    <a:pt x="250985" y="116257"/>
                  </a:lnTo>
                  <a:lnTo>
                    <a:pt x="254535" y="137829"/>
                  </a:lnTo>
                  <a:lnTo>
                    <a:pt x="259724" y="157856"/>
                  </a:lnTo>
                  <a:lnTo>
                    <a:pt x="266006" y="176851"/>
                  </a:lnTo>
                  <a:lnTo>
                    <a:pt x="271604" y="195159"/>
                  </a:lnTo>
                  <a:lnTo>
                    <a:pt x="281588" y="230553"/>
                  </a:lnTo>
                  <a:lnTo>
                    <a:pt x="287637" y="247894"/>
                  </a:lnTo>
                  <a:lnTo>
                    <a:pt x="294492" y="265099"/>
                  </a:lnTo>
                  <a:lnTo>
                    <a:pt x="301884" y="282213"/>
                  </a:lnTo>
                  <a:lnTo>
                    <a:pt x="308223" y="297856"/>
                  </a:lnTo>
                  <a:lnTo>
                    <a:pt x="319030" y="326525"/>
                  </a:lnTo>
                  <a:lnTo>
                    <a:pt x="316832" y="331630"/>
                  </a:lnTo>
                  <a:lnTo>
                    <a:pt x="309722" y="330801"/>
                  </a:lnTo>
                  <a:lnTo>
                    <a:pt x="299337" y="326015"/>
                  </a:lnTo>
                  <a:lnTo>
                    <a:pt x="289592" y="318590"/>
                  </a:lnTo>
                  <a:lnTo>
                    <a:pt x="280273" y="309407"/>
                  </a:lnTo>
                  <a:lnTo>
                    <a:pt x="271238" y="299052"/>
                  </a:lnTo>
                  <a:lnTo>
                    <a:pt x="262393" y="287915"/>
                  </a:lnTo>
                  <a:lnTo>
                    <a:pt x="253674" y="276257"/>
                  </a:lnTo>
                  <a:lnTo>
                    <a:pt x="236460" y="252015"/>
                  </a:lnTo>
                  <a:lnTo>
                    <a:pt x="219402" y="227130"/>
                  </a:lnTo>
                  <a:lnTo>
                    <a:pt x="209491" y="214567"/>
                  </a:lnTo>
                  <a:lnTo>
                    <a:pt x="198650" y="201959"/>
                  </a:lnTo>
                  <a:lnTo>
                    <a:pt x="187189" y="189320"/>
                  </a:lnTo>
                  <a:lnTo>
                    <a:pt x="176727" y="176660"/>
                  </a:lnTo>
                  <a:lnTo>
                    <a:pt x="166930" y="163987"/>
                  </a:lnTo>
                  <a:lnTo>
                    <a:pt x="157576" y="151305"/>
                  </a:lnTo>
                  <a:lnTo>
                    <a:pt x="148518" y="140028"/>
                  </a:lnTo>
                  <a:lnTo>
                    <a:pt x="139657" y="129689"/>
                  </a:lnTo>
                  <a:lnTo>
                    <a:pt x="130928" y="119973"/>
                  </a:lnTo>
                  <a:lnTo>
                    <a:pt x="119463" y="110673"/>
                  </a:lnTo>
                  <a:lnTo>
                    <a:pt x="106176" y="101652"/>
                  </a:lnTo>
                  <a:lnTo>
                    <a:pt x="91674" y="92815"/>
                  </a:lnTo>
                  <a:lnTo>
                    <a:pt x="80594" y="92568"/>
                  </a:lnTo>
                  <a:lnTo>
                    <a:pt x="71797" y="98048"/>
                  </a:lnTo>
                  <a:lnTo>
                    <a:pt x="64521" y="107346"/>
                  </a:lnTo>
                  <a:lnTo>
                    <a:pt x="59670" y="119188"/>
                  </a:lnTo>
                  <a:lnTo>
                    <a:pt x="56436" y="132729"/>
                  </a:lnTo>
                  <a:lnTo>
                    <a:pt x="54280" y="147399"/>
                  </a:lnTo>
                  <a:lnTo>
                    <a:pt x="55665" y="162825"/>
                  </a:lnTo>
                  <a:lnTo>
                    <a:pt x="59411" y="178753"/>
                  </a:lnTo>
                  <a:lnTo>
                    <a:pt x="64730" y="195016"/>
                  </a:lnTo>
                  <a:lnTo>
                    <a:pt x="69687" y="211502"/>
                  </a:lnTo>
                  <a:lnTo>
                    <a:pt x="78958" y="244872"/>
                  </a:lnTo>
                  <a:lnTo>
                    <a:pt x="84817" y="261673"/>
                  </a:lnTo>
                  <a:lnTo>
                    <a:pt x="91545" y="278518"/>
                  </a:lnTo>
                  <a:lnTo>
                    <a:pt x="98853" y="295392"/>
                  </a:lnTo>
                  <a:lnTo>
                    <a:pt x="114499" y="329194"/>
                  </a:lnTo>
                  <a:lnTo>
                    <a:pt x="122622" y="346109"/>
                  </a:lnTo>
                  <a:lnTo>
                    <a:pt x="130860" y="361620"/>
                  </a:lnTo>
                  <a:lnTo>
                    <a:pt x="139174" y="376194"/>
                  </a:lnTo>
                  <a:lnTo>
                    <a:pt x="147539" y="390143"/>
                  </a:lnTo>
                  <a:lnTo>
                    <a:pt x="150293" y="395210"/>
                  </a:lnTo>
                  <a:lnTo>
                    <a:pt x="149307" y="394353"/>
                  </a:lnTo>
                  <a:lnTo>
                    <a:pt x="145828" y="389549"/>
                  </a:lnTo>
                  <a:lnTo>
                    <a:pt x="139274" y="377880"/>
                  </a:lnTo>
                  <a:lnTo>
                    <a:pt x="111237" y="323827"/>
                  </a:lnTo>
                  <a:lnTo>
                    <a:pt x="93192" y="288209"/>
                  </a:lnTo>
                  <a:lnTo>
                    <a:pt x="84428" y="272220"/>
                  </a:lnTo>
                  <a:lnTo>
                    <a:pt x="75764" y="257327"/>
                  </a:lnTo>
                  <a:lnTo>
                    <a:pt x="58611" y="229491"/>
                  </a:lnTo>
                  <a:lnTo>
                    <a:pt x="41580" y="203008"/>
                  </a:lnTo>
                  <a:lnTo>
                    <a:pt x="31676" y="188608"/>
                  </a:lnTo>
                  <a:lnTo>
                    <a:pt x="9383" y="157556"/>
                  </a:lnTo>
                  <a:lnTo>
                    <a:pt x="3156" y="155485"/>
                  </a:lnTo>
                  <a:lnTo>
                    <a:pt x="416" y="162570"/>
                  </a:lnTo>
                  <a:lnTo>
                    <a:pt x="0" y="175761"/>
                  </a:lnTo>
                  <a:lnTo>
                    <a:pt x="2545" y="190199"/>
                  </a:lnTo>
                  <a:lnTo>
                    <a:pt x="7064" y="205468"/>
                  </a:lnTo>
                  <a:lnTo>
                    <a:pt x="19611" y="238898"/>
                  </a:lnTo>
                  <a:lnTo>
                    <a:pt x="34595" y="277274"/>
                  </a:lnTo>
                  <a:lnTo>
                    <a:pt x="43953" y="297385"/>
                  </a:lnTo>
                  <a:lnTo>
                    <a:pt x="54425" y="317848"/>
                  </a:lnTo>
                  <a:lnTo>
                    <a:pt x="75938" y="357989"/>
                  </a:lnTo>
                  <a:lnTo>
                    <a:pt x="94907" y="394644"/>
                  </a:lnTo>
                  <a:lnTo>
                    <a:pt x="103916" y="413732"/>
                  </a:lnTo>
                  <a:lnTo>
                    <a:pt x="138869" y="4942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980483" y="9721336"/>
              <a:ext cx="2318718" cy="424919"/>
            </a:xfrm>
            <a:custGeom>
              <a:avLst/>
              <a:gdLst/>
              <a:ahLst/>
              <a:cxnLst/>
              <a:rect l="0" t="0" r="0" b="0"/>
              <a:pathLst>
                <a:path w="2318718" h="424919">
                  <a:moveTo>
                    <a:pt x="7317" y="121164"/>
                  </a:moveTo>
                  <a:lnTo>
                    <a:pt x="574" y="141389"/>
                  </a:lnTo>
                  <a:lnTo>
                    <a:pt x="0" y="154403"/>
                  </a:lnTo>
                  <a:lnTo>
                    <a:pt x="1027" y="170134"/>
                  </a:lnTo>
                  <a:lnTo>
                    <a:pt x="3124" y="187677"/>
                  </a:lnTo>
                  <a:lnTo>
                    <a:pt x="5932" y="203606"/>
                  </a:lnTo>
                  <a:lnTo>
                    <a:pt x="9216" y="218458"/>
                  </a:lnTo>
                  <a:lnTo>
                    <a:pt x="12816" y="232593"/>
                  </a:lnTo>
                  <a:lnTo>
                    <a:pt x="16628" y="246250"/>
                  </a:lnTo>
                  <a:lnTo>
                    <a:pt x="24625" y="272713"/>
                  </a:lnTo>
                  <a:lnTo>
                    <a:pt x="30145" y="285697"/>
                  </a:lnTo>
                  <a:lnTo>
                    <a:pt x="36646" y="298586"/>
                  </a:lnTo>
                  <a:lnTo>
                    <a:pt x="43803" y="311412"/>
                  </a:lnTo>
                  <a:lnTo>
                    <a:pt x="74102" y="363173"/>
                  </a:lnTo>
                  <a:lnTo>
                    <a:pt x="84296" y="378459"/>
                  </a:lnTo>
                  <a:lnTo>
                    <a:pt x="93914" y="391471"/>
                  </a:lnTo>
                  <a:lnTo>
                    <a:pt x="103148" y="402969"/>
                  </a:lnTo>
                  <a:lnTo>
                    <a:pt x="113538" y="407811"/>
                  </a:lnTo>
                  <a:lnTo>
                    <a:pt x="124697" y="408218"/>
                  </a:lnTo>
                  <a:lnTo>
                    <a:pt x="136370" y="405666"/>
                  </a:lnTo>
                  <a:lnTo>
                    <a:pt x="142741" y="395499"/>
                  </a:lnTo>
                  <a:lnTo>
                    <a:pt x="145577" y="380254"/>
                  </a:lnTo>
                  <a:lnTo>
                    <a:pt x="146057" y="361624"/>
                  </a:lnTo>
                  <a:lnTo>
                    <a:pt x="144966" y="337915"/>
                  </a:lnTo>
                  <a:lnTo>
                    <a:pt x="142827" y="310820"/>
                  </a:lnTo>
                  <a:lnTo>
                    <a:pt x="139990" y="281468"/>
                  </a:lnTo>
                  <a:lnTo>
                    <a:pt x="136688" y="256255"/>
                  </a:lnTo>
                  <a:lnTo>
                    <a:pt x="133075" y="233802"/>
                  </a:lnTo>
                  <a:lnTo>
                    <a:pt x="129256" y="213190"/>
                  </a:lnTo>
                  <a:lnTo>
                    <a:pt x="126709" y="193803"/>
                  </a:lnTo>
                  <a:lnTo>
                    <a:pt x="125012" y="175235"/>
                  </a:lnTo>
                  <a:lnTo>
                    <a:pt x="123880" y="157211"/>
                  </a:lnTo>
                  <a:lnTo>
                    <a:pt x="120303" y="139551"/>
                  </a:lnTo>
                  <a:lnTo>
                    <a:pt x="115097" y="122133"/>
                  </a:lnTo>
                  <a:lnTo>
                    <a:pt x="108803" y="104876"/>
                  </a:lnTo>
                  <a:lnTo>
                    <a:pt x="103197" y="87728"/>
                  </a:lnTo>
                  <a:lnTo>
                    <a:pt x="98047" y="70651"/>
                  </a:lnTo>
                  <a:lnTo>
                    <a:pt x="93204" y="53622"/>
                  </a:lnTo>
                  <a:lnTo>
                    <a:pt x="94208" y="45091"/>
                  </a:lnTo>
                  <a:lnTo>
                    <a:pt x="99111" y="42226"/>
                  </a:lnTo>
                  <a:lnTo>
                    <a:pt x="106613" y="43139"/>
                  </a:lnTo>
                  <a:lnTo>
                    <a:pt x="113025" y="47980"/>
                  </a:lnTo>
                  <a:lnTo>
                    <a:pt x="118711" y="55441"/>
                  </a:lnTo>
                  <a:lnTo>
                    <a:pt x="123913" y="64649"/>
                  </a:lnTo>
                  <a:lnTo>
                    <a:pt x="131614" y="76431"/>
                  </a:lnTo>
                  <a:lnTo>
                    <a:pt x="140982" y="89931"/>
                  </a:lnTo>
                  <a:lnTo>
                    <a:pt x="151460" y="104575"/>
                  </a:lnTo>
                  <a:lnTo>
                    <a:pt x="161268" y="119982"/>
                  </a:lnTo>
                  <a:lnTo>
                    <a:pt x="170629" y="135898"/>
                  </a:lnTo>
                  <a:lnTo>
                    <a:pt x="179691" y="152153"/>
                  </a:lnTo>
                  <a:lnTo>
                    <a:pt x="197287" y="185267"/>
                  </a:lnTo>
                  <a:lnTo>
                    <a:pt x="205930" y="201999"/>
                  </a:lnTo>
                  <a:lnTo>
                    <a:pt x="215925" y="218798"/>
                  </a:lnTo>
                  <a:lnTo>
                    <a:pt x="226822" y="235642"/>
                  </a:lnTo>
                  <a:lnTo>
                    <a:pt x="238321" y="252516"/>
                  </a:lnTo>
                  <a:lnTo>
                    <a:pt x="248808" y="269409"/>
                  </a:lnTo>
                  <a:lnTo>
                    <a:pt x="258622" y="286316"/>
                  </a:lnTo>
                  <a:lnTo>
                    <a:pt x="267987" y="303232"/>
                  </a:lnTo>
                  <a:lnTo>
                    <a:pt x="277052" y="317331"/>
                  </a:lnTo>
                  <a:lnTo>
                    <a:pt x="285918" y="329553"/>
                  </a:lnTo>
                  <a:lnTo>
                    <a:pt x="294651" y="340523"/>
                  </a:lnTo>
                  <a:lnTo>
                    <a:pt x="303295" y="352070"/>
                  </a:lnTo>
                  <a:lnTo>
                    <a:pt x="320425" y="376189"/>
                  </a:lnTo>
                  <a:lnTo>
                    <a:pt x="327533" y="380080"/>
                  </a:lnTo>
                  <a:lnTo>
                    <a:pt x="333683" y="378441"/>
                  </a:lnTo>
                  <a:lnTo>
                    <a:pt x="339194" y="373116"/>
                  </a:lnTo>
                  <a:lnTo>
                    <a:pt x="341457" y="361098"/>
                  </a:lnTo>
                  <a:lnTo>
                    <a:pt x="341555" y="344620"/>
                  </a:lnTo>
                  <a:lnTo>
                    <a:pt x="340209" y="325168"/>
                  </a:lnTo>
                  <a:lnTo>
                    <a:pt x="337900" y="307966"/>
                  </a:lnTo>
                  <a:lnTo>
                    <a:pt x="334950" y="292265"/>
                  </a:lnTo>
                  <a:lnTo>
                    <a:pt x="311891" y="193013"/>
                  </a:lnTo>
                  <a:lnTo>
                    <a:pt x="307733" y="173296"/>
                  </a:lnTo>
                  <a:lnTo>
                    <a:pt x="309194" y="162974"/>
                  </a:lnTo>
                  <a:lnTo>
                    <a:pt x="314402" y="158915"/>
                  </a:lnTo>
                  <a:lnTo>
                    <a:pt x="322107" y="159031"/>
                  </a:lnTo>
                  <a:lnTo>
                    <a:pt x="330065" y="163342"/>
                  </a:lnTo>
                  <a:lnTo>
                    <a:pt x="338194" y="170449"/>
                  </a:lnTo>
                  <a:lnTo>
                    <a:pt x="346435" y="179420"/>
                  </a:lnTo>
                  <a:lnTo>
                    <a:pt x="354751" y="189635"/>
                  </a:lnTo>
                  <a:lnTo>
                    <a:pt x="363117" y="200678"/>
                  </a:lnTo>
                  <a:lnTo>
                    <a:pt x="371517" y="212273"/>
                  </a:lnTo>
                  <a:lnTo>
                    <a:pt x="381350" y="224236"/>
                  </a:lnTo>
                  <a:lnTo>
                    <a:pt x="392139" y="236446"/>
                  </a:lnTo>
                  <a:lnTo>
                    <a:pt x="403565" y="248818"/>
                  </a:lnTo>
                  <a:lnTo>
                    <a:pt x="414004" y="262711"/>
                  </a:lnTo>
                  <a:lnTo>
                    <a:pt x="423786" y="277618"/>
                  </a:lnTo>
                  <a:lnTo>
                    <a:pt x="433130" y="293200"/>
                  </a:lnTo>
                  <a:lnTo>
                    <a:pt x="442181" y="306410"/>
                  </a:lnTo>
                  <a:lnTo>
                    <a:pt x="451037" y="318039"/>
                  </a:lnTo>
                  <a:lnTo>
                    <a:pt x="459764" y="328614"/>
                  </a:lnTo>
                  <a:lnTo>
                    <a:pt x="468403" y="339897"/>
                  </a:lnTo>
                  <a:lnTo>
                    <a:pt x="476986" y="351653"/>
                  </a:lnTo>
                  <a:lnTo>
                    <a:pt x="485529" y="363723"/>
                  </a:lnTo>
                  <a:lnTo>
                    <a:pt x="495458" y="373181"/>
                  </a:lnTo>
                  <a:lnTo>
                    <a:pt x="506311" y="380897"/>
                  </a:lnTo>
                  <a:lnTo>
                    <a:pt x="517780" y="387453"/>
                  </a:lnTo>
                  <a:lnTo>
                    <a:pt x="525425" y="384768"/>
                  </a:lnTo>
                  <a:lnTo>
                    <a:pt x="530522" y="375922"/>
                  </a:lnTo>
                  <a:lnTo>
                    <a:pt x="533920" y="362969"/>
                  </a:lnTo>
                  <a:lnTo>
                    <a:pt x="536186" y="348689"/>
                  </a:lnTo>
                  <a:lnTo>
                    <a:pt x="537696" y="333526"/>
                  </a:lnTo>
                  <a:lnTo>
                    <a:pt x="538703" y="317772"/>
                  </a:lnTo>
                  <a:lnTo>
                    <a:pt x="537963" y="301625"/>
                  </a:lnTo>
                  <a:lnTo>
                    <a:pt x="536058" y="285216"/>
                  </a:lnTo>
                  <a:lnTo>
                    <a:pt x="533378" y="268631"/>
                  </a:lnTo>
                  <a:lnTo>
                    <a:pt x="530180" y="251931"/>
                  </a:lnTo>
                  <a:lnTo>
                    <a:pt x="522863" y="218323"/>
                  </a:lnTo>
                  <a:lnTo>
                    <a:pt x="510811" y="167668"/>
                  </a:lnTo>
                  <a:lnTo>
                    <a:pt x="508079" y="147934"/>
                  </a:lnTo>
                  <a:lnTo>
                    <a:pt x="506258" y="126310"/>
                  </a:lnTo>
                  <a:lnTo>
                    <a:pt x="505044" y="103428"/>
                  </a:lnTo>
                  <a:lnTo>
                    <a:pt x="509880" y="89584"/>
                  </a:lnTo>
                  <a:lnTo>
                    <a:pt x="518747" y="81766"/>
                  </a:lnTo>
                  <a:lnTo>
                    <a:pt x="530304" y="77965"/>
                  </a:lnTo>
                  <a:lnTo>
                    <a:pt x="540830" y="78254"/>
                  </a:lnTo>
                  <a:lnTo>
                    <a:pt x="550670" y="81268"/>
                  </a:lnTo>
                  <a:lnTo>
                    <a:pt x="560052" y="86100"/>
                  </a:lnTo>
                  <a:lnTo>
                    <a:pt x="569129" y="93554"/>
                  </a:lnTo>
                  <a:lnTo>
                    <a:pt x="578003" y="102758"/>
                  </a:lnTo>
                  <a:lnTo>
                    <a:pt x="586741" y="113126"/>
                  </a:lnTo>
                  <a:lnTo>
                    <a:pt x="607738" y="139699"/>
                  </a:lnTo>
                  <a:lnTo>
                    <a:pt x="655712" y="202749"/>
                  </a:lnTo>
                  <a:lnTo>
                    <a:pt x="668180" y="217887"/>
                  </a:lnTo>
                  <a:lnTo>
                    <a:pt x="680725" y="232213"/>
                  </a:lnTo>
                  <a:lnTo>
                    <a:pt x="693323" y="245996"/>
                  </a:lnTo>
                  <a:lnTo>
                    <a:pt x="705954" y="260830"/>
                  </a:lnTo>
                  <a:lnTo>
                    <a:pt x="742546" y="305852"/>
                  </a:lnTo>
                  <a:lnTo>
                    <a:pt x="752881" y="317667"/>
                  </a:lnTo>
                  <a:lnTo>
                    <a:pt x="771890" y="338321"/>
                  </a:lnTo>
                  <a:lnTo>
                    <a:pt x="789745" y="356907"/>
                  </a:lnTo>
                  <a:lnTo>
                    <a:pt x="801280" y="361581"/>
                  </a:lnTo>
                  <a:lnTo>
                    <a:pt x="829149" y="363012"/>
                  </a:lnTo>
                  <a:lnTo>
                    <a:pt x="838838" y="354362"/>
                  </a:lnTo>
                  <a:lnTo>
                    <a:pt x="845298" y="340130"/>
                  </a:lnTo>
                  <a:lnTo>
                    <a:pt x="849604" y="322174"/>
                  </a:lnTo>
                  <a:lnTo>
                    <a:pt x="851063" y="304559"/>
                  </a:lnTo>
                  <a:lnTo>
                    <a:pt x="850625" y="287172"/>
                  </a:lnTo>
                  <a:lnTo>
                    <a:pt x="848922" y="269936"/>
                  </a:lnTo>
                  <a:lnTo>
                    <a:pt x="846376" y="251390"/>
                  </a:lnTo>
                  <a:lnTo>
                    <a:pt x="839784" y="211967"/>
                  </a:lnTo>
                  <a:lnTo>
                    <a:pt x="834639" y="191577"/>
                  </a:lnTo>
                  <a:lnTo>
                    <a:pt x="828387" y="170928"/>
                  </a:lnTo>
                  <a:lnTo>
                    <a:pt x="821397" y="150107"/>
                  </a:lnTo>
                  <a:lnTo>
                    <a:pt x="815326" y="130581"/>
                  </a:lnTo>
                  <a:lnTo>
                    <a:pt x="795443" y="62451"/>
                  </a:lnTo>
                  <a:lnTo>
                    <a:pt x="777927" y="7809"/>
                  </a:lnTo>
                  <a:lnTo>
                    <a:pt x="779290" y="6083"/>
                  </a:lnTo>
                  <a:lnTo>
                    <a:pt x="784432" y="11988"/>
                  </a:lnTo>
                  <a:lnTo>
                    <a:pt x="792094" y="22980"/>
                  </a:lnTo>
                  <a:lnTo>
                    <a:pt x="801435" y="34541"/>
                  </a:lnTo>
                  <a:lnTo>
                    <a:pt x="811895" y="46482"/>
                  </a:lnTo>
                  <a:lnTo>
                    <a:pt x="823102" y="58676"/>
                  </a:lnTo>
                  <a:lnTo>
                    <a:pt x="834807" y="73861"/>
                  </a:lnTo>
                  <a:lnTo>
                    <a:pt x="846844" y="91040"/>
                  </a:lnTo>
                  <a:lnTo>
                    <a:pt x="859101" y="109548"/>
                  </a:lnTo>
                  <a:lnTo>
                    <a:pt x="884009" y="148927"/>
                  </a:lnTo>
                  <a:lnTo>
                    <a:pt x="934494" y="231697"/>
                  </a:lnTo>
                  <a:lnTo>
                    <a:pt x="948579" y="251297"/>
                  </a:lnTo>
                  <a:lnTo>
                    <a:pt x="963614" y="270008"/>
                  </a:lnTo>
                  <a:lnTo>
                    <a:pt x="979282" y="288127"/>
                  </a:lnTo>
                  <a:lnTo>
                    <a:pt x="992549" y="304439"/>
                  </a:lnTo>
                  <a:lnTo>
                    <a:pt x="1004216" y="319548"/>
                  </a:lnTo>
                  <a:lnTo>
                    <a:pt x="1014816" y="333853"/>
                  </a:lnTo>
                  <a:lnTo>
                    <a:pt x="1026116" y="346212"/>
                  </a:lnTo>
                  <a:lnTo>
                    <a:pt x="1037883" y="357274"/>
                  </a:lnTo>
                  <a:lnTo>
                    <a:pt x="1049961" y="367470"/>
                  </a:lnTo>
                  <a:lnTo>
                    <a:pt x="1062246" y="377091"/>
                  </a:lnTo>
                  <a:lnTo>
                    <a:pt x="1074670" y="386326"/>
                  </a:lnTo>
                  <a:lnTo>
                    <a:pt x="1087185" y="395305"/>
                  </a:lnTo>
                  <a:lnTo>
                    <a:pt x="1096940" y="397058"/>
                  </a:lnTo>
                  <a:lnTo>
                    <a:pt x="1104854" y="393993"/>
                  </a:lnTo>
                  <a:lnTo>
                    <a:pt x="1111542" y="387716"/>
                  </a:lnTo>
                  <a:lnTo>
                    <a:pt x="1114589" y="373654"/>
                  </a:lnTo>
                  <a:lnTo>
                    <a:pt x="1115209" y="354402"/>
                  </a:lnTo>
                  <a:lnTo>
                    <a:pt x="1113547" y="310903"/>
                  </a:lnTo>
                  <a:lnTo>
                    <a:pt x="1112808" y="272755"/>
                  </a:lnTo>
                  <a:lnTo>
                    <a:pt x="1111200" y="254680"/>
                  </a:lnTo>
                  <a:lnTo>
                    <a:pt x="1108716" y="236986"/>
                  </a:lnTo>
                  <a:lnTo>
                    <a:pt x="1094592" y="154547"/>
                  </a:lnTo>
                  <a:lnTo>
                    <a:pt x="1096233" y="137775"/>
                  </a:lnTo>
                  <a:lnTo>
                    <a:pt x="1101561" y="125182"/>
                  </a:lnTo>
                  <a:lnTo>
                    <a:pt x="1109346" y="115375"/>
                  </a:lnTo>
                  <a:lnTo>
                    <a:pt x="1117358" y="113072"/>
                  </a:lnTo>
                  <a:lnTo>
                    <a:pt x="1125523" y="115769"/>
                  </a:lnTo>
                  <a:lnTo>
                    <a:pt x="1133787" y="121801"/>
                  </a:lnTo>
                  <a:lnTo>
                    <a:pt x="1143530" y="131466"/>
                  </a:lnTo>
                  <a:lnTo>
                    <a:pt x="1154259" y="143554"/>
                  </a:lnTo>
                  <a:lnTo>
                    <a:pt x="1165645" y="157257"/>
                  </a:lnTo>
                  <a:lnTo>
                    <a:pt x="1189585" y="187535"/>
                  </a:lnTo>
                  <a:lnTo>
                    <a:pt x="1288319" y="314300"/>
                  </a:lnTo>
                  <a:lnTo>
                    <a:pt x="1301585" y="330355"/>
                  </a:lnTo>
                  <a:lnTo>
                    <a:pt x="1314662" y="345290"/>
                  </a:lnTo>
                  <a:lnTo>
                    <a:pt x="1327614" y="359482"/>
                  </a:lnTo>
                  <a:lnTo>
                    <a:pt x="1339070" y="373175"/>
                  </a:lnTo>
                  <a:lnTo>
                    <a:pt x="1349530" y="386538"/>
                  </a:lnTo>
                  <a:lnTo>
                    <a:pt x="1359325" y="399680"/>
                  </a:lnTo>
                  <a:lnTo>
                    <a:pt x="1370089" y="409852"/>
                  </a:lnTo>
                  <a:lnTo>
                    <a:pt x="1381498" y="418045"/>
                  </a:lnTo>
                  <a:lnTo>
                    <a:pt x="1393338" y="424918"/>
                  </a:lnTo>
                  <a:lnTo>
                    <a:pt x="1405464" y="423855"/>
                  </a:lnTo>
                  <a:lnTo>
                    <a:pt x="1417781" y="417502"/>
                  </a:lnTo>
                  <a:lnTo>
                    <a:pt x="1430227" y="407623"/>
                  </a:lnTo>
                  <a:lnTo>
                    <a:pt x="1438523" y="395392"/>
                  </a:lnTo>
                  <a:lnTo>
                    <a:pt x="1444054" y="381593"/>
                  </a:lnTo>
                  <a:lnTo>
                    <a:pt x="1447742" y="366750"/>
                  </a:lnTo>
                  <a:lnTo>
                    <a:pt x="1448789" y="351210"/>
                  </a:lnTo>
                  <a:lnTo>
                    <a:pt x="1448076" y="335206"/>
                  </a:lnTo>
                  <a:lnTo>
                    <a:pt x="1446190" y="318892"/>
                  </a:lnTo>
                  <a:lnTo>
                    <a:pt x="1443521" y="300960"/>
                  </a:lnTo>
                  <a:lnTo>
                    <a:pt x="1436792" y="262222"/>
                  </a:lnTo>
                  <a:lnTo>
                    <a:pt x="1433023" y="243424"/>
                  </a:lnTo>
                  <a:lnTo>
                    <a:pt x="1404262" y="111330"/>
                  </a:lnTo>
                  <a:lnTo>
                    <a:pt x="1400047" y="93441"/>
                  </a:lnTo>
                  <a:lnTo>
                    <a:pt x="1398648" y="77282"/>
                  </a:lnTo>
                  <a:lnTo>
                    <a:pt x="1399127" y="62276"/>
                  </a:lnTo>
                  <a:lnTo>
                    <a:pt x="1400857" y="48039"/>
                  </a:lnTo>
                  <a:lnTo>
                    <a:pt x="1409065" y="42780"/>
                  </a:lnTo>
                  <a:lnTo>
                    <a:pt x="1421594" y="43508"/>
                  </a:lnTo>
                  <a:lnTo>
                    <a:pt x="1437001" y="48226"/>
                  </a:lnTo>
                  <a:lnTo>
                    <a:pt x="1451506" y="57016"/>
                  </a:lnTo>
                  <a:lnTo>
                    <a:pt x="1465410" y="68521"/>
                  </a:lnTo>
                  <a:lnTo>
                    <a:pt x="1624628" y="227185"/>
                  </a:lnTo>
                  <a:lnTo>
                    <a:pt x="1641502" y="242644"/>
                  </a:lnTo>
                  <a:lnTo>
                    <a:pt x="1658396" y="257184"/>
                  </a:lnTo>
                  <a:lnTo>
                    <a:pt x="1675303" y="271111"/>
                  </a:lnTo>
                  <a:lnTo>
                    <a:pt x="1689396" y="283217"/>
                  </a:lnTo>
                  <a:lnTo>
                    <a:pt x="1701614" y="294110"/>
                  </a:lnTo>
                  <a:lnTo>
                    <a:pt x="1712581" y="304194"/>
                  </a:lnTo>
                  <a:lnTo>
                    <a:pt x="1725538" y="310918"/>
                  </a:lnTo>
                  <a:lnTo>
                    <a:pt x="1754985" y="318387"/>
                  </a:lnTo>
                  <a:lnTo>
                    <a:pt x="1766507" y="314735"/>
                  </a:lnTo>
                  <a:lnTo>
                    <a:pt x="1775599" y="306656"/>
                  </a:lnTo>
                  <a:lnTo>
                    <a:pt x="1783071" y="295625"/>
                  </a:lnTo>
                  <a:lnTo>
                    <a:pt x="1786642" y="281216"/>
                  </a:lnTo>
                  <a:lnTo>
                    <a:pt x="1787611" y="264554"/>
                  </a:lnTo>
                  <a:lnTo>
                    <a:pt x="1786337" y="228637"/>
                  </a:lnTo>
                  <a:lnTo>
                    <a:pt x="1785770" y="193859"/>
                  </a:lnTo>
                  <a:lnTo>
                    <a:pt x="1782796" y="176683"/>
                  </a:lnTo>
                  <a:lnTo>
                    <a:pt x="1777992" y="159588"/>
                  </a:lnTo>
                  <a:lnTo>
                    <a:pt x="1771967" y="142546"/>
                  </a:lnTo>
                  <a:lnTo>
                    <a:pt x="1766539" y="125541"/>
                  </a:lnTo>
                  <a:lnTo>
                    <a:pt x="1761509" y="108560"/>
                  </a:lnTo>
                  <a:lnTo>
                    <a:pt x="1756745" y="91594"/>
                  </a:lnTo>
                  <a:lnTo>
                    <a:pt x="1754980" y="76051"/>
                  </a:lnTo>
                  <a:lnTo>
                    <a:pt x="1755214" y="61456"/>
                  </a:lnTo>
                  <a:lnTo>
                    <a:pt x="1756782" y="47491"/>
                  </a:lnTo>
                  <a:lnTo>
                    <a:pt x="1763471" y="43826"/>
                  </a:lnTo>
                  <a:lnTo>
                    <a:pt x="1773575" y="47028"/>
                  </a:lnTo>
                  <a:lnTo>
                    <a:pt x="1785956" y="54806"/>
                  </a:lnTo>
                  <a:lnTo>
                    <a:pt x="1798442" y="65637"/>
                  </a:lnTo>
                  <a:lnTo>
                    <a:pt x="1811000" y="78501"/>
                  </a:lnTo>
                  <a:lnTo>
                    <a:pt x="1823606" y="92722"/>
                  </a:lnTo>
                  <a:lnTo>
                    <a:pt x="1836243" y="107846"/>
                  </a:lnTo>
                  <a:lnTo>
                    <a:pt x="1861573" y="139704"/>
                  </a:lnTo>
                  <a:lnTo>
                    <a:pt x="1899633" y="189373"/>
                  </a:lnTo>
                  <a:lnTo>
                    <a:pt x="1912327" y="204737"/>
                  </a:lnTo>
                  <a:lnTo>
                    <a:pt x="1925024" y="219213"/>
                  </a:lnTo>
                  <a:lnTo>
                    <a:pt x="1937722" y="233096"/>
                  </a:lnTo>
                  <a:lnTo>
                    <a:pt x="1963118" y="259812"/>
                  </a:lnTo>
                  <a:lnTo>
                    <a:pt x="1975818" y="272862"/>
                  </a:lnTo>
                  <a:lnTo>
                    <a:pt x="1988517" y="282974"/>
                  </a:lnTo>
                  <a:lnTo>
                    <a:pt x="2001217" y="291126"/>
                  </a:lnTo>
                  <a:lnTo>
                    <a:pt x="2013917" y="297972"/>
                  </a:lnTo>
                  <a:lnTo>
                    <a:pt x="2022383" y="295480"/>
                  </a:lnTo>
                  <a:lnTo>
                    <a:pt x="2028028" y="286763"/>
                  </a:lnTo>
                  <a:lnTo>
                    <a:pt x="2031791" y="273897"/>
                  </a:lnTo>
                  <a:lnTo>
                    <a:pt x="2032888" y="259674"/>
                  </a:lnTo>
                  <a:lnTo>
                    <a:pt x="2032208" y="244549"/>
                  </a:lnTo>
                  <a:lnTo>
                    <a:pt x="2030345" y="228820"/>
                  </a:lnTo>
                  <a:lnTo>
                    <a:pt x="2026280" y="212690"/>
                  </a:lnTo>
                  <a:lnTo>
                    <a:pt x="2020747" y="196293"/>
                  </a:lnTo>
                  <a:lnTo>
                    <a:pt x="2014237" y="179717"/>
                  </a:lnTo>
                  <a:lnTo>
                    <a:pt x="2008486" y="163021"/>
                  </a:lnTo>
                  <a:lnTo>
                    <a:pt x="2003240" y="146246"/>
                  </a:lnTo>
                  <a:lnTo>
                    <a:pt x="1993649" y="112556"/>
                  </a:lnTo>
                  <a:lnTo>
                    <a:pt x="1984683" y="78768"/>
                  </a:lnTo>
                  <a:lnTo>
                    <a:pt x="1975994" y="41172"/>
                  </a:lnTo>
                  <a:lnTo>
                    <a:pt x="1971702" y="21270"/>
                  </a:lnTo>
                  <a:lnTo>
                    <a:pt x="1977307" y="9412"/>
                  </a:lnTo>
                  <a:lnTo>
                    <a:pt x="1989510" y="2918"/>
                  </a:lnTo>
                  <a:lnTo>
                    <a:pt x="2006112" y="0"/>
                  </a:lnTo>
                  <a:lnTo>
                    <a:pt x="2024236" y="2288"/>
                  </a:lnTo>
                  <a:lnTo>
                    <a:pt x="2043374" y="8046"/>
                  </a:lnTo>
                  <a:lnTo>
                    <a:pt x="2124785" y="40964"/>
                  </a:lnTo>
                  <a:lnTo>
                    <a:pt x="2141451" y="49352"/>
                  </a:lnTo>
                  <a:lnTo>
                    <a:pt x="2155384" y="57767"/>
                  </a:lnTo>
                  <a:lnTo>
                    <a:pt x="2167495" y="66199"/>
                  </a:lnTo>
                  <a:lnTo>
                    <a:pt x="2182624" y="76054"/>
                  </a:lnTo>
                  <a:lnTo>
                    <a:pt x="2250076" y="118525"/>
                  </a:lnTo>
                  <a:lnTo>
                    <a:pt x="2318717" y="15926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68400" y="10317441"/>
            <a:ext cx="723901" cy="566460"/>
            <a:chOff x="1168400" y="10317441"/>
            <a:chExt cx="723901" cy="566460"/>
          </a:xfrm>
        </p:grpSpPr>
        <p:sp>
          <p:nvSpPr>
            <p:cNvPr id="84" name="Freeform 83"/>
            <p:cNvSpPr/>
            <p:nvPr/>
          </p:nvSpPr>
          <p:spPr>
            <a:xfrm>
              <a:off x="1168400" y="10317441"/>
              <a:ext cx="163694" cy="313336"/>
            </a:xfrm>
            <a:custGeom>
              <a:avLst/>
              <a:gdLst/>
              <a:ahLst/>
              <a:cxnLst/>
              <a:rect l="0" t="0" r="0" b="0"/>
              <a:pathLst>
                <a:path w="163694" h="313336">
                  <a:moveTo>
                    <a:pt x="152400" y="83859"/>
                  </a:moveTo>
                  <a:lnTo>
                    <a:pt x="145657" y="63633"/>
                  </a:lnTo>
                  <a:lnTo>
                    <a:pt x="139438" y="54853"/>
                  </a:lnTo>
                  <a:lnTo>
                    <a:pt x="131059" y="46177"/>
                  </a:lnTo>
                  <a:lnTo>
                    <a:pt x="121239" y="37571"/>
                  </a:lnTo>
                  <a:lnTo>
                    <a:pt x="110459" y="29011"/>
                  </a:lnTo>
                  <a:lnTo>
                    <a:pt x="99039" y="20483"/>
                  </a:lnTo>
                  <a:lnTo>
                    <a:pt x="87193" y="11975"/>
                  </a:lnTo>
                  <a:lnTo>
                    <a:pt x="73650" y="6303"/>
                  </a:lnTo>
                  <a:lnTo>
                    <a:pt x="58978" y="2521"/>
                  </a:lnTo>
                  <a:lnTo>
                    <a:pt x="43552" y="0"/>
                  </a:lnTo>
                  <a:lnTo>
                    <a:pt x="30445" y="2553"/>
                  </a:lnTo>
                  <a:lnTo>
                    <a:pt x="18886" y="8488"/>
                  </a:lnTo>
                  <a:lnTo>
                    <a:pt x="8357" y="16678"/>
                  </a:lnTo>
                  <a:lnTo>
                    <a:pt x="4160" y="26371"/>
                  </a:lnTo>
                  <a:lnTo>
                    <a:pt x="4184" y="37068"/>
                  </a:lnTo>
                  <a:lnTo>
                    <a:pt x="7023" y="48431"/>
                  </a:lnTo>
                  <a:lnTo>
                    <a:pt x="10326" y="60240"/>
                  </a:lnTo>
                  <a:lnTo>
                    <a:pt x="17759" y="84651"/>
                  </a:lnTo>
                  <a:lnTo>
                    <a:pt x="23128" y="95676"/>
                  </a:lnTo>
                  <a:lnTo>
                    <a:pt x="29530" y="105847"/>
                  </a:lnTo>
                  <a:lnTo>
                    <a:pt x="36620" y="115451"/>
                  </a:lnTo>
                  <a:lnTo>
                    <a:pt x="44169" y="124675"/>
                  </a:lnTo>
                  <a:lnTo>
                    <a:pt x="52023" y="133648"/>
                  </a:lnTo>
                  <a:lnTo>
                    <a:pt x="60082" y="142451"/>
                  </a:lnTo>
                  <a:lnTo>
                    <a:pt x="76562" y="159759"/>
                  </a:lnTo>
                  <a:lnTo>
                    <a:pt x="84908" y="168325"/>
                  </a:lnTo>
                  <a:lnTo>
                    <a:pt x="93294" y="178270"/>
                  </a:lnTo>
                  <a:lnTo>
                    <a:pt x="101707" y="189133"/>
                  </a:lnTo>
                  <a:lnTo>
                    <a:pt x="110138" y="200608"/>
                  </a:lnTo>
                  <a:lnTo>
                    <a:pt x="118581" y="213903"/>
                  </a:lnTo>
                  <a:lnTo>
                    <a:pt x="127031" y="228410"/>
                  </a:lnTo>
                  <a:lnTo>
                    <a:pt x="135487" y="243726"/>
                  </a:lnTo>
                  <a:lnTo>
                    <a:pt x="143947" y="256759"/>
                  </a:lnTo>
                  <a:lnTo>
                    <a:pt x="152409" y="268270"/>
                  </a:lnTo>
                  <a:lnTo>
                    <a:pt x="160872" y="278767"/>
                  </a:lnTo>
                  <a:lnTo>
                    <a:pt x="163693" y="288586"/>
                  </a:lnTo>
                  <a:lnTo>
                    <a:pt x="162750" y="297955"/>
                  </a:lnTo>
                  <a:lnTo>
                    <a:pt x="159300" y="307022"/>
                  </a:lnTo>
                  <a:lnTo>
                    <a:pt x="149944" y="311657"/>
                  </a:lnTo>
                  <a:lnTo>
                    <a:pt x="136652" y="313335"/>
                  </a:lnTo>
                  <a:lnTo>
                    <a:pt x="120734" y="313043"/>
                  </a:lnTo>
                  <a:lnTo>
                    <a:pt x="105889" y="310026"/>
                  </a:lnTo>
                  <a:lnTo>
                    <a:pt x="91759" y="305192"/>
                  </a:lnTo>
                  <a:lnTo>
                    <a:pt x="78106" y="299148"/>
                  </a:lnTo>
                  <a:lnTo>
                    <a:pt x="64771" y="292295"/>
                  </a:lnTo>
                  <a:lnTo>
                    <a:pt x="51647" y="284905"/>
                  </a:lnTo>
                  <a:lnTo>
                    <a:pt x="0" y="2489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346200" y="10502900"/>
              <a:ext cx="95724" cy="190814"/>
            </a:xfrm>
            <a:custGeom>
              <a:avLst/>
              <a:gdLst/>
              <a:ahLst/>
              <a:cxnLst/>
              <a:rect l="0" t="0" r="0" b="0"/>
              <a:pathLst>
                <a:path w="95724" h="190814">
                  <a:moveTo>
                    <a:pt x="0" y="50800"/>
                  </a:moveTo>
                  <a:lnTo>
                    <a:pt x="0" y="77768"/>
                  </a:lnTo>
                  <a:lnTo>
                    <a:pt x="1411" y="89944"/>
                  </a:lnTo>
                  <a:lnTo>
                    <a:pt x="3762" y="102296"/>
                  </a:lnTo>
                  <a:lnTo>
                    <a:pt x="6742" y="114764"/>
                  </a:lnTo>
                  <a:lnTo>
                    <a:pt x="11550" y="127309"/>
                  </a:lnTo>
                  <a:lnTo>
                    <a:pt x="17577" y="139906"/>
                  </a:lnTo>
                  <a:lnTo>
                    <a:pt x="24418" y="152537"/>
                  </a:lnTo>
                  <a:lnTo>
                    <a:pt x="31801" y="163780"/>
                  </a:lnTo>
                  <a:lnTo>
                    <a:pt x="39545" y="174098"/>
                  </a:lnTo>
                  <a:lnTo>
                    <a:pt x="47530" y="183798"/>
                  </a:lnTo>
                  <a:lnTo>
                    <a:pt x="57086" y="188855"/>
                  </a:lnTo>
                  <a:lnTo>
                    <a:pt x="67691" y="190813"/>
                  </a:lnTo>
                  <a:lnTo>
                    <a:pt x="78994" y="190709"/>
                  </a:lnTo>
                  <a:lnTo>
                    <a:pt x="86529" y="183584"/>
                  </a:lnTo>
                  <a:lnTo>
                    <a:pt x="91552" y="171777"/>
                  </a:lnTo>
                  <a:lnTo>
                    <a:pt x="94901" y="156851"/>
                  </a:lnTo>
                  <a:lnTo>
                    <a:pt x="95723" y="141256"/>
                  </a:lnTo>
                  <a:lnTo>
                    <a:pt x="94860" y="125215"/>
                  </a:lnTo>
                  <a:lnTo>
                    <a:pt x="92873" y="108877"/>
                  </a:lnTo>
                  <a:lnTo>
                    <a:pt x="90137" y="93751"/>
                  </a:lnTo>
                  <a:lnTo>
                    <a:pt x="86902" y="79433"/>
                  </a:lnTo>
                  <a:lnTo>
                    <a:pt x="83335" y="65656"/>
                  </a:lnTo>
                  <a:lnTo>
                    <a:pt x="78134" y="53648"/>
                  </a:lnTo>
                  <a:lnTo>
                    <a:pt x="71845" y="42821"/>
                  </a:ln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511300" y="10414000"/>
              <a:ext cx="50801" cy="279401"/>
            </a:xfrm>
            <a:custGeom>
              <a:avLst/>
              <a:gdLst/>
              <a:ahLst/>
              <a:cxnLst/>
              <a:rect l="0" t="0" r="0" b="0"/>
              <a:pathLst>
                <a:path w="50801" h="279401">
                  <a:moveTo>
                    <a:pt x="50800" y="0"/>
                  </a:moveTo>
                  <a:lnTo>
                    <a:pt x="33123" y="53030"/>
                  </a:lnTo>
                  <a:lnTo>
                    <a:pt x="29137" y="66397"/>
                  </a:lnTo>
                  <a:lnTo>
                    <a:pt x="20946" y="96302"/>
                  </a:lnTo>
                  <a:lnTo>
                    <a:pt x="18197" y="113590"/>
                  </a:lnTo>
                  <a:lnTo>
                    <a:pt x="16365" y="132171"/>
                  </a:lnTo>
                  <a:lnTo>
                    <a:pt x="15143" y="151614"/>
                  </a:lnTo>
                  <a:lnTo>
                    <a:pt x="12917" y="170220"/>
                  </a:lnTo>
                  <a:lnTo>
                    <a:pt x="10023" y="188269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612900" y="105791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12700" y="0"/>
                  </a:moveTo>
                  <a:lnTo>
                    <a:pt x="12700" y="65312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666653" y="10546842"/>
              <a:ext cx="225648" cy="337059"/>
            </a:xfrm>
            <a:custGeom>
              <a:avLst/>
              <a:gdLst/>
              <a:ahLst/>
              <a:cxnLst/>
              <a:rect l="0" t="0" r="0" b="0"/>
              <a:pathLst>
                <a:path w="225648" h="337059">
                  <a:moveTo>
                    <a:pt x="124047" y="159258"/>
                  </a:moveTo>
                  <a:lnTo>
                    <a:pt x="124047" y="132289"/>
                  </a:lnTo>
                  <a:lnTo>
                    <a:pt x="119813" y="122935"/>
                  </a:lnTo>
                  <a:lnTo>
                    <a:pt x="112758" y="115287"/>
                  </a:lnTo>
                  <a:lnTo>
                    <a:pt x="103821" y="108777"/>
                  </a:lnTo>
                  <a:lnTo>
                    <a:pt x="93629" y="105848"/>
                  </a:lnTo>
                  <a:lnTo>
                    <a:pt x="82602" y="105307"/>
                  </a:lnTo>
                  <a:lnTo>
                    <a:pt x="71017" y="106357"/>
                  </a:lnTo>
                  <a:lnTo>
                    <a:pt x="59060" y="108468"/>
                  </a:lnTo>
                  <a:lnTo>
                    <a:pt x="46855" y="111287"/>
                  </a:lnTo>
                  <a:lnTo>
                    <a:pt x="34486" y="114577"/>
                  </a:lnTo>
                  <a:lnTo>
                    <a:pt x="23417" y="119592"/>
                  </a:lnTo>
                  <a:lnTo>
                    <a:pt x="13216" y="125759"/>
                  </a:lnTo>
                  <a:lnTo>
                    <a:pt x="3593" y="132692"/>
                  </a:lnTo>
                  <a:lnTo>
                    <a:pt x="0" y="140136"/>
                  </a:lnTo>
                  <a:lnTo>
                    <a:pt x="426" y="147921"/>
                  </a:lnTo>
                  <a:lnTo>
                    <a:pt x="3533" y="155933"/>
                  </a:lnTo>
                  <a:lnTo>
                    <a:pt x="9838" y="159864"/>
                  </a:lnTo>
                  <a:lnTo>
                    <a:pt x="18274" y="161072"/>
                  </a:lnTo>
                  <a:lnTo>
                    <a:pt x="28131" y="160468"/>
                  </a:lnTo>
                  <a:lnTo>
                    <a:pt x="41759" y="158653"/>
                  </a:lnTo>
                  <a:lnTo>
                    <a:pt x="57899" y="156032"/>
                  </a:lnTo>
                  <a:lnTo>
                    <a:pt x="75715" y="152874"/>
                  </a:lnTo>
                  <a:lnTo>
                    <a:pt x="91825" y="147947"/>
                  </a:lnTo>
                  <a:lnTo>
                    <a:pt x="106799" y="141839"/>
                  </a:lnTo>
                  <a:lnTo>
                    <a:pt x="121015" y="134945"/>
                  </a:lnTo>
                  <a:lnTo>
                    <a:pt x="134725" y="126116"/>
                  </a:lnTo>
                  <a:lnTo>
                    <a:pt x="148099" y="115997"/>
                  </a:lnTo>
                  <a:lnTo>
                    <a:pt x="161248" y="105017"/>
                  </a:lnTo>
                  <a:lnTo>
                    <a:pt x="172837" y="94875"/>
                  </a:lnTo>
                  <a:lnTo>
                    <a:pt x="183384" y="85291"/>
                  </a:lnTo>
                  <a:lnTo>
                    <a:pt x="193238" y="76080"/>
                  </a:lnTo>
                  <a:lnTo>
                    <a:pt x="201219" y="65706"/>
                  </a:lnTo>
                  <a:lnTo>
                    <a:pt x="207950" y="54556"/>
                  </a:lnTo>
                  <a:lnTo>
                    <a:pt x="213849" y="42890"/>
                  </a:lnTo>
                  <a:lnTo>
                    <a:pt x="216370" y="30879"/>
                  </a:lnTo>
                  <a:lnTo>
                    <a:pt x="216640" y="18638"/>
                  </a:lnTo>
                  <a:lnTo>
                    <a:pt x="215409" y="6244"/>
                  </a:lnTo>
                  <a:lnTo>
                    <a:pt x="210355" y="804"/>
                  </a:lnTo>
                  <a:lnTo>
                    <a:pt x="202752" y="0"/>
                  </a:lnTo>
                  <a:lnTo>
                    <a:pt x="193450" y="2286"/>
                  </a:lnTo>
                  <a:lnTo>
                    <a:pt x="184427" y="9454"/>
                  </a:lnTo>
                  <a:lnTo>
                    <a:pt x="175589" y="19877"/>
                  </a:lnTo>
                  <a:lnTo>
                    <a:pt x="166875" y="32471"/>
                  </a:lnTo>
                  <a:lnTo>
                    <a:pt x="159654" y="46511"/>
                  </a:lnTo>
                  <a:lnTo>
                    <a:pt x="153429" y="61515"/>
                  </a:lnTo>
                  <a:lnTo>
                    <a:pt x="147868" y="77163"/>
                  </a:lnTo>
                  <a:lnTo>
                    <a:pt x="144161" y="94650"/>
                  </a:lnTo>
                  <a:lnTo>
                    <a:pt x="141690" y="113363"/>
                  </a:lnTo>
                  <a:lnTo>
                    <a:pt x="140042" y="132895"/>
                  </a:lnTo>
                  <a:lnTo>
                    <a:pt x="138943" y="154383"/>
                  </a:lnTo>
                  <a:lnTo>
                    <a:pt x="137723" y="200836"/>
                  </a:lnTo>
                  <a:lnTo>
                    <a:pt x="140220" y="222254"/>
                  </a:lnTo>
                  <a:lnTo>
                    <a:pt x="144706" y="242177"/>
                  </a:lnTo>
                  <a:lnTo>
                    <a:pt x="150520" y="261104"/>
                  </a:lnTo>
                  <a:lnTo>
                    <a:pt x="157218" y="277955"/>
                  </a:lnTo>
                  <a:lnTo>
                    <a:pt x="164505" y="293423"/>
                  </a:lnTo>
                  <a:lnTo>
                    <a:pt x="225647" y="3370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714500" y="103886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625797" y="10236200"/>
            <a:ext cx="891088" cy="444501"/>
            <a:chOff x="2625797" y="10236200"/>
            <a:chExt cx="891088" cy="444501"/>
          </a:xfrm>
        </p:grpSpPr>
        <p:sp>
          <p:nvSpPr>
            <p:cNvPr id="91" name="Freeform 90"/>
            <p:cNvSpPr/>
            <p:nvPr/>
          </p:nvSpPr>
          <p:spPr>
            <a:xfrm>
              <a:off x="2625797" y="10236200"/>
              <a:ext cx="244404" cy="228601"/>
            </a:xfrm>
            <a:custGeom>
              <a:avLst/>
              <a:gdLst/>
              <a:ahLst/>
              <a:cxnLst/>
              <a:rect l="0" t="0" r="0" b="0"/>
              <a:pathLst>
                <a:path w="244404" h="228601">
                  <a:moveTo>
                    <a:pt x="28503" y="0"/>
                  </a:moveTo>
                  <a:lnTo>
                    <a:pt x="35245" y="26968"/>
                  </a:lnTo>
                  <a:lnTo>
                    <a:pt x="35819" y="39144"/>
                  </a:lnTo>
                  <a:lnTo>
                    <a:pt x="34791" y="51496"/>
                  </a:lnTo>
                  <a:lnTo>
                    <a:pt x="32695" y="63964"/>
                  </a:lnTo>
                  <a:lnTo>
                    <a:pt x="31298" y="77920"/>
                  </a:lnTo>
                  <a:lnTo>
                    <a:pt x="30366" y="92869"/>
                  </a:lnTo>
                  <a:lnTo>
                    <a:pt x="29745" y="108479"/>
                  </a:lnTo>
                  <a:lnTo>
                    <a:pt x="26508" y="123119"/>
                  </a:lnTo>
                  <a:lnTo>
                    <a:pt x="21529" y="137113"/>
                  </a:lnTo>
                  <a:lnTo>
                    <a:pt x="15387" y="150675"/>
                  </a:lnTo>
                  <a:lnTo>
                    <a:pt x="9881" y="163950"/>
                  </a:lnTo>
                  <a:lnTo>
                    <a:pt x="4799" y="177034"/>
                  </a:lnTo>
                  <a:lnTo>
                    <a:pt x="0" y="189989"/>
                  </a:lnTo>
                  <a:lnTo>
                    <a:pt x="2446" y="200037"/>
                  </a:lnTo>
                  <a:lnTo>
                    <a:pt x="9720" y="208146"/>
                  </a:lnTo>
                  <a:lnTo>
                    <a:pt x="20214" y="214964"/>
                  </a:lnTo>
                  <a:lnTo>
                    <a:pt x="32855" y="218099"/>
                  </a:lnTo>
                  <a:lnTo>
                    <a:pt x="46926" y="218776"/>
                  </a:lnTo>
                  <a:lnTo>
                    <a:pt x="61952" y="217817"/>
                  </a:lnTo>
                  <a:lnTo>
                    <a:pt x="76202" y="218589"/>
                  </a:lnTo>
                  <a:lnTo>
                    <a:pt x="89935" y="220515"/>
                  </a:lnTo>
                  <a:lnTo>
                    <a:pt x="103324" y="223210"/>
                  </a:lnTo>
                  <a:lnTo>
                    <a:pt x="117895" y="225006"/>
                  </a:lnTo>
                  <a:lnTo>
                    <a:pt x="133253" y="226204"/>
                  </a:lnTo>
                  <a:lnTo>
                    <a:pt x="149136" y="227003"/>
                  </a:lnTo>
                  <a:lnTo>
                    <a:pt x="181836" y="227889"/>
                  </a:lnTo>
                  <a:lnTo>
                    <a:pt x="244403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846565" y="10375900"/>
              <a:ext cx="10936" cy="177801"/>
            </a:xfrm>
            <a:custGeom>
              <a:avLst/>
              <a:gdLst/>
              <a:ahLst/>
              <a:cxnLst/>
              <a:rect l="0" t="0" r="0" b="0"/>
              <a:pathLst>
                <a:path w="10936" h="177801">
                  <a:moveTo>
                    <a:pt x="10935" y="0"/>
                  </a:moveTo>
                  <a:lnTo>
                    <a:pt x="4192" y="26968"/>
                  </a:lnTo>
                  <a:lnTo>
                    <a:pt x="2207" y="41967"/>
                  </a:lnTo>
                  <a:lnTo>
                    <a:pt x="883" y="59022"/>
                  </a:lnTo>
                  <a:lnTo>
                    <a:pt x="0" y="77448"/>
                  </a:lnTo>
                  <a:lnTo>
                    <a:pt x="823" y="93965"/>
                  </a:lnTo>
                  <a:lnTo>
                    <a:pt x="10935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958277" y="10448459"/>
              <a:ext cx="90859" cy="232242"/>
            </a:xfrm>
            <a:custGeom>
              <a:avLst/>
              <a:gdLst/>
              <a:ahLst/>
              <a:cxnLst/>
              <a:rect l="0" t="0" r="0" b="0"/>
              <a:pathLst>
                <a:path w="90859" h="232242">
                  <a:moveTo>
                    <a:pt x="77023" y="16341"/>
                  </a:moveTo>
                  <a:lnTo>
                    <a:pt x="63539" y="2856"/>
                  </a:lnTo>
                  <a:lnTo>
                    <a:pt x="55333" y="296"/>
                  </a:lnTo>
                  <a:lnTo>
                    <a:pt x="45630" y="0"/>
                  </a:lnTo>
                  <a:lnTo>
                    <a:pt x="34927" y="1214"/>
                  </a:lnTo>
                  <a:lnTo>
                    <a:pt x="24970" y="6256"/>
                  </a:lnTo>
                  <a:lnTo>
                    <a:pt x="15510" y="13851"/>
                  </a:lnTo>
                  <a:lnTo>
                    <a:pt x="6381" y="23147"/>
                  </a:lnTo>
                  <a:lnTo>
                    <a:pt x="1706" y="33578"/>
                  </a:lnTo>
                  <a:lnTo>
                    <a:pt x="0" y="44766"/>
                  </a:lnTo>
                  <a:lnTo>
                    <a:pt x="274" y="56457"/>
                  </a:lnTo>
                  <a:lnTo>
                    <a:pt x="6101" y="62841"/>
                  </a:lnTo>
                  <a:lnTo>
                    <a:pt x="15631" y="65686"/>
                  </a:lnTo>
                  <a:lnTo>
                    <a:pt x="27628" y="66170"/>
                  </a:lnTo>
                  <a:lnTo>
                    <a:pt x="38448" y="63672"/>
                  </a:lnTo>
                  <a:lnTo>
                    <a:pt x="48484" y="59184"/>
                  </a:lnTo>
                  <a:lnTo>
                    <a:pt x="57997" y="53369"/>
                  </a:lnTo>
                  <a:lnTo>
                    <a:pt x="67161" y="46670"/>
                  </a:lnTo>
                  <a:lnTo>
                    <a:pt x="76093" y="39383"/>
                  </a:lnTo>
                  <a:lnTo>
                    <a:pt x="84869" y="31702"/>
                  </a:lnTo>
                  <a:lnTo>
                    <a:pt x="89309" y="30815"/>
                  </a:lnTo>
                  <a:lnTo>
                    <a:pt x="90858" y="34457"/>
                  </a:lnTo>
                  <a:lnTo>
                    <a:pt x="90479" y="41118"/>
                  </a:lnTo>
                  <a:lnTo>
                    <a:pt x="88816" y="51203"/>
                  </a:lnTo>
                  <a:lnTo>
                    <a:pt x="86296" y="63572"/>
                  </a:lnTo>
                  <a:lnTo>
                    <a:pt x="83205" y="77461"/>
                  </a:lnTo>
                  <a:lnTo>
                    <a:pt x="79733" y="90955"/>
                  </a:lnTo>
                  <a:lnTo>
                    <a:pt x="76007" y="104183"/>
                  </a:lnTo>
                  <a:lnTo>
                    <a:pt x="72112" y="117235"/>
                  </a:lnTo>
                  <a:lnTo>
                    <a:pt x="69516" y="131582"/>
                  </a:lnTo>
                  <a:lnTo>
                    <a:pt x="67784" y="146791"/>
                  </a:lnTo>
                  <a:lnTo>
                    <a:pt x="64323" y="2322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138665" y="10452100"/>
              <a:ext cx="112536" cy="147585"/>
            </a:xfrm>
            <a:custGeom>
              <a:avLst/>
              <a:gdLst/>
              <a:ahLst/>
              <a:cxnLst/>
              <a:rect l="0" t="0" r="0" b="0"/>
              <a:pathLst>
                <a:path w="112536" h="147585">
                  <a:moveTo>
                    <a:pt x="10935" y="0"/>
                  </a:moveTo>
                  <a:lnTo>
                    <a:pt x="4192" y="26968"/>
                  </a:lnTo>
                  <a:lnTo>
                    <a:pt x="2207" y="40556"/>
                  </a:lnTo>
                  <a:lnTo>
                    <a:pt x="882" y="55260"/>
                  </a:lnTo>
                  <a:lnTo>
                    <a:pt x="0" y="70706"/>
                  </a:lnTo>
                  <a:lnTo>
                    <a:pt x="823" y="85237"/>
                  </a:lnTo>
                  <a:lnTo>
                    <a:pt x="2782" y="99159"/>
                  </a:lnTo>
                  <a:lnTo>
                    <a:pt x="5500" y="112672"/>
                  </a:lnTo>
                  <a:lnTo>
                    <a:pt x="10133" y="124504"/>
                  </a:lnTo>
                  <a:lnTo>
                    <a:pt x="16045" y="135213"/>
                  </a:lnTo>
                  <a:lnTo>
                    <a:pt x="22808" y="145175"/>
                  </a:lnTo>
                  <a:lnTo>
                    <a:pt x="31550" y="147584"/>
                  </a:lnTo>
                  <a:lnTo>
                    <a:pt x="41612" y="144955"/>
                  </a:lnTo>
                  <a:lnTo>
                    <a:pt x="52553" y="138970"/>
                  </a:lnTo>
                  <a:lnTo>
                    <a:pt x="61258" y="130747"/>
                  </a:lnTo>
                  <a:lnTo>
                    <a:pt x="68472" y="121031"/>
                  </a:lnTo>
                  <a:lnTo>
                    <a:pt x="74693" y="110320"/>
                  </a:lnTo>
                  <a:lnTo>
                    <a:pt x="78840" y="97535"/>
                  </a:lnTo>
                  <a:lnTo>
                    <a:pt x="81605" y="83368"/>
                  </a:lnTo>
                  <a:lnTo>
                    <a:pt x="83448" y="68278"/>
                  </a:lnTo>
                  <a:lnTo>
                    <a:pt x="86088" y="53985"/>
                  </a:lnTo>
                  <a:lnTo>
                    <a:pt x="89259" y="40223"/>
                  </a:lnTo>
                  <a:lnTo>
                    <a:pt x="92784" y="26816"/>
                  </a:lnTo>
                  <a:lnTo>
                    <a:pt x="92312" y="20699"/>
                  </a:lnTo>
                  <a:lnTo>
                    <a:pt x="89175" y="19443"/>
                  </a:lnTo>
                  <a:lnTo>
                    <a:pt x="84262" y="21429"/>
                  </a:lnTo>
                  <a:lnTo>
                    <a:pt x="80986" y="28397"/>
                  </a:lnTo>
                  <a:lnTo>
                    <a:pt x="78802" y="38686"/>
                  </a:lnTo>
                  <a:lnTo>
                    <a:pt x="77346" y="51191"/>
                  </a:lnTo>
                  <a:lnTo>
                    <a:pt x="77787" y="63761"/>
                  </a:lnTo>
                  <a:lnTo>
                    <a:pt x="79492" y="76373"/>
                  </a:lnTo>
                  <a:lnTo>
                    <a:pt x="82039" y="89015"/>
                  </a:lnTo>
                  <a:lnTo>
                    <a:pt x="86560" y="100265"/>
                  </a:lnTo>
                  <a:lnTo>
                    <a:pt x="92396" y="110588"/>
                  </a:lnTo>
                  <a:lnTo>
                    <a:pt x="112535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302000" y="10439400"/>
              <a:ext cx="1" cy="177801"/>
            </a:xfrm>
            <a:custGeom>
              <a:avLst/>
              <a:gdLst/>
              <a:ahLst/>
              <a:cxnLst/>
              <a:rect l="0" t="0" r="0" b="0"/>
              <a:pathLst>
                <a:path w="1" h="177801">
                  <a:moveTo>
                    <a:pt x="0" y="0"/>
                  </a:move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351677" y="10354999"/>
              <a:ext cx="165208" cy="274902"/>
            </a:xfrm>
            <a:custGeom>
              <a:avLst/>
              <a:gdLst/>
              <a:ahLst/>
              <a:cxnLst/>
              <a:rect l="0" t="0" r="0" b="0"/>
              <a:pathLst>
                <a:path w="165208" h="274902">
                  <a:moveTo>
                    <a:pt x="102723" y="249501"/>
                  </a:moveTo>
                  <a:lnTo>
                    <a:pt x="102723" y="222532"/>
                  </a:lnTo>
                  <a:lnTo>
                    <a:pt x="99900" y="211766"/>
                  </a:lnTo>
                  <a:lnTo>
                    <a:pt x="95197" y="201767"/>
                  </a:lnTo>
                  <a:lnTo>
                    <a:pt x="89238" y="192278"/>
                  </a:lnTo>
                  <a:lnTo>
                    <a:pt x="81033" y="187363"/>
                  </a:lnTo>
                  <a:lnTo>
                    <a:pt x="71330" y="185498"/>
                  </a:lnTo>
                  <a:lnTo>
                    <a:pt x="60627" y="185666"/>
                  </a:lnTo>
                  <a:lnTo>
                    <a:pt x="49259" y="187188"/>
                  </a:lnTo>
                  <a:lnTo>
                    <a:pt x="37447" y="189614"/>
                  </a:lnTo>
                  <a:lnTo>
                    <a:pt x="25339" y="192643"/>
                  </a:lnTo>
                  <a:lnTo>
                    <a:pt x="15856" y="198896"/>
                  </a:lnTo>
                  <a:lnTo>
                    <a:pt x="8122" y="207298"/>
                  </a:lnTo>
                  <a:lnTo>
                    <a:pt x="1556" y="217132"/>
                  </a:lnTo>
                  <a:lnTo>
                    <a:pt x="0" y="226510"/>
                  </a:lnTo>
                  <a:lnTo>
                    <a:pt x="1785" y="235585"/>
                  </a:lnTo>
                  <a:lnTo>
                    <a:pt x="5798" y="244457"/>
                  </a:lnTo>
                  <a:lnTo>
                    <a:pt x="14117" y="250372"/>
                  </a:lnTo>
                  <a:lnTo>
                    <a:pt x="25308" y="254315"/>
                  </a:lnTo>
                  <a:lnTo>
                    <a:pt x="38413" y="256943"/>
                  </a:lnTo>
                  <a:lnTo>
                    <a:pt x="49971" y="255874"/>
                  </a:lnTo>
                  <a:lnTo>
                    <a:pt x="60500" y="252338"/>
                  </a:lnTo>
                  <a:lnTo>
                    <a:pt x="70341" y="247159"/>
                  </a:lnTo>
                  <a:lnTo>
                    <a:pt x="81135" y="239472"/>
                  </a:lnTo>
                  <a:lnTo>
                    <a:pt x="92564" y="230115"/>
                  </a:lnTo>
                  <a:lnTo>
                    <a:pt x="104417" y="219643"/>
                  </a:lnTo>
                  <a:lnTo>
                    <a:pt x="115141" y="207018"/>
                  </a:lnTo>
                  <a:lnTo>
                    <a:pt x="125113" y="192957"/>
                  </a:lnTo>
                  <a:lnTo>
                    <a:pt x="134583" y="177938"/>
                  </a:lnTo>
                  <a:lnTo>
                    <a:pt x="142307" y="163693"/>
                  </a:lnTo>
                  <a:lnTo>
                    <a:pt x="148868" y="149962"/>
                  </a:lnTo>
                  <a:lnTo>
                    <a:pt x="154653" y="136574"/>
                  </a:lnTo>
                  <a:lnTo>
                    <a:pt x="158509" y="122005"/>
                  </a:lnTo>
                  <a:lnTo>
                    <a:pt x="161080" y="106648"/>
                  </a:lnTo>
                  <a:lnTo>
                    <a:pt x="162794" y="90766"/>
                  </a:lnTo>
                  <a:lnTo>
                    <a:pt x="163937" y="74533"/>
                  </a:lnTo>
                  <a:lnTo>
                    <a:pt x="164699" y="58066"/>
                  </a:lnTo>
                  <a:lnTo>
                    <a:pt x="165207" y="41444"/>
                  </a:lnTo>
                  <a:lnTo>
                    <a:pt x="162723" y="27541"/>
                  </a:lnTo>
                  <a:lnTo>
                    <a:pt x="158245" y="15450"/>
                  </a:lnTo>
                  <a:lnTo>
                    <a:pt x="152438" y="4567"/>
                  </a:lnTo>
                  <a:lnTo>
                    <a:pt x="145744" y="134"/>
                  </a:lnTo>
                  <a:lnTo>
                    <a:pt x="138459" y="0"/>
                  </a:lnTo>
                  <a:lnTo>
                    <a:pt x="130780" y="2734"/>
                  </a:lnTo>
                  <a:lnTo>
                    <a:pt x="124250" y="10200"/>
                  </a:lnTo>
                  <a:lnTo>
                    <a:pt x="118485" y="20823"/>
                  </a:lnTo>
                  <a:lnTo>
                    <a:pt x="113231" y="33549"/>
                  </a:lnTo>
                  <a:lnTo>
                    <a:pt x="109728" y="47677"/>
                  </a:lnTo>
                  <a:lnTo>
                    <a:pt x="107393" y="62741"/>
                  </a:lnTo>
                  <a:lnTo>
                    <a:pt x="105836" y="78427"/>
                  </a:lnTo>
                  <a:lnTo>
                    <a:pt x="106209" y="94529"/>
                  </a:lnTo>
                  <a:lnTo>
                    <a:pt x="107869" y="110908"/>
                  </a:lnTo>
                  <a:lnTo>
                    <a:pt x="110387" y="127472"/>
                  </a:lnTo>
                  <a:lnTo>
                    <a:pt x="112066" y="144160"/>
                  </a:lnTo>
                  <a:lnTo>
                    <a:pt x="113185" y="160928"/>
                  </a:lnTo>
                  <a:lnTo>
                    <a:pt x="113931" y="177752"/>
                  </a:lnTo>
                  <a:lnTo>
                    <a:pt x="115839" y="193202"/>
                  </a:lnTo>
                  <a:lnTo>
                    <a:pt x="118522" y="207735"/>
                  </a:lnTo>
                  <a:lnTo>
                    <a:pt x="140823" y="2749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314700" y="10337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060700" y="10261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802479" y="10673100"/>
            <a:ext cx="538952" cy="313491"/>
            <a:chOff x="4802479" y="10673100"/>
            <a:chExt cx="538952" cy="313491"/>
          </a:xfrm>
        </p:grpSpPr>
        <p:sp>
          <p:nvSpPr>
            <p:cNvPr id="100" name="Freeform 99"/>
            <p:cNvSpPr/>
            <p:nvPr/>
          </p:nvSpPr>
          <p:spPr>
            <a:xfrm>
              <a:off x="4802479" y="10673100"/>
              <a:ext cx="220969" cy="312401"/>
            </a:xfrm>
            <a:custGeom>
              <a:avLst/>
              <a:gdLst/>
              <a:ahLst/>
              <a:cxnLst/>
              <a:rect l="0" t="0" r="0" b="0"/>
              <a:pathLst>
                <a:path w="220969" h="312401">
                  <a:moveTo>
                    <a:pt x="188621" y="58400"/>
                  </a:moveTo>
                  <a:lnTo>
                    <a:pt x="181878" y="38174"/>
                  </a:lnTo>
                  <a:lnTo>
                    <a:pt x="174248" y="29394"/>
                  </a:lnTo>
                  <a:lnTo>
                    <a:pt x="163517" y="20718"/>
                  </a:lnTo>
                  <a:lnTo>
                    <a:pt x="150718" y="12112"/>
                  </a:lnTo>
                  <a:lnTo>
                    <a:pt x="135130" y="6374"/>
                  </a:lnTo>
                  <a:lnTo>
                    <a:pt x="117682" y="2549"/>
                  </a:lnTo>
                  <a:lnTo>
                    <a:pt x="98995" y="0"/>
                  </a:lnTo>
                  <a:lnTo>
                    <a:pt x="82303" y="1122"/>
                  </a:lnTo>
                  <a:lnTo>
                    <a:pt x="66943" y="4692"/>
                  </a:lnTo>
                  <a:lnTo>
                    <a:pt x="52468" y="9895"/>
                  </a:lnTo>
                  <a:lnTo>
                    <a:pt x="38586" y="16185"/>
                  </a:lnTo>
                  <a:lnTo>
                    <a:pt x="25097" y="23201"/>
                  </a:lnTo>
                  <a:lnTo>
                    <a:pt x="11872" y="30700"/>
                  </a:lnTo>
                  <a:lnTo>
                    <a:pt x="4466" y="41345"/>
                  </a:lnTo>
                  <a:lnTo>
                    <a:pt x="940" y="54085"/>
                  </a:lnTo>
                  <a:lnTo>
                    <a:pt x="0" y="68223"/>
                  </a:lnTo>
                  <a:lnTo>
                    <a:pt x="2196" y="80471"/>
                  </a:lnTo>
                  <a:lnTo>
                    <a:pt x="6482" y="91458"/>
                  </a:lnTo>
                  <a:lnTo>
                    <a:pt x="12162" y="101605"/>
                  </a:lnTo>
                  <a:lnTo>
                    <a:pt x="23003" y="108370"/>
                  </a:lnTo>
                  <a:lnTo>
                    <a:pt x="37287" y="112880"/>
                  </a:lnTo>
                  <a:lnTo>
                    <a:pt x="53865" y="115886"/>
                  </a:lnTo>
                  <a:lnTo>
                    <a:pt x="69150" y="116480"/>
                  </a:lnTo>
                  <a:lnTo>
                    <a:pt x="83573" y="115464"/>
                  </a:lnTo>
                  <a:lnTo>
                    <a:pt x="97423" y="113376"/>
                  </a:lnTo>
                  <a:lnTo>
                    <a:pt x="108066" y="107751"/>
                  </a:lnTo>
                  <a:lnTo>
                    <a:pt x="116573" y="99767"/>
                  </a:lnTo>
                  <a:lnTo>
                    <a:pt x="123655" y="90211"/>
                  </a:lnTo>
                  <a:lnTo>
                    <a:pt x="131200" y="88074"/>
                  </a:lnTo>
                  <a:lnTo>
                    <a:pt x="139051" y="90883"/>
                  </a:lnTo>
                  <a:lnTo>
                    <a:pt x="147108" y="96989"/>
                  </a:lnTo>
                  <a:lnTo>
                    <a:pt x="167348" y="111299"/>
                  </a:lnTo>
                  <a:lnTo>
                    <a:pt x="178672" y="119066"/>
                  </a:lnTo>
                  <a:lnTo>
                    <a:pt x="190455" y="122832"/>
                  </a:lnTo>
                  <a:lnTo>
                    <a:pt x="202544" y="123933"/>
                  </a:lnTo>
                  <a:lnTo>
                    <a:pt x="214836" y="123255"/>
                  </a:lnTo>
                  <a:lnTo>
                    <a:pt x="220208" y="127036"/>
                  </a:lnTo>
                  <a:lnTo>
                    <a:pt x="220968" y="133790"/>
                  </a:lnTo>
                  <a:lnTo>
                    <a:pt x="218652" y="142527"/>
                  </a:lnTo>
                  <a:lnTo>
                    <a:pt x="214286" y="152584"/>
                  </a:lnTo>
                  <a:lnTo>
                    <a:pt x="208553" y="163523"/>
                  </a:lnTo>
                  <a:lnTo>
                    <a:pt x="201909" y="175048"/>
                  </a:lnTo>
                  <a:lnTo>
                    <a:pt x="196068" y="186965"/>
                  </a:lnTo>
                  <a:lnTo>
                    <a:pt x="190763" y="199144"/>
                  </a:lnTo>
                  <a:lnTo>
                    <a:pt x="185816" y="211496"/>
                  </a:lnTo>
                  <a:lnTo>
                    <a:pt x="181106" y="225375"/>
                  </a:lnTo>
                  <a:lnTo>
                    <a:pt x="176555" y="240271"/>
                  </a:lnTo>
                  <a:lnTo>
                    <a:pt x="175921" y="31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051657" y="10795000"/>
              <a:ext cx="117244" cy="165101"/>
            </a:xfrm>
            <a:custGeom>
              <a:avLst/>
              <a:gdLst/>
              <a:ahLst/>
              <a:cxnLst/>
              <a:rect l="0" t="0" r="0" b="0"/>
              <a:pathLst>
                <a:path w="117244" h="165101">
                  <a:moveTo>
                    <a:pt x="91843" y="0"/>
                  </a:moveTo>
                  <a:lnTo>
                    <a:pt x="38813" y="17676"/>
                  </a:lnTo>
                  <a:lnTo>
                    <a:pt x="29678" y="24484"/>
                  </a:lnTo>
                  <a:lnTo>
                    <a:pt x="22177" y="33256"/>
                  </a:lnTo>
                  <a:lnTo>
                    <a:pt x="15766" y="43337"/>
                  </a:lnTo>
                  <a:lnTo>
                    <a:pt x="10080" y="54291"/>
                  </a:lnTo>
                  <a:lnTo>
                    <a:pt x="4879" y="65827"/>
                  </a:lnTo>
                  <a:lnTo>
                    <a:pt x="0" y="77751"/>
                  </a:lnTo>
                  <a:lnTo>
                    <a:pt x="981" y="87112"/>
                  </a:lnTo>
                  <a:lnTo>
                    <a:pt x="5868" y="94763"/>
                  </a:lnTo>
                  <a:lnTo>
                    <a:pt x="13360" y="101275"/>
                  </a:lnTo>
                  <a:lnTo>
                    <a:pt x="22587" y="102795"/>
                  </a:lnTo>
                  <a:lnTo>
                    <a:pt x="32972" y="100985"/>
                  </a:lnTo>
                  <a:lnTo>
                    <a:pt x="44129" y="96956"/>
                  </a:lnTo>
                  <a:lnTo>
                    <a:pt x="54389" y="90037"/>
                  </a:lnTo>
                  <a:lnTo>
                    <a:pt x="64051" y="81191"/>
                  </a:lnTo>
                  <a:lnTo>
                    <a:pt x="73315" y="71061"/>
                  </a:lnTo>
                  <a:lnTo>
                    <a:pt x="79491" y="69952"/>
                  </a:lnTo>
                  <a:lnTo>
                    <a:pt x="83608" y="74857"/>
                  </a:lnTo>
                  <a:lnTo>
                    <a:pt x="86353" y="83771"/>
                  </a:lnTo>
                  <a:lnTo>
                    <a:pt x="88183" y="95358"/>
                  </a:lnTo>
                  <a:lnTo>
                    <a:pt x="89403" y="108728"/>
                  </a:lnTo>
                  <a:lnTo>
                    <a:pt x="117243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254945" y="10782300"/>
              <a:ext cx="86486" cy="204291"/>
            </a:xfrm>
            <a:custGeom>
              <a:avLst/>
              <a:gdLst/>
              <a:ahLst/>
              <a:cxnLst/>
              <a:rect l="0" t="0" r="0" b="0"/>
              <a:pathLst>
                <a:path w="86486" h="204291">
                  <a:moveTo>
                    <a:pt x="53655" y="0"/>
                  </a:moveTo>
                  <a:lnTo>
                    <a:pt x="18301" y="35352"/>
                  </a:lnTo>
                  <a:lnTo>
                    <a:pt x="11741" y="44735"/>
                  </a:lnTo>
                  <a:lnTo>
                    <a:pt x="5957" y="55223"/>
                  </a:lnTo>
                  <a:lnTo>
                    <a:pt x="690" y="66448"/>
                  </a:lnTo>
                  <a:lnTo>
                    <a:pt x="0" y="78165"/>
                  </a:lnTo>
                  <a:lnTo>
                    <a:pt x="2363" y="90210"/>
                  </a:lnTo>
                  <a:lnTo>
                    <a:pt x="6760" y="102473"/>
                  </a:lnTo>
                  <a:lnTo>
                    <a:pt x="12514" y="114882"/>
                  </a:lnTo>
                  <a:lnTo>
                    <a:pt x="19172" y="127388"/>
                  </a:lnTo>
                  <a:lnTo>
                    <a:pt x="26433" y="139958"/>
                  </a:lnTo>
                  <a:lnTo>
                    <a:pt x="35507" y="151161"/>
                  </a:lnTo>
                  <a:lnTo>
                    <a:pt x="45789" y="161452"/>
                  </a:lnTo>
                  <a:lnTo>
                    <a:pt x="56878" y="171134"/>
                  </a:lnTo>
                  <a:lnTo>
                    <a:pt x="67092" y="180412"/>
                  </a:lnTo>
                  <a:lnTo>
                    <a:pt x="85968" y="198246"/>
                  </a:lnTo>
                  <a:lnTo>
                    <a:pt x="86485" y="202719"/>
                  </a:lnTo>
                  <a:lnTo>
                    <a:pt x="81186" y="204290"/>
                  </a:lnTo>
                  <a:lnTo>
                    <a:pt x="28255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584200"/>
            <a:ext cx="90678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Example 2)</a:t>
            </a:r>
          </a:p>
          <a:p>
            <a:r>
              <a:rPr lang="en-US" sz="2100" smtClean="0">
                <a:solidFill>
                  <a:srgbClr val="0000FF"/>
                </a:solidFill>
                <a:latin typeface="Comic Sans MS - 28"/>
              </a:rPr>
              <a:t>In 1967 a 60-second television commercial during the first Super Bowl cost $85, 000. In 1998 advertisers paid $2.6 million for two 30-second spots. Assuming those were the least and greatest costs during that period, write an inequality that describes the cost of 60 seconds of commercial time from 1967 to 1998.</a:t>
            </a:r>
            <a:endParaRPr lang="en-US" sz="2100">
              <a:solidFill>
                <a:srgbClr val="0000FF"/>
              </a:solidFill>
              <a:latin typeface="Comic Sans MS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790700" y="3251200"/>
            <a:ext cx="7327901" cy="63501"/>
          </a:xfrm>
          <a:custGeom>
            <a:avLst/>
            <a:gdLst/>
            <a:ahLst/>
            <a:cxnLst/>
            <a:rect l="0" t="0" r="0" b="0"/>
            <a:pathLst>
              <a:path w="7327901" h="63501">
                <a:moveTo>
                  <a:pt x="0" y="63500"/>
                </a:moveTo>
                <a:lnTo>
                  <a:pt x="7327900" y="0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84200" y="3822700"/>
            <a:ext cx="4025901" cy="76201"/>
          </a:xfrm>
          <a:custGeom>
            <a:avLst/>
            <a:gdLst/>
            <a:ahLst/>
            <a:cxnLst/>
            <a:rect l="0" t="0" r="0" b="0"/>
            <a:pathLst>
              <a:path w="4025901" h="76201">
                <a:moveTo>
                  <a:pt x="0" y="0"/>
                </a:moveTo>
                <a:lnTo>
                  <a:pt x="4025900" y="76200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95300" y="4203700"/>
            <a:ext cx="406401" cy="266701"/>
            <a:chOff x="495300" y="4203700"/>
            <a:chExt cx="406401" cy="266701"/>
          </a:xfrm>
        </p:grpSpPr>
        <p:sp>
          <p:nvSpPr>
            <p:cNvPr id="5" name="Freeform 4"/>
            <p:cNvSpPr/>
            <p:nvPr/>
          </p:nvSpPr>
          <p:spPr>
            <a:xfrm>
              <a:off x="495300" y="4203700"/>
              <a:ext cx="304801" cy="266701"/>
            </a:xfrm>
            <a:custGeom>
              <a:avLst/>
              <a:gdLst/>
              <a:ahLst/>
              <a:cxnLst/>
              <a:rect l="0" t="0" r="0" b="0"/>
              <a:pathLst>
                <a:path w="304801" h="266701">
                  <a:moveTo>
                    <a:pt x="0" y="0"/>
                  </a:moveTo>
                  <a:lnTo>
                    <a:pt x="20225" y="6742"/>
                  </a:lnTo>
                  <a:lnTo>
                    <a:pt x="30417" y="12961"/>
                  </a:lnTo>
                  <a:lnTo>
                    <a:pt x="41444" y="21340"/>
                  </a:lnTo>
                  <a:lnTo>
                    <a:pt x="53029" y="31160"/>
                  </a:lnTo>
                  <a:lnTo>
                    <a:pt x="63575" y="41940"/>
                  </a:lnTo>
                  <a:lnTo>
                    <a:pt x="73428" y="53360"/>
                  </a:lnTo>
                  <a:lnTo>
                    <a:pt x="93312" y="78749"/>
                  </a:lnTo>
                  <a:lnTo>
                    <a:pt x="116261" y="108847"/>
                  </a:lnTo>
                  <a:lnTo>
                    <a:pt x="126896" y="124776"/>
                  </a:lnTo>
                  <a:lnTo>
                    <a:pt x="136808" y="141039"/>
                  </a:lnTo>
                  <a:lnTo>
                    <a:pt x="146239" y="157526"/>
                  </a:lnTo>
                  <a:lnTo>
                    <a:pt x="156759" y="174162"/>
                  </a:lnTo>
                  <a:lnTo>
                    <a:pt x="168006" y="190896"/>
                  </a:lnTo>
                  <a:lnTo>
                    <a:pt x="179737" y="207697"/>
                  </a:lnTo>
                  <a:lnTo>
                    <a:pt x="191791" y="221720"/>
                  </a:lnTo>
                  <a:lnTo>
                    <a:pt x="204061" y="233891"/>
                  </a:lnTo>
                  <a:lnTo>
                    <a:pt x="216474" y="244827"/>
                  </a:lnTo>
                  <a:lnTo>
                    <a:pt x="230393" y="253529"/>
                  </a:lnTo>
                  <a:lnTo>
                    <a:pt x="245318" y="260742"/>
                  </a:lnTo>
                  <a:lnTo>
                    <a:pt x="3048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33400" y="426720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139700" y="0"/>
                  </a:moveTo>
                  <a:lnTo>
                    <a:pt x="86670" y="35353"/>
                  </a:lnTo>
                  <a:lnTo>
                    <a:pt x="76124" y="44735"/>
                  </a:lnTo>
                  <a:lnTo>
                    <a:pt x="66271" y="55223"/>
                  </a:lnTo>
                  <a:lnTo>
                    <a:pt x="56881" y="66449"/>
                  </a:lnTo>
                  <a:lnTo>
                    <a:pt x="47798" y="76755"/>
                  </a:lnTo>
                  <a:lnTo>
                    <a:pt x="30180" y="95731"/>
                  </a:lnTo>
                  <a:lnTo>
                    <a:pt x="22942" y="106154"/>
                  </a:lnTo>
                  <a:lnTo>
                    <a:pt x="16706" y="117336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901700" y="4267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76300" y="4381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65711" y="4227028"/>
            <a:ext cx="1907690" cy="268773"/>
            <a:chOff x="1165711" y="4227028"/>
            <a:chExt cx="1907690" cy="268773"/>
          </a:xfrm>
        </p:grpSpPr>
        <p:sp>
          <p:nvSpPr>
            <p:cNvPr id="10" name="Freeform 9"/>
            <p:cNvSpPr/>
            <p:nvPr/>
          </p:nvSpPr>
          <p:spPr>
            <a:xfrm>
              <a:off x="1165711" y="4250858"/>
              <a:ext cx="167790" cy="181443"/>
            </a:xfrm>
            <a:custGeom>
              <a:avLst/>
              <a:gdLst/>
              <a:ahLst/>
              <a:cxnLst/>
              <a:rect l="0" t="0" r="0" b="0"/>
              <a:pathLst>
                <a:path w="167790" h="181443">
                  <a:moveTo>
                    <a:pt x="167789" y="16342"/>
                  </a:moveTo>
                  <a:lnTo>
                    <a:pt x="154305" y="2857"/>
                  </a:lnTo>
                  <a:lnTo>
                    <a:pt x="144688" y="297"/>
                  </a:lnTo>
                  <a:lnTo>
                    <a:pt x="132633" y="0"/>
                  </a:lnTo>
                  <a:lnTo>
                    <a:pt x="118951" y="1214"/>
                  </a:lnTo>
                  <a:lnTo>
                    <a:pt x="104186" y="4845"/>
                  </a:lnTo>
                  <a:lnTo>
                    <a:pt x="88698" y="10089"/>
                  </a:lnTo>
                  <a:lnTo>
                    <a:pt x="72728" y="16406"/>
                  </a:lnTo>
                  <a:lnTo>
                    <a:pt x="57848" y="23440"/>
                  </a:lnTo>
                  <a:lnTo>
                    <a:pt x="43695" y="30952"/>
                  </a:lnTo>
                  <a:lnTo>
                    <a:pt x="30026" y="38782"/>
                  </a:lnTo>
                  <a:lnTo>
                    <a:pt x="19502" y="49646"/>
                  </a:lnTo>
                  <a:lnTo>
                    <a:pt x="11076" y="62533"/>
                  </a:lnTo>
                  <a:lnTo>
                    <a:pt x="4047" y="76769"/>
                  </a:lnTo>
                  <a:lnTo>
                    <a:pt x="772" y="91905"/>
                  </a:lnTo>
                  <a:lnTo>
                    <a:pt x="0" y="107639"/>
                  </a:lnTo>
                  <a:lnTo>
                    <a:pt x="896" y="123773"/>
                  </a:lnTo>
                  <a:lnTo>
                    <a:pt x="5727" y="135940"/>
                  </a:lnTo>
                  <a:lnTo>
                    <a:pt x="13181" y="145463"/>
                  </a:lnTo>
                  <a:lnTo>
                    <a:pt x="22383" y="153223"/>
                  </a:lnTo>
                  <a:lnTo>
                    <a:pt x="35574" y="158396"/>
                  </a:lnTo>
                  <a:lnTo>
                    <a:pt x="51423" y="161844"/>
                  </a:lnTo>
                  <a:lnTo>
                    <a:pt x="69045" y="164143"/>
                  </a:lnTo>
                  <a:lnTo>
                    <a:pt x="86437" y="167087"/>
                  </a:lnTo>
                  <a:lnTo>
                    <a:pt x="103677" y="170461"/>
                  </a:lnTo>
                  <a:lnTo>
                    <a:pt x="167789" y="1814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469264" y="4279900"/>
              <a:ext cx="154666" cy="135347"/>
            </a:xfrm>
            <a:custGeom>
              <a:avLst/>
              <a:gdLst/>
              <a:ahLst/>
              <a:cxnLst/>
              <a:rect l="0" t="0" r="0" b="0"/>
              <a:pathLst>
                <a:path w="154666" h="135347">
                  <a:moveTo>
                    <a:pt x="42036" y="12700"/>
                  </a:moveTo>
                  <a:lnTo>
                    <a:pt x="21810" y="26184"/>
                  </a:lnTo>
                  <a:lnTo>
                    <a:pt x="14440" y="34389"/>
                  </a:lnTo>
                  <a:lnTo>
                    <a:pt x="8117" y="44092"/>
                  </a:lnTo>
                  <a:lnTo>
                    <a:pt x="2490" y="54795"/>
                  </a:lnTo>
                  <a:lnTo>
                    <a:pt x="149" y="67574"/>
                  </a:lnTo>
                  <a:lnTo>
                    <a:pt x="0" y="81738"/>
                  </a:lnTo>
                  <a:lnTo>
                    <a:pt x="1312" y="96825"/>
                  </a:lnTo>
                  <a:lnTo>
                    <a:pt x="6420" y="108294"/>
                  </a:lnTo>
                  <a:lnTo>
                    <a:pt x="14058" y="117352"/>
                  </a:lnTo>
                  <a:lnTo>
                    <a:pt x="23384" y="124801"/>
                  </a:lnTo>
                  <a:lnTo>
                    <a:pt x="35246" y="129767"/>
                  </a:lnTo>
                  <a:lnTo>
                    <a:pt x="48798" y="133078"/>
                  </a:lnTo>
                  <a:lnTo>
                    <a:pt x="63477" y="135285"/>
                  </a:lnTo>
                  <a:lnTo>
                    <a:pt x="77497" y="135346"/>
                  </a:lnTo>
                  <a:lnTo>
                    <a:pt x="91076" y="133975"/>
                  </a:lnTo>
                  <a:lnTo>
                    <a:pt x="104363" y="131650"/>
                  </a:lnTo>
                  <a:lnTo>
                    <a:pt x="117454" y="127277"/>
                  </a:lnTo>
                  <a:lnTo>
                    <a:pt x="130414" y="121541"/>
                  </a:lnTo>
                  <a:lnTo>
                    <a:pt x="143288" y="114893"/>
                  </a:lnTo>
                  <a:lnTo>
                    <a:pt x="150459" y="106229"/>
                  </a:lnTo>
                  <a:lnTo>
                    <a:pt x="153829" y="96219"/>
                  </a:lnTo>
                  <a:lnTo>
                    <a:pt x="154665" y="85313"/>
                  </a:lnTo>
                  <a:lnTo>
                    <a:pt x="152399" y="73808"/>
                  </a:lnTo>
                  <a:lnTo>
                    <a:pt x="148067" y="61905"/>
                  </a:lnTo>
                  <a:lnTo>
                    <a:pt x="142356" y="49736"/>
                  </a:lnTo>
                  <a:lnTo>
                    <a:pt x="134316" y="40213"/>
                  </a:lnTo>
                  <a:lnTo>
                    <a:pt x="124723" y="32453"/>
                  </a:lnTo>
                  <a:lnTo>
                    <a:pt x="114094" y="25868"/>
                  </a:lnTo>
                  <a:lnTo>
                    <a:pt x="102774" y="20068"/>
                  </a:lnTo>
                  <a:lnTo>
                    <a:pt x="90995" y="14789"/>
                  </a:lnTo>
                  <a:lnTo>
                    <a:pt x="2933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34038" y="4247183"/>
              <a:ext cx="191582" cy="189174"/>
            </a:xfrm>
            <a:custGeom>
              <a:avLst/>
              <a:gdLst/>
              <a:ahLst/>
              <a:cxnLst/>
              <a:rect l="0" t="0" r="0" b="0"/>
              <a:pathLst>
                <a:path w="191582" h="189174">
                  <a:moveTo>
                    <a:pt x="120162" y="7317"/>
                  </a:moveTo>
                  <a:lnTo>
                    <a:pt x="93194" y="7317"/>
                  </a:lnTo>
                  <a:lnTo>
                    <a:pt x="79605" y="5905"/>
                  </a:lnTo>
                  <a:lnTo>
                    <a:pt x="64902" y="3554"/>
                  </a:lnTo>
                  <a:lnTo>
                    <a:pt x="49455" y="574"/>
                  </a:lnTo>
                  <a:lnTo>
                    <a:pt x="34924" y="0"/>
                  </a:lnTo>
                  <a:lnTo>
                    <a:pt x="21003" y="1027"/>
                  </a:lnTo>
                  <a:lnTo>
                    <a:pt x="7489" y="3124"/>
                  </a:lnTo>
                  <a:lnTo>
                    <a:pt x="1302" y="10166"/>
                  </a:lnTo>
                  <a:lnTo>
                    <a:pt x="0" y="20505"/>
                  </a:lnTo>
                  <a:lnTo>
                    <a:pt x="1954" y="33042"/>
                  </a:lnTo>
                  <a:lnTo>
                    <a:pt x="10312" y="44222"/>
                  </a:lnTo>
                  <a:lnTo>
                    <a:pt x="22940" y="54498"/>
                  </a:lnTo>
                  <a:lnTo>
                    <a:pt x="38414" y="64171"/>
                  </a:lnTo>
                  <a:lnTo>
                    <a:pt x="55785" y="73442"/>
                  </a:lnTo>
                  <a:lnTo>
                    <a:pt x="74422" y="82444"/>
                  </a:lnTo>
                  <a:lnTo>
                    <a:pt x="112533" y="99973"/>
                  </a:lnTo>
                  <a:lnTo>
                    <a:pt x="148286" y="117171"/>
                  </a:lnTo>
                  <a:lnTo>
                    <a:pt x="162900" y="125708"/>
                  </a:lnTo>
                  <a:lnTo>
                    <a:pt x="175465" y="134222"/>
                  </a:lnTo>
                  <a:lnTo>
                    <a:pt x="186664" y="142721"/>
                  </a:lnTo>
                  <a:lnTo>
                    <a:pt x="191308" y="151208"/>
                  </a:lnTo>
                  <a:lnTo>
                    <a:pt x="191581" y="159689"/>
                  </a:lnTo>
                  <a:lnTo>
                    <a:pt x="188941" y="168164"/>
                  </a:lnTo>
                  <a:lnTo>
                    <a:pt x="182948" y="175226"/>
                  </a:lnTo>
                  <a:lnTo>
                    <a:pt x="174719" y="181345"/>
                  </a:lnTo>
                  <a:lnTo>
                    <a:pt x="165000" y="186836"/>
                  </a:lnTo>
                  <a:lnTo>
                    <a:pt x="152876" y="189085"/>
                  </a:lnTo>
                  <a:lnTo>
                    <a:pt x="139149" y="189173"/>
                  </a:lnTo>
                  <a:lnTo>
                    <a:pt x="124353" y="187821"/>
                  </a:lnTo>
                  <a:lnTo>
                    <a:pt x="110256" y="185508"/>
                  </a:lnTo>
                  <a:lnTo>
                    <a:pt x="96624" y="182555"/>
                  </a:lnTo>
                  <a:lnTo>
                    <a:pt x="56662" y="1724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26283" y="4279900"/>
              <a:ext cx="32718" cy="152401"/>
            </a:xfrm>
            <a:custGeom>
              <a:avLst/>
              <a:gdLst/>
              <a:ahLst/>
              <a:cxnLst/>
              <a:rect l="0" t="0" r="0" b="0"/>
              <a:pathLst>
                <a:path w="32718" h="152401">
                  <a:moveTo>
                    <a:pt x="7317" y="0"/>
                  </a:moveTo>
                  <a:lnTo>
                    <a:pt x="574" y="20225"/>
                  </a:lnTo>
                  <a:lnTo>
                    <a:pt x="0" y="30417"/>
                  </a:lnTo>
                  <a:lnTo>
                    <a:pt x="1028" y="41444"/>
                  </a:lnTo>
                  <a:lnTo>
                    <a:pt x="3124" y="53029"/>
                  </a:lnTo>
                  <a:lnTo>
                    <a:pt x="5932" y="64986"/>
                  </a:lnTo>
                  <a:lnTo>
                    <a:pt x="9216" y="77191"/>
                  </a:lnTo>
                  <a:lnTo>
                    <a:pt x="16627" y="102040"/>
                  </a:lnTo>
                  <a:lnTo>
                    <a:pt x="32717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032000" y="4357865"/>
              <a:ext cx="241301" cy="10936"/>
            </a:xfrm>
            <a:custGeom>
              <a:avLst/>
              <a:gdLst/>
              <a:ahLst/>
              <a:cxnLst/>
              <a:rect l="0" t="0" r="0" b="0"/>
              <a:pathLst>
                <a:path w="241301" h="10936">
                  <a:moveTo>
                    <a:pt x="0" y="10935"/>
                  </a:moveTo>
                  <a:lnTo>
                    <a:pt x="20225" y="4192"/>
                  </a:lnTo>
                  <a:lnTo>
                    <a:pt x="31828" y="2206"/>
                  </a:lnTo>
                  <a:lnTo>
                    <a:pt x="45207" y="882"/>
                  </a:lnTo>
                  <a:lnTo>
                    <a:pt x="59771" y="0"/>
                  </a:lnTo>
                  <a:lnTo>
                    <a:pt x="73714" y="822"/>
                  </a:lnTo>
                  <a:lnTo>
                    <a:pt x="87243" y="2782"/>
                  </a:lnTo>
                  <a:lnTo>
                    <a:pt x="100495" y="5500"/>
                  </a:lnTo>
                  <a:lnTo>
                    <a:pt x="116385" y="7311"/>
                  </a:lnTo>
                  <a:lnTo>
                    <a:pt x="134035" y="8519"/>
                  </a:lnTo>
                  <a:lnTo>
                    <a:pt x="171048" y="9861"/>
                  </a:lnTo>
                  <a:lnTo>
                    <a:pt x="241300" y="109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12559" y="4343400"/>
              <a:ext cx="169244" cy="123632"/>
            </a:xfrm>
            <a:custGeom>
              <a:avLst/>
              <a:gdLst/>
              <a:ahLst/>
              <a:cxnLst/>
              <a:rect l="0" t="0" r="0" b="0"/>
              <a:pathLst>
                <a:path w="169244" h="123632">
                  <a:moveTo>
                    <a:pt x="16341" y="25400"/>
                  </a:moveTo>
                  <a:lnTo>
                    <a:pt x="2856" y="38884"/>
                  </a:lnTo>
                  <a:lnTo>
                    <a:pt x="296" y="47089"/>
                  </a:lnTo>
                  <a:lnTo>
                    <a:pt x="0" y="56792"/>
                  </a:lnTo>
                  <a:lnTo>
                    <a:pt x="1213" y="67495"/>
                  </a:lnTo>
                  <a:lnTo>
                    <a:pt x="4844" y="77452"/>
                  </a:lnTo>
                  <a:lnTo>
                    <a:pt x="10088" y="86912"/>
                  </a:lnTo>
                  <a:lnTo>
                    <a:pt x="16405" y="96041"/>
                  </a:lnTo>
                  <a:lnTo>
                    <a:pt x="26261" y="103539"/>
                  </a:lnTo>
                  <a:lnTo>
                    <a:pt x="38477" y="109948"/>
                  </a:lnTo>
                  <a:lnTo>
                    <a:pt x="52265" y="115632"/>
                  </a:lnTo>
                  <a:lnTo>
                    <a:pt x="67101" y="119421"/>
                  </a:lnTo>
                  <a:lnTo>
                    <a:pt x="82636" y="121947"/>
                  </a:lnTo>
                  <a:lnTo>
                    <a:pt x="98638" y="123631"/>
                  </a:lnTo>
                  <a:lnTo>
                    <a:pt x="113539" y="123343"/>
                  </a:lnTo>
                  <a:lnTo>
                    <a:pt x="127706" y="121739"/>
                  </a:lnTo>
                  <a:lnTo>
                    <a:pt x="141384" y="119260"/>
                  </a:lnTo>
                  <a:lnTo>
                    <a:pt x="151914" y="113373"/>
                  </a:lnTo>
                  <a:lnTo>
                    <a:pt x="160345" y="105215"/>
                  </a:lnTo>
                  <a:lnTo>
                    <a:pt x="167377" y="95543"/>
                  </a:lnTo>
                  <a:lnTo>
                    <a:pt x="169243" y="84862"/>
                  </a:lnTo>
                  <a:lnTo>
                    <a:pt x="167664" y="73508"/>
                  </a:lnTo>
                  <a:lnTo>
                    <a:pt x="163790" y="61705"/>
                  </a:lnTo>
                  <a:lnTo>
                    <a:pt x="156973" y="51014"/>
                  </a:lnTo>
                  <a:lnTo>
                    <a:pt x="148196" y="41065"/>
                  </a:lnTo>
                  <a:lnTo>
                    <a:pt x="138111" y="31610"/>
                  </a:lnTo>
                  <a:lnTo>
                    <a:pt x="125743" y="23895"/>
                  </a:lnTo>
                  <a:lnTo>
                    <a:pt x="111853" y="17341"/>
                  </a:lnTo>
                  <a:lnTo>
                    <a:pt x="96949" y="11560"/>
                  </a:lnTo>
                  <a:lnTo>
                    <a:pt x="69100" y="1375"/>
                  </a:lnTo>
                  <a:lnTo>
                    <a:pt x="1634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39231" y="4227028"/>
              <a:ext cx="134170" cy="268773"/>
            </a:xfrm>
            <a:custGeom>
              <a:avLst/>
              <a:gdLst/>
              <a:ahLst/>
              <a:cxnLst/>
              <a:rect l="0" t="0" r="0" b="0"/>
              <a:pathLst>
                <a:path w="134170" h="268773">
                  <a:moveTo>
                    <a:pt x="134169" y="40172"/>
                  </a:moveTo>
                  <a:lnTo>
                    <a:pt x="120685" y="26687"/>
                  </a:lnTo>
                  <a:lnTo>
                    <a:pt x="112479" y="19893"/>
                  </a:lnTo>
                  <a:lnTo>
                    <a:pt x="102776" y="12541"/>
                  </a:lnTo>
                  <a:lnTo>
                    <a:pt x="92073" y="4818"/>
                  </a:lnTo>
                  <a:lnTo>
                    <a:pt x="79294" y="1080"/>
                  </a:lnTo>
                  <a:lnTo>
                    <a:pt x="65130" y="0"/>
                  </a:lnTo>
                  <a:lnTo>
                    <a:pt x="50043" y="690"/>
                  </a:lnTo>
                  <a:lnTo>
                    <a:pt x="37162" y="3973"/>
                  </a:lnTo>
                  <a:lnTo>
                    <a:pt x="25753" y="8983"/>
                  </a:lnTo>
                  <a:lnTo>
                    <a:pt x="15325" y="15146"/>
                  </a:lnTo>
                  <a:lnTo>
                    <a:pt x="8373" y="26310"/>
                  </a:lnTo>
                  <a:lnTo>
                    <a:pt x="3738" y="40809"/>
                  </a:lnTo>
                  <a:lnTo>
                    <a:pt x="648" y="57529"/>
                  </a:lnTo>
                  <a:lnTo>
                    <a:pt x="0" y="72910"/>
                  </a:lnTo>
                  <a:lnTo>
                    <a:pt x="978" y="87397"/>
                  </a:lnTo>
                  <a:lnTo>
                    <a:pt x="3041" y="101289"/>
                  </a:lnTo>
                  <a:lnTo>
                    <a:pt x="7239" y="116194"/>
                  </a:lnTo>
                  <a:lnTo>
                    <a:pt x="12860" y="131776"/>
                  </a:lnTo>
                  <a:lnTo>
                    <a:pt x="19430" y="147808"/>
                  </a:lnTo>
                  <a:lnTo>
                    <a:pt x="25220" y="162729"/>
                  </a:lnTo>
                  <a:lnTo>
                    <a:pt x="35417" y="190597"/>
                  </a:lnTo>
                  <a:lnTo>
                    <a:pt x="41523" y="203955"/>
                  </a:lnTo>
                  <a:lnTo>
                    <a:pt x="48416" y="217094"/>
                  </a:lnTo>
                  <a:lnTo>
                    <a:pt x="57969" y="2687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857500" y="4408665"/>
              <a:ext cx="215901" cy="10936"/>
            </a:xfrm>
            <a:custGeom>
              <a:avLst/>
              <a:gdLst/>
              <a:ahLst/>
              <a:cxnLst/>
              <a:rect l="0" t="0" r="0" b="0"/>
              <a:pathLst>
                <a:path w="215901" h="10936">
                  <a:moveTo>
                    <a:pt x="0" y="10935"/>
                  </a:moveTo>
                  <a:lnTo>
                    <a:pt x="20225" y="4192"/>
                  </a:lnTo>
                  <a:lnTo>
                    <a:pt x="33239" y="2206"/>
                  </a:lnTo>
                  <a:lnTo>
                    <a:pt x="48970" y="882"/>
                  </a:lnTo>
                  <a:lnTo>
                    <a:pt x="66513" y="0"/>
                  </a:lnTo>
                  <a:lnTo>
                    <a:pt x="85264" y="822"/>
                  </a:lnTo>
                  <a:lnTo>
                    <a:pt x="104820" y="2782"/>
                  </a:lnTo>
                  <a:lnTo>
                    <a:pt x="124913" y="5500"/>
                  </a:lnTo>
                  <a:lnTo>
                    <a:pt x="143953" y="7311"/>
                  </a:lnTo>
                  <a:lnTo>
                    <a:pt x="162291" y="8519"/>
                  </a:lnTo>
                  <a:lnTo>
                    <a:pt x="215900" y="109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495300" y="4013200"/>
            <a:ext cx="190501" cy="25401"/>
          </a:xfrm>
          <a:custGeom>
            <a:avLst/>
            <a:gdLst/>
            <a:ahLst/>
            <a:cxnLst/>
            <a:rect l="0" t="0" r="0" b="0"/>
            <a:pathLst>
              <a:path w="190501" h="25401">
                <a:moveTo>
                  <a:pt x="0" y="25400"/>
                </a:moveTo>
                <a:lnTo>
                  <a:pt x="26967" y="18657"/>
                </a:lnTo>
                <a:lnTo>
                  <a:pt x="59022" y="11585"/>
                </a:lnTo>
                <a:lnTo>
                  <a:pt x="77448" y="7723"/>
                </a:lnTo>
                <a:lnTo>
                  <a:pt x="95376" y="5148"/>
                </a:lnTo>
                <a:lnTo>
                  <a:pt x="112973" y="3432"/>
                </a:lnTo>
                <a:lnTo>
                  <a:pt x="1905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388508" y="4267200"/>
            <a:ext cx="5349093" cy="457201"/>
            <a:chOff x="3388508" y="4267200"/>
            <a:chExt cx="5349093" cy="457201"/>
          </a:xfrm>
        </p:grpSpPr>
        <p:sp>
          <p:nvSpPr>
            <p:cNvPr id="20" name="Freeform 19"/>
            <p:cNvSpPr/>
            <p:nvPr/>
          </p:nvSpPr>
          <p:spPr>
            <a:xfrm>
              <a:off x="3388508" y="4267200"/>
              <a:ext cx="159866" cy="160981"/>
            </a:xfrm>
            <a:custGeom>
              <a:avLst/>
              <a:gdLst/>
              <a:ahLst/>
              <a:cxnLst/>
              <a:rect l="0" t="0" r="0" b="0"/>
              <a:pathLst>
                <a:path w="159866" h="160981">
                  <a:moveTo>
                    <a:pt x="53192" y="0"/>
                  </a:moveTo>
                  <a:lnTo>
                    <a:pt x="39707" y="13484"/>
                  </a:lnTo>
                  <a:lnTo>
                    <a:pt x="34324" y="21689"/>
                  </a:lnTo>
                  <a:lnTo>
                    <a:pt x="29325" y="31392"/>
                  </a:lnTo>
                  <a:lnTo>
                    <a:pt x="24580" y="42095"/>
                  </a:lnTo>
                  <a:lnTo>
                    <a:pt x="11783" y="69038"/>
                  </a:lnTo>
                  <a:lnTo>
                    <a:pt x="4419" y="84125"/>
                  </a:lnTo>
                  <a:lnTo>
                    <a:pt x="921" y="98417"/>
                  </a:lnTo>
                  <a:lnTo>
                    <a:pt x="0" y="112178"/>
                  </a:lnTo>
                  <a:lnTo>
                    <a:pt x="797" y="125585"/>
                  </a:lnTo>
                  <a:lnTo>
                    <a:pt x="5562" y="135934"/>
                  </a:lnTo>
                  <a:lnTo>
                    <a:pt x="12972" y="144245"/>
                  </a:lnTo>
                  <a:lnTo>
                    <a:pt x="22145" y="151196"/>
                  </a:lnTo>
                  <a:lnTo>
                    <a:pt x="33905" y="155831"/>
                  </a:lnTo>
                  <a:lnTo>
                    <a:pt x="47389" y="158920"/>
                  </a:lnTo>
                  <a:lnTo>
                    <a:pt x="62024" y="160980"/>
                  </a:lnTo>
                  <a:lnTo>
                    <a:pt x="76013" y="160942"/>
                  </a:lnTo>
                  <a:lnTo>
                    <a:pt x="89572" y="159506"/>
                  </a:lnTo>
                  <a:lnTo>
                    <a:pt x="102845" y="157137"/>
                  </a:lnTo>
                  <a:lnTo>
                    <a:pt x="115928" y="154147"/>
                  </a:lnTo>
                  <a:lnTo>
                    <a:pt x="128882" y="150742"/>
                  </a:lnTo>
                  <a:lnTo>
                    <a:pt x="141752" y="147061"/>
                  </a:lnTo>
                  <a:lnTo>
                    <a:pt x="150332" y="138963"/>
                  </a:lnTo>
                  <a:lnTo>
                    <a:pt x="156052" y="127920"/>
                  </a:lnTo>
                  <a:lnTo>
                    <a:pt x="159865" y="114913"/>
                  </a:lnTo>
                  <a:lnTo>
                    <a:pt x="158174" y="104831"/>
                  </a:lnTo>
                  <a:lnTo>
                    <a:pt x="152813" y="96698"/>
                  </a:lnTo>
                  <a:lnTo>
                    <a:pt x="145006" y="89865"/>
                  </a:lnTo>
                  <a:lnTo>
                    <a:pt x="134157" y="85310"/>
                  </a:lnTo>
                  <a:lnTo>
                    <a:pt x="121279" y="82273"/>
                  </a:lnTo>
                  <a:lnTo>
                    <a:pt x="107050" y="80248"/>
                  </a:lnTo>
                  <a:lnTo>
                    <a:pt x="96153" y="83132"/>
                  </a:lnTo>
                  <a:lnTo>
                    <a:pt x="87477" y="89288"/>
                  </a:lnTo>
                  <a:lnTo>
                    <a:pt x="65892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70513" y="4345801"/>
              <a:ext cx="133272" cy="87554"/>
            </a:xfrm>
            <a:custGeom>
              <a:avLst/>
              <a:gdLst/>
              <a:ahLst/>
              <a:cxnLst/>
              <a:rect l="0" t="0" r="0" b="0"/>
              <a:pathLst>
                <a:path w="133272" h="87554">
                  <a:moveTo>
                    <a:pt x="50587" y="22999"/>
                  </a:moveTo>
                  <a:lnTo>
                    <a:pt x="23618" y="29741"/>
                  </a:lnTo>
                  <a:lnTo>
                    <a:pt x="14264" y="35960"/>
                  </a:lnTo>
                  <a:lnTo>
                    <a:pt x="6616" y="44339"/>
                  </a:lnTo>
                  <a:lnTo>
                    <a:pt x="106" y="54159"/>
                  </a:lnTo>
                  <a:lnTo>
                    <a:pt x="0" y="63528"/>
                  </a:lnTo>
                  <a:lnTo>
                    <a:pt x="4162" y="72596"/>
                  </a:lnTo>
                  <a:lnTo>
                    <a:pt x="11170" y="81464"/>
                  </a:lnTo>
                  <a:lnTo>
                    <a:pt x="21487" y="85964"/>
                  </a:lnTo>
                  <a:lnTo>
                    <a:pt x="34009" y="87553"/>
                  </a:lnTo>
                  <a:lnTo>
                    <a:pt x="48001" y="87202"/>
                  </a:lnTo>
                  <a:lnTo>
                    <a:pt x="61563" y="85556"/>
                  </a:lnTo>
                  <a:lnTo>
                    <a:pt x="74838" y="83048"/>
                  </a:lnTo>
                  <a:lnTo>
                    <a:pt x="87921" y="79965"/>
                  </a:lnTo>
                  <a:lnTo>
                    <a:pt x="100876" y="75087"/>
                  </a:lnTo>
                  <a:lnTo>
                    <a:pt x="113746" y="69013"/>
                  </a:lnTo>
                  <a:lnTo>
                    <a:pt x="126560" y="62142"/>
                  </a:lnTo>
                  <a:lnTo>
                    <a:pt x="132280" y="53327"/>
                  </a:lnTo>
                  <a:lnTo>
                    <a:pt x="133271" y="43218"/>
                  </a:lnTo>
                  <a:lnTo>
                    <a:pt x="131109" y="32245"/>
                  </a:lnTo>
                  <a:lnTo>
                    <a:pt x="126846" y="22107"/>
                  </a:lnTo>
                  <a:lnTo>
                    <a:pt x="121182" y="12526"/>
                  </a:lnTo>
                  <a:lnTo>
                    <a:pt x="114583" y="3317"/>
                  </a:lnTo>
                  <a:lnTo>
                    <a:pt x="107362" y="0"/>
                  </a:lnTo>
                  <a:lnTo>
                    <a:pt x="99726" y="611"/>
                  </a:lnTo>
                  <a:lnTo>
                    <a:pt x="75987" y="102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091694" y="4276347"/>
              <a:ext cx="127729" cy="120057"/>
            </a:xfrm>
            <a:custGeom>
              <a:avLst/>
              <a:gdLst/>
              <a:ahLst/>
              <a:cxnLst/>
              <a:rect l="0" t="0" r="0" b="0"/>
              <a:pathLst>
                <a:path w="127729" h="120057">
                  <a:moveTo>
                    <a:pt x="73906" y="28953"/>
                  </a:moveTo>
                  <a:lnTo>
                    <a:pt x="60421" y="15468"/>
                  </a:lnTo>
                  <a:lnTo>
                    <a:pt x="52216" y="10085"/>
                  </a:lnTo>
                  <a:lnTo>
                    <a:pt x="42513" y="5086"/>
                  </a:lnTo>
                  <a:lnTo>
                    <a:pt x="31810" y="341"/>
                  </a:lnTo>
                  <a:lnTo>
                    <a:pt x="21853" y="0"/>
                  </a:lnTo>
                  <a:lnTo>
                    <a:pt x="12393" y="2596"/>
                  </a:lnTo>
                  <a:lnTo>
                    <a:pt x="3264" y="7148"/>
                  </a:lnTo>
                  <a:lnTo>
                    <a:pt x="0" y="13005"/>
                  </a:lnTo>
                  <a:lnTo>
                    <a:pt x="646" y="19732"/>
                  </a:lnTo>
                  <a:lnTo>
                    <a:pt x="3899" y="27039"/>
                  </a:lnTo>
                  <a:lnTo>
                    <a:pt x="8890" y="34732"/>
                  </a:lnTo>
                  <a:lnTo>
                    <a:pt x="15040" y="42683"/>
                  </a:lnTo>
                  <a:lnTo>
                    <a:pt x="21962" y="50807"/>
                  </a:lnTo>
                  <a:lnTo>
                    <a:pt x="30810" y="59044"/>
                  </a:lnTo>
                  <a:lnTo>
                    <a:pt x="40942" y="67358"/>
                  </a:lnTo>
                  <a:lnTo>
                    <a:pt x="51929" y="75723"/>
                  </a:lnTo>
                  <a:lnTo>
                    <a:pt x="63488" y="82710"/>
                  </a:lnTo>
                  <a:lnTo>
                    <a:pt x="75427" y="88780"/>
                  </a:lnTo>
                  <a:lnTo>
                    <a:pt x="87620" y="94238"/>
                  </a:lnTo>
                  <a:lnTo>
                    <a:pt x="99982" y="100698"/>
                  </a:lnTo>
                  <a:lnTo>
                    <a:pt x="112457" y="107827"/>
                  </a:lnTo>
                  <a:lnTo>
                    <a:pt x="125006" y="115402"/>
                  </a:lnTo>
                  <a:lnTo>
                    <a:pt x="127728" y="119041"/>
                  </a:lnTo>
                  <a:lnTo>
                    <a:pt x="123898" y="120056"/>
                  </a:lnTo>
                  <a:lnTo>
                    <a:pt x="115701" y="119321"/>
                  </a:lnTo>
                  <a:lnTo>
                    <a:pt x="104591" y="118832"/>
                  </a:lnTo>
                  <a:lnTo>
                    <a:pt x="77195" y="118288"/>
                  </a:lnTo>
                  <a:lnTo>
                    <a:pt x="63399" y="116732"/>
                  </a:lnTo>
                  <a:lnTo>
                    <a:pt x="49967" y="114283"/>
                  </a:lnTo>
                  <a:lnTo>
                    <a:pt x="10406" y="1051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292999" y="4323208"/>
              <a:ext cx="152002" cy="121793"/>
            </a:xfrm>
            <a:custGeom>
              <a:avLst/>
              <a:gdLst/>
              <a:ahLst/>
              <a:cxnLst/>
              <a:rect l="0" t="0" r="0" b="0"/>
              <a:pathLst>
                <a:path w="152002" h="121793">
                  <a:moveTo>
                    <a:pt x="12301" y="58292"/>
                  </a:moveTo>
                  <a:lnTo>
                    <a:pt x="32526" y="65034"/>
                  </a:lnTo>
                  <a:lnTo>
                    <a:pt x="42718" y="65608"/>
                  </a:lnTo>
                  <a:lnTo>
                    <a:pt x="53745" y="64581"/>
                  </a:lnTo>
                  <a:lnTo>
                    <a:pt x="65330" y="62484"/>
                  </a:lnTo>
                  <a:lnTo>
                    <a:pt x="74465" y="56853"/>
                  </a:lnTo>
                  <a:lnTo>
                    <a:pt x="81966" y="48866"/>
                  </a:lnTo>
                  <a:lnTo>
                    <a:pt x="88377" y="39308"/>
                  </a:lnTo>
                  <a:lnTo>
                    <a:pt x="89829" y="30113"/>
                  </a:lnTo>
                  <a:lnTo>
                    <a:pt x="87975" y="21162"/>
                  </a:lnTo>
                  <a:lnTo>
                    <a:pt x="83917" y="12371"/>
                  </a:lnTo>
                  <a:lnTo>
                    <a:pt x="74156" y="6512"/>
                  </a:lnTo>
                  <a:lnTo>
                    <a:pt x="60593" y="2605"/>
                  </a:lnTo>
                  <a:lnTo>
                    <a:pt x="44495" y="0"/>
                  </a:lnTo>
                  <a:lnTo>
                    <a:pt x="30942" y="1086"/>
                  </a:lnTo>
                  <a:lnTo>
                    <a:pt x="19083" y="4632"/>
                  </a:lnTo>
                  <a:lnTo>
                    <a:pt x="8356" y="9819"/>
                  </a:lnTo>
                  <a:lnTo>
                    <a:pt x="2615" y="17509"/>
                  </a:lnTo>
                  <a:lnTo>
                    <a:pt x="199" y="26870"/>
                  </a:lnTo>
                  <a:lnTo>
                    <a:pt x="0" y="37344"/>
                  </a:lnTo>
                  <a:lnTo>
                    <a:pt x="2689" y="48560"/>
                  </a:lnTo>
                  <a:lnTo>
                    <a:pt x="7304" y="60270"/>
                  </a:lnTo>
                  <a:lnTo>
                    <a:pt x="13203" y="72311"/>
                  </a:lnTo>
                  <a:lnTo>
                    <a:pt x="22780" y="81749"/>
                  </a:lnTo>
                  <a:lnTo>
                    <a:pt x="34809" y="89452"/>
                  </a:lnTo>
                  <a:lnTo>
                    <a:pt x="48473" y="95999"/>
                  </a:lnTo>
                  <a:lnTo>
                    <a:pt x="63226" y="101774"/>
                  </a:lnTo>
                  <a:lnTo>
                    <a:pt x="78707" y="107035"/>
                  </a:lnTo>
                  <a:lnTo>
                    <a:pt x="152001" y="1217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511311" y="4292600"/>
              <a:ext cx="149590" cy="153295"/>
            </a:xfrm>
            <a:custGeom>
              <a:avLst/>
              <a:gdLst/>
              <a:ahLst/>
              <a:cxnLst/>
              <a:rect l="0" t="0" r="0" b="0"/>
              <a:pathLst>
                <a:path w="149590" h="153295">
                  <a:moveTo>
                    <a:pt x="35289" y="0"/>
                  </a:moveTo>
                  <a:lnTo>
                    <a:pt x="21804" y="13484"/>
                  </a:lnTo>
                  <a:lnTo>
                    <a:pt x="16421" y="21689"/>
                  </a:lnTo>
                  <a:lnTo>
                    <a:pt x="11422" y="31392"/>
                  </a:lnTo>
                  <a:lnTo>
                    <a:pt x="6677" y="42095"/>
                  </a:lnTo>
                  <a:lnTo>
                    <a:pt x="3514" y="54874"/>
                  </a:lnTo>
                  <a:lnTo>
                    <a:pt x="1406" y="69038"/>
                  </a:lnTo>
                  <a:lnTo>
                    <a:pt x="0" y="84125"/>
                  </a:lnTo>
                  <a:lnTo>
                    <a:pt x="1885" y="97006"/>
                  </a:lnTo>
                  <a:lnTo>
                    <a:pt x="5964" y="108415"/>
                  </a:lnTo>
                  <a:lnTo>
                    <a:pt x="11505" y="118843"/>
                  </a:lnTo>
                  <a:lnTo>
                    <a:pt x="20844" y="128617"/>
                  </a:lnTo>
                  <a:lnTo>
                    <a:pt x="32715" y="137956"/>
                  </a:lnTo>
                  <a:lnTo>
                    <a:pt x="46273" y="147004"/>
                  </a:lnTo>
                  <a:lnTo>
                    <a:pt x="60956" y="151625"/>
                  </a:lnTo>
                  <a:lnTo>
                    <a:pt x="76389" y="153294"/>
                  </a:lnTo>
                  <a:lnTo>
                    <a:pt x="149589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669958" y="4318000"/>
              <a:ext cx="117761" cy="133521"/>
            </a:xfrm>
            <a:custGeom>
              <a:avLst/>
              <a:gdLst/>
              <a:ahLst/>
              <a:cxnLst/>
              <a:rect l="0" t="0" r="0" b="0"/>
              <a:pathLst>
                <a:path w="117761" h="133521">
                  <a:moveTo>
                    <a:pt x="16342" y="0"/>
                  </a:moveTo>
                  <a:lnTo>
                    <a:pt x="2857" y="13484"/>
                  </a:lnTo>
                  <a:lnTo>
                    <a:pt x="297" y="21689"/>
                  </a:lnTo>
                  <a:lnTo>
                    <a:pt x="0" y="31392"/>
                  </a:lnTo>
                  <a:lnTo>
                    <a:pt x="1214" y="42095"/>
                  </a:lnTo>
                  <a:lnTo>
                    <a:pt x="3434" y="54874"/>
                  </a:lnTo>
                  <a:lnTo>
                    <a:pt x="6325" y="69038"/>
                  </a:lnTo>
                  <a:lnTo>
                    <a:pt x="9664" y="84125"/>
                  </a:lnTo>
                  <a:lnTo>
                    <a:pt x="16123" y="97006"/>
                  </a:lnTo>
                  <a:lnTo>
                    <a:pt x="24663" y="108415"/>
                  </a:lnTo>
                  <a:lnTo>
                    <a:pt x="34589" y="118843"/>
                  </a:lnTo>
                  <a:lnTo>
                    <a:pt x="46851" y="125795"/>
                  </a:lnTo>
                  <a:lnTo>
                    <a:pt x="60670" y="130430"/>
                  </a:lnTo>
                  <a:lnTo>
                    <a:pt x="75527" y="133520"/>
                  </a:lnTo>
                  <a:lnTo>
                    <a:pt x="88254" y="132757"/>
                  </a:lnTo>
                  <a:lnTo>
                    <a:pt x="99561" y="129427"/>
                  </a:lnTo>
                  <a:lnTo>
                    <a:pt x="109921" y="124385"/>
                  </a:lnTo>
                  <a:lnTo>
                    <a:pt x="115417" y="116789"/>
                  </a:lnTo>
                  <a:lnTo>
                    <a:pt x="117669" y="107493"/>
                  </a:lnTo>
                  <a:lnTo>
                    <a:pt x="117760" y="97062"/>
                  </a:lnTo>
                  <a:lnTo>
                    <a:pt x="114998" y="85874"/>
                  </a:lnTo>
                  <a:lnTo>
                    <a:pt x="110335" y="74183"/>
                  </a:lnTo>
                  <a:lnTo>
                    <a:pt x="104404" y="62155"/>
                  </a:lnTo>
                  <a:lnTo>
                    <a:pt x="97628" y="51314"/>
                  </a:lnTo>
                  <a:lnTo>
                    <a:pt x="90288" y="41265"/>
                  </a:lnTo>
                  <a:lnTo>
                    <a:pt x="5444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876800" y="4318000"/>
              <a:ext cx="139701" cy="117449"/>
            </a:xfrm>
            <a:custGeom>
              <a:avLst/>
              <a:gdLst/>
              <a:ahLst/>
              <a:cxnLst/>
              <a:rect l="0" t="0" r="0" b="0"/>
              <a:pathLst>
                <a:path w="139701" h="117449">
                  <a:moveTo>
                    <a:pt x="0" y="0"/>
                  </a:moveTo>
                  <a:lnTo>
                    <a:pt x="0" y="26968"/>
                  </a:lnTo>
                  <a:lnTo>
                    <a:pt x="1411" y="40556"/>
                  </a:lnTo>
                  <a:lnTo>
                    <a:pt x="3762" y="55259"/>
                  </a:lnTo>
                  <a:lnTo>
                    <a:pt x="6742" y="70706"/>
                  </a:lnTo>
                  <a:lnTo>
                    <a:pt x="10139" y="85237"/>
                  </a:lnTo>
                  <a:lnTo>
                    <a:pt x="13814" y="99158"/>
                  </a:lnTo>
                  <a:lnTo>
                    <a:pt x="17676" y="112672"/>
                  </a:lnTo>
                  <a:lnTo>
                    <a:pt x="21662" y="117448"/>
                  </a:lnTo>
                  <a:lnTo>
                    <a:pt x="25730" y="116398"/>
                  </a:lnTo>
                  <a:lnTo>
                    <a:pt x="29853" y="111465"/>
                  </a:lnTo>
                  <a:lnTo>
                    <a:pt x="32602" y="102532"/>
                  </a:lnTo>
                  <a:lnTo>
                    <a:pt x="34434" y="90932"/>
                  </a:lnTo>
                  <a:lnTo>
                    <a:pt x="35656" y="77555"/>
                  </a:lnTo>
                  <a:lnTo>
                    <a:pt x="37882" y="64403"/>
                  </a:lnTo>
                  <a:lnTo>
                    <a:pt x="40776" y="51402"/>
                  </a:lnTo>
                  <a:lnTo>
                    <a:pt x="44117" y="38501"/>
                  </a:lnTo>
                  <a:lnTo>
                    <a:pt x="50578" y="31312"/>
                  </a:lnTo>
                  <a:lnTo>
                    <a:pt x="59119" y="27930"/>
                  </a:lnTo>
                  <a:lnTo>
                    <a:pt x="69046" y="27087"/>
                  </a:lnTo>
                  <a:lnTo>
                    <a:pt x="78486" y="30757"/>
                  </a:lnTo>
                  <a:lnTo>
                    <a:pt x="87602" y="37438"/>
                  </a:lnTo>
                  <a:lnTo>
                    <a:pt x="96501" y="46125"/>
                  </a:lnTo>
                  <a:lnTo>
                    <a:pt x="105256" y="56150"/>
                  </a:lnTo>
                  <a:lnTo>
                    <a:pt x="113915" y="67067"/>
                  </a:lnTo>
                  <a:lnTo>
                    <a:pt x="13970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104112" y="4307006"/>
              <a:ext cx="204489" cy="201495"/>
            </a:xfrm>
            <a:custGeom>
              <a:avLst/>
              <a:gdLst/>
              <a:ahLst/>
              <a:cxnLst/>
              <a:rect l="0" t="0" r="0" b="0"/>
              <a:pathLst>
                <a:path w="204489" h="201495">
                  <a:moveTo>
                    <a:pt x="52088" y="112594"/>
                  </a:moveTo>
                  <a:lnTo>
                    <a:pt x="31862" y="105851"/>
                  </a:lnTo>
                  <a:lnTo>
                    <a:pt x="23082" y="106688"/>
                  </a:lnTo>
                  <a:lnTo>
                    <a:pt x="14406" y="110068"/>
                  </a:lnTo>
                  <a:lnTo>
                    <a:pt x="5800" y="115143"/>
                  </a:lnTo>
                  <a:lnTo>
                    <a:pt x="1474" y="122760"/>
                  </a:lnTo>
                  <a:lnTo>
                    <a:pt x="0" y="132071"/>
                  </a:lnTo>
                  <a:lnTo>
                    <a:pt x="429" y="142512"/>
                  </a:lnTo>
                  <a:lnTo>
                    <a:pt x="4949" y="152295"/>
                  </a:lnTo>
                  <a:lnTo>
                    <a:pt x="12195" y="161639"/>
                  </a:lnTo>
                  <a:lnTo>
                    <a:pt x="21259" y="170690"/>
                  </a:lnTo>
                  <a:lnTo>
                    <a:pt x="32946" y="175314"/>
                  </a:lnTo>
                  <a:lnTo>
                    <a:pt x="46382" y="176985"/>
                  </a:lnTo>
                  <a:lnTo>
                    <a:pt x="60984" y="176688"/>
                  </a:lnTo>
                  <a:lnTo>
                    <a:pt x="73541" y="173667"/>
                  </a:lnTo>
                  <a:lnTo>
                    <a:pt x="84734" y="168832"/>
                  </a:lnTo>
                  <a:lnTo>
                    <a:pt x="95019" y="162785"/>
                  </a:lnTo>
                  <a:lnTo>
                    <a:pt x="103286" y="151699"/>
                  </a:lnTo>
                  <a:lnTo>
                    <a:pt x="110209" y="137253"/>
                  </a:lnTo>
                  <a:lnTo>
                    <a:pt x="116235" y="120566"/>
                  </a:lnTo>
                  <a:lnTo>
                    <a:pt x="120252" y="102386"/>
                  </a:lnTo>
                  <a:lnTo>
                    <a:pt x="122931" y="83211"/>
                  </a:lnTo>
                  <a:lnTo>
                    <a:pt x="124716" y="63372"/>
                  </a:lnTo>
                  <a:lnTo>
                    <a:pt x="124495" y="44501"/>
                  </a:lnTo>
                  <a:lnTo>
                    <a:pt x="122937" y="26276"/>
                  </a:lnTo>
                  <a:lnTo>
                    <a:pt x="120487" y="8482"/>
                  </a:lnTo>
                  <a:lnTo>
                    <a:pt x="117443" y="853"/>
                  </a:lnTo>
                  <a:lnTo>
                    <a:pt x="114002" y="0"/>
                  </a:lnTo>
                  <a:lnTo>
                    <a:pt x="110298" y="3664"/>
                  </a:lnTo>
                  <a:lnTo>
                    <a:pt x="109239" y="11752"/>
                  </a:lnTo>
                  <a:lnTo>
                    <a:pt x="109944" y="22788"/>
                  </a:lnTo>
                  <a:lnTo>
                    <a:pt x="111825" y="35790"/>
                  </a:lnTo>
                  <a:lnTo>
                    <a:pt x="115901" y="50102"/>
                  </a:lnTo>
                  <a:lnTo>
                    <a:pt x="121441" y="65288"/>
                  </a:lnTo>
                  <a:lnTo>
                    <a:pt x="127957" y="81057"/>
                  </a:lnTo>
                  <a:lnTo>
                    <a:pt x="135122" y="95802"/>
                  </a:lnTo>
                  <a:lnTo>
                    <a:pt x="142722" y="109866"/>
                  </a:lnTo>
                  <a:lnTo>
                    <a:pt x="150610" y="123475"/>
                  </a:lnTo>
                  <a:lnTo>
                    <a:pt x="160103" y="138192"/>
                  </a:lnTo>
                  <a:lnTo>
                    <a:pt x="170664" y="153648"/>
                  </a:lnTo>
                  <a:lnTo>
                    <a:pt x="204488" y="2014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435600" y="4381500"/>
              <a:ext cx="68872" cy="130679"/>
            </a:xfrm>
            <a:custGeom>
              <a:avLst/>
              <a:gdLst/>
              <a:ahLst/>
              <a:cxnLst/>
              <a:rect l="0" t="0" r="0" b="0"/>
              <a:pathLst>
                <a:path w="68872" h="130679">
                  <a:moveTo>
                    <a:pt x="0" y="0"/>
                  </a:moveTo>
                  <a:lnTo>
                    <a:pt x="6742" y="33709"/>
                  </a:lnTo>
                  <a:lnTo>
                    <a:pt x="12961" y="47873"/>
                  </a:lnTo>
                  <a:lnTo>
                    <a:pt x="21340" y="61548"/>
                  </a:lnTo>
                  <a:lnTo>
                    <a:pt x="31160" y="74899"/>
                  </a:lnTo>
                  <a:lnTo>
                    <a:pt x="41940" y="86621"/>
                  </a:lnTo>
                  <a:lnTo>
                    <a:pt x="53360" y="97258"/>
                  </a:lnTo>
                  <a:lnTo>
                    <a:pt x="65206" y="107172"/>
                  </a:lnTo>
                  <a:lnTo>
                    <a:pt x="68871" y="115192"/>
                  </a:lnTo>
                  <a:lnTo>
                    <a:pt x="67080" y="121950"/>
                  </a:lnTo>
                  <a:lnTo>
                    <a:pt x="61653" y="127867"/>
                  </a:lnTo>
                  <a:lnTo>
                    <a:pt x="52391" y="130400"/>
                  </a:lnTo>
                  <a:lnTo>
                    <a:pt x="40572" y="130678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850085" y="4419600"/>
              <a:ext cx="159982" cy="193404"/>
            </a:xfrm>
            <a:custGeom>
              <a:avLst/>
              <a:gdLst/>
              <a:ahLst/>
              <a:cxnLst/>
              <a:rect l="0" t="0" r="0" b="0"/>
              <a:pathLst>
                <a:path w="159982" h="193404">
                  <a:moveTo>
                    <a:pt x="42715" y="0"/>
                  </a:moveTo>
                  <a:lnTo>
                    <a:pt x="35973" y="20225"/>
                  </a:lnTo>
                  <a:lnTo>
                    <a:pt x="31164" y="29005"/>
                  </a:lnTo>
                  <a:lnTo>
                    <a:pt x="25137" y="37681"/>
                  </a:lnTo>
                  <a:lnTo>
                    <a:pt x="18296" y="46287"/>
                  </a:lnTo>
                  <a:lnTo>
                    <a:pt x="12324" y="57669"/>
                  </a:lnTo>
                  <a:lnTo>
                    <a:pt x="6932" y="70902"/>
                  </a:lnTo>
                  <a:lnTo>
                    <a:pt x="1926" y="85368"/>
                  </a:lnTo>
                  <a:lnTo>
                    <a:pt x="0" y="99245"/>
                  </a:lnTo>
                  <a:lnTo>
                    <a:pt x="127" y="112730"/>
                  </a:lnTo>
                  <a:lnTo>
                    <a:pt x="1623" y="125953"/>
                  </a:lnTo>
                  <a:lnTo>
                    <a:pt x="6854" y="139002"/>
                  </a:lnTo>
                  <a:lnTo>
                    <a:pt x="14574" y="151934"/>
                  </a:lnTo>
                  <a:lnTo>
                    <a:pt x="23954" y="164789"/>
                  </a:lnTo>
                  <a:lnTo>
                    <a:pt x="34441" y="174771"/>
                  </a:lnTo>
                  <a:lnTo>
                    <a:pt x="45665" y="182836"/>
                  </a:lnTo>
                  <a:lnTo>
                    <a:pt x="57382" y="189624"/>
                  </a:lnTo>
                  <a:lnTo>
                    <a:pt x="69426" y="192738"/>
                  </a:lnTo>
                  <a:lnTo>
                    <a:pt x="81689" y="193403"/>
                  </a:lnTo>
                  <a:lnTo>
                    <a:pt x="94097" y="192435"/>
                  </a:lnTo>
                  <a:lnTo>
                    <a:pt x="106603" y="188968"/>
                  </a:lnTo>
                  <a:lnTo>
                    <a:pt x="119173" y="183834"/>
                  </a:lnTo>
                  <a:lnTo>
                    <a:pt x="131787" y="177589"/>
                  </a:lnTo>
                  <a:lnTo>
                    <a:pt x="141607" y="167782"/>
                  </a:lnTo>
                  <a:lnTo>
                    <a:pt x="149565" y="155599"/>
                  </a:lnTo>
                  <a:lnTo>
                    <a:pt x="156282" y="141832"/>
                  </a:lnTo>
                  <a:lnTo>
                    <a:pt x="159348" y="127010"/>
                  </a:lnTo>
                  <a:lnTo>
                    <a:pt x="159981" y="111485"/>
                  </a:lnTo>
                  <a:lnTo>
                    <a:pt x="158992" y="95489"/>
                  </a:lnTo>
                  <a:lnTo>
                    <a:pt x="155511" y="80593"/>
                  </a:lnTo>
                  <a:lnTo>
                    <a:pt x="150368" y="66428"/>
                  </a:lnTo>
                  <a:lnTo>
                    <a:pt x="144116" y="52752"/>
                  </a:lnTo>
                  <a:lnTo>
                    <a:pt x="135716" y="40813"/>
                  </a:lnTo>
                  <a:lnTo>
                    <a:pt x="125882" y="30030"/>
                  </a:lnTo>
                  <a:lnTo>
                    <a:pt x="5541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139324" y="4305300"/>
              <a:ext cx="109077" cy="292101"/>
            </a:xfrm>
            <a:custGeom>
              <a:avLst/>
              <a:gdLst/>
              <a:ahLst/>
              <a:cxnLst/>
              <a:rect l="0" t="0" r="0" b="0"/>
              <a:pathLst>
                <a:path w="109077" h="292101">
                  <a:moveTo>
                    <a:pt x="109076" y="0"/>
                  </a:moveTo>
                  <a:lnTo>
                    <a:pt x="82108" y="0"/>
                  </a:lnTo>
                  <a:lnTo>
                    <a:pt x="69930" y="2822"/>
                  </a:lnTo>
                  <a:lnTo>
                    <a:pt x="57579" y="7525"/>
                  </a:lnTo>
                  <a:lnTo>
                    <a:pt x="45111" y="13484"/>
                  </a:lnTo>
                  <a:lnTo>
                    <a:pt x="33977" y="23100"/>
                  </a:lnTo>
                  <a:lnTo>
                    <a:pt x="23732" y="35155"/>
                  </a:lnTo>
                  <a:lnTo>
                    <a:pt x="14080" y="48837"/>
                  </a:lnTo>
                  <a:lnTo>
                    <a:pt x="7645" y="63602"/>
                  </a:lnTo>
                  <a:lnTo>
                    <a:pt x="3355" y="79090"/>
                  </a:lnTo>
                  <a:lnTo>
                    <a:pt x="495" y="95060"/>
                  </a:lnTo>
                  <a:lnTo>
                    <a:pt x="0" y="109940"/>
                  </a:lnTo>
                  <a:lnTo>
                    <a:pt x="1081" y="124093"/>
                  </a:lnTo>
                  <a:lnTo>
                    <a:pt x="3212" y="137762"/>
                  </a:lnTo>
                  <a:lnTo>
                    <a:pt x="9344" y="171764"/>
                  </a:lnTo>
                  <a:lnTo>
                    <a:pt x="12954" y="190710"/>
                  </a:lnTo>
                  <a:lnTo>
                    <a:pt x="18183" y="206162"/>
                  </a:lnTo>
                  <a:lnTo>
                    <a:pt x="24492" y="219285"/>
                  </a:lnTo>
                  <a:lnTo>
                    <a:pt x="31520" y="230857"/>
                  </a:lnTo>
                  <a:lnTo>
                    <a:pt x="39027" y="241393"/>
                  </a:lnTo>
                  <a:lnTo>
                    <a:pt x="46854" y="251240"/>
                  </a:lnTo>
                  <a:lnTo>
                    <a:pt x="83676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070600" y="44704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0"/>
                  </a:moveTo>
                  <a:lnTo>
                    <a:pt x="26967" y="0"/>
                  </a:lnTo>
                  <a:lnTo>
                    <a:pt x="39145" y="1411"/>
                  </a:lnTo>
                  <a:lnTo>
                    <a:pt x="51496" y="3762"/>
                  </a:lnTo>
                  <a:lnTo>
                    <a:pt x="63964" y="6742"/>
                  </a:lnTo>
                  <a:lnTo>
                    <a:pt x="96632" y="13814"/>
                  </a:lnTo>
                  <a:lnTo>
                    <a:pt x="1778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502042" y="4483100"/>
              <a:ext cx="165459" cy="152401"/>
            </a:xfrm>
            <a:custGeom>
              <a:avLst/>
              <a:gdLst/>
              <a:ahLst/>
              <a:cxnLst/>
              <a:rect l="0" t="0" r="0" b="0"/>
              <a:pathLst>
                <a:path w="165459" h="152401">
                  <a:moveTo>
                    <a:pt x="101958" y="0"/>
                  </a:moveTo>
                  <a:lnTo>
                    <a:pt x="74989" y="6742"/>
                  </a:lnTo>
                  <a:lnTo>
                    <a:pt x="62813" y="11550"/>
                  </a:lnTo>
                  <a:lnTo>
                    <a:pt x="50461" y="17577"/>
                  </a:lnTo>
                  <a:lnTo>
                    <a:pt x="37993" y="24418"/>
                  </a:lnTo>
                  <a:lnTo>
                    <a:pt x="26859" y="33212"/>
                  </a:lnTo>
                  <a:lnTo>
                    <a:pt x="16614" y="43308"/>
                  </a:lnTo>
                  <a:lnTo>
                    <a:pt x="6962" y="54272"/>
                  </a:lnTo>
                  <a:lnTo>
                    <a:pt x="1938" y="65814"/>
                  </a:lnTo>
                  <a:lnTo>
                    <a:pt x="0" y="77742"/>
                  </a:lnTo>
                  <a:lnTo>
                    <a:pt x="119" y="89928"/>
                  </a:lnTo>
                  <a:lnTo>
                    <a:pt x="3021" y="100874"/>
                  </a:lnTo>
                  <a:lnTo>
                    <a:pt x="7777" y="110994"/>
                  </a:lnTo>
                  <a:lnTo>
                    <a:pt x="13771" y="120562"/>
                  </a:lnTo>
                  <a:lnTo>
                    <a:pt x="24822" y="128353"/>
                  </a:lnTo>
                  <a:lnTo>
                    <a:pt x="39245" y="134957"/>
                  </a:lnTo>
                  <a:lnTo>
                    <a:pt x="55916" y="140771"/>
                  </a:lnTo>
                  <a:lnTo>
                    <a:pt x="75496" y="144647"/>
                  </a:lnTo>
                  <a:lnTo>
                    <a:pt x="97017" y="147232"/>
                  </a:lnTo>
                  <a:lnTo>
                    <a:pt x="165458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654800" y="4533900"/>
              <a:ext cx="175231" cy="118349"/>
            </a:xfrm>
            <a:custGeom>
              <a:avLst/>
              <a:gdLst/>
              <a:ahLst/>
              <a:cxnLst/>
              <a:rect l="0" t="0" r="0" b="0"/>
              <a:pathLst>
                <a:path w="175231" h="118349">
                  <a:moveTo>
                    <a:pt x="0" y="25400"/>
                  </a:moveTo>
                  <a:lnTo>
                    <a:pt x="6741" y="45625"/>
                  </a:lnTo>
                  <a:lnTo>
                    <a:pt x="12961" y="54405"/>
                  </a:lnTo>
                  <a:lnTo>
                    <a:pt x="21341" y="63081"/>
                  </a:lnTo>
                  <a:lnTo>
                    <a:pt x="31160" y="71687"/>
                  </a:lnTo>
                  <a:lnTo>
                    <a:pt x="41940" y="80247"/>
                  </a:lnTo>
                  <a:lnTo>
                    <a:pt x="53360" y="88775"/>
                  </a:lnTo>
                  <a:lnTo>
                    <a:pt x="65206" y="97283"/>
                  </a:lnTo>
                  <a:lnTo>
                    <a:pt x="80160" y="104367"/>
                  </a:lnTo>
                  <a:lnTo>
                    <a:pt x="97184" y="110500"/>
                  </a:lnTo>
                  <a:lnTo>
                    <a:pt x="115589" y="116000"/>
                  </a:lnTo>
                  <a:lnTo>
                    <a:pt x="132093" y="118255"/>
                  </a:lnTo>
                  <a:lnTo>
                    <a:pt x="147328" y="118348"/>
                  </a:lnTo>
                  <a:lnTo>
                    <a:pt x="161719" y="116999"/>
                  </a:lnTo>
                  <a:lnTo>
                    <a:pt x="169902" y="111866"/>
                  </a:lnTo>
                  <a:lnTo>
                    <a:pt x="173945" y="104210"/>
                  </a:lnTo>
                  <a:lnTo>
                    <a:pt x="175230" y="94873"/>
                  </a:lnTo>
                  <a:lnTo>
                    <a:pt x="173264" y="84415"/>
                  </a:lnTo>
                  <a:lnTo>
                    <a:pt x="169132" y="73210"/>
                  </a:lnTo>
                  <a:lnTo>
                    <a:pt x="163555" y="61507"/>
                  </a:lnTo>
                  <a:lnTo>
                    <a:pt x="154192" y="50882"/>
                  </a:lnTo>
                  <a:lnTo>
                    <a:pt x="142306" y="40977"/>
                  </a:lnTo>
                  <a:lnTo>
                    <a:pt x="128737" y="31551"/>
                  </a:lnTo>
                  <a:lnTo>
                    <a:pt x="115458" y="23856"/>
                  </a:lnTo>
                  <a:lnTo>
                    <a:pt x="102372" y="17315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910088" y="4509044"/>
              <a:ext cx="278113" cy="151857"/>
            </a:xfrm>
            <a:custGeom>
              <a:avLst/>
              <a:gdLst/>
              <a:ahLst/>
              <a:cxnLst/>
              <a:rect l="0" t="0" r="0" b="0"/>
              <a:pathLst>
                <a:path w="278113" h="151857">
                  <a:moveTo>
                    <a:pt x="11412" y="24856"/>
                  </a:moveTo>
                  <a:lnTo>
                    <a:pt x="4670" y="45081"/>
                  </a:lnTo>
                  <a:lnTo>
                    <a:pt x="2683" y="58095"/>
                  </a:lnTo>
                  <a:lnTo>
                    <a:pt x="1359" y="73826"/>
                  </a:lnTo>
                  <a:lnTo>
                    <a:pt x="477" y="91369"/>
                  </a:lnTo>
                  <a:lnTo>
                    <a:pt x="1300" y="107298"/>
                  </a:lnTo>
                  <a:lnTo>
                    <a:pt x="3259" y="122150"/>
                  </a:lnTo>
                  <a:lnTo>
                    <a:pt x="5976" y="136286"/>
                  </a:lnTo>
                  <a:lnTo>
                    <a:pt x="6377" y="141476"/>
                  </a:lnTo>
                  <a:lnTo>
                    <a:pt x="5233" y="140702"/>
                  </a:lnTo>
                  <a:lnTo>
                    <a:pt x="3059" y="135953"/>
                  </a:lnTo>
                  <a:lnTo>
                    <a:pt x="1610" y="127143"/>
                  </a:lnTo>
                  <a:lnTo>
                    <a:pt x="643" y="115625"/>
                  </a:lnTo>
                  <a:lnTo>
                    <a:pt x="0" y="102302"/>
                  </a:lnTo>
                  <a:lnTo>
                    <a:pt x="981" y="89186"/>
                  </a:lnTo>
                  <a:lnTo>
                    <a:pt x="3047" y="76209"/>
                  </a:lnTo>
                  <a:lnTo>
                    <a:pt x="5835" y="63325"/>
                  </a:lnTo>
                  <a:lnTo>
                    <a:pt x="10516" y="50502"/>
                  </a:lnTo>
                  <a:lnTo>
                    <a:pt x="16459" y="37719"/>
                  </a:lnTo>
                  <a:lnTo>
                    <a:pt x="23243" y="24965"/>
                  </a:lnTo>
                  <a:lnTo>
                    <a:pt x="31999" y="15051"/>
                  </a:lnTo>
                  <a:lnTo>
                    <a:pt x="42070" y="7030"/>
                  </a:lnTo>
                  <a:lnTo>
                    <a:pt x="53017" y="272"/>
                  </a:lnTo>
                  <a:lnTo>
                    <a:pt x="63138" y="0"/>
                  </a:lnTo>
                  <a:lnTo>
                    <a:pt x="72707" y="4052"/>
                  </a:lnTo>
                  <a:lnTo>
                    <a:pt x="81908" y="10986"/>
                  </a:lnTo>
                  <a:lnTo>
                    <a:pt x="89454" y="19843"/>
                  </a:lnTo>
                  <a:lnTo>
                    <a:pt x="95895" y="29980"/>
                  </a:lnTo>
                  <a:lnTo>
                    <a:pt x="101601" y="40972"/>
                  </a:lnTo>
                  <a:lnTo>
                    <a:pt x="108227" y="44067"/>
                  </a:lnTo>
                  <a:lnTo>
                    <a:pt x="115466" y="41896"/>
                  </a:lnTo>
                  <a:lnTo>
                    <a:pt x="123114" y="36216"/>
                  </a:lnTo>
                  <a:lnTo>
                    <a:pt x="132447" y="31018"/>
                  </a:lnTo>
                  <a:lnTo>
                    <a:pt x="142902" y="26141"/>
                  </a:lnTo>
                  <a:lnTo>
                    <a:pt x="154105" y="21479"/>
                  </a:lnTo>
                  <a:lnTo>
                    <a:pt x="165808" y="21194"/>
                  </a:lnTo>
                  <a:lnTo>
                    <a:pt x="177842" y="23825"/>
                  </a:lnTo>
                  <a:lnTo>
                    <a:pt x="190098" y="28402"/>
                  </a:lnTo>
                  <a:lnTo>
                    <a:pt x="201091" y="35687"/>
                  </a:lnTo>
                  <a:lnTo>
                    <a:pt x="211243" y="44776"/>
                  </a:lnTo>
                  <a:lnTo>
                    <a:pt x="220832" y="55069"/>
                  </a:lnTo>
                  <a:lnTo>
                    <a:pt x="230048" y="66165"/>
                  </a:lnTo>
                  <a:lnTo>
                    <a:pt x="239013" y="77795"/>
                  </a:lnTo>
                  <a:lnTo>
                    <a:pt x="247813" y="89782"/>
                  </a:lnTo>
                  <a:lnTo>
                    <a:pt x="255090" y="102006"/>
                  </a:lnTo>
                  <a:lnTo>
                    <a:pt x="261353" y="114390"/>
                  </a:lnTo>
                  <a:lnTo>
                    <a:pt x="278112" y="1518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239000" y="4503639"/>
              <a:ext cx="254001" cy="131862"/>
            </a:xfrm>
            <a:custGeom>
              <a:avLst/>
              <a:gdLst/>
              <a:ahLst/>
              <a:cxnLst/>
              <a:rect l="0" t="0" r="0" b="0"/>
              <a:pathLst>
                <a:path w="254001" h="131862">
                  <a:moveTo>
                    <a:pt x="0" y="4861"/>
                  </a:moveTo>
                  <a:lnTo>
                    <a:pt x="17676" y="75567"/>
                  </a:lnTo>
                  <a:lnTo>
                    <a:pt x="20250" y="80220"/>
                  </a:lnTo>
                  <a:lnTo>
                    <a:pt x="21967" y="77678"/>
                  </a:lnTo>
                  <a:lnTo>
                    <a:pt x="23111" y="70339"/>
                  </a:lnTo>
                  <a:lnTo>
                    <a:pt x="25285" y="61213"/>
                  </a:lnTo>
                  <a:lnTo>
                    <a:pt x="28145" y="50895"/>
                  </a:lnTo>
                  <a:lnTo>
                    <a:pt x="31463" y="39784"/>
                  </a:lnTo>
                  <a:lnTo>
                    <a:pt x="36497" y="28143"/>
                  </a:lnTo>
                  <a:lnTo>
                    <a:pt x="42676" y="16149"/>
                  </a:lnTo>
                  <a:lnTo>
                    <a:pt x="49617" y="3919"/>
                  </a:lnTo>
                  <a:lnTo>
                    <a:pt x="58478" y="0"/>
                  </a:lnTo>
                  <a:lnTo>
                    <a:pt x="68619" y="1620"/>
                  </a:lnTo>
                  <a:lnTo>
                    <a:pt x="79612" y="6934"/>
                  </a:lnTo>
                  <a:lnTo>
                    <a:pt x="88352" y="14709"/>
                  </a:lnTo>
                  <a:lnTo>
                    <a:pt x="95591" y="24126"/>
                  </a:lnTo>
                  <a:lnTo>
                    <a:pt x="101827" y="34638"/>
                  </a:lnTo>
                  <a:lnTo>
                    <a:pt x="107395" y="47290"/>
                  </a:lnTo>
                  <a:lnTo>
                    <a:pt x="112519" y="61369"/>
                  </a:lnTo>
                  <a:lnTo>
                    <a:pt x="117346" y="76399"/>
                  </a:lnTo>
                  <a:lnTo>
                    <a:pt x="121975" y="80775"/>
                  </a:lnTo>
                  <a:lnTo>
                    <a:pt x="126472" y="78048"/>
                  </a:lnTo>
                  <a:lnTo>
                    <a:pt x="130881" y="70586"/>
                  </a:lnTo>
                  <a:lnTo>
                    <a:pt x="135232" y="61377"/>
                  </a:lnTo>
                  <a:lnTo>
                    <a:pt x="139543" y="51005"/>
                  </a:lnTo>
                  <a:lnTo>
                    <a:pt x="143829" y="39857"/>
                  </a:lnTo>
                  <a:lnTo>
                    <a:pt x="150919" y="31014"/>
                  </a:lnTo>
                  <a:lnTo>
                    <a:pt x="159879" y="23707"/>
                  </a:lnTo>
                  <a:lnTo>
                    <a:pt x="170086" y="17425"/>
                  </a:lnTo>
                  <a:lnTo>
                    <a:pt x="179713" y="16059"/>
                  </a:lnTo>
                  <a:lnTo>
                    <a:pt x="188952" y="17971"/>
                  </a:lnTo>
                  <a:lnTo>
                    <a:pt x="197935" y="22067"/>
                  </a:lnTo>
                  <a:lnTo>
                    <a:pt x="206745" y="27620"/>
                  </a:lnTo>
                  <a:lnTo>
                    <a:pt x="215441" y="34145"/>
                  </a:lnTo>
                  <a:lnTo>
                    <a:pt x="224061" y="41317"/>
                  </a:lnTo>
                  <a:lnTo>
                    <a:pt x="231218" y="50331"/>
                  </a:lnTo>
                  <a:lnTo>
                    <a:pt x="237401" y="60574"/>
                  </a:lnTo>
                  <a:lnTo>
                    <a:pt x="254000" y="1318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569200" y="4464256"/>
              <a:ext cx="190501" cy="103504"/>
            </a:xfrm>
            <a:custGeom>
              <a:avLst/>
              <a:gdLst/>
              <a:ahLst/>
              <a:cxnLst/>
              <a:rect l="0" t="0" r="0" b="0"/>
              <a:pathLst>
                <a:path w="190501" h="103504">
                  <a:moveTo>
                    <a:pt x="0" y="95044"/>
                  </a:moveTo>
                  <a:lnTo>
                    <a:pt x="26968" y="88301"/>
                  </a:lnTo>
                  <a:lnTo>
                    <a:pt x="39144" y="84904"/>
                  </a:lnTo>
                  <a:lnTo>
                    <a:pt x="63964" y="77367"/>
                  </a:lnTo>
                  <a:lnTo>
                    <a:pt x="101737" y="65190"/>
                  </a:lnTo>
                  <a:lnTo>
                    <a:pt x="112980" y="59619"/>
                  </a:lnTo>
                  <a:lnTo>
                    <a:pt x="123298" y="53082"/>
                  </a:lnTo>
                  <a:lnTo>
                    <a:pt x="132998" y="45903"/>
                  </a:lnTo>
                  <a:lnTo>
                    <a:pt x="138055" y="36883"/>
                  </a:lnTo>
                  <a:lnTo>
                    <a:pt x="140013" y="26637"/>
                  </a:lnTo>
                  <a:lnTo>
                    <a:pt x="139909" y="15572"/>
                  </a:lnTo>
                  <a:lnTo>
                    <a:pt x="132784" y="8196"/>
                  </a:lnTo>
                  <a:lnTo>
                    <a:pt x="120977" y="3279"/>
                  </a:lnTo>
                  <a:lnTo>
                    <a:pt x="106051" y="0"/>
                  </a:lnTo>
                  <a:lnTo>
                    <a:pt x="91868" y="637"/>
                  </a:lnTo>
                  <a:lnTo>
                    <a:pt x="78178" y="3884"/>
                  </a:lnTo>
                  <a:lnTo>
                    <a:pt x="64819" y="8870"/>
                  </a:lnTo>
                  <a:lnTo>
                    <a:pt x="53090" y="15017"/>
                  </a:lnTo>
                  <a:lnTo>
                    <a:pt x="42449" y="21937"/>
                  </a:lnTo>
                  <a:lnTo>
                    <a:pt x="32532" y="29372"/>
                  </a:lnTo>
                  <a:lnTo>
                    <a:pt x="27333" y="39974"/>
                  </a:lnTo>
                  <a:lnTo>
                    <a:pt x="25277" y="52686"/>
                  </a:lnTo>
                  <a:lnTo>
                    <a:pt x="25318" y="66805"/>
                  </a:lnTo>
                  <a:lnTo>
                    <a:pt x="29578" y="77629"/>
                  </a:lnTo>
                  <a:lnTo>
                    <a:pt x="36652" y="86256"/>
                  </a:lnTo>
                  <a:lnTo>
                    <a:pt x="45601" y="93418"/>
                  </a:lnTo>
                  <a:lnTo>
                    <a:pt x="57212" y="98194"/>
                  </a:lnTo>
                  <a:lnTo>
                    <a:pt x="70597" y="101377"/>
                  </a:lnTo>
                  <a:lnTo>
                    <a:pt x="85164" y="103499"/>
                  </a:lnTo>
                  <a:lnTo>
                    <a:pt x="99109" y="103503"/>
                  </a:lnTo>
                  <a:lnTo>
                    <a:pt x="112640" y="102094"/>
                  </a:lnTo>
                  <a:lnTo>
                    <a:pt x="125893" y="99744"/>
                  </a:lnTo>
                  <a:lnTo>
                    <a:pt x="138962" y="95355"/>
                  </a:lnTo>
                  <a:lnTo>
                    <a:pt x="151907" y="89607"/>
                  </a:lnTo>
                  <a:lnTo>
                    <a:pt x="190500" y="696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797800" y="4425535"/>
              <a:ext cx="139701" cy="182331"/>
            </a:xfrm>
            <a:custGeom>
              <a:avLst/>
              <a:gdLst/>
              <a:ahLst/>
              <a:cxnLst/>
              <a:rect l="0" t="0" r="0" b="0"/>
              <a:pathLst>
                <a:path w="139701" h="182331">
                  <a:moveTo>
                    <a:pt x="0" y="57565"/>
                  </a:moveTo>
                  <a:lnTo>
                    <a:pt x="31191" y="182330"/>
                  </a:lnTo>
                  <a:lnTo>
                    <a:pt x="19699" y="136362"/>
                  </a:lnTo>
                  <a:lnTo>
                    <a:pt x="17366" y="121385"/>
                  </a:lnTo>
                  <a:lnTo>
                    <a:pt x="15810" y="105756"/>
                  </a:lnTo>
                  <a:lnTo>
                    <a:pt x="14774" y="89692"/>
                  </a:lnTo>
                  <a:lnTo>
                    <a:pt x="15493" y="74749"/>
                  </a:lnTo>
                  <a:lnTo>
                    <a:pt x="17384" y="60555"/>
                  </a:lnTo>
                  <a:lnTo>
                    <a:pt x="20056" y="46858"/>
                  </a:lnTo>
                  <a:lnTo>
                    <a:pt x="24659" y="34905"/>
                  </a:lnTo>
                  <a:lnTo>
                    <a:pt x="30550" y="24113"/>
                  </a:lnTo>
                  <a:lnTo>
                    <a:pt x="37300" y="14097"/>
                  </a:lnTo>
                  <a:lnTo>
                    <a:pt x="47445" y="7419"/>
                  </a:lnTo>
                  <a:lnTo>
                    <a:pt x="59852" y="2968"/>
                  </a:lnTo>
                  <a:lnTo>
                    <a:pt x="73768" y="0"/>
                  </a:lnTo>
                  <a:lnTo>
                    <a:pt x="87279" y="844"/>
                  </a:lnTo>
                  <a:lnTo>
                    <a:pt x="100518" y="4229"/>
                  </a:lnTo>
                  <a:lnTo>
                    <a:pt x="139700" y="194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977650" y="4470400"/>
              <a:ext cx="137651" cy="120426"/>
            </a:xfrm>
            <a:custGeom>
              <a:avLst/>
              <a:gdLst/>
              <a:ahLst/>
              <a:cxnLst/>
              <a:rect l="0" t="0" r="0" b="0"/>
              <a:pathLst>
                <a:path w="137651" h="120426">
                  <a:moveTo>
                    <a:pt x="124950" y="0"/>
                  </a:moveTo>
                  <a:lnTo>
                    <a:pt x="97981" y="0"/>
                  </a:lnTo>
                  <a:lnTo>
                    <a:pt x="84393" y="1411"/>
                  </a:lnTo>
                  <a:lnTo>
                    <a:pt x="69689" y="3762"/>
                  </a:lnTo>
                  <a:lnTo>
                    <a:pt x="54243" y="6742"/>
                  </a:lnTo>
                  <a:lnTo>
                    <a:pt x="39712" y="11550"/>
                  </a:lnTo>
                  <a:lnTo>
                    <a:pt x="25790" y="17577"/>
                  </a:lnTo>
                  <a:lnTo>
                    <a:pt x="12277" y="24418"/>
                  </a:lnTo>
                  <a:lnTo>
                    <a:pt x="4679" y="34623"/>
                  </a:lnTo>
                  <a:lnTo>
                    <a:pt x="1025" y="47071"/>
                  </a:lnTo>
                  <a:lnTo>
                    <a:pt x="0" y="61014"/>
                  </a:lnTo>
                  <a:lnTo>
                    <a:pt x="3549" y="74542"/>
                  </a:lnTo>
                  <a:lnTo>
                    <a:pt x="10150" y="87795"/>
                  </a:lnTo>
                  <a:lnTo>
                    <a:pt x="18782" y="100863"/>
                  </a:lnTo>
                  <a:lnTo>
                    <a:pt x="31594" y="109575"/>
                  </a:lnTo>
                  <a:lnTo>
                    <a:pt x="47190" y="115383"/>
                  </a:lnTo>
                  <a:lnTo>
                    <a:pt x="64643" y="119255"/>
                  </a:lnTo>
                  <a:lnTo>
                    <a:pt x="80512" y="120425"/>
                  </a:lnTo>
                  <a:lnTo>
                    <a:pt x="95324" y="119795"/>
                  </a:lnTo>
                  <a:lnTo>
                    <a:pt x="13765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153400" y="4419600"/>
              <a:ext cx="63501" cy="241301"/>
            </a:xfrm>
            <a:custGeom>
              <a:avLst/>
              <a:gdLst/>
              <a:ahLst/>
              <a:cxnLst/>
              <a:rect l="0" t="0" r="0" b="0"/>
              <a:pathLst>
                <a:path w="63501" h="241301">
                  <a:moveTo>
                    <a:pt x="0" y="0"/>
                  </a:moveTo>
                  <a:lnTo>
                    <a:pt x="29853" y="149268"/>
                  </a:lnTo>
                  <a:lnTo>
                    <a:pt x="35424" y="167245"/>
                  </a:lnTo>
                  <a:lnTo>
                    <a:pt x="41960" y="183463"/>
                  </a:lnTo>
                  <a:lnTo>
                    <a:pt x="6350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267830" y="4411426"/>
              <a:ext cx="469771" cy="312975"/>
            </a:xfrm>
            <a:custGeom>
              <a:avLst/>
              <a:gdLst/>
              <a:ahLst/>
              <a:cxnLst/>
              <a:rect l="0" t="0" r="0" b="0"/>
              <a:pathLst>
                <a:path w="469771" h="312975">
                  <a:moveTo>
                    <a:pt x="101470" y="122474"/>
                  </a:moveTo>
                  <a:lnTo>
                    <a:pt x="81244" y="115731"/>
                  </a:lnTo>
                  <a:lnTo>
                    <a:pt x="69641" y="115157"/>
                  </a:lnTo>
                  <a:lnTo>
                    <a:pt x="56261" y="116184"/>
                  </a:lnTo>
                  <a:lnTo>
                    <a:pt x="41697" y="118281"/>
                  </a:lnTo>
                  <a:lnTo>
                    <a:pt x="29166" y="123912"/>
                  </a:lnTo>
                  <a:lnTo>
                    <a:pt x="17989" y="131899"/>
                  </a:lnTo>
                  <a:lnTo>
                    <a:pt x="7716" y="141457"/>
                  </a:lnTo>
                  <a:lnTo>
                    <a:pt x="2279" y="153474"/>
                  </a:lnTo>
                  <a:lnTo>
                    <a:pt x="65" y="167129"/>
                  </a:lnTo>
                  <a:lnTo>
                    <a:pt x="0" y="181877"/>
                  </a:lnTo>
                  <a:lnTo>
                    <a:pt x="7012" y="191709"/>
                  </a:lnTo>
                  <a:lnTo>
                    <a:pt x="18743" y="198264"/>
                  </a:lnTo>
                  <a:lnTo>
                    <a:pt x="33618" y="202634"/>
                  </a:lnTo>
                  <a:lnTo>
                    <a:pt x="46357" y="202725"/>
                  </a:lnTo>
                  <a:lnTo>
                    <a:pt x="57673" y="199963"/>
                  </a:lnTo>
                  <a:lnTo>
                    <a:pt x="68038" y="195300"/>
                  </a:lnTo>
                  <a:lnTo>
                    <a:pt x="77771" y="186547"/>
                  </a:lnTo>
                  <a:lnTo>
                    <a:pt x="87081" y="175067"/>
                  </a:lnTo>
                  <a:lnTo>
                    <a:pt x="96111" y="161769"/>
                  </a:lnTo>
                  <a:lnTo>
                    <a:pt x="103541" y="148670"/>
                  </a:lnTo>
                  <a:lnTo>
                    <a:pt x="109906" y="135705"/>
                  </a:lnTo>
                  <a:lnTo>
                    <a:pt x="115561" y="122828"/>
                  </a:lnTo>
                  <a:lnTo>
                    <a:pt x="119330" y="119887"/>
                  </a:lnTo>
                  <a:lnTo>
                    <a:pt x="121843" y="123572"/>
                  </a:lnTo>
                  <a:lnTo>
                    <a:pt x="123519" y="131673"/>
                  </a:lnTo>
                  <a:lnTo>
                    <a:pt x="132619" y="170041"/>
                  </a:lnTo>
                  <a:lnTo>
                    <a:pt x="137758" y="183819"/>
                  </a:lnTo>
                  <a:lnTo>
                    <a:pt x="144006" y="197237"/>
                  </a:lnTo>
                  <a:lnTo>
                    <a:pt x="150994" y="210416"/>
                  </a:lnTo>
                  <a:lnTo>
                    <a:pt x="161297" y="223435"/>
                  </a:lnTo>
                  <a:lnTo>
                    <a:pt x="173810" y="236348"/>
                  </a:lnTo>
                  <a:lnTo>
                    <a:pt x="187797" y="249190"/>
                  </a:lnTo>
                  <a:lnTo>
                    <a:pt x="202766" y="257751"/>
                  </a:lnTo>
                  <a:lnTo>
                    <a:pt x="218389" y="263459"/>
                  </a:lnTo>
                  <a:lnTo>
                    <a:pt x="234449" y="267263"/>
                  </a:lnTo>
                  <a:lnTo>
                    <a:pt x="249389" y="268389"/>
                  </a:lnTo>
                  <a:lnTo>
                    <a:pt x="263583" y="267728"/>
                  </a:lnTo>
                  <a:lnTo>
                    <a:pt x="277278" y="265877"/>
                  </a:lnTo>
                  <a:lnTo>
                    <a:pt x="290642" y="263231"/>
                  </a:lnTo>
                  <a:lnTo>
                    <a:pt x="303785" y="260057"/>
                  </a:lnTo>
                  <a:lnTo>
                    <a:pt x="316780" y="256529"/>
                  </a:lnTo>
                  <a:lnTo>
                    <a:pt x="328265" y="251355"/>
                  </a:lnTo>
                  <a:lnTo>
                    <a:pt x="338744" y="245083"/>
                  </a:lnTo>
                  <a:lnTo>
                    <a:pt x="348553" y="238080"/>
                  </a:lnTo>
                  <a:lnTo>
                    <a:pt x="357914" y="229178"/>
                  </a:lnTo>
                  <a:lnTo>
                    <a:pt x="366977" y="219010"/>
                  </a:lnTo>
                  <a:lnTo>
                    <a:pt x="375841" y="207998"/>
                  </a:lnTo>
                  <a:lnTo>
                    <a:pt x="383162" y="196423"/>
                  </a:lnTo>
                  <a:lnTo>
                    <a:pt x="389453" y="184473"/>
                  </a:lnTo>
                  <a:lnTo>
                    <a:pt x="395059" y="172273"/>
                  </a:lnTo>
                  <a:lnTo>
                    <a:pt x="400207" y="158496"/>
                  </a:lnTo>
                  <a:lnTo>
                    <a:pt x="405050" y="143666"/>
                  </a:lnTo>
                  <a:lnTo>
                    <a:pt x="409689" y="128135"/>
                  </a:lnTo>
                  <a:lnTo>
                    <a:pt x="411372" y="110726"/>
                  </a:lnTo>
                  <a:lnTo>
                    <a:pt x="411082" y="92064"/>
                  </a:lnTo>
                  <a:lnTo>
                    <a:pt x="409478" y="72567"/>
                  </a:lnTo>
                  <a:lnTo>
                    <a:pt x="405587" y="53925"/>
                  </a:lnTo>
                  <a:lnTo>
                    <a:pt x="400170" y="35852"/>
                  </a:lnTo>
                  <a:lnTo>
                    <a:pt x="393736" y="18159"/>
                  </a:lnTo>
                  <a:lnTo>
                    <a:pt x="383803" y="7775"/>
                  </a:lnTo>
                  <a:lnTo>
                    <a:pt x="371536" y="2263"/>
                  </a:lnTo>
                  <a:lnTo>
                    <a:pt x="357714" y="0"/>
                  </a:lnTo>
                  <a:lnTo>
                    <a:pt x="347088" y="4136"/>
                  </a:lnTo>
                  <a:lnTo>
                    <a:pt x="338593" y="12537"/>
                  </a:lnTo>
                  <a:lnTo>
                    <a:pt x="331518" y="23783"/>
                  </a:lnTo>
                  <a:lnTo>
                    <a:pt x="326802" y="39746"/>
                  </a:lnTo>
                  <a:lnTo>
                    <a:pt x="323658" y="58855"/>
                  </a:lnTo>
                  <a:lnTo>
                    <a:pt x="321562" y="80061"/>
                  </a:lnTo>
                  <a:lnTo>
                    <a:pt x="322987" y="98432"/>
                  </a:lnTo>
                  <a:lnTo>
                    <a:pt x="326759" y="114913"/>
                  </a:lnTo>
                  <a:lnTo>
                    <a:pt x="346348" y="171780"/>
                  </a:lnTo>
                  <a:lnTo>
                    <a:pt x="352212" y="184978"/>
                  </a:lnTo>
                  <a:lnTo>
                    <a:pt x="358941" y="198010"/>
                  </a:lnTo>
                  <a:lnTo>
                    <a:pt x="366251" y="210931"/>
                  </a:lnTo>
                  <a:lnTo>
                    <a:pt x="375357" y="222367"/>
                  </a:lnTo>
                  <a:lnTo>
                    <a:pt x="385661" y="232814"/>
                  </a:lnTo>
                  <a:lnTo>
                    <a:pt x="396764" y="242600"/>
                  </a:lnTo>
                  <a:lnTo>
                    <a:pt x="408399" y="254769"/>
                  </a:lnTo>
                  <a:lnTo>
                    <a:pt x="420389" y="268526"/>
                  </a:lnTo>
                  <a:lnTo>
                    <a:pt x="469770" y="3129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178800" y="4292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273300" y="4686300"/>
            <a:ext cx="1900159" cy="393701"/>
            <a:chOff x="2273300" y="4686300"/>
            <a:chExt cx="1900159" cy="393701"/>
          </a:xfrm>
        </p:grpSpPr>
        <p:sp>
          <p:nvSpPr>
            <p:cNvPr id="43" name="Freeform 42"/>
            <p:cNvSpPr/>
            <p:nvPr/>
          </p:nvSpPr>
          <p:spPr>
            <a:xfrm>
              <a:off x="2273300" y="4792710"/>
              <a:ext cx="304801" cy="211091"/>
            </a:xfrm>
            <a:custGeom>
              <a:avLst/>
              <a:gdLst/>
              <a:ahLst/>
              <a:cxnLst/>
              <a:rect l="0" t="0" r="0" b="0"/>
              <a:pathLst>
                <a:path w="304801" h="211091">
                  <a:moveTo>
                    <a:pt x="0" y="58690"/>
                  </a:moveTo>
                  <a:lnTo>
                    <a:pt x="13484" y="38464"/>
                  </a:lnTo>
                  <a:lnTo>
                    <a:pt x="23100" y="29684"/>
                  </a:lnTo>
                  <a:lnTo>
                    <a:pt x="35155" y="21008"/>
                  </a:lnTo>
                  <a:lnTo>
                    <a:pt x="48837" y="12402"/>
                  </a:lnTo>
                  <a:lnTo>
                    <a:pt x="63602" y="6664"/>
                  </a:lnTo>
                  <a:lnTo>
                    <a:pt x="79090" y="2839"/>
                  </a:lnTo>
                  <a:lnTo>
                    <a:pt x="95060" y="290"/>
                  </a:lnTo>
                  <a:lnTo>
                    <a:pt x="109940" y="0"/>
                  </a:lnTo>
                  <a:lnTo>
                    <a:pt x="124093" y="1219"/>
                  </a:lnTo>
                  <a:lnTo>
                    <a:pt x="137762" y="3442"/>
                  </a:lnTo>
                  <a:lnTo>
                    <a:pt x="149697" y="10569"/>
                  </a:lnTo>
                  <a:lnTo>
                    <a:pt x="160475" y="20965"/>
                  </a:lnTo>
                  <a:lnTo>
                    <a:pt x="170483" y="33540"/>
                  </a:lnTo>
                  <a:lnTo>
                    <a:pt x="178567" y="47568"/>
                  </a:lnTo>
                  <a:lnTo>
                    <a:pt x="185366" y="62564"/>
                  </a:lnTo>
                  <a:lnTo>
                    <a:pt x="191311" y="78206"/>
                  </a:lnTo>
                  <a:lnTo>
                    <a:pt x="196685" y="95689"/>
                  </a:lnTo>
                  <a:lnTo>
                    <a:pt x="201679" y="114400"/>
                  </a:lnTo>
                  <a:lnTo>
                    <a:pt x="206419" y="133930"/>
                  </a:lnTo>
                  <a:lnTo>
                    <a:pt x="213812" y="151183"/>
                  </a:lnTo>
                  <a:lnTo>
                    <a:pt x="222975" y="166919"/>
                  </a:lnTo>
                  <a:lnTo>
                    <a:pt x="233316" y="181642"/>
                  </a:lnTo>
                  <a:lnTo>
                    <a:pt x="245855" y="191458"/>
                  </a:lnTo>
                  <a:lnTo>
                    <a:pt x="259859" y="198002"/>
                  </a:lnTo>
                  <a:lnTo>
                    <a:pt x="304800" y="2110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336800" y="4762500"/>
              <a:ext cx="215901" cy="304801"/>
            </a:xfrm>
            <a:custGeom>
              <a:avLst/>
              <a:gdLst/>
              <a:ahLst/>
              <a:cxnLst/>
              <a:rect l="0" t="0" r="0" b="0"/>
              <a:pathLst>
                <a:path w="215901" h="304801">
                  <a:moveTo>
                    <a:pt x="215900" y="0"/>
                  </a:moveTo>
                  <a:lnTo>
                    <a:pt x="202415" y="20225"/>
                  </a:lnTo>
                  <a:lnTo>
                    <a:pt x="184507" y="48970"/>
                  </a:lnTo>
                  <a:lnTo>
                    <a:pt x="173804" y="66513"/>
                  </a:lnTo>
                  <a:lnTo>
                    <a:pt x="165258" y="82442"/>
                  </a:lnTo>
                  <a:lnTo>
                    <a:pt x="158150" y="97294"/>
                  </a:lnTo>
                  <a:lnTo>
                    <a:pt x="152000" y="111430"/>
                  </a:lnTo>
                  <a:lnTo>
                    <a:pt x="145077" y="125086"/>
                  </a:lnTo>
                  <a:lnTo>
                    <a:pt x="137640" y="138424"/>
                  </a:lnTo>
                  <a:lnTo>
                    <a:pt x="129860" y="151549"/>
                  </a:lnTo>
                  <a:lnTo>
                    <a:pt x="121851" y="165944"/>
                  </a:lnTo>
                  <a:lnTo>
                    <a:pt x="105426" y="196989"/>
                  </a:lnTo>
                  <a:lnTo>
                    <a:pt x="97095" y="210348"/>
                  </a:lnTo>
                  <a:lnTo>
                    <a:pt x="88719" y="222077"/>
                  </a:lnTo>
                  <a:lnTo>
                    <a:pt x="80312" y="232717"/>
                  </a:lnTo>
                  <a:lnTo>
                    <a:pt x="71886" y="242634"/>
                  </a:lnTo>
                  <a:lnTo>
                    <a:pt x="63446" y="252067"/>
                  </a:lnTo>
                  <a:lnTo>
                    <a:pt x="54997" y="261178"/>
                  </a:lnTo>
                  <a:lnTo>
                    <a:pt x="45131" y="270074"/>
                  </a:lnTo>
                  <a:lnTo>
                    <a:pt x="34321" y="278827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730500" y="4737100"/>
              <a:ext cx="124950" cy="127001"/>
            </a:xfrm>
            <a:custGeom>
              <a:avLst/>
              <a:gdLst/>
              <a:ahLst/>
              <a:cxnLst/>
              <a:rect l="0" t="0" r="0" b="0"/>
              <a:pathLst>
                <a:path w="124950" h="127001">
                  <a:moveTo>
                    <a:pt x="0" y="0"/>
                  </a:moveTo>
                  <a:lnTo>
                    <a:pt x="70706" y="0"/>
                  </a:lnTo>
                  <a:lnTo>
                    <a:pt x="85237" y="2822"/>
                  </a:lnTo>
                  <a:lnTo>
                    <a:pt x="99158" y="7525"/>
                  </a:lnTo>
                  <a:lnTo>
                    <a:pt x="112672" y="13484"/>
                  </a:lnTo>
                  <a:lnTo>
                    <a:pt x="120270" y="23100"/>
                  </a:lnTo>
                  <a:lnTo>
                    <a:pt x="123924" y="35155"/>
                  </a:lnTo>
                  <a:lnTo>
                    <a:pt x="124949" y="48837"/>
                  </a:lnTo>
                  <a:lnTo>
                    <a:pt x="121399" y="60780"/>
                  </a:lnTo>
                  <a:lnTo>
                    <a:pt x="114799" y="71564"/>
                  </a:lnTo>
                  <a:lnTo>
                    <a:pt x="106166" y="81576"/>
                  </a:lnTo>
                  <a:lnTo>
                    <a:pt x="96177" y="91073"/>
                  </a:lnTo>
                  <a:lnTo>
                    <a:pt x="85285" y="100226"/>
                  </a:lnTo>
                  <a:lnTo>
                    <a:pt x="254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667000" y="49403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096294" y="4724400"/>
              <a:ext cx="130968" cy="279792"/>
            </a:xfrm>
            <a:custGeom>
              <a:avLst/>
              <a:gdLst/>
              <a:ahLst/>
              <a:cxnLst/>
              <a:rect l="0" t="0" r="0" b="0"/>
              <a:pathLst>
                <a:path w="130968" h="279792">
                  <a:moveTo>
                    <a:pt x="66006" y="0"/>
                  </a:moveTo>
                  <a:lnTo>
                    <a:pt x="45780" y="6742"/>
                  </a:lnTo>
                  <a:lnTo>
                    <a:pt x="36999" y="11550"/>
                  </a:lnTo>
                  <a:lnTo>
                    <a:pt x="28324" y="17577"/>
                  </a:lnTo>
                  <a:lnTo>
                    <a:pt x="19718" y="24418"/>
                  </a:lnTo>
                  <a:lnTo>
                    <a:pt x="12569" y="33212"/>
                  </a:lnTo>
                  <a:lnTo>
                    <a:pt x="6392" y="43308"/>
                  </a:lnTo>
                  <a:lnTo>
                    <a:pt x="863" y="54272"/>
                  </a:lnTo>
                  <a:lnTo>
                    <a:pt x="0" y="65814"/>
                  </a:lnTo>
                  <a:lnTo>
                    <a:pt x="2246" y="77742"/>
                  </a:lnTo>
                  <a:lnTo>
                    <a:pt x="6566" y="89928"/>
                  </a:lnTo>
                  <a:lnTo>
                    <a:pt x="12268" y="100874"/>
                  </a:lnTo>
                  <a:lnTo>
                    <a:pt x="18892" y="110994"/>
                  </a:lnTo>
                  <a:lnTo>
                    <a:pt x="26130" y="120562"/>
                  </a:lnTo>
                  <a:lnTo>
                    <a:pt x="35188" y="129764"/>
                  </a:lnTo>
                  <a:lnTo>
                    <a:pt x="45461" y="138720"/>
                  </a:lnTo>
                  <a:lnTo>
                    <a:pt x="56542" y="147513"/>
                  </a:lnTo>
                  <a:lnTo>
                    <a:pt x="66752" y="156198"/>
                  </a:lnTo>
                  <a:lnTo>
                    <a:pt x="76381" y="164810"/>
                  </a:lnTo>
                  <a:lnTo>
                    <a:pt x="85623" y="173373"/>
                  </a:lnTo>
                  <a:lnTo>
                    <a:pt x="94606" y="183315"/>
                  </a:lnTo>
                  <a:lnTo>
                    <a:pt x="103417" y="194176"/>
                  </a:lnTo>
                  <a:lnTo>
                    <a:pt x="112113" y="205651"/>
                  </a:lnTo>
                  <a:lnTo>
                    <a:pt x="116500" y="217534"/>
                  </a:lnTo>
                  <a:lnTo>
                    <a:pt x="118013" y="229689"/>
                  </a:lnTo>
                  <a:lnTo>
                    <a:pt x="117610" y="242026"/>
                  </a:lnTo>
                  <a:lnTo>
                    <a:pt x="113109" y="253072"/>
                  </a:lnTo>
                  <a:lnTo>
                    <a:pt x="105874" y="263259"/>
                  </a:lnTo>
                  <a:lnTo>
                    <a:pt x="96818" y="272873"/>
                  </a:lnTo>
                  <a:lnTo>
                    <a:pt x="86547" y="277871"/>
                  </a:lnTo>
                  <a:lnTo>
                    <a:pt x="75467" y="279791"/>
                  </a:lnTo>
                  <a:lnTo>
                    <a:pt x="63846" y="279661"/>
                  </a:lnTo>
                  <a:lnTo>
                    <a:pt x="54688" y="273929"/>
                  </a:lnTo>
                  <a:lnTo>
                    <a:pt x="47172" y="264464"/>
                  </a:lnTo>
                  <a:lnTo>
                    <a:pt x="40750" y="252509"/>
                  </a:lnTo>
                  <a:lnTo>
                    <a:pt x="37880" y="240306"/>
                  </a:lnTo>
                  <a:lnTo>
                    <a:pt x="37377" y="227937"/>
                  </a:lnTo>
                  <a:lnTo>
                    <a:pt x="38453" y="215458"/>
                  </a:lnTo>
                  <a:lnTo>
                    <a:pt x="41993" y="202905"/>
                  </a:lnTo>
                  <a:lnTo>
                    <a:pt x="47175" y="190303"/>
                  </a:lnTo>
                  <a:lnTo>
                    <a:pt x="53452" y="177669"/>
                  </a:lnTo>
                  <a:lnTo>
                    <a:pt x="60459" y="166423"/>
                  </a:lnTo>
                  <a:lnTo>
                    <a:pt x="67952" y="156104"/>
                  </a:lnTo>
                  <a:lnTo>
                    <a:pt x="75770" y="146403"/>
                  </a:lnTo>
                  <a:lnTo>
                    <a:pt x="83804" y="134291"/>
                  </a:lnTo>
                  <a:lnTo>
                    <a:pt x="91982" y="120571"/>
                  </a:lnTo>
                  <a:lnTo>
                    <a:pt x="100257" y="105781"/>
                  </a:lnTo>
                  <a:lnTo>
                    <a:pt x="108595" y="91687"/>
                  </a:lnTo>
                  <a:lnTo>
                    <a:pt x="125386" y="64738"/>
                  </a:lnTo>
                  <a:lnTo>
                    <a:pt x="129581" y="50214"/>
                  </a:lnTo>
                  <a:lnTo>
                    <a:pt x="130967" y="34887"/>
                  </a:lnTo>
                  <a:lnTo>
                    <a:pt x="130480" y="19025"/>
                  </a:lnTo>
                  <a:lnTo>
                    <a:pt x="125922" y="9861"/>
                  </a:lnTo>
                  <a:lnTo>
                    <a:pt x="118650" y="5163"/>
                  </a:lnTo>
                  <a:lnTo>
                    <a:pt x="78706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304964" y="4686300"/>
              <a:ext cx="152343" cy="317501"/>
            </a:xfrm>
            <a:custGeom>
              <a:avLst/>
              <a:gdLst/>
              <a:ahLst/>
              <a:cxnLst/>
              <a:rect l="0" t="0" r="0" b="0"/>
              <a:pathLst>
                <a:path w="152343" h="317501">
                  <a:moveTo>
                    <a:pt x="136736" y="0"/>
                  </a:moveTo>
                  <a:lnTo>
                    <a:pt x="123251" y="13484"/>
                  </a:lnTo>
                  <a:lnTo>
                    <a:pt x="113635" y="20278"/>
                  </a:lnTo>
                  <a:lnTo>
                    <a:pt x="101580" y="27630"/>
                  </a:lnTo>
                  <a:lnTo>
                    <a:pt x="87898" y="35353"/>
                  </a:lnTo>
                  <a:lnTo>
                    <a:pt x="74544" y="39091"/>
                  </a:lnTo>
                  <a:lnTo>
                    <a:pt x="61408" y="40171"/>
                  </a:lnTo>
                  <a:lnTo>
                    <a:pt x="48417" y="39481"/>
                  </a:lnTo>
                  <a:lnTo>
                    <a:pt x="38345" y="43254"/>
                  </a:lnTo>
                  <a:lnTo>
                    <a:pt x="30220" y="50002"/>
                  </a:lnTo>
                  <a:lnTo>
                    <a:pt x="23392" y="58735"/>
                  </a:lnTo>
                  <a:lnTo>
                    <a:pt x="17428" y="70201"/>
                  </a:lnTo>
                  <a:lnTo>
                    <a:pt x="12042" y="83489"/>
                  </a:lnTo>
                  <a:lnTo>
                    <a:pt x="7040" y="97993"/>
                  </a:lnTo>
                  <a:lnTo>
                    <a:pt x="3705" y="113306"/>
                  </a:lnTo>
                  <a:lnTo>
                    <a:pt x="1482" y="129159"/>
                  </a:lnTo>
                  <a:lnTo>
                    <a:pt x="0" y="145373"/>
                  </a:lnTo>
                  <a:lnTo>
                    <a:pt x="4656" y="156182"/>
                  </a:lnTo>
                  <a:lnTo>
                    <a:pt x="13405" y="163388"/>
                  </a:lnTo>
                  <a:lnTo>
                    <a:pt x="24882" y="168192"/>
                  </a:lnTo>
                  <a:lnTo>
                    <a:pt x="36766" y="169983"/>
                  </a:lnTo>
                  <a:lnTo>
                    <a:pt x="48923" y="169766"/>
                  </a:lnTo>
                  <a:lnTo>
                    <a:pt x="61260" y="168211"/>
                  </a:lnTo>
                  <a:lnTo>
                    <a:pt x="75130" y="168585"/>
                  </a:lnTo>
                  <a:lnTo>
                    <a:pt x="90021" y="170245"/>
                  </a:lnTo>
                  <a:lnTo>
                    <a:pt x="105592" y="172763"/>
                  </a:lnTo>
                  <a:lnTo>
                    <a:pt x="117384" y="178675"/>
                  </a:lnTo>
                  <a:lnTo>
                    <a:pt x="126657" y="186850"/>
                  </a:lnTo>
                  <a:lnTo>
                    <a:pt x="134250" y="196533"/>
                  </a:lnTo>
                  <a:lnTo>
                    <a:pt x="140723" y="208633"/>
                  </a:lnTo>
                  <a:lnTo>
                    <a:pt x="146449" y="222344"/>
                  </a:lnTo>
                  <a:lnTo>
                    <a:pt x="151678" y="237129"/>
                  </a:lnTo>
                  <a:lnTo>
                    <a:pt x="152342" y="251219"/>
                  </a:lnTo>
                  <a:lnTo>
                    <a:pt x="149962" y="264846"/>
                  </a:lnTo>
                  <a:lnTo>
                    <a:pt x="145553" y="278164"/>
                  </a:lnTo>
                  <a:lnTo>
                    <a:pt x="136970" y="288454"/>
                  </a:lnTo>
                  <a:lnTo>
                    <a:pt x="125603" y="296724"/>
                  </a:lnTo>
                  <a:lnTo>
                    <a:pt x="60536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543300" y="4914900"/>
              <a:ext cx="10935" cy="165101"/>
            </a:xfrm>
            <a:custGeom>
              <a:avLst/>
              <a:gdLst/>
              <a:ahLst/>
              <a:cxnLst/>
              <a:rect l="0" t="0" r="0" b="0"/>
              <a:pathLst>
                <a:path w="10935" h="165101">
                  <a:moveTo>
                    <a:pt x="0" y="0"/>
                  </a:moveTo>
                  <a:lnTo>
                    <a:pt x="6742" y="20225"/>
                  </a:lnTo>
                  <a:lnTo>
                    <a:pt x="8728" y="31828"/>
                  </a:lnTo>
                  <a:lnTo>
                    <a:pt x="10052" y="45208"/>
                  </a:lnTo>
                  <a:lnTo>
                    <a:pt x="10934" y="59771"/>
                  </a:lnTo>
                  <a:lnTo>
                    <a:pt x="10112" y="75125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670822" y="4775855"/>
              <a:ext cx="143160" cy="215269"/>
            </a:xfrm>
            <a:custGeom>
              <a:avLst/>
              <a:gdLst/>
              <a:ahLst/>
              <a:cxnLst/>
              <a:rect l="0" t="0" r="0" b="0"/>
              <a:pathLst>
                <a:path w="143160" h="215269">
                  <a:moveTo>
                    <a:pt x="12178" y="12045"/>
                  </a:moveTo>
                  <a:lnTo>
                    <a:pt x="5435" y="32270"/>
                  </a:lnTo>
                  <a:lnTo>
                    <a:pt x="3449" y="45284"/>
                  </a:lnTo>
                  <a:lnTo>
                    <a:pt x="2125" y="61015"/>
                  </a:lnTo>
                  <a:lnTo>
                    <a:pt x="1243" y="78558"/>
                  </a:lnTo>
                  <a:lnTo>
                    <a:pt x="262" y="116865"/>
                  </a:lnTo>
                  <a:lnTo>
                    <a:pt x="0" y="136958"/>
                  </a:lnTo>
                  <a:lnTo>
                    <a:pt x="1237" y="154587"/>
                  </a:lnTo>
                  <a:lnTo>
                    <a:pt x="3473" y="170573"/>
                  </a:lnTo>
                  <a:lnTo>
                    <a:pt x="6374" y="185463"/>
                  </a:lnTo>
                  <a:lnTo>
                    <a:pt x="12542" y="196801"/>
                  </a:lnTo>
                  <a:lnTo>
                    <a:pt x="20887" y="205771"/>
                  </a:lnTo>
                  <a:lnTo>
                    <a:pt x="30684" y="213162"/>
                  </a:lnTo>
                  <a:lnTo>
                    <a:pt x="41449" y="215268"/>
                  </a:lnTo>
                  <a:lnTo>
                    <a:pt x="52858" y="213849"/>
                  </a:lnTo>
                  <a:lnTo>
                    <a:pt x="64698" y="210081"/>
                  </a:lnTo>
                  <a:lnTo>
                    <a:pt x="75414" y="204746"/>
                  </a:lnTo>
                  <a:lnTo>
                    <a:pt x="85379" y="198368"/>
                  </a:lnTo>
                  <a:lnTo>
                    <a:pt x="94845" y="191294"/>
                  </a:lnTo>
                  <a:lnTo>
                    <a:pt x="103978" y="180933"/>
                  </a:lnTo>
                  <a:lnTo>
                    <a:pt x="112889" y="168381"/>
                  </a:lnTo>
                  <a:lnTo>
                    <a:pt x="121652" y="154369"/>
                  </a:lnTo>
                  <a:lnTo>
                    <a:pt x="128905" y="137972"/>
                  </a:lnTo>
                  <a:lnTo>
                    <a:pt x="135151" y="119985"/>
                  </a:lnTo>
                  <a:lnTo>
                    <a:pt x="140727" y="100938"/>
                  </a:lnTo>
                  <a:lnTo>
                    <a:pt x="143032" y="82596"/>
                  </a:lnTo>
                  <a:lnTo>
                    <a:pt x="143159" y="64723"/>
                  </a:lnTo>
                  <a:lnTo>
                    <a:pt x="141832" y="47164"/>
                  </a:lnTo>
                  <a:lnTo>
                    <a:pt x="135303" y="32635"/>
                  </a:lnTo>
                  <a:lnTo>
                    <a:pt x="125305" y="20127"/>
                  </a:lnTo>
                  <a:lnTo>
                    <a:pt x="112996" y="8966"/>
                  </a:lnTo>
                  <a:lnTo>
                    <a:pt x="100557" y="2937"/>
                  </a:lnTo>
                  <a:lnTo>
                    <a:pt x="88030" y="328"/>
                  </a:lnTo>
                  <a:lnTo>
                    <a:pt x="75446" y="0"/>
                  </a:lnTo>
                  <a:lnTo>
                    <a:pt x="62823" y="2604"/>
                  </a:lnTo>
                  <a:lnTo>
                    <a:pt x="50174" y="7162"/>
                  </a:lnTo>
                  <a:lnTo>
                    <a:pt x="12178" y="247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860800" y="4754201"/>
              <a:ext cx="130953" cy="246716"/>
            </a:xfrm>
            <a:custGeom>
              <a:avLst/>
              <a:gdLst/>
              <a:ahLst/>
              <a:cxnLst/>
              <a:rect l="0" t="0" r="0" b="0"/>
              <a:pathLst>
                <a:path w="130953" h="246716">
                  <a:moveTo>
                    <a:pt x="0" y="84499"/>
                  </a:moveTo>
                  <a:lnTo>
                    <a:pt x="0" y="124950"/>
                  </a:lnTo>
                  <a:lnTo>
                    <a:pt x="1411" y="143922"/>
                  </a:lnTo>
                  <a:lnTo>
                    <a:pt x="3762" y="163625"/>
                  </a:lnTo>
                  <a:lnTo>
                    <a:pt x="6742" y="183816"/>
                  </a:lnTo>
                  <a:lnTo>
                    <a:pt x="10139" y="201510"/>
                  </a:lnTo>
                  <a:lnTo>
                    <a:pt x="13814" y="217540"/>
                  </a:lnTo>
                  <a:lnTo>
                    <a:pt x="17676" y="232459"/>
                  </a:lnTo>
                  <a:lnTo>
                    <a:pt x="25895" y="240995"/>
                  </a:lnTo>
                  <a:lnTo>
                    <a:pt x="37019" y="245274"/>
                  </a:lnTo>
                  <a:lnTo>
                    <a:pt x="50079" y="246715"/>
                  </a:lnTo>
                  <a:lnTo>
                    <a:pt x="61608" y="243443"/>
                  </a:lnTo>
                  <a:lnTo>
                    <a:pt x="72116" y="237028"/>
                  </a:lnTo>
                  <a:lnTo>
                    <a:pt x="81944" y="228518"/>
                  </a:lnTo>
                  <a:lnTo>
                    <a:pt x="91318" y="217200"/>
                  </a:lnTo>
                  <a:lnTo>
                    <a:pt x="100389" y="204011"/>
                  </a:lnTo>
                  <a:lnTo>
                    <a:pt x="109259" y="189573"/>
                  </a:lnTo>
                  <a:lnTo>
                    <a:pt x="116584" y="172893"/>
                  </a:lnTo>
                  <a:lnTo>
                    <a:pt x="122878" y="154717"/>
                  </a:lnTo>
                  <a:lnTo>
                    <a:pt x="128485" y="135544"/>
                  </a:lnTo>
                  <a:lnTo>
                    <a:pt x="130812" y="118529"/>
                  </a:lnTo>
                  <a:lnTo>
                    <a:pt x="130952" y="102952"/>
                  </a:lnTo>
                  <a:lnTo>
                    <a:pt x="129635" y="88334"/>
                  </a:lnTo>
                  <a:lnTo>
                    <a:pt x="128756" y="72945"/>
                  </a:lnTo>
                  <a:lnTo>
                    <a:pt x="127780" y="40793"/>
                  </a:lnTo>
                  <a:lnTo>
                    <a:pt x="123287" y="27139"/>
                  </a:lnTo>
                  <a:lnTo>
                    <a:pt x="116058" y="15214"/>
                  </a:lnTo>
                  <a:lnTo>
                    <a:pt x="107005" y="4443"/>
                  </a:lnTo>
                  <a:lnTo>
                    <a:pt x="96736" y="83"/>
                  </a:lnTo>
                  <a:lnTo>
                    <a:pt x="85657" y="0"/>
                  </a:lnTo>
                  <a:lnTo>
                    <a:pt x="74038" y="2766"/>
                  </a:lnTo>
                  <a:lnTo>
                    <a:pt x="63470" y="7432"/>
                  </a:lnTo>
                  <a:lnTo>
                    <a:pt x="53602" y="13366"/>
                  </a:lnTo>
                  <a:lnTo>
                    <a:pt x="44201" y="20143"/>
                  </a:lnTo>
                  <a:lnTo>
                    <a:pt x="35112" y="28895"/>
                  </a:lnTo>
                  <a:lnTo>
                    <a:pt x="26230" y="38963"/>
                  </a:lnTo>
                  <a:lnTo>
                    <a:pt x="0" y="717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051300" y="4689273"/>
              <a:ext cx="122159" cy="274038"/>
            </a:xfrm>
            <a:custGeom>
              <a:avLst/>
              <a:gdLst/>
              <a:ahLst/>
              <a:cxnLst/>
              <a:rect l="0" t="0" r="0" b="0"/>
              <a:pathLst>
                <a:path w="122159" h="274038">
                  <a:moveTo>
                    <a:pt x="12700" y="85927"/>
                  </a:moveTo>
                  <a:lnTo>
                    <a:pt x="5957" y="112895"/>
                  </a:lnTo>
                  <a:lnTo>
                    <a:pt x="3971" y="127894"/>
                  </a:lnTo>
                  <a:lnTo>
                    <a:pt x="2647" y="144949"/>
                  </a:lnTo>
                  <a:lnTo>
                    <a:pt x="1765" y="163375"/>
                  </a:lnTo>
                  <a:lnTo>
                    <a:pt x="2587" y="181303"/>
                  </a:lnTo>
                  <a:lnTo>
                    <a:pt x="4547" y="198900"/>
                  </a:lnTo>
                  <a:lnTo>
                    <a:pt x="7265" y="216276"/>
                  </a:lnTo>
                  <a:lnTo>
                    <a:pt x="11898" y="232092"/>
                  </a:lnTo>
                  <a:lnTo>
                    <a:pt x="17810" y="246870"/>
                  </a:lnTo>
                  <a:lnTo>
                    <a:pt x="24573" y="260956"/>
                  </a:lnTo>
                  <a:lnTo>
                    <a:pt x="33315" y="268935"/>
                  </a:lnTo>
                  <a:lnTo>
                    <a:pt x="43377" y="272843"/>
                  </a:lnTo>
                  <a:lnTo>
                    <a:pt x="54318" y="274037"/>
                  </a:lnTo>
                  <a:lnTo>
                    <a:pt x="64434" y="272012"/>
                  </a:lnTo>
                  <a:lnTo>
                    <a:pt x="74000" y="267839"/>
                  </a:lnTo>
                  <a:lnTo>
                    <a:pt x="83200" y="262235"/>
                  </a:lnTo>
                  <a:lnTo>
                    <a:pt x="92156" y="252854"/>
                  </a:lnTo>
                  <a:lnTo>
                    <a:pt x="100948" y="240956"/>
                  </a:lnTo>
                  <a:lnTo>
                    <a:pt x="109632" y="227379"/>
                  </a:lnTo>
                  <a:lnTo>
                    <a:pt x="115421" y="212684"/>
                  </a:lnTo>
                  <a:lnTo>
                    <a:pt x="119281" y="197243"/>
                  </a:lnTo>
                  <a:lnTo>
                    <a:pt x="121853" y="181304"/>
                  </a:lnTo>
                  <a:lnTo>
                    <a:pt x="122158" y="163623"/>
                  </a:lnTo>
                  <a:lnTo>
                    <a:pt x="120949" y="144779"/>
                  </a:lnTo>
                  <a:lnTo>
                    <a:pt x="118733" y="125162"/>
                  </a:lnTo>
                  <a:lnTo>
                    <a:pt x="115844" y="105028"/>
                  </a:lnTo>
                  <a:lnTo>
                    <a:pt x="108871" y="63842"/>
                  </a:lnTo>
                  <a:lnTo>
                    <a:pt x="102214" y="45803"/>
                  </a:lnTo>
                  <a:lnTo>
                    <a:pt x="93543" y="29544"/>
                  </a:lnTo>
                  <a:lnTo>
                    <a:pt x="83528" y="14472"/>
                  </a:lnTo>
                  <a:lnTo>
                    <a:pt x="72619" y="5834"/>
                  </a:lnTo>
                  <a:lnTo>
                    <a:pt x="61112" y="1487"/>
                  </a:lnTo>
                  <a:lnTo>
                    <a:pt x="49208" y="0"/>
                  </a:lnTo>
                  <a:lnTo>
                    <a:pt x="38450" y="1831"/>
                  </a:lnTo>
                  <a:lnTo>
                    <a:pt x="28455" y="5874"/>
                  </a:lnTo>
                  <a:lnTo>
                    <a:pt x="0" y="224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 53"/>
          <p:cNvSpPr/>
          <p:nvPr/>
        </p:nvSpPr>
        <p:spPr>
          <a:xfrm>
            <a:off x="482600" y="2071276"/>
            <a:ext cx="4927601" cy="36925"/>
          </a:xfrm>
          <a:custGeom>
            <a:avLst/>
            <a:gdLst/>
            <a:ahLst/>
            <a:cxnLst/>
            <a:rect l="0" t="0" r="0" b="0"/>
            <a:pathLst>
              <a:path w="4927601" h="36925">
                <a:moveTo>
                  <a:pt x="0" y="11524"/>
                </a:moveTo>
                <a:lnTo>
                  <a:pt x="26967" y="4781"/>
                </a:lnTo>
                <a:lnTo>
                  <a:pt x="44789" y="2796"/>
                </a:lnTo>
                <a:lnTo>
                  <a:pt x="66548" y="1472"/>
                </a:lnTo>
                <a:lnTo>
                  <a:pt x="117066" y="0"/>
                </a:lnTo>
                <a:lnTo>
                  <a:pt x="196807" y="583"/>
                </a:lnTo>
                <a:lnTo>
                  <a:pt x="218693" y="2819"/>
                </a:lnTo>
                <a:lnTo>
                  <a:pt x="238929" y="5721"/>
                </a:lnTo>
                <a:lnTo>
                  <a:pt x="258063" y="7655"/>
                </a:lnTo>
                <a:lnTo>
                  <a:pt x="276464" y="8944"/>
                </a:lnTo>
                <a:lnTo>
                  <a:pt x="294376" y="9804"/>
                </a:lnTo>
                <a:lnTo>
                  <a:pt x="333093" y="10759"/>
                </a:lnTo>
                <a:lnTo>
                  <a:pt x="408696" y="11373"/>
                </a:lnTo>
                <a:lnTo>
                  <a:pt x="427686" y="12834"/>
                </a:lnTo>
                <a:lnTo>
                  <a:pt x="447402" y="15219"/>
                </a:lnTo>
                <a:lnTo>
                  <a:pt x="467601" y="18221"/>
                </a:lnTo>
                <a:lnTo>
                  <a:pt x="489534" y="20222"/>
                </a:lnTo>
                <a:lnTo>
                  <a:pt x="512622" y="21556"/>
                </a:lnTo>
                <a:lnTo>
                  <a:pt x="559443" y="23038"/>
                </a:lnTo>
                <a:lnTo>
                  <a:pt x="698446" y="24119"/>
                </a:lnTo>
                <a:lnTo>
                  <a:pt x="1955740" y="24224"/>
                </a:lnTo>
                <a:lnTo>
                  <a:pt x="1976926" y="22812"/>
                </a:lnTo>
                <a:lnTo>
                  <a:pt x="1999517" y="20461"/>
                </a:lnTo>
                <a:lnTo>
                  <a:pt x="2023045" y="17481"/>
                </a:lnTo>
                <a:lnTo>
                  <a:pt x="2044374" y="15496"/>
                </a:lnTo>
                <a:lnTo>
                  <a:pt x="2064238" y="14172"/>
                </a:lnTo>
                <a:lnTo>
                  <a:pt x="2083125" y="13289"/>
                </a:lnTo>
                <a:lnTo>
                  <a:pt x="2122926" y="12308"/>
                </a:lnTo>
                <a:lnTo>
                  <a:pt x="2694280" y="11524"/>
                </a:lnTo>
                <a:lnTo>
                  <a:pt x="2713409" y="12935"/>
                </a:lnTo>
                <a:lnTo>
                  <a:pt x="2733217" y="15286"/>
                </a:lnTo>
                <a:lnTo>
                  <a:pt x="2753478" y="18266"/>
                </a:lnTo>
                <a:lnTo>
                  <a:pt x="2774041" y="20251"/>
                </a:lnTo>
                <a:lnTo>
                  <a:pt x="2794804" y="21575"/>
                </a:lnTo>
                <a:lnTo>
                  <a:pt x="2835280" y="23047"/>
                </a:lnTo>
                <a:lnTo>
                  <a:pt x="2986761" y="24178"/>
                </a:lnTo>
                <a:lnTo>
                  <a:pt x="3381859" y="24224"/>
                </a:lnTo>
                <a:lnTo>
                  <a:pt x="3400395" y="25635"/>
                </a:lnTo>
                <a:lnTo>
                  <a:pt x="3419808" y="27986"/>
                </a:lnTo>
                <a:lnTo>
                  <a:pt x="3439805" y="30966"/>
                </a:lnTo>
                <a:lnTo>
                  <a:pt x="3458781" y="32951"/>
                </a:lnTo>
                <a:lnTo>
                  <a:pt x="3477076" y="34275"/>
                </a:lnTo>
                <a:lnTo>
                  <a:pt x="3494917" y="35158"/>
                </a:lnTo>
                <a:lnTo>
                  <a:pt x="3529793" y="36139"/>
                </a:lnTo>
                <a:lnTo>
                  <a:pt x="3674763" y="36893"/>
                </a:lnTo>
                <a:lnTo>
                  <a:pt x="4023385" y="36924"/>
                </a:lnTo>
                <a:lnTo>
                  <a:pt x="4046801" y="35512"/>
                </a:lnTo>
                <a:lnTo>
                  <a:pt x="4068056" y="33161"/>
                </a:lnTo>
                <a:lnTo>
                  <a:pt x="4087871" y="30181"/>
                </a:lnTo>
                <a:lnTo>
                  <a:pt x="4109547" y="28196"/>
                </a:lnTo>
                <a:lnTo>
                  <a:pt x="4132465" y="26872"/>
                </a:lnTo>
                <a:lnTo>
                  <a:pt x="4180506" y="25400"/>
                </a:lnTo>
                <a:lnTo>
                  <a:pt x="4313437" y="24327"/>
                </a:lnTo>
                <a:lnTo>
                  <a:pt x="4748043" y="24224"/>
                </a:lnTo>
                <a:lnTo>
                  <a:pt x="4769795" y="22813"/>
                </a:lnTo>
                <a:lnTo>
                  <a:pt x="4788530" y="20461"/>
                </a:lnTo>
                <a:lnTo>
                  <a:pt x="4805253" y="17481"/>
                </a:lnTo>
                <a:lnTo>
                  <a:pt x="4823457" y="15496"/>
                </a:lnTo>
                <a:lnTo>
                  <a:pt x="4842649" y="14172"/>
                </a:lnTo>
                <a:lnTo>
                  <a:pt x="4927600" y="11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2360266" y="5260546"/>
            <a:ext cx="2456691" cy="568755"/>
            <a:chOff x="2360266" y="5260546"/>
            <a:chExt cx="2456691" cy="568755"/>
          </a:xfrm>
        </p:grpSpPr>
        <p:sp>
          <p:nvSpPr>
            <p:cNvPr id="55" name="Freeform 54"/>
            <p:cNvSpPr/>
            <p:nvPr/>
          </p:nvSpPr>
          <p:spPr>
            <a:xfrm>
              <a:off x="2360266" y="5260546"/>
              <a:ext cx="243235" cy="277942"/>
            </a:xfrm>
            <a:custGeom>
              <a:avLst/>
              <a:gdLst/>
              <a:ahLst/>
              <a:cxnLst/>
              <a:rect l="0" t="0" r="0" b="0"/>
              <a:pathLst>
                <a:path w="243235" h="277942">
                  <a:moveTo>
                    <a:pt x="14634" y="35354"/>
                  </a:moveTo>
                  <a:lnTo>
                    <a:pt x="1149" y="21869"/>
                  </a:lnTo>
                  <a:lnTo>
                    <a:pt x="0" y="15075"/>
                  </a:lnTo>
                  <a:lnTo>
                    <a:pt x="2055" y="7723"/>
                  </a:lnTo>
                  <a:lnTo>
                    <a:pt x="6248" y="0"/>
                  </a:lnTo>
                  <a:lnTo>
                    <a:pt x="11865" y="496"/>
                  </a:lnTo>
                  <a:lnTo>
                    <a:pt x="18432" y="6470"/>
                  </a:lnTo>
                  <a:lnTo>
                    <a:pt x="25633" y="16098"/>
                  </a:lnTo>
                  <a:lnTo>
                    <a:pt x="31844" y="26750"/>
                  </a:lnTo>
                  <a:lnTo>
                    <a:pt x="37396" y="38084"/>
                  </a:lnTo>
                  <a:lnTo>
                    <a:pt x="42509" y="49874"/>
                  </a:lnTo>
                  <a:lnTo>
                    <a:pt x="47328" y="63379"/>
                  </a:lnTo>
                  <a:lnTo>
                    <a:pt x="51952" y="78025"/>
                  </a:lnTo>
                  <a:lnTo>
                    <a:pt x="56446" y="93435"/>
                  </a:lnTo>
                  <a:lnTo>
                    <a:pt x="62264" y="109352"/>
                  </a:lnTo>
                  <a:lnTo>
                    <a:pt x="68965" y="125608"/>
                  </a:lnTo>
                  <a:lnTo>
                    <a:pt x="76254" y="142090"/>
                  </a:lnTo>
                  <a:lnTo>
                    <a:pt x="83936" y="157311"/>
                  </a:lnTo>
                  <a:lnTo>
                    <a:pt x="91880" y="171692"/>
                  </a:lnTo>
                  <a:lnTo>
                    <a:pt x="99998" y="185512"/>
                  </a:lnTo>
                  <a:lnTo>
                    <a:pt x="108232" y="197548"/>
                  </a:lnTo>
                  <a:lnTo>
                    <a:pt x="116544" y="208394"/>
                  </a:lnTo>
                  <a:lnTo>
                    <a:pt x="124907" y="218447"/>
                  </a:lnTo>
                  <a:lnTo>
                    <a:pt x="134716" y="227972"/>
                  </a:lnTo>
                  <a:lnTo>
                    <a:pt x="145488" y="237144"/>
                  </a:lnTo>
                  <a:lnTo>
                    <a:pt x="156903" y="246080"/>
                  </a:lnTo>
                  <a:lnTo>
                    <a:pt x="167336" y="254860"/>
                  </a:lnTo>
                  <a:lnTo>
                    <a:pt x="177113" y="263536"/>
                  </a:lnTo>
                  <a:lnTo>
                    <a:pt x="186453" y="272142"/>
                  </a:lnTo>
                  <a:lnTo>
                    <a:pt x="196913" y="276468"/>
                  </a:lnTo>
                  <a:lnTo>
                    <a:pt x="208120" y="277941"/>
                  </a:lnTo>
                  <a:lnTo>
                    <a:pt x="243234" y="2766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425700" y="5410200"/>
              <a:ext cx="114301" cy="139701"/>
            </a:xfrm>
            <a:custGeom>
              <a:avLst/>
              <a:gdLst/>
              <a:ahLst/>
              <a:cxnLst/>
              <a:rect l="0" t="0" r="0" b="0"/>
              <a:pathLst>
                <a:path w="114301" h="139701">
                  <a:moveTo>
                    <a:pt x="114300" y="0"/>
                  </a:moveTo>
                  <a:lnTo>
                    <a:pt x="78946" y="35353"/>
                  </a:lnTo>
                  <a:lnTo>
                    <a:pt x="69564" y="43324"/>
                  </a:lnTo>
                  <a:lnTo>
                    <a:pt x="59076" y="51460"/>
                  </a:lnTo>
                  <a:lnTo>
                    <a:pt x="47850" y="59707"/>
                  </a:lnTo>
                  <a:lnTo>
                    <a:pt x="37544" y="68026"/>
                  </a:lnTo>
                  <a:lnTo>
                    <a:pt x="27852" y="76395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822277" y="5372100"/>
              <a:ext cx="162224" cy="139701"/>
            </a:xfrm>
            <a:custGeom>
              <a:avLst/>
              <a:gdLst/>
              <a:ahLst/>
              <a:cxnLst/>
              <a:rect l="0" t="0" r="0" b="0"/>
              <a:pathLst>
                <a:path w="162224" h="139701">
                  <a:moveTo>
                    <a:pt x="73323" y="0"/>
                  </a:moveTo>
                  <a:lnTo>
                    <a:pt x="53097" y="13484"/>
                  </a:lnTo>
                  <a:lnTo>
                    <a:pt x="44316" y="20278"/>
                  </a:lnTo>
                  <a:lnTo>
                    <a:pt x="35640" y="27630"/>
                  </a:lnTo>
                  <a:lnTo>
                    <a:pt x="27035" y="35353"/>
                  </a:lnTo>
                  <a:lnTo>
                    <a:pt x="9946" y="51460"/>
                  </a:lnTo>
                  <a:lnTo>
                    <a:pt x="1438" y="59707"/>
                  </a:lnTo>
                  <a:lnTo>
                    <a:pt x="0" y="66616"/>
                  </a:lnTo>
                  <a:lnTo>
                    <a:pt x="3274" y="72632"/>
                  </a:lnTo>
                  <a:lnTo>
                    <a:pt x="9690" y="78055"/>
                  </a:lnTo>
                  <a:lnTo>
                    <a:pt x="18201" y="83081"/>
                  </a:lnTo>
                  <a:lnTo>
                    <a:pt x="28108" y="87843"/>
                  </a:lnTo>
                  <a:lnTo>
                    <a:pt x="38946" y="92428"/>
                  </a:lnTo>
                  <a:lnTo>
                    <a:pt x="51816" y="96896"/>
                  </a:lnTo>
                  <a:lnTo>
                    <a:pt x="66040" y="101286"/>
                  </a:lnTo>
                  <a:lnTo>
                    <a:pt x="95486" y="109927"/>
                  </a:lnTo>
                  <a:lnTo>
                    <a:pt x="109265" y="114207"/>
                  </a:lnTo>
                  <a:lnTo>
                    <a:pt x="162223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781300" y="5542583"/>
              <a:ext cx="139701" cy="7318"/>
            </a:xfrm>
            <a:custGeom>
              <a:avLst/>
              <a:gdLst/>
              <a:ahLst/>
              <a:cxnLst/>
              <a:rect l="0" t="0" r="0" b="0"/>
              <a:pathLst>
                <a:path w="139701" h="7318">
                  <a:moveTo>
                    <a:pt x="0" y="7317"/>
                  </a:moveTo>
                  <a:lnTo>
                    <a:pt x="20225" y="574"/>
                  </a:lnTo>
                  <a:lnTo>
                    <a:pt x="31828" y="0"/>
                  </a:lnTo>
                  <a:lnTo>
                    <a:pt x="45207" y="1027"/>
                  </a:lnTo>
                  <a:lnTo>
                    <a:pt x="59771" y="3124"/>
                  </a:lnTo>
                  <a:lnTo>
                    <a:pt x="75125" y="4521"/>
                  </a:lnTo>
                  <a:lnTo>
                    <a:pt x="91006" y="5453"/>
                  </a:lnTo>
                  <a:lnTo>
                    <a:pt x="139700" y="73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147137" y="5344766"/>
              <a:ext cx="129464" cy="243235"/>
            </a:xfrm>
            <a:custGeom>
              <a:avLst/>
              <a:gdLst/>
              <a:ahLst/>
              <a:cxnLst/>
              <a:rect l="0" t="0" r="0" b="0"/>
              <a:pathLst>
                <a:path w="129464" h="243235">
                  <a:moveTo>
                    <a:pt x="2463" y="14634"/>
                  </a:moveTo>
                  <a:lnTo>
                    <a:pt x="15946" y="1149"/>
                  </a:lnTo>
                  <a:lnTo>
                    <a:pt x="24152" y="0"/>
                  </a:lnTo>
                  <a:lnTo>
                    <a:pt x="33855" y="2056"/>
                  </a:lnTo>
                  <a:lnTo>
                    <a:pt x="44558" y="6248"/>
                  </a:lnTo>
                  <a:lnTo>
                    <a:pt x="54515" y="14688"/>
                  </a:lnTo>
                  <a:lnTo>
                    <a:pt x="63975" y="25958"/>
                  </a:lnTo>
                  <a:lnTo>
                    <a:pt x="73104" y="39117"/>
                  </a:lnTo>
                  <a:lnTo>
                    <a:pt x="79190" y="53533"/>
                  </a:lnTo>
                  <a:lnTo>
                    <a:pt x="83247" y="68789"/>
                  </a:lnTo>
                  <a:lnTo>
                    <a:pt x="85953" y="84604"/>
                  </a:lnTo>
                  <a:lnTo>
                    <a:pt x="87756" y="102203"/>
                  </a:lnTo>
                  <a:lnTo>
                    <a:pt x="88958" y="120991"/>
                  </a:lnTo>
                  <a:lnTo>
                    <a:pt x="89760" y="140572"/>
                  </a:lnTo>
                  <a:lnTo>
                    <a:pt x="87472" y="156448"/>
                  </a:lnTo>
                  <a:lnTo>
                    <a:pt x="83124" y="169854"/>
                  </a:lnTo>
                  <a:lnTo>
                    <a:pt x="77404" y="181614"/>
                  </a:lnTo>
                  <a:lnTo>
                    <a:pt x="67946" y="190865"/>
                  </a:lnTo>
                  <a:lnTo>
                    <a:pt x="55995" y="198444"/>
                  </a:lnTo>
                  <a:lnTo>
                    <a:pt x="42384" y="204907"/>
                  </a:lnTo>
                  <a:lnTo>
                    <a:pt x="29077" y="210627"/>
                  </a:lnTo>
                  <a:lnTo>
                    <a:pt x="15973" y="215851"/>
                  </a:lnTo>
                  <a:lnTo>
                    <a:pt x="3002" y="220745"/>
                  </a:lnTo>
                  <a:lnTo>
                    <a:pt x="0" y="225419"/>
                  </a:lnTo>
                  <a:lnTo>
                    <a:pt x="3643" y="229946"/>
                  </a:lnTo>
                  <a:lnTo>
                    <a:pt x="11716" y="234375"/>
                  </a:lnTo>
                  <a:lnTo>
                    <a:pt x="22743" y="237328"/>
                  </a:lnTo>
                  <a:lnTo>
                    <a:pt x="35738" y="239297"/>
                  </a:lnTo>
                  <a:lnTo>
                    <a:pt x="50046" y="240609"/>
                  </a:lnTo>
                  <a:lnTo>
                    <a:pt x="65230" y="241484"/>
                  </a:lnTo>
                  <a:lnTo>
                    <a:pt x="129463" y="2432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416300" y="56642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8937" y="15051"/>
                  </a:lnTo>
                  <a:lnTo>
                    <a:pt x="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499060" y="5410200"/>
              <a:ext cx="159087" cy="218777"/>
            </a:xfrm>
            <a:custGeom>
              <a:avLst/>
              <a:gdLst/>
              <a:ahLst/>
              <a:cxnLst/>
              <a:rect l="0" t="0" r="0" b="0"/>
              <a:pathLst>
                <a:path w="159087" h="218777">
                  <a:moveTo>
                    <a:pt x="18840" y="0"/>
                  </a:moveTo>
                  <a:lnTo>
                    <a:pt x="12097" y="26968"/>
                  </a:lnTo>
                  <a:lnTo>
                    <a:pt x="8700" y="39145"/>
                  </a:lnTo>
                  <a:lnTo>
                    <a:pt x="1163" y="63964"/>
                  </a:lnTo>
                  <a:lnTo>
                    <a:pt x="0" y="77920"/>
                  </a:lnTo>
                  <a:lnTo>
                    <a:pt x="635" y="92869"/>
                  </a:lnTo>
                  <a:lnTo>
                    <a:pt x="2470" y="108479"/>
                  </a:lnTo>
                  <a:lnTo>
                    <a:pt x="5104" y="123119"/>
                  </a:lnTo>
                  <a:lnTo>
                    <a:pt x="8272" y="137112"/>
                  </a:lnTo>
                  <a:lnTo>
                    <a:pt x="11794" y="150675"/>
                  </a:lnTo>
                  <a:lnTo>
                    <a:pt x="16965" y="163950"/>
                  </a:lnTo>
                  <a:lnTo>
                    <a:pt x="23234" y="177033"/>
                  </a:lnTo>
                  <a:lnTo>
                    <a:pt x="30236" y="189988"/>
                  </a:lnTo>
                  <a:lnTo>
                    <a:pt x="39137" y="200037"/>
                  </a:lnTo>
                  <a:lnTo>
                    <a:pt x="49304" y="208146"/>
                  </a:lnTo>
                  <a:lnTo>
                    <a:pt x="60316" y="214964"/>
                  </a:lnTo>
                  <a:lnTo>
                    <a:pt x="73302" y="218098"/>
                  </a:lnTo>
                  <a:lnTo>
                    <a:pt x="87603" y="218776"/>
                  </a:lnTo>
                  <a:lnTo>
                    <a:pt x="102782" y="217818"/>
                  </a:lnTo>
                  <a:lnTo>
                    <a:pt x="115724" y="214356"/>
                  </a:lnTo>
                  <a:lnTo>
                    <a:pt x="127173" y="209226"/>
                  </a:lnTo>
                  <a:lnTo>
                    <a:pt x="137629" y="202984"/>
                  </a:lnTo>
                  <a:lnTo>
                    <a:pt x="146010" y="194589"/>
                  </a:lnTo>
                  <a:lnTo>
                    <a:pt x="153009" y="184759"/>
                  </a:lnTo>
                  <a:lnTo>
                    <a:pt x="159086" y="173973"/>
                  </a:lnTo>
                  <a:lnTo>
                    <a:pt x="157493" y="165370"/>
                  </a:lnTo>
                  <a:lnTo>
                    <a:pt x="150786" y="158224"/>
                  </a:lnTo>
                  <a:lnTo>
                    <a:pt x="140670" y="152050"/>
                  </a:lnTo>
                  <a:lnTo>
                    <a:pt x="129694" y="149344"/>
                  </a:lnTo>
                  <a:lnTo>
                    <a:pt x="118142" y="148951"/>
                  </a:lnTo>
                  <a:lnTo>
                    <a:pt x="106208" y="150101"/>
                  </a:lnTo>
                  <a:lnTo>
                    <a:pt x="95430" y="153689"/>
                  </a:lnTo>
                  <a:lnTo>
                    <a:pt x="85422" y="158904"/>
                  </a:lnTo>
                  <a:lnTo>
                    <a:pt x="5694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693324" y="5459674"/>
              <a:ext cx="369008" cy="195654"/>
            </a:xfrm>
            <a:custGeom>
              <a:avLst/>
              <a:gdLst/>
              <a:ahLst/>
              <a:cxnLst/>
              <a:rect l="0" t="0" r="0" b="0"/>
              <a:pathLst>
                <a:path w="369008" h="195654">
                  <a:moveTo>
                    <a:pt x="40476" y="52126"/>
                  </a:moveTo>
                  <a:lnTo>
                    <a:pt x="20250" y="65610"/>
                  </a:lnTo>
                  <a:lnTo>
                    <a:pt x="12880" y="73815"/>
                  </a:lnTo>
                  <a:lnTo>
                    <a:pt x="6557" y="83518"/>
                  </a:lnTo>
                  <a:lnTo>
                    <a:pt x="929" y="94221"/>
                  </a:lnTo>
                  <a:lnTo>
                    <a:pt x="0" y="104178"/>
                  </a:lnTo>
                  <a:lnTo>
                    <a:pt x="2203" y="113638"/>
                  </a:lnTo>
                  <a:lnTo>
                    <a:pt x="6494" y="122767"/>
                  </a:lnTo>
                  <a:lnTo>
                    <a:pt x="12177" y="131676"/>
                  </a:lnTo>
                  <a:lnTo>
                    <a:pt x="18788" y="140437"/>
                  </a:lnTo>
                  <a:lnTo>
                    <a:pt x="26017" y="149100"/>
                  </a:lnTo>
                  <a:lnTo>
                    <a:pt x="36481" y="156286"/>
                  </a:lnTo>
                  <a:lnTo>
                    <a:pt x="49101" y="162488"/>
                  </a:lnTo>
                  <a:lnTo>
                    <a:pt x="63159" y="168034"/>
                  </a:lnTo>
                  <a:lnTo>
                    <a:pt x="76765" y="170320"/>
                  </a:lnTo>
                  <a:lnTo>
                    <a:pt x="90068" y="170433"/>
                  </a:lnTo>
                  <a:lnTo>
                    <a:pt x="103171" y="169097"/>
                  </a:lnTo>
                  <a:lnTo>
                    <a:pt x="114728" y="165384"/>
                  </a:lnTo>
                  <a:lnTo>
                    <a:pt x="125255" y="160087"/>
                  </a:lnTo>
                  <a:lnTo>
                    <a:pt x="135095" y="153733"/>
                  </a:lnTo>
                  <a:lnTo>
                    <a:pt x="143066" y="145264"/>
                  </a:lnTo>
                  <a:lnTo>
                    <a:pt x="149791" y="135384"/>
                  </a:lnTo>
                  <a:lnTo>
                    <a:pt x="155686" y="124565"/>
                  </a:lnTo>
                  <a:lnTo>
                    <a:pt x="158205" y="113118"/>
                  </a:lnTo>
                  <a:lnTo>
                    <a:pt x="158473" y="101254"/>
                  </a:lnTo>
                  <a:lnTo>
                    <a:pt x="157240" y="89111"/>
                  </a:lnTo>
                  <a:lnTo>
                    <a:pt x="153597" y="78194"/>
                  </a:lnTo>
                  <a:lnTo>
                    <a:pt x="148345" y="68093"/>
                  </a:lnTo>
                  <a:lnTo>
                    <a:pt x="142022" y="58537"/>
                  </a:lnTo>
                  <a:lnTo>
                    <a:pt x="133573" y="49344"/>
                  </a:lnTo>
                  <a:lnTo>
                    <a:pt x="123707" y="40394"/>
                  </a:lnTo>
                  <a:lnTo>
                    <a:pt x="112897" y="31604"/>
                  </a:lnTo>
                  <a:lnTo>
                    <a:pt x="102867" y="22922"/>
                  </a:lnTo>
                  <a:lnTo>
                    <a:pt x="93359" y="14312"/>
                  </a:lnTo>
                  <a:lnTo>
                    <a:pt x="84198" y="5750"/>
                  </a:lnTo>
                  <a:lnTo>
                    <a:pt x="82324" y="1453"/>
                  </a:lnTo>
                  <a:lnTo>
                    <a:pt x="85308" y="0"/>
                  </a:lnTo>
                  <a:lnTo>
                    <a:pt x="91530" y="441"/>
                  </a:lnTo>
                  <a:lnTo>
                    <a:pt x="101323" y="2147"/>
                  </a:lnTo>
                  <a:lnTo>
                    <a:pt x="113496" y="4695"/>
                  </a:lnTo>
                  <a:lnTo>
                    <a:pt x="157596" y="15024"/>
                  </a:lnTo>
                  <a:lnTo>
                    <a:pt x="173589" y="18924"/>
                  </a:lnTo>
                  <a:lnTo>
                    <a:pt x="187074" y="24347"/>
                  </a:lnTo>
                  <a:lnTo>
                    <a:pt x="198886" y="30784"/>
                  </a:lnTo>
                  <a:lnTo>
                    <a:pt x="209582" y="37898"/>
                  </a:lnTo>
                  <a:lnTo>
                    <a:pt x="219536" y="45463"/>
                  </a:lnTo>
                  <a:lnTo>
                    <a:pt x="228993" y="53328"/>
                  </a:lnTo>
                  <a:lnTo>
                    <a:pt x="238121" y="61394"/>
                  </a:lnTo>
                  <a:lnTo>
                    <a:pt x="241383" y="69593"/>
                  </a:lnTo>
                  <a:lnTo>
                    <a:pt x="240736" y="77882"/>
                  </a:lnTo>
                  <a:lnTo>
                    <a:pt x="237482" y="86230"/>
                  </a:lnTo>
                  <a:lnTo>
                    <a:pt x="232491" y="94617"/>
                  </a:lnTo>
                  <a:lnTo>
                    <a:pt x="226342" y="103031"/>
                  </a:lnTo>
                  <a:lnTo>
                    <a:pt x="219420" y="111463"/>
                  </a:lnTo>
                  <a:lnTo>
                    <a:pt x="216216" y="121317"/>
                  </a:lnTo>
                  <a:lnTo>
                    <a:pt x="215492" y="132119"/>
                  </a:lnTo>
                  <a:lnTo>
                    <a:pt x="216419" y="143555"/>
                  </a:lnTo>
                  <a:lnTo>
                    <a:pt x="221271" y="154001"/>
                  </a:lnTo>
                  <a:lnTo>
                    <a:pt x="228740" y="163787"/>
                  </a:lnTo>
                  <a:lnTo>
                    <a:pt x="237951" y="173133"/>
                  </a:lnTo>
                  <a:lnTo>
                    <a:pt x="249737" y="180775"/>
                  </a:lnTo>
                  <a:lnTo>
                    <a:pt x="263239" y="187281"/>
                  </a:lnTo>
                  <a:lnTo>
                    <a:pt x="277884" y="193029"/>
                  </a:lnTo>
                  <a:lnTo>
                    <a:pt x="291881" y="195450"/>
                  </a:lnTo>
                  <a:lnTo>
                    <a:pt x="305446" y="195653"/>
                  </a:lnTo>
                  <a:lnTo>
                    <a:pt x="318722" y="194377"/>
                  </a:lnTo>
                  <a:lnTo>
                    <a:pt x="331807" y="190704"/>
                  </a:lnTo>
                  <a:lnTo>
                    <a:pt x="344763" y="185434"/>
                  </a:lnTo>
                  <a:lnTo>
                    <a:pt x="357634" y="179098"/>
                  </a:lnTo>
                  <a:lnTo>
                    <a:pt x="364803" y="169229"/>
                  </a:lnTo>
                  <a:lnTo>
                    <a:pt x="368172" y="157006"/>
                  </a:lnTo>
                  <a:lnTo>
                    <a:pt x="369007" y="143212"/>
                  </a:lnTo>
                  <a:lnTo>
                    <a:pt x="366740" y="128372"/>
                  </a:lnTo>
                  <a:lnTo>
                    <a:pt x="362408" y="112834"/>
                  </a:lnTo>
                  <a:lnTo>
                    <a:pt x="356697" y="96831"/>
                  </a:lnTo>
                  <a:lnTo>
                    <a:pt x="348656" y="83341"/>
                  </a:lnTo>
                  <a:lnTo>
                    <a:pt x="339063" y="71524"/>
                  </a:lnTo>
                  <a:lnTo>
                    <a:pt x="328434" y="60825"/>
                  </a:lnTo>
                  <a:lnTo>
                    <a:pt x="317114" y="50869"/>
                  </a:lnTo>
                  <a:lnTo>
                    <a:pt x="305335" y="41410"/>
                  </a:lnTo>
                  <a:lnTo>
                    <a:pt x="293248" y="32282"/>
                  </a:lnTo>
                  <a:lnTo>
                    <a:pt x="279546" y="26196"/>
                  </a:lnTo>
                  <a:lnTo>
                    <a:pt x="264767" y="22139"/>
                  </a:lnTo>
                  <a:lnTo>
                    <a:pt x="205576" y="140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114800" y="5727700"/>
              <a:ext cx="50801" cy="101601"/>
            </a:xfrm>
            <a:custGeom>
              <a:avLst/>
              <a:gdLst/>
              <a:ahLst/>
              <a:cxnLst/>
              <a:rect l="0" t="0" r="0" b="0"/>
              <a:pathLst>
                <a:path w="50801" h="101601">
                  <a:moveTo>
                    <a:pt x="50800" y="0"/>
                  </a:moveTo>
                  <a:lnTo>
                    <a:pt x="44057" y="26968"/>
                  </a:lnTo>
                  <a:lnTo>
                    <a:pt x="40660" y="39145"/>
                  </a:lnTo>
                  <a:lnTo>
                    <a:pt x="36985" y="51496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194857" y="5439915"/>
              <a:ext cx="622100" cy="203179"/>
            </a:xfrm>
            <a:custGeom>
              <a:avLst/>
              <a:gdLst/>
              <a:ahLst/>
              <a:cxnLst/>
              <a:rect l="0" t="0" r="0" b="0"/>
              <a:pathLst>
                <a:path w="622100" h="203179">
                  <a:moveTo>
                    <a:pt x="59643" y="59185"/>
                  </a:moveTo>
                  <a:lnTo>
                    <a:pt x="32674" y="65927"/>
                  </a:lnTo>
                  <a:lnTo>
                    <a:pt x="23320" y="72146"/>
                  </a:lnTo>
                  <a:lnTo>
                    <a:pt x="15672" y="80525"/>
                  </a:lnTo>
                  <a:lnTo>
                    <a:pt x="9162" y="90345"/>
                  </a:lnTo>
                  <a:lnTo>
                    <a:pt x="4822" y="102536"/>
                  </a:lnTo>
                  <a:lnTo>
                    <a:pt x="1929" y="116308"/>
                  </a:lnTo>
                  <a:lnTo>
                    <a:pt x="0" y="131133"/>
                  </a:lnTo>
                  <a:lnTo>
                    <a:pt x="1536" y="143839"/>
                  </a:lnTo>
                  <a:lnTo>
                    <a:pt x="5383" y="155132"/>
                  </a:lnTo>
                  <a:lnTo>
                    <a:pt x="10770" y="165483"/>
                  </a:lnTo>
                  <a:lnTo>
                    <a:pt x="21416" y="172383"/>
                  </a:lnTo>
                  <a:lnTo>
                    <a:pt x="35569" y="176984"/>
                  </a:lnTo>
                  <a:lnTo>
                    <a:pt x="52060" y="180051"/>
                  </a:lnTo>
                  <a:lnTo>
                    <a:pt x="68699" y="180684"/>
                  </a:lnTo>
                  <a:lnTo>
                    <a:pt x="85435" y="179695"/>
                  </a:lnTo>
                  <a:lnTo>
                    <a:pt x="102238" y="177625"/>
                  </a:lnTo>
                  <a:lnTo>
                    <a:pt x="116262" y="173422"/>
                  </a:lnTo>
                  <a:lnTo>
                    <a:pt x="128433" y="167799"/>
                  </a:lnTo>
                  <a:lnTo>
                    <a:pt x="139369" y="161227"/>
                  </a:lnTo>
                  <a:lnTo>
                    <a:pt x="149483" y="152613"/>
                  </a:lnTo>
                  <a:lnTo>
                    <a:pt x="159047" y="142637"/>
                  </a:lnTo>
                  <a:lnTo>
                    <a:pt x="168246" y="131753"/>
                  </a:lnTo>
                  <a:lnTo>
                    <a:pt x="171556" y="120263"/>
                  </a:lnTo>
                  <a:lnTo>
                    <a:pt x="170940" y="108371"/>
                  </a:lnTo>
                  <a:lnTo>
                    <a:pt x="167708" y="96209"/>
                  </a:lnTo>
                  <a:lnTo>
                    <a:pt x="162730" y="85278"/>
                  </a:lnTo>
                  <a:lnTo>
                    <a:pt x="156590" y="75170"/>
                  </a:lnTo>
                  <a:lnTo>
                    <a:pt x="149674" y="65608"/>
                  </a:lnTo>
                  <a:lnTo>
                    <a:pt x="140830" y="57822"/>
                  </a:lnTo>
                  <a:lnTo>
                    <a:pt x="130701" y="51221"/>
                  </a:lnTo>
                  <a:lnTo>
                    <a:pt x="119715" y="45409"/>
                  </a:lnTo>
                  <a:lnTo>
                    <a:pt x="108157" y="40123"/>
                  </a:lnTo>
                  <a:lnTo>
                    <a:pt x="96219" y="35188"/>
                  </a:lnTo>
                  <a:lnTo>
                    <a:pt x="84027" y="30487"/>
                  </a:lnTo>
                  <a:lnTo>
                    <a:pt x="80132" y="24530"/>
                  </a:lnTo>
                  <a:lnTo>
                    <a:pt x="81769" y="17737"/>
                  </a:lnTo>
                  <a:lnTo>
                    <a:pt x="87094" y="10386"/>
                  </a:lnTo>
                  <a:lnTo>
                    <a:pt x="99110" y="5486"/>
                  </a:lnTo>
                  <a:lnTo>
                    <a:pt x="115588" y="2219"/>
                  </a:lnTo>
                  <a:lnTo>
                    <a:pt x="135039" y="41"/>
                  </a:lnTo>
                  <a:lnTo>
                    <a:pt x="153651" y="0"/>
                  </a:lnTo>
                  <a:lnTo>
                    <a:pt x="171704" y="1384"/>
                  </a:lnTo>
                  <a:lnTo>
                    <a:pt x="189383" y="3717"/>
                  </a:lnTo>
                  <a:lnTo>
                    <a:pt x="205403" y="6684"/>
                  </a:lnTo>
                  <a:lnTo>
                    <a:pt x="220316" y="10073"/>
                  </a:lnTo>
                  <a:lnTo>
                    <a:pt x="234492" y="13744"/>
                  </a:lnTo>
                  <a:lnTo>
                    <a:pt x="242531" y="21835"/>
                  </a:lnTo>
                  <a:lnTo>
                    <a:pt x="246479" y="32874"/>
                  </a:lnTo>
                  <a:lnTo>
                    <a:pt x="247700" y="45877"/>
                  </a:lnTo>
                  <a:lnTo>
                    <a:pt x="245692" y="60191"/>
                  </a:lnTo>
                  <a:lnTo>
                    <a:pt x="241531" y="75377"/>
                  </a:lnTo>
                  <a:lnTo>
                    <a:pt x="235935" y="91147"/>
                  </a:lnTo>
                  <a:lnTo>
                    <a:pt x="233615" y="105893"/>
                  </a:lnTo>
                  <a:lnTo>
                    <a:pt x="233480" y="119956"/>
                  </a:lnTo>
                  <a:lnTo>
                    <a:pt x="234801" y="133566"/>
                  </a:lnTo>
                  <a:lnTo>
                    <a:pt x="239915" y="145461"/>
                  </a:lnTo>
                  <a:lnTo>
                    <a:pt x="247557" y="156213"/>
                  </a:lnTo>
                  <a:lnTo>
                    <a:pt x="256886" y="166204"/>
                  </a:lnTo>
                  <a:lnTo>
                    <a:pt x="267338" y="174275"/>
                  </a:lnTo>
                  <a:lnTo>
                    <a:pt x="278539" y="181067"/>
                  </a:lnTo>
                  <a:lnTo>
                    <a:pt x="290240" y="187006"/>
                  </a:lnTo>
                  <a:lnTo>
                    <a:pt x="303686" y="189554"/>
                  </a:lnTo>
                  <a:lnTo>
                    <a:pt x="318293" y="189842"/>
                  </a:lnTo>
                  <a:lnTo>
                    <a:pt x="333677" y="188623"/>
                  </a:lnTo>
                  <a:lnTo>
                    <a:pt x="345343" y="183577"/>
                  </a:lnTo>
                  <a:lnTo>
                    <a:pt x="354531" y="175979"/>
                  </a:lnTo>
                  <a:lnTo>
                    <a:pt x="362069" y="166681"/>
                  </a:lnTo>
                  <a:lnTo>
                    <a:pt x="364271" y="156249"/>
                  </a:lnTo>
                  <a:lnTo>
                    <a:pt x="362917" y="145061"/>
                  </a:lnTo>
                  <a:lnTo>
                    <a:pt x="359192" y="133369"/>
                  </a:lnTo>
                  <a:lnTo>
                    <a:pt x="353887" y="122752"/>
                  </a:lnTo>
                  <a:lnTo>
                    <a:pt x="347527" y="112851"/>
                  </a:lnTo>
                  <a:lnTo>
                    <a:pt x="340466" y="103429"/>
                  </a:lnTo>
                  <a:lnTo>
                    <a:pt x="331525" y="94325"/>
                  </a:lnTo>
                  <a:lnTo>
                    <a:pt x="321330" y="85434"/>
                  </a:lnTo>
                  <a:lnTo>
                    <a:pt x="310301" y="76684"/>
                  </a:lnTo>
                  <a:lnTo>
                    <a:pt x="298715" y="66618"/>
                  </a:lnTo>
                  <a:lnTo>
                    <a:pt x="286757" y="55673"/>
                  </a:lnTo>
                  <a:lnTo>
                    <a:pt x="253465" y="23807"/>
                  </a:lnTo>
                  <a:lnTo>
                    <a:pt x="243891" y="14433"/>
                  </a:lnTo>
                  <a:lnTo>
                    <a:pt x="243153" y="8183"/>
                  </a:lnTo>
                  <a:lnTo>
                    <a:pt x="248305" y="4017"/>
                  </a:lnTo>
                  <a:lnTo>
                    <a:pt x="257384" y="1240"/>
                  </a:lnTo>
                  <a:lnTo>
                    <a:pt x="270492" y="2210"/>
                  </a:lnTo>
                  <a:lnTo>
                    <a:pt x="286287" y="5679"/>
                  </a:lnTo>
                  <a:lnTo>
                    <a:pt x="303872" y="10815"/>
                  </a:lnTo>
                  <a:lnTo>
                    <a:pt x="322651" y="17060"/>
                  </a:lnTo>
                  <a:lnTo>
                    <a:pt x="362331" y="31525"/>
                  </a:lnTo>
                  <a:lnTo>
                    <a:pt x="381380" y="39334"/>
                  </a:lnTo>
                  <a:lnTo>
                    <a:pt x="399723" y="47362"/>
                  </a:lnTo>
                  <a:lnTo>
                    <a:pt x="417596" y="55536"/>
                  </a:lnTo>
                  <a:lnTo>
                    <a:pt x="435156" y="60986"/>
                  </a:lnTo>
                  <a:lnTo>
                    <a:pt x="452507" y="64618"/>
                  </a:lnTo>
                  <a:lnTo>
                    <a:pt x="469719" y="67041"/>
                  </a:lnTo>
                  <a:lnTo>
                    <a:pt x="474138" y="70066"/>
                  </a:lnTo>
                  <a:lnTo>
                    <a:pt x="470028" y="73494"/>
                  </a:lnTo>
                  <a:lnTo>
                    <a:pt x="460233" y="77191"/>
                  </a:lnTo>
                  <a:lnTo>
                    <a:pt x="452292" y="85300"/>
                  </a:lnTo>
                  <a:lnTo>
                    <a:pt x="445586" y="96350"/>
                  </a:lnTo>
                  <a:lnTo>
                    <a:pt x="439705" y="109362"/>
                  </a:lnTo>
                  <a:lnTo>
                    <a:pt x="438607" y="123681"/>
                  </a:lnTo>
                  <a:lnTo>
                    <a:pt x="440696" y="138871"/>
                  </a:lnTo>
                  <a:lnTo>
                    <a:pt x="444912" y="154642"/>
                  </a:lnTo>
                  <a:lnTo>
                    <a:pt x="453367" y="166567"/>
                  </a:lnTo>
                  <a:lnTo>
                    <a:pt x="464647" y="175929"/>
                  </a:lnTo>
                  <a:lnTo>
                    <a:pt x="477812" y="183580"/>
                  </a:lnTo>
                  <a:lnTo>
                    <a:pt x="492234" y="190093"/>
                  </a:lnTo>
                  <a:lnTo>
                    <a:pt x="507492" y="195846"/>
                  </a:lnTo>
                  <a:lnTo>
                    <a:pt x="523309" y="201092"/>
                  </a:lnTo>
                  <a:lnTo>
                    <a:pt x="538087" y="203178"/>
                  </a:lnTo>
                  <a:lnTo>
                    <a:pt x="552172" y="203158"/>
                  </a:lnTo>
                  <a:lnTo>
                    <a:pt x="565795" y="201734"/>
                  </a:lnTo>
                  <a:lnTo>
                    <a:pt x="577700" y="196551"/>
                  </a:lnTo>
                  <a:lnTo>
                    <a:pt x="588459" y="188862"/>
                  </a:lnTo>
                  <a:lnTo>
                    <a:pt x="598453" y="179503"/>
                  </a:lnTo>
                  <a:lnTo>
                    <a:pt x="606527" y="169030"/>
                  </a:lnTo>
                  <a:lnTo>
                    <a:pt x="613321" y="157815"/>
                  </a:lnTo>
                  <a:lnTo>
                    <a:pt x="619262" y="146105"/>
                  </a:lnTo>
                  <a:lnTo>
                    <a:pt x="621811" y="134065"/>
                  </a:lnTo>
                  <a:lnTo>
                    <a:pt x="622099" y="121805"/>
                  </a:lnTo>
                  <a:lnTo>
                    <a:pt x="620880" y="109398"/>
                  </a:lnTo>
                  <a:lnTo>
                    <a:pt x="617245" y="96893"/>
                  </a:lnTo>
                  <a:lnTo>
                    <a:pt x="612000" y="84324"/>
                  </a:lnTo>
                  <a:lnTo>
                    <a:pt x="605681" y="71710"/>
                  </a:lnTo>
                  <a:lnTo>
                    <a:pt x="595824" y="61891"/>
                  </a:lnTo>
                  <a:lnTo>
                    <a:pt x="583608" y="53933"/>
                  </a:lnTo>
                  <a:lnTo>
                    <a:pt x="569819" y="47217"/>
                  </a:lnTo>
                  <a:lnTo>
                    <a:pt x="553572" y="44151"/>
                  </a:lnTo>
                  <a:lnTo>
                    <a:pt x="535684" y="43518"/>
                  </a:lnTo>
                  <a:lnTo>
                    <a:pt x="453343" y="464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332763" y="5600506"/>
            <a:ext cx="3529028" cy="635195"/>
            <a:chOff x="5332763" y="5600506"/>
            <a:chExt cx="3529028" cy="635195"/>
          </a:xfrm>
        </p:grpSpPr>
        <p:sp>
          <p:nvSpPr>
            <p:cNvPr id="66" name="Freeform 65"/>
            <p:cNvSpPr/>
            <p:nvPr/>
          </p:nvSpPr>
          <p:spPr>
            <a:xfrm>
              <a:off x="5332763" y="5842000"/>
              <a:ext cx="128238" cy="351278"/>
            </a:xfrm>
            <a:custGeom>
              <a:avLst/>
              <a:gdLst/>
              <a:ahLst/>
              <a:cxnLst/>
              <a:rect l="0" t="0" r="0" b="0"/>
              <a:pathLst>
                <a:path w="128238" h="351278">
                  <a:moveTo>
                    <a:pt x="102837" y="0"/>
                  </a:moveTo>
                  <a:lnTo>
                    <a:pt x="89352" y="13484"/>
                  </a:lnTo>
                  <a:lnTo>
                    <a:pt x="81147" y="20278"/>
                  </a:lnTo>
                  <a:lnTo>
                    <a:pt x="71444" y="27629"/>
                  </a:lnTo>
                  <a:lnTo>
                    <a:pt x="60741" y="35353"/>
                  </a:lnTo>
                  <a:lnTo>
                    <a:pt x="50784" y="44735"/>
                  </a:lnTo>
                  <a:lnTo>
                    <a:pt x="41324" y="55223"/>
                  </a:lnTo>
                  <a:lnTo>
                    <a:pt x="32195" y="66449"/>
                  </a:lnTo>
                  <a:lnTo>
                    <a:pt x="23286" y="76755"/>
                  </a:lnTo>
                  <a:lnTo>
                    <a:pt x="14525" y="86447"/>
                  </a:lnTo>
                  <a:lnTo>
                    <a:pt x="5862" y="95731"/>
                  </a:lnTo>
                  <a:lnTo>
                    <a:pt x="1498" y="108976"/>
                  </a:lnTo>
                  <a:lnTo>
                    <a:pt x="0" y="124862"/>
                  </a:lnTo>
                  <a:lnTo>
                    <a:pt x="412" y="142507"/>
                  </a:lnTo>
                  <a:lnTo>
                    <a:pt x="3509" y="157094"/>
                  </a:lnTo>
                  <a:lnTo>
                    <a:pt x="8396" y="169640"/>
                  </a:lnTo>
                  <a:lnTo>
                    <a:pt x="14476" y="180826"/>
                  </a:lnTo>
                  <a:lnTo>
                    <a:pt x="22763" y="191106"/>
                  </a:lnTo>
                  <a:lnTo>
                    <a:pt x="32521" y="200782"/>
                  </a:lnTo>
                  <a:lnTo>
                    <a:pt x="43259" y="210055"/>
                  </a:lnTo>
                  <a:lnTo>
                    <a:pt x="54652" y="217647"/>
                  </a:lnTo>
                  <a:lnTo>
                    <a:pt x="66480" y="224120"/>
                  </a:lnTo>
                  <a:lnTo>
                    <a:pt x="78599" y="229847"/>
                  </a:lnTo>
                  <a:lnTo>
                    <a:pt x="89500" y="239309"/>
                  </a:lnTo>
                  <a:lnTo>
                    <a:pt x="99590" y="251261"/>
                  </a:lnTo>
                  <a:lnTo>
                    <a:pt x="109139" y="264874"/>
                  </a:lnTo>
                  <a:lnTo>
                    <a:pt x="115505" y="279594"/>
                  </a:lnTo>
                  <a:lnTo>
                    <a:pt x="119749" y="295051"/>
                  </a:lnTo>
                  <a:lnTo>
                    <a:pt x="122578" y="311001"/>
                  </a:lnTo>
                  <a:lnTo>
                    <a:pt x="121642" y="324456"/>
                  </a:lnTo>
                  <a:lnTo>
                    <a:pt x="118196" y="336248"/>
                  </a:lnTo>
                  <a:lnTo>
                    <a:pt x="113076" y="346932"/>
                  </a:lnTo>
                  <a:lnTo>
                    <a:pt x="105429" y="351232"/>
                  </a:lnTo>
                  <a:lnTo>
                    <a:pt x="96099" y="351277"/>
                  </a:lnTo>
                  <a:lnTo>
                    <a:pt x="85645" y="348485"/>
                  </a:lnTo>
                  <a:lnTo>
                    <a:pt x="78675" y="340979"/>
                  </a:lnTo>
                  <a:lnTo>
                    <a:pt x="74029" y="330330"/>
                  </a:lnTo>
                  <a:lnTo>
                    <a:pt x="70931" y="317586"/>
                  </a:lnTo>
                  <a:lnTo>
                    <a:pt x="70278" y="300624"/>
                  </a:lnTo>
                  <a:lnTo>
                    <a:pt x="71253" y="280849"/>
                  </a:lnTo>
                  <a:lnTo>
                    <a:pt x="73314" y="259199"/>
                  </a:lnTo>
                  <a:lnTo>
                    <a:pt x="77511" y="236299"/>
                  </a:lnTo>
                  <a:lnTo>
                    <a:pt x="83130" y="212566"/>
                  </a:lnTo>
                  <a:lnTo>
                    <a:pt x="89699" y="188277"/>
                  </a:lnTo>
                  <a:lnTo>
                    <a:pt x="96900" y="167851"/>
                  </a:lnTo>
                  <a:lnTo>
                    <a:pt x="104524" y="150001"/>
                  </a:lnTo>
                  <a:lnTo>
                    <a:pt x="112428" y="133867"/>
                  </a:lnTo>
                  <a:lnTo>
                    <a:pt x="119108" y="118878"/>
                  </a:lnTo>
                  <a:lnTo>
                    <a:pt x="124973" y="104652"/>
                  </a:lnTo>
                  <a:lnTo>
                    <a:pt x="128237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569440" y="5816600"/>
              <a:ext cx="158261" cy="317501"/>
            </a:xfrm>
            <a:custGeom>
              <a:avLst/>
              <a:gdLst/>
              <a:ahLst/>
              <a:cxnLst/>
              <a:rect l="0" t="0" r="0" b="0"/>
              <a:pathLst>
                <a:path w="158261" h="317501">
                  <a:moveTo>
                    <a:pt x="158260" y="0"/>
                  </a:moveTo>
                  <a:lnTo>
                    <a:pt x="138034" y="6741"/>
                  </a:lnTo>
                  <a:lnTo>
                    <a:pt x="126431" y="8727"/>
                  </a:lnTo>
                  <a:lnTo>
                    <a:pt x="113051" y="10052"/>
                  </a:lnTo>
                  <a:lnTo>
                    <a:pt x="98488" y="10934"/>
                  </a:lnTo>
                  <a:lnTo>
                    <a:pt x="84545" y="10112"/>
                  </a:lnTo>
                  <a:lnTo>
                    <a:pt x="71016" y="8152"/>
                  </a:lnTo>
                  <a:lnTo>
                    <a:pt x="57764" y="5434"/>
                  </a:lnTo>
                  <a:lnTo>
                    <a:pt x="47518" y="9267"/>
                  </a:lnTo>
                  <a:lnTo>
                    <a:pt x="39276" y="17467"/>
                  </a:lnTo>
                  <a:lnTo>
                    <a:pt x="32371" y="28578"/>
                  </a:lnTo>
                  <a:lnTo>
                    <a:pt x="26356" y="41630"/>
                  </a:lnTo>
                  <a:lnTo>
                    <a:pt x="20935" y="55975"/>
                  </a:lnTo>
                  <a:lnTo>
                    <a:pt x="15910" y="71183"/>
                  </a:lnTo>
                  <a:lnTo>
                    <a:pt x="12560" y="88377"/>
                  </a:lnTo>
                  <a:lnTo>
                    <a:pt x="10326" y="106896"/>
                  </a:lnTo>
                  <a:lnTo>
                    <a:pt x="8838" y="126297"/>
                  </a:lnTo>
                  <a:lnTo>
                    <a:pt x="6433" y="143465"/>
                  </a:lnTo>
                  <a:lnTo>
                    <a:pt x="3420" y="159143"/>
                  </a:lnTo>
                  <a:lnTo>
                    <a:pt x="0" y="173828"/>
                  </a:lnTo>
                  <a:lnTo>
                    <a:pt x="1953" y="179385"/>
                  </a:lnTo>
                  <a:lnTo>
                    <a:pt x="7489" y="178857"/>
                  </a:lnTo>
                  <a:lnTo>
                    <a:pt x="15412" y="174271"/>
                  </a:lnTo>
                  <a:lnTo>
                    <a:pt x="35505" y="161650"/>
                  </a:lnTo>
                  <a:lnTo>
                    <a:pt x="46790" y="154333"/>
                  </a:lnTo>
                  <a:lnTo>
                    <a:pt x="58547" y="148044"/>
                  </a:lnTo>
                  <a:lnTo>
                    <a:pt x="70618" y="142440"/>
                  </a:lnTo>
                  <a:lnTo>
                    <a:pt x="82898" y="137293"/>
                  </a:lnTo>
                  <a:lnTo>
                    <a:pt x="93908" y="136684"/>
                  </a:lnTo>
                  <a:lnTo>
                    <a:pt x="104069" y="139101"/>
                  </a:lnTo>
                  <a:lnTo>
                    <a:pt x="113666" y="143534"/>
                  </a:lnTo>
                  <a:lnTo>
                    <a:pt x="121475" y="150722"/>
                  </a:lnTo>
                  <a:lnTo>
                    <a:pt x="128092" y="159748"/>
                  </a:lnTo>
                  <a:lnTo>
                    <a:pt x="133914" y="169998"/>
                  </a:lnTo>
                  <a:lnTo>
                    <a:pt x="139207" y="181066"/>
                  </a:lnTo>
                  <a:lnTo>
                    <a:pt x="144147" y="192677"/>
                  </a:lnTo>
                  <a:lnTo>
                    <a:pt x="148851" y="204651"/>
                  </a:lnTo>
                  <a:lnTo>
                    <a:pt x="150576" y="216867"/>
                  </a:lnTo>
                  <a:lnTo>
                    <a:pt x="150315" y="229244"/>
                  </a:lnTo>
                  <a:lnTo>
                    <a:pt x="148730" y="241729"/>
                  </a:lnTo>
                  <a:lnTo>
                    <a:pt x="144851" y="254286"/>
                  </a:lnTo>
                  <a:lnTo>
                    <a:pt x="139443" y="266890"/>
                  </a:lnTo>
                  <a:lnTo>
                    <a:pt x="133015" y="279527"/>
                  </a:lnTo>
                  <a:lnTo>
                    <a:pt x="124496" y="289362"/>
                  </a:lnTo>
                  <a:lnTo>
                    <a:pt x="114584" y="297330"/>
                  </a:lnTo>
                  <a:lnTo>
                    <a:pt x="82060" y="317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816600" y="61087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33709"/>
                  </a:lnTo>
                  <a:lnTo>
                    <a:pt x="11288" y="47873"/>
                  </a:lnTo>
                  <a:lnTo>
                    <a:pt x="8937" y="61548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938985" y="5812403"/>
              <a:ext cx="503159" cy="316652"/>
            </a:xfrm>
            <a:custGeom>
              <a:avLst/>
              <a:gdLst/>
              <a:ahLst/>
              <a:cxnLst/>
              <a:rect l="0" t="0" r="0" b="0"/>
              <a:pathLst>
                <a:path w="503159" h="316652">
                  <a:moveTo>
                    <a:pt x="42715" y="105797"/>
                  </a:moveTo>
                  <a:lnTo>
                    <a:pt x="35973" y="132764"/>
                  </a:lnTo>
                  <a:lnTo>
                    <a:pt x="31164" y="146353"/>
                  </a:lnTo>
                  <a:lnTo>
                    <a:pt x="25137" y="161057"/>
                  </a:lnTo>
                  <a:lnTo>
                    <a:pt x="18296" y="176503"/>
                  </a:lnTo>
                  <a:lnTo>
                    <a:pt x="12324" y="195268"/>
                  </a:lnTo>
                  <a:lnTo>
                    <a:pt x="6932" y="216244"/>
                  </a:lnTo>
                  <a:lnTo>
                    <a:pt x="1926" y="238695"/>
                  </a:lnTo>
                  <a:lnTo>
                    <a:pt x="0" y="259307"/>
                  </a:lnTo>
                  <a:lnTo>
                    <a:pt x="127" y="278692"/>
                  </a:lnTo>
                  <a:lnTo>
                    <a:pt x="1623" y="297260"/>
                  </a:lnTo>
                  <a:lnTo>
                    <a:pt x="6854" y="308228"/>
                  </a:lnTo>
                  <a:lnTo>
                    <a:pt x="14574" y="314128"/>
                  </a:lnTo>
                  <a:lnTo>
                    <a:pt x="23954" y="316651"/>
                  </a:lnTo>
                  <a:lnTo>
                    <a:pt x="34441" y="315511"/>
                  </a:lnTo>
                  <a:lnTo>
                    <a:pt x="45665" y="311928"/>
                  </a:lnTo>
                  <a:lnTo>
                    <a:pt x="57382" y="306718"/>
                  </a:lnTo>
                  <a:lnTo>
                    <a:pt x="68015" y="299011"/>
                  </a:lnTo>
                  <a:lnTo>
                    <a:pt x="77926" y="289639"/>
                  </a:lnTo>
                  <a:lnTo>
                    <a:pt x="87356" y="279158"/>
                  </a:lnTo>
                  <a:lnTo>
                    <a:pt x="96464" y="267938"/>
                  </a:lnTo>
                  <a:lnTo>
                    <a:pt x="105359" y="256224"/>
                  </a:lnTo>
                  <a:lnTo>
                    <a:pt x="114111" y="244181"/>
                  </a:lnTo>
                  <a:lnTo>
                    <a:pt x="121356" y="230509"/>
                  </a:lnTo>
                  <a:lnTo>
                    <a:pt x="127598" y="215749"/>
                  </a:lnTo>
                  <a:lnTo>
                    <a:pt x="133170" y="200265"/>
                  </a:lnTo>
                  <a:lnTo>
                    <a:pt x="135474" y="184298"/>
                  </a:lnTo>
                  <a:lnTo>
                    <a:pt x="135598" y="168008"/>
                  </a:lnTo>
                  <a:lnTo>
                    <a:pt x="134271" y="151504"/>
                  </a:lnTo>
                  <a:lnTo>
                    <a:pt x="131974" y="134857"/>
                  </a:lnTo>
                  <a:lnTo>
                    <a:pt x="129032" y="118115"/>
                  </a:lnTo>
                  <a:lnTo>
                    <a:pt x="125659" y="101309"/>
                  </a:lnTo>
                  <a:lnTo>
                    <a:pt x="119178" y="88694"/>
                  </a:lnTo>
                  <a:lnTo>
                    <a:pt x="110624" y="78873"/>
                  </a:lnTo>
                  <a:lnTo>
                    <a:pt x="100687" y="70914"/>
                  </a:lnTo>
                  <a:lnTo>
                    <a:pt x="89829" y="67019"/>
                  </a:lnTo>
                  <a:lnTo>
                    <a:pt x="78358" y="65834"/>
                  </a:lnTo>
                  <a:lnTo>
                    <a:pt x="66477" y="66455"/>
                  </a:lnTo>
                  <a:lnTo>
                    <a:pt x="55734" y="69691"/>
                  </a:lnTo>
                  <a:lnTo>
                    <a:pt x="45750" y="74671"/>
                  </a:lnTo>
                  <a:lnTo>
                    <a:pt x="34186" y="82085"/>
                  </a:lnTo>
                  <a:lnTo>
                    <a:pt x="43157" y="75973"/>
                  </a:lnTo>
                  <a:lnTo>
                    <a:pt x="72009" y="56665"/>
                  </a:lnTo>
                  <a:lnTo>
                    <a:pt x="83411" y="50464"/>
                  </a:lnTo>
                  <a:lnTo>
                    <a:pt x="95245" y="44920"/>
                  </a:lnTo>
                  <a:lnTo>
                    <a:pt x="107368" y="39812"/>
                  </a:lnTo>
                  <a:lnTo>
                    <a:pt x="122506" y="37818"/>
                  </a:lnTo>
                  <a:lnTo>
                    <a:pt x="139653" y="37900"/>
                  </a:lnTo>
                  <a:lnTo>
                    <a:pt x="158140" y="39365"/>
                  </a:lnTo>
                  <a:lnTo>
                    <a:pt x="173287" y="45987"/>
                  </a:lnTo>
                  <a:lnTo>
                    <a:pt x="186208" y="56046"/>
                  </a:lnTo>
                  <a:lnTo>
                    <a:pt x="197643" y="68396"/>
                  </a:lnTo>
                  <a:lnTo>
                    <a:pt x="205267" y="83685"/>
                  </a:lnTo>
                  <a:lnTo>
                    <a:pt x="210349" y="100933"/>
                  </a:lnTo>
                  <a:lnTo>
                    <a:pt x="213738" y="119488"/>
                  </a:lnTo>
                  <a:lnTo>
                    <a:pt x="214585" y="138913"/>
                  </a:lnTo>
                  <a:lnTo>
                    <a:pt x="213739" y="158918"/>
                  </a:lnTo>
                  <a:lnTo>
                    <a:pt x="211764" y="179311"/>
                  </a:lnTo>
                  <a:lnTo>
                    <a:pt x="209037" y="198551"/>
                  </a:lnTo>
                  <a:lnTo>
                    <a:pt x="205807" y="217021"/>
                  </a:lnTo>
                  <a:lnTo>
                    <a:pt x="202243" y="234980"/>
                  </a:lnTo>
                  <a:lnTo>
                    <a:pt x="204100" y="249774"/>
                  </a:lnTo>
                  <a:lnTo>
                    <a:pt x="209571" y="262459"/>
                  </a:lnTo>
                  <a:lnTo>
                    <a:pt x="217453" y="273739"/>
                  </a:lnTo>
                  <a:lnTo>
                    <a:pt x="225529" y="277024"/>
                  </a:lnTo>
                  <a:lnTo>
                    <a:pt x="233735" y="274982"/>
                  </a:lnTo>
                  <a:lnTo>
                    <a:pt x="242028" y="269387"/>
                  </a:lnTo>
                  <a:lnTo>
                    <a:pt x="250379" y="260012"/>
                  </a:lnTo>
                  <a:lnTo>
                    <a:pt x="258769" y="248118"/>
                  </a:lnTo>
                  <a:lnTo>
                    <a:pt x="267184" y="234544"/>
                  </a:lnTo>
                  <a:lnTo>
                    <a:pt x="274205" y="219851"/>
                  </a:lnTo>
                  <a:lnTo>
                    <a:pt x="280297" y="204410"/>
                  </a:lnTo>
                  <a:lnTo>
                    <a:pt x="285770" y="188472"/>
                  </a:lnTo>
                  <a:lnTo>
                    <a:pt x="289418" y="172203"/>
                  </a:lnTo>
                  <a:lnTo>
                    <a:pt x="291850" y="155712"/>
                  </a:lnTo>
                  <a:lnTo>
                    <a:pt x="293472" y="139074"/>
                  </a:lnTo>
                  <a:lnTo>
                    <a:pt x="293141" y="122337"/>
                  </a:lnTo>
                  <a:lnTo>
                    <a:pt x="291510" y="105535"/>
                  </a:lnTo>
                  <a:lnTo>
                    <a:pt x="289012" y="88689"/>
                  </a:lnTo>
                  <a:lnTo>
                    <a:pt x="281701" y="77458"/>
                  </a:lnTo>
                  <a:lnTo>
                    <a:pt x="271184" y="69971"/>
                  </a:lnTo>
                  <a:lnTo>
                    <a:pt x="258527" y="64980"/>
                  </a:lnTo>
                  <a:lnTo>
                    <a:pt x="245856" y="63063"/>
                  </a:lnTo>
                  <a:lnTo>
                    <a:pt x="233176" y="63196"/>
                  </a:lnTo>
                  <a:lnTo>
                    <a:pt x="220489" y="64697"/>
                  </a:lnTo>
                  <a:lnTo>
                    <a:pt x="216264" y="64285"/>
                  </a:lnTo>
                  <a:lnTo>
                    <a:pt x="217681" y="62601"/>
                  </a:lnTo>
                  <a:lnTo>
                    <a:pt x="222859" y="60066"/>
                  </a:lnTo>
                  <a:lnTo>
                    <a:pt x="229133" y="55554"/>
                  </a:lnTo>
                  <a:lnTo>
                    <a:pt x="236138" y="49724"/>
                  </a:lnTo>
                  <a:lnTo>
                    <a:pt x="243630" y="43014"/>
                  </a:lnTo>
                  <a:lnTo>
                    <a:pt x="252858" y="35720"/>
                  </a:lnTo>
                  <a:lnTo>
                    <a:pt x="263244" y="28034"/>
                  </a:lnTo>
                  <a:lnTo>
                    <a:pt x="274401" y="20088"/>
                  </a:lnTo>
                  <a:lnTo>
                    <a:pt x="286072" y="13380"/>
                  </a:lnTo>
                  <a:lnTo>
                    <a:pt x="298087" y="7496"/>
                  </a:lnTo>
                  <a:lnTo>
                    <a:pt x="310329" y="2163"/>
                  </a:lnTo>
                  <a:lnTo>
                    <a:pt x="322724" y="18"/>
                  </a:lnTo>
                  <a:lnTo>
                    <a:pt x="335221" y="0"/>
                  </a:lnTo>
                  <a:lnTo>
                    <a:pt x="347785" y="1399"/>
                  </a:lnTo>
                  <a:lnTo>
                    <a:pt x="357573" y="6565"/>
                  </a:lnTo>
                  <a:lnTo>
                    <a:pt x="365509" y="14242"/>
                  </a:lnTo>
                  <a:lnTo>
                    <a:pt x="372211" y="23594"/>
                  </a:lnTo>
                  <a:lnTo>
                    <a:pt x="378090" y="36884"/>
                  </a:lnTo>
                  <a:lnTo>
                    <a:pt x="383420" y="52799"/>
                  </a:lnTo>
                  <a:lnTo>
                    <a:pt x="388385" y="70465"/>
                  </a:lnTo>
                  <a:lnTo>
                    <a:pt x="390284" y="90709"/>
                  </a:lnTo>
                  <a:lnTo>
                    <a:pt x="390139" y="112672"/>
                  </a:lnTo>
                  <a:lnTo>
                    <a:pt x="388631" y="135780"/>
                  </a:lnTo>
                  <a:lnTo>
                    <a:pt x="387625" y="158241"/>
                  </a:lnTo>
                  <a:lnTo>
                    <a:pt x="386508" y="202012"/>
                  </a:lnTo>
                  <a:lnTo>
                    <a:pt x="387621" y="220741"/>
                  </a:lnTo>
                  <a:lnTo>
                    <a:pt x="389775" y="237459"/>
                  </a:lnTo>
                  <a:lnTo>
                    <a:pt x="392621" y="252838"/>
                  </a:lnTo>
                  <a:lnTo>
                    <a:pt x="398752" y="260269"/>
                  </a:lnTo>
                  <a:lnTo>
                    <a:pt x="407073" y="262400"/>
                  </a:lnTo>
                  <a:lnTo>
                    <a:pt x="416854" y="260999"/>
                  </a:lnTo>
                  <a:lnTo>
                    <a:pt x="426196" y="254420"/>
                  </a:lnTo>
                  <a:lnTo>
                    <a:pt x="435247" y="244390"/>
                  </a:lnTo>
                  <a:lnTo>
                    <a:pt x="465231" y="203306"/>
                  </a:lnTo>
                  <a:lnTo>
                    <a:pt x="476792" y="187736"/>
                  </a:lnTo>
                  <a:lnTo>
                    <a:pt x="485911" y="170301"/>
                  </a:lnTo>
                  <a:lnTo>
                    <a:pt x="493401" y="151622"/>
                  </a:lnTo>
                  <a:lnTo>
                    <a:pt x="499806" y="132113"/>
                  </a:lnTo>
                  <a:lnTo>
                    <a:pt x="502664" y="113463"/>
                  </a:lnTo>
                  <a:lnTo>
                    <a:pt x="503158" y="95386"/>
                  </a:lnTo>
                  <a:lnTo>
                    <a:pt x="502077" y="77689"/>
                  </a:lnTo>
                  <a:lnTo>
                    <a:pt x="498534" y="63069"/>
                  </a:lnTo>
                  <a:lnTo>
                    <a:pt x="493349" y="50501"/>
                  </a:lnTo>
                  <a:lnTo>
                    <a:pt x="487071" y="39299"/>
                  </a:lnTo>
                  <a:lnTo>
                    <a:pt x="478652" y="33243"/>
                  </a:lnTo>
                  <a:lnTo>
                    <a:pt x="468807" y="30616"/>
                  </a:lnTo>
                  <a:lnTo>
                    <a:pt x="458009" y="30276"/>
                  </a:lnTo>
                  <a:lnTo>
                    <a:pt x="447989" y="34283"/>
                  </a:lnTo>
                  <a:lnTo>
                    <a:pt x="438486" y="41188"/>
                  </a:lnTo>
                  <a:lnTo>
                    <a:pt x="398315" y="803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610358" y="5702300"/>
              <a:ext cx="133343" cy="203201"/>
            </a:xfrm>
            <a:custGeom>
              <a:avLst/>
              <a:gdLst/>
              <a:ahLst/>
              <a:cxnLst/>
              <a:rect l="0" t="0" r="0" b="0"/>
              <a:pathLst>
                <a:path w="133343" h="203201">
                  <a:moveTo>
                    <a:pt x="82542" y="0"/>
                  </a:moveTo>
                  <a:lnTo>
                    <a:pt x="69057" y="13484"/>
                  </a:lnTo>
                  <a:lnTo>
                    <a:pt x="63674" y="21689"/>
                  </a:lnTo>
                  <a:lnTo>
                    <a:pt x="58675" y="31392"/>
                  </a:lnTo>
                  <a:lnTo>
                    <a:pt x="53930" y="42095"/>
                  </a:lnTo>
                  <a:lnTo>
                    <a:pt x="33769" y="90867"/>
                  </a:lnTo>
                  <a:lnTo>
                    <a:pt x="24626" y="107145"/>
                  </a:lnTo>
                  <a:lnTo>
                    <a:pt x="14298" y="122229"/>
                  </a:lnTo>
                  <a:lnTo>
                    <a:pt x="3180" y="136519"/>
                  </a:lnTo>
                  <a:lnTo>
                    <a:pt x="0" y="147457"/>
                  </a:lnTo>
                  <a:lnTo>
                    <a:pt x="2114" y="156160"/>
                  </a:lnTo>
                  <a:lnTo>
                    <a:pt x="7756" y="163373"/>
                  </a:lnTo>
                  <a:lnTo>
                    <a:pt x="15751" y="171004"/>
                  </a:lnTo>
                  <a:lnTo>
                    <a:pt x="25315" y="178914"/>
                  </a:lnTo>
                  <a:lnTo>
                    <a:pt x="35924" y="187009"/>
                  </a:lnTo>
                  <a:lnTo>
                    <a:pt x="48640" y="192406"/>
                  </a:lnTo>
                  <a:lnTo>
                    <a:pt x="62763" y="196003"/>
                  </a:lnTo>
                  <a:lnTo>
                    <a:pt x="133342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578600" y="59817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0"/>
                  </a:moveTo>
                  <a:lnTo>
                    <a:pt x="53030" y="17676"/>
                  </a:lnTo>
                  <a:lnTo>
                    <a:pt x="66397" y="21662"/>
                  </a:lnTo>
                  <a:lnTo>
                    <a:pt x="12700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832600" y="5759057"/>
              <a:ext cx="228601" cy="171844"/>
            </a:xfrm>
            <a:custGeom>
              <a:avLst/>
              <a:gdLst/>
              <a:ahLst/>
              <a:cxnLst/>
              <a:rect l="0" t="0" r="0" b="0"/>
              <a:pathLst>
                <a:path w="228601" h="171844">
                  <a:moveTo>
                    <a:pt x="0" y="6743"/>
                  </a:moveTo>
                  <a:lnTo>
                    <a:pt x="20225" y="0"/>
                  </a:lnTo>
                  <a:lnTo>
                    <a:pt x="30417" y="837"/>
                  </a:lnTo>
                  <a:lnTo>
                    <a:pt x="41445" y="4217"/>
                  </a:lnTo>
                  <a:lnTo>
                    <a:pt x="53030" y="9292"/>
                  </a:lnTo>
                  <a:lnTo>
                    <a:pt x="64986" y="16909"/>
                  </a:lnTo>
                  <a:lnTo>
                    <a:pt x="77191" y="26220"/>
                  </a:lnTo>
                  <a:lnTo>
                    <a:pt x="89561" y="36660"/>
                  </a:lnTo>
                  <a:lnTo>
                    <a:pt x="100629" y="47855"/>
                  </a:lnTo>
                  <a:lnTo>
                    <a:pt x="110830" y="59550"/>
                  </a:lnTo>
                  <a:lnTo>
                    <a:pt x="120453" y="71581"/>
                  </a:lnTo>
                  <a:lnTo>
                    <a:pt x="129691" y="83835"/>
                  </a:lnTo>
                  <a:lnTo>
                    <a:pt x="147481" y="108739"/>
                  </a:lnTo>
                  <a:lnTo>
                    <a:pt x="156176" y="119896"/>
                  </a:lnTo>
                  <a:lnTo>
                    <a:pt x="164795" y="130156"/>
                  </a:lnTo>
                  <a:lnTo>
                    <a:pt x="173363" y="139818"/>
                  </a:lnTo>
                  <a:lnTo>
                    <a:pt x="190410" y="158079"/>
                  </a:lnTo>
                  <a:lnTo>
                    <a:pt x="228600" y="17184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896100" y="5727700"/>
              <a:ext cx="152401" cy="254001"/>
            </a:xfrm>
            <a:custGeom>
              <a:avLst/>
              <a:gdLst/>
              <a:ahLst/>
              <a:cxnLst/>
              <a:rect l="0" t="0" r="0" b="0"/>
              <a:pathLst>
                <a:path w="152401" h="254001">
                  <a:moveTo>
                    <a:pt x="152400" y="0"/>
                  </a:moveTo>
                  <a:lnTo>
                    <a:pt x="138915" y="13484"/>
                  </a:lnTo>
                  <a:lnTo>
                    <a:pt x="130710" y="24511"/>
                  </a:lnTo>
                  <a:lnTo>
                    <a:pt x="121006" y="38918"/>
                  </a:lnTo>
                  <a:lnTo>
                    <a:pt x="110304" y="55579"/>
                  </a:lnTo>
                  <a:lnTo>
                    <a:pt x="100347" y="73741"/>
                  </a:lnTo>
                  <a:lnTo>
                    <a:pt x="90887" y="92905"/>
                  </a:lnTo>
                  <a:lnTo>
                    <a:pt x="72849" y="131602"/>
                  </a:lnTo>
                  <a:lnTo>
                    <a:pt x="55426" y="167615"/>
                  </a:lnTo>
                  <a:lnTo>
                    <a:pt x="46828" y="183710"/>
                  </a:lnTo>
                  <a:lnTo>
                    <a:pt x="38274" y="198673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216870" y="5626100"/>
              <a:ext cx="111031" cy="165101"/>
            </a:xfrm>
            <a:custGeom>
              <a:avLst/>
              <a:gdLst/>
              <a:ahLst/>
              <a:cxnLst/>
              <a:rect l="0" t="0" r="0" b="0"/>
              <a:pathLst>
                <a:path w="111031" h="165101">
                  <a:moveTo>
                    <a:pt x="47530" y="0"/>
                  </a:moveTo>
                  <a:lnTo>
                    <a:pt x="40788" y="20225"/>
                  </a:lnTo>
                  <a:lnTo>
                    <a:pt x="35979" y="31828"/>
                  </a:lnTo>
                  <a:lnTo>
                    <a:pt x="29952" y="45208"/>
                  </a:lnTo>
                  <a:lnTo>
                    <a:pt x="23111" y="59771"/>
                  </a:lnTo>
                  <a:lnTo>
                    <a:pt x="15728" y="73714"/>
                  </a:lnTo>
                  <a:lnTo>
                    <a:pt x="7985" y="87243"/>
                  </a:lnTo>
                  <a:lnTo>
                    <a:pt x="0" y="100495"/>
                  </a:lnTo>
                  <a:lnTo>
                    <a:pt x="321" y="110741"/>
                  </a:lnTo>
                  <a:lnTo>
                    <a:pt x="6179" y="118983"/>
                  </a:lnTo>
                  <a:lnTo>
                    <a:pt x="15729" y="125888"/>
                  </a:lnTo>
                  <a:lnTo>
                    <a:pt x="26329" y="131903"/>
                  </a:lnTo>
                  <a:lnTo>
                    <a:pt x="37629" y="137324"/>
                  </a:lnTo>
                  <a:lnTo>
                    <a:pt x="49396" y="142349"/>
                  </a:lnTo>
                  <a:lnTo>
                    <a:pt x="61474" y="147110"/>
                  </a:lnTo>
                  <a:lnTo>
                    <a:pt x="11103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200900" y="58674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0"/>
                  </a:moveTo>
                  <a:lnTo>
                    <a:pt x="20225" y="6741"/>
                  </a:lnTo>
                  <a:lnTo>
                    <a:pt x="31828" y="10138"/>
                  </a:lnTo>
                  <a:lnTo>
                    <a:pt x="45208" y="13814"/>
                  </a:lnTo>
                  <a:lnTo>
                    <a:pt x="1270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511658" y="5694700"/>
              <a:ext cx="121043" cy="236201"/>
            </a:xfrm>
            <a:custGeom>
              <a:avLst/>
              <a:gdLst/>
              <a:ahLst/>
              <a:cxnLst/>
              <a:rect l="0" t="0" r="0" b="0"/>
              <a:pathLst>
                <a:path w="121043" h="236201">
                  <a:moveTo>
                    <a:pt x="6742" y="58400"/>
                  </a:moveTo>
                  <a:lnTo>
                    <a:pt x="0" y="38174"/>
                  </a:lnTo>
                  <a:lnTo>
                    <a:pt x="2247" y="29394"/>
                  </a:lnTo>
                  <a:lnTo>
                    <a:pt x="7979" y="20718"/>
                  </a:lnTo>
                  <a:lnTo>
                    <a:pt x="16032" y="12112"/>
                  </a:lnTo>
                  <a:lnTo>
                    <a:pt x="27046" y="6374"/>
                  </a:lnTo>
                  <a:lnTo>
                    <a:pt x="40034" y="2549"/>
                  </a:lnTo>
                  <a:lnTo>
                    <a:pt x="54336" y="0"/>
                  </a:lnTo>
                  <a:lnTo>
                    <a:pt x="66694" y="2533"/>
                  </a:lnTo>
                  <a:lnTo>
                    <a:pt x="77754" y="8455"/>
                  </a:lnTo>
                  <a:lnTo>
                    <a:pt x="87950" y="16637"/>
                  </a:lnTo>
                  <a:lnTo>
                    <a:pt x="96158" y="29146"/>
                  </a:lnTo>
                  <a:lnTo>
                    <a:pt x="103042" y="44542"/>
                  </a:lnTo>
                  <a:lnTo>
                    <a:pt x="109041" y="61861"/>
                  </a:lnTo>
                  <a:lnTo>
                    <a:pt x="111630" y="80463"/>
                  </a:lnTo>
                  <a:lnTo>
                    <a:pt x="111945" y="99920"/>
                  </a:lnTo>
                  <a:lnTo>
                    <a:pt x="110744" y="119947"/>
                  </a:lnTo>
                  <a:lnTo>
                    <a:pt x="108532" y="140353"/>
                  </a:lnTo>
                  <a:lnTo>
                    <a:pt x="105646" y="161013"/>
                  </a:lnTo>
                  <a:lnTo>
                    <a:pt x="102311" y="181842"/>
                  </a:lnTo>
                  <a:lnTo>
                    <a:pt x="95855" y="198550"/>
                  </a:lnTo>
                  <a:lnTo>
                    <a:pt x="87316" y="212511"/>
                  </a:lnTo>
                  <a:lnTo>
                    <a:pt x="77391" y="224641"/>
                  </a:lnTo>
                  <a:lnTo>
                    <a:pt x="65130" y="229905"/>
                  </a:lnTo>
                  <a:lnTo>
                    <a:pt x="51312" y="230592"/>
                  </a:lnTo>
                  <a:lnTo>
                    <a:pt x="36455" y="228228"/>
                  </a:lnTo>
                  <a:lnTo>
                    <a:pt x="26550" y="221007"/>
                  </a:lnTo>
                  <a:lnTo>
                    <a:pt x="19948" y="210549"/>
                  </a:lnTo>
                  <a:lnTo>
                    <a:pt x="15546" y="197932"/>
                  </a:lnTo>
                  <a:lnTo>
                    <a:pt x="15433" y="186699"/>
                  </a:lnTo>
                  <a:lnTo>
                    <a:pt x="18180" y="176388"/>
                  </a:lnTo>
                  <a:lnTo>
                    <a:pt x="22834" y="166692"/>
                  </a:lnTo>
                  <a:lnTo>
                    <a:pt x="30170" y="163050"/>
                  </a:lnTo>
                  <a:lnTo>
                    <a:pt x="39294" y="163444"/>
                  </a:lnTo>
                  <a:lnTo>
                    <a:pt x="49609" y="166529"/>
                  </a:lnTo>
                  <a:lnTo>
                    <a:pt x="59309" y="171408"/>
                  </a:lnTo>
                  <a:lnTo>
                    <a:pt x="68597" y="177483"/>
                  </a:lnTo>
                  <a:lnTo>
                    <a:pt x="77612" y="184355"/>
                  </a:lnTo>
                  <a:lnTo>
                    <a:pt x="86444" y="193170"/>
                  </a:lnTo>
                  <a:lnTo>
                    <a:pt x="95155" y="203280"/>
                  </a:lnTo>
                  <a:lnTo>
                    <a:pt x="121042" y="23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759700" y="59055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12700" y="0"/>
                  </a:moveTo>
                  <a:lnTo>
                    <a:pt x="5958" y="33709"/>
                  </a:lnTo>
                  <a:lnTo>
                    <a:pt x="3971" y="49284"/>
                  </a:lnTo>
                  <a:lnTo>
                    <a:pt x="2647" y="65312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836423" y="5727700"/>
              <a:ext cx="123760" cy="207093"/>
            </a:xfrm>
            <a:custGeom>
              <a:avLst/>
              <a:gdLst/>
              <a:ahLst/>
              <a:cxnLst/>
              <a:rect l="0" t="0" r="0" b="0"/>
              <a:pathLst>
                <a:path w="123760" h="207093">
                  <a:moveTo>
                    <a:pt x="12177" y="0"/>
                  </a:moveTo>
                  <a:lnTo>
                    <a:pt x="5435" y="20225"/>
                  </a:lnTo>
                  <a:lnTo>
                    <a:pt x="3448" y="34650"/>
                  </a:lnTo>
                  <a:lnTo>
                    <a:pt x="2124" y="52733"/>
                  </a:lnTo>
                  <a:lnTo>
                    <a:pt x="1242" y="73255"/>
                  </a:lnTo>
                  <a:lnTo>
                    <a:pt x="261" y="114873"/>
                  </a:lnTo>
                  <a:lnTo>
                    <a:pt x="0" y="135848"/>
                  </a:lnTo>
                  <a:lnTo>
                    <a:pt x="2648" y="154065"/>
                  </a:lnTo>
                  <a:lnTo>
                    <a:pt x="7235" y="170443"/>
                  </a:lnTo>
                  <a:lnTo>
                    <a:pt x="13115" y="185596"/>
                  </a:lnTo>
                  <a:lnTo>
                    <a:pt x="22681" y="195697"/>
                  </a:lnTo>
                  <a:lnTo>
                    <a:pt x="34701" y="202431"/>
                  </a:lnTo>
                  <a:lnTo>
                    <a:pt x="48360" y="206921"/>
                  </a:lnTo>
                  <a:lnTo>
                    <a:pt x="63110" y="207092"/>
                  </a:lnTo>
                  <a:lnTo>
                    <a:pt x="78588" y="204383"/>
                  </a:lnTo>
                  <a:lnTo>
                    <a:pt x="94551" y="199755"/>
                  </a:lnTo>
                  <a:lnTo>
                    <a:pt x="106603" y="192437"/>
                  </a:lnTo>
                  <a:lnTo>
                    <a:pt x="116050" y="183324"/>
                  </a:lnTo>
                  <a:lnTo>
                    <a:pt x="123759" y="173016"/>
                  </a:lnTo>
                  <a:lnTo>
                    <a:pt x="123253" y="167555"/>
                  </a:lnTo>
                  <a:lnTo>
                    <a:pt x="117272" y="165325"/>
                  </a:lnTo>
                  <a:lnTo>
                    <a:pt x="107640" y="165250"/>
                  </a:lnTo>
                  <a:lnTo>
                    <a:pt x="98397" y="169433"/>
                  </a:lnTo>
                  <a:lnTo>
                    <a:pt x="89412" y="176455"/>
                  </a:lnTo>
                  <a:lnTo>
                    <a:pt x="62977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033308" y="5702300"/>
              <a:ext cx="86861" cy="223609"/>
            </a:xfrm>
            <a:custGeom>
              <a:avLst/>
              <a:gdLst/>
              <a:ahLst/>
              <a:cxnLst/>
              <a:rect l="0" t="0" r="0" b="0"/>
              <a:pathLst>
                <a:path w="86861" h="223609">
                  <a:moveTo>
                    <a:pt x="31192" y="0"/>
                  </a:moveTo>
                  <a:lnTo>
                    <a:pt x="24450" y="20225"/>
                  </a:lnTo>
                  <a:lnTo>
                    <a:pt x="21053" y="31828"/>
                  </a:lnTo>
                  <a:lnTo>
                    <a:pt x="13515" y="59771"/>
                  </a:lnTo>
                  <a:lnTo>
                    <a:pt x="9529" y="77947"/>
                  </a:lnTo>
                  <a:lnTo>
                    <a:pt x="1338" y="120721"/>
                  </a:lnTo>
                  <a:lnTo>
                    <a:pt x="0" y="141158"/>
                  </a:lnTo>
                  <a:lnTo>
                    <a:pt x="520" y="160427"/>
                  </a:lnTo>
                  <a:lnTo>
                    <a:pt x="2277" y="178918"/>
                  </a:lnTo>
                  <a:lnTo>
                    <a:pt x="6271" y="194067"/>
                  </a:lnTo>
                  <a:lnTo>
                    <a:pt x="11755" y="206989"/>
                  </a:lnTo>
                  <a:lnTo>
                    <a:pt x="18234" y="218426"/>
                  </a:lnTo>
                  <a:lnTo>
                    <a:pt x="26786" y="223228"/>
                  </a:lnTo>
                  <a:lnTo>
                    <a:pt x="36721" y="223608"/>
                  </a:lnTo>
                  <a:lnTo>
                    <a:pt x="47578" y="221038"/>
                  </a:lnTo>
                  <a:lnTo>
                    <a:pt x="56227" y="215092"/>
                  </a:lnTo>
                  <a:lnTo>
                    <a:pt x="63403" y="206895"/>
                  </a:lnTo>
                  <a:lnTo>
                    <a:pt x="69600" y="197196"/>
                  </a:lnTo>
                  <a:lnTo>
                    <a:pt x="75142" y="185086"/>
                  </a:lnTo>
                  <a:lnTo>
                    <a:pt x="80247" y="171368"/>
                  </a:lnTo>
                  <a:lnTo>
                    <a:pt x="85062" y="156579"/>
                  </a:lnTo>
                  <a:lnTo>
                    <a:pt x="86860" y="139663"/>
                  </a:lnTo>
                  <a:lnTo>
                    <a:pt x="86649" y="121331"/>
                  </a:lnTo>
                  <a:lnTo>
                    <a:pt x="85096" y="102054"/>
                  </a:lnTo>
                  <a:lnTo>
                    <a:pt x="82650" y="84969"/>
                  </a:lnTo>
                  <a:lnTo>
                    <a:pt x="79608" y="69346"/>
                  </a:lnTo>
                  <a:lnTo>
                    <a:pt x="76169" y="54697"/>
                  </a:lnTo>
                  <a:lnTo>
                    <a:pt x="71054" y="42109"/>
                  </a:lnTo>
                  <a:lnTo>
                    <a:pt x="64823" y="30895"/>
                  </a:lnTo>
                  <a:lnTo>
                    <a:pt x="18492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191500" y="5678973"/>
              <a:ext cx="85950" cy="160609"/>
            </a:xfrm>
            <a:custGeom>
              <a:avLst/>
              <a:gdLst/>
              <a:ahLst/>
              <a:cxnLst/>
              <a:rect l="0" t="0" r="0" b="0"/>
              <a:pathLst>
                <a:path w="85950" h="160609">
                  <a:moveTo>
                    <a:pt x="12700" y="36027"/>
                  </a:moveTo>
                  <a:lnTo>
                    <a:pt x="5958" y="56252"/>
                  </a:lnTo>
                  <a:lnTo>
                    <a:pt x="3971" y="69266"/>
                  </a:lnTo>
                  <a:lnTo>
                    <a:pt x="2647" y="84997"/>
                  </a:lnTo>
                  <a:lnTo>
                    <a:pt x="1765" y="102540"/>
                  </a:lnTo>
                  <a:lnTo>
                    <a:pt x="2588" y="118469"/>
                  </a:lnTo>
                  <a:lnTo>
                    <a:pt x="4547" y="133321"/>
                  </a:lnTo>
                  <a:lnTo>
                    <a:pt x="7264" y="147457"/>
                  </a:lnTo>
                  <a:lnTo>
                    <a:pt x="14720" y="155469"/>
                  </a:lnTo>
                  <a:lnTo>
                    <a:pt x="25336" y="159399"/>
                  </a:lnTo>
                  <a:lnTo>
                    <a:pt x="38057" y="160608"/>
                  </a:lnTo>
                  <a:lnTo>
                    <a:pt x="47949" y="155770"/>
                  </a:lnTo>
                  <a:lnTo>
                    <a:pt x="55955" y="146900"/>
                  </a:lnTo>
                  <a:lnTo>
                    <a:pt x="62703" y="135342"/>
                  </a:lnTo>
                  <a:lnTo>
                    <a:pt x="68613" y="123404"/>
                  </a:lnTo>
                  <a:lnTo>
                    <a:pt x="73964" y="111211"/>
                  </a:lnTo>
                  <a:lnTo>
                    <a:pt x="78943" y="98850"/>
                  </a:lnTo>
                  <a:lnTo>
                    <a:pt x="82262" y="84964"/>
                  </a:lnTo>
                  <a:lnTo>
                    <a:pt x="84474" y="70063"/>
                  </a:lnTo>
                  <a:lnTo>
                    <a:pt x="85949" y="54484"/>
                  </a:lnTo>
                  <a:lnTo>
                    <a:pt x="85521" y="39865"/>
                  </a:lnTo>
                  <a:lnTo>
                    <a:pt x="83825" y="25886"/>
                  </a:lnTo>
                  <a:lnTo>
                    <a:pt x="81284" y="12333"/>
                  </a:lnTo>
                  <a:lnTo>
                    <a:pt x="75355" y="4708"/>
                  </a:lnTo>
                  <a:lnTo>
                    <a:pt x="67170" y="1037"/>
                  </a:lnTo>
                  <a:lnTo>
                    <a:pt x="57480" y="0"/>
                  </a:lnTo>
                  <a:lnTo>
                    <a:pt x="46787" y="720"/>
                  </a:lnTo>
                  <a:lnTo>
                    <a:pt x="35424" y="2611"/>
                  </a:lnTo>
                  <a:lnTo>
                    <a:pt x="0" y="106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318500" y="577850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25400" y="0"/>
                  </a:moveTo>
                  <a:lnTo>
                    <a:pt x="18658" y="20225"/>
                  </a:lnTo>
                  <a:lnTo>
                    <a:pt x="16671" y="31828"/>
                  </a:lnTo>
                  <a:lnTo>
                    <a:pt x="15347" y="45208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407400" y="5663883"/>
              <a:ext cx="106766" cy="173462"/>
            </a:xfrm>
            <a:custGeom>
              <a:avLst/>
              <a:gdLst/>
              <a:ahLst/>
              <a:cxnLst/>
              <a:rect l="0" t="0" r="0" b="0"/>
              <a:pathLst>
                <a:path w="106766" h="173462">
                  <a:moveTo>
                    <a:pt x="0" y="38417"/>
                  </a:moveTo>
                  <a:lnTo>
                    <a:pt x="0" y="78868"/>
                  </a:lnTo>
                  <a:lnTo>
                    <a:pt x="1410" y="96429"/>
                  </a:lnTo>
                  <a:lnTo>
                    <a:pt x="3762" y="113781"/>
                  </a:lnTo>
                  <a:lnTo>
                    <a:pt x="6741" y="130992"/>
                  </a:lnTo>
                  <a:lnTo>
                    <a:pt x="11550" y="145289"/>
                  </a:lnTo>
                  <a:lnTo>
                    <a:pt x="17577" y="157643"/>
                  </a:lnTo>
                  <a:lnTo>
                    <a:pt x="24418" y="168701"/>
                  </a:lnTo>
                  <a:lnTo>
                    <a:pt x="31801" y="173251"/>
                  </a:lnTo>
                  <a:lnTo>
                    <a:pt x="39544" y="173461"/>
                  </a:lnTo>
                  <a:lnTo>
                    <a:pt x="47529" y="170780"/>
                  </a:lnTo>
                  <a:lnTo>
                    <a:pt x="55675" y="164759"/>
                  </a:lnTo>
                  <a:lnTo>
                    <a:pt x="63927" y="156512"/>
                  </a:lnTo>
                  <a:lnTo>
                    <a:pt x="72252" y="146780"/>
                  </a:lnTo>
                  <a:lnTo>
                    <a:pt x="79212" y="136059"/>
                  </a:lnTo>
                  <a:lnTo>
                    <a:pt x="85263" y="124678"/>
                  </a:lnTo>
                  <a:lnTo>
                    <a:pt x="90709" y="112858"/>
                  </a:lnTo>
                  <a:lnTo>
                    <a:pt x="95750" y="100744"/>
                  </a:lnTo>
                  <a:lnTo>
                    <a:pt x="100522" y="88435"/>
                  </a:lnTo>
                  <a:lnTo>
                    <a:pt x="105115" y="75995"/>
                  </a:lnTo>
                  <a:lnTo>
                    <a:pt x="106765" y="63469"/>
                  </a:lnTo>
                  <a:lnTo>
                    <a:pt x="106454" y="50885"/>
                  </a:lnTo>
                  <a:lnTo>
                    <a:pt x="104836" y="38262"/>
                  </a:lnTo>
                  <a:lnTo>
                    <a:pt x="100935" y="27025"/>
                  </a:lnTo>
                  <a:lnTo>
                    <a:pt x="95512" y="16711"/>
                  </a:lnTo>
                  <a:lnTo>
                    <a:pt x="89075" y="7013"/>
                  </a:lnTo>
                  <a:lnTo>
                    <a:pt x="79138" y="1959"/>
                  </a:lnTo>
                  <a:lnTo>
                    <a:pt x="66870" y="0"/>
                  </a:lnTo>
                  <a:lnTo>
                    <a:pt x="12700" y="3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559800" y="5601431"/>
              <a:ext cx="113458" cy="235319"/>
            </a:xfrm>
            <a:custGeom>
              <a:avLst/>
              <a:gdLst/>
              <a:ahLst/>
              <a:cxnLst/>
              <a:rect l="0" t="0" r="0" b="0"/>
              <a:pathLst>
                <a:path w="113458" h="235319">
                  <a:moveTo>
                    <a:pt x="25400" y="62769"/>
                  </a:moveTo>
                  <a:lnTo>
                    <a:pt x="25400" y="188925"/>
                  </a:lnTo>
                  <a:lnTo>
                    <a:pt x="28222" y="204728"/>
                  </a:lnTo>
                  <a:lnTo>
                    <a:pt x="32925" y="218086"/>
                  </a:lnTo>
                  <a:lnTo>
                    <a:pt x="38884" y="229813"/>
                  </a:lnTo>
                  <a:lnTo>
                    <a:pt x="47089" y="234810"/>
                  </a:lnTo>
                  <a:lnTo>
                    <a:pt x="56793" y="235318"/>
                  </a:lnTo>
                  <a:lnTo>
                    <a:pt x="67495" y="232835"/>
                  </a:lnTo>
                  <a:lnTo>
                    <a:pt x="76041" y="226946"/>
                  </a:lnTo>
                  <a:lnTo>
                    <a:pt x="83149" y="218787"/>
                  </a:lnTo>
                  <a:lnTo>
                    <a:pt x="89299" y="209114"/>
                  </a:lnTo>
                  <a:lnTo>
                    <a:pt x="94811" y="198432"/>
                  </a:lnTo>
                  <a:lnTo>
                    <a:pt x="99896" y="187078"/>
                  </a:lnTo>
                  <a:lnTo>
                    <a:pt x="104697" y="175275"/>
                  </a:lnTo>
                  <a:lnTo>
                    <a:pt x="107898" y="161762"/>
                  </a:lnTo>
                  <a:lnTo>
                    <a:pt x="110032" y="147108"/>
                  </a:lnTo>
                  <a:lnTo>
                    <a:pt x="111454" y="131695"/>
                  </a:lnTo>
                  <a:lnTo>
                    <a:pt x="112403" y="115775"/>
                  </a:lnTo>
                  <a:lnTo>
                    <a:pt x="113457" y="83034"/>
                  </a:lnTo>
                  <a:lnTo>
                    <a:pt x="110915" y="66401"/>
                  </a:lnTo>
                  <a:lnTo>
                    <a:pt x="106399" y="49668"/>
                  </a:lnTo>
                  <a:lnTo>
                    <a:pt x="100566" y="32868"/>
                  </a:lnTo>
                  <a:lnTo>
                    <a:pt x="92443" y="20257"/>
                  </a:lnTo>
                  <a:lnTo>
                    <a:pt x="82795" y="10439"/>
                  </a:lnTo>
                  <a:lnTo>
                    <a:pt x="72130" y="2482"/>
                  </a:lnTo>
                  <a:lnTo>
                    <a:pt x="62198" y="0"/>
                  </a:lnTo>
                  <a:lnTo>
                    <a:pt x="52754" y="1167"/>
                  </a:lnTo>
                  <a:lnTo>
                    <a:pt x="43636" y="4767"/>
                  </a:lnTo>
                  <a:lnTo>
                    <a:pt x="34735" y="9990"/>
                  </a:lnTo>
                  <a:lnTo>
                    <a:pt x="25979" y="16294"/>
                  </a:lnTo>
                  <a:lnTo>
                    <a:pt x="0" y="373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724900" y="5600506"/>
              <a:ext cx="136891" cy="228355"/>
            </a:xfrm>
            <a:custGeom>
              <a:avLst/>
              <a:gdLst/>
              <a:ahLst/>
              <a:cxnLst/>
              <a:rect l="0" t="0" r="0" b="0"/>
              <a:pathLst>
                <a:path w="136891" h="228355">
                  <a:moveTo>
                    <a:pt x="12700" y="101794"/>
                  </a:moveTo>
                  <a:lnTo>
                    <a:pt x="12700" y="183435"/>
                  </a:lnTo>
                  <a:lnTo>
                    <a:pt x="15522" y="197143"/>
                  </a:lnTo>
                  <a:lnTo>
                    <a:pt x="20225" y="209104"/>
                  </a:lnTo>
                  <a:lnTo>
                    <a:pt x="26184" y="219901"/>
                  </a:lnTo>
                  <a:lnTo>
                    <a:pt x="35800" y="225687"/>
                  </a:lnTo>
                  <a:lnTo>
                    <a:pt x="47855" y="228133"/>
                  </a:lnTo>
                  <a:lnTo>
                    <a:pt x="61537" y="228354"/>
                  </a:lnTo>
                  <a:lnTo>
                    <a:pt x="73480" y="222856"/>
                  </a:lnTo>
                  <a:lnTo>
                    <a:pt x="84264" y="213546"/>
                  </a:lnTo>
                  <a:lnTo>
                    <a:pt x="94276" y="201695"/>
                  </a:lnTo>
                  <a:lnTo>
                    <a:pt x="102361" y="189561"/>
                  </a:lnTo>
                  <a:lnTo>
                    <a:pt x="109163" y="177239"/>
                  </a:lnTo>
                  <a:lnTo>
                    <a:pt x="115109" y="164790"/>
                  </a:lnTo>
                  <a:lnTo>
                    <a:pt x="120483" y="152258"/>
                  </a:lnTo>
                  <a:lnTo>
                    <a:pt x="125477" y="139670"/>
                  </a:lnTo>
                  <a:lnTo>
                    <a:pt x="130218" y="127044"/>
                  </a:lnTo>
                  <a:lnTo>
                    <a:pt x="133379" y="111572"/>
                  </a:lnTo>
                  <a:lnTo>
                    <a:pt x="135486" y="94201"/>
                  </a:lnTo>
                  <a:lnTo>
                    <a:pt x="136890" y="75565"/>
                  </a:lnTo>
                  <a:lnTo>
                    <a:pt x="136415" y="58908"/>
                  </a:lnTo>
                  <a:lnTo>
                    <a:pt x="134688" y="43570"/>
                  </a:lnTo>
                  <a:lnTo>
                    <a:pt x="132126" y="29111"/>
                  </a:lnTo>
                  <a:lnTo>
                    <a:pt x="126183" y="18061"/>
                  </a:lnTo>
                  <a:lnTo>
                    <a:pt x="117988" y="9283"/>
                  </a:lnTo>
                  <a:lnTo>
                    <a:pt x="108292" y="2020"/>
                  </a:lnTo>
                  <a:lnTo>
                    <a:pt x="97594" y="0"/>
                  </a:lnTo>
                  <a:lnTo>
                    <a:pt x="86230" y="1476"/>
                  </a:lnTo>
                  <a:lnTo>
                    <a:pt x="74420" y="5282"/>
                  </a:lnTo>
                  <a:lnTo>
                    <a:pt x="63724" y="12052"/>
                  </a:lnTo>
                  <a:lnTo>
                    <a:pt x="53771" y="20799"/>
                  </a:lnTo>
                  <a:lnTo>
                    <a:pt x="35187" y="40396"/>
                  </a:lnTo>
                  <a:lnTo>
                    <a:pt x="0" y="763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978776" y="410143"/>
            <a:ext cx="923425" cy="390617"/>
            <a:chOff x="3978776" y="410143"/>
            <a:chExt cx="923425" cy="390617"/>
          </a:xfrm>
        </p:grpSpPr>
        <p:sp>
          <p:nvSpPr>
            <p:cNvPr id="86" name="Freeform 85"/>
            <p:cNvSpPr/>
            <p:nvPr/>
          </p:nvSpPr>
          <p:spPr>
            <a:xfrm>
              <a:off x="3978776" y="410143"/>
              <a:ext cx="224925" cy="351858"/>
            </a:xfrm>
            <a:custGeom>
              <a:avLst/>
              <a:gdLst/>
              <a:ahLst/>
              <a:cxnLst/>
              <a:rect l="0" t="0" r="0" b="0"/>
              <a:pathLst>
                <a:path w="224925" h="351858">
                  <a:moveTo>
                    <a:pt x="110624" y="8957"/>
                  </a:moveTo>
                  <a:lnTo>
                    <a:pt x="97139" y="22440"/>
                  </a:lnTo>
                  <a:lnTo>
                    <a:pt x="97401" y="25001"/>
                  </a:lnTo>
                  <a:lnTo>
                    <a:pt x="101809" y="25298"/>
                  </a:lnTo>
                  <a:lnTo>
                    <a:pt x="108980" y="24084"/>
                  </a:lnTo>
                  <a:lnTo>
                    <a:pt x="116584" y="20453"/>
                  </a:lnTo>
                  <a:lnTo>
                    <a:pt x="124475" y="15209"/>
                  </a:lnTo>
                  <a:lnTo>
                    <a:pt x="132557" y="8892"/>
                  </a:lnTo>
                  <a:lnTo>
                    <a:pt x="143590" y="4680"/>
                  </a:lnTo>
                  <a:lnTo>
                    <a:pt x="156590" y="1872"/>
                  </a:lnTo>
                  <a:lnTo>
                    <a:pt x="170902" y="0"/>
                  </a:lnTo>
                  <a:lnTo>
                    <a:pt x="181853" y="4397"/>
                  </a:lnTo>
                  <a:lnTo>
                    <a:pt x="190566" y="12972"/>
                  </a:lnTo>
                  <a:lnTo>
                    <a:pt x="197785" y="24334"/>
                  </a:lnTo>
                  <a:lnTo>
                    <a:pt x="202598" y="38964"/>
                  </a:lnTo>
                  <a:lnTo>
                    <a:pt x="205806" y="55772"/>
                  </a:lnTo>
                  <a:lnTo>
                    <a:pt x="207945" y="74034"/>
                  </a:lnTo>
                  <a:lnTo>
                    <a:pt x="206549" y="94675"/>
                  </a:lnTo>
                  <a:lnTo>
                    <a:pt x="202796" y="116902"/>
                  </a:lnTo>
                  <a:lnTo>
                    <a:pt x="197472" y="140187"/>
                  </a:lnTo>
                  <a:lnTo>
                    <a:pt x="192512" y="159943"/>
                  </a:lnTo>
                  <a:lnTo>
                    <a:pt x="187793" y="177348"/>
                  </a:lnTo>
                  <a:lnTo>
                    <a:pt x="183237" y="193184"/>
                  </a:lnTo>
                  <a:lnTo>
                    <a:pt x="177377" y="207975"/>
                  </a:lnTo>
                  <a:lnTo>
                    <a:pt x="170648" y="222069"/>
                  </a:lnTo>
                  <a:lnTo>
                    <a:pt x="163340" y="235698"/>
                  </a:lnTo>
                  <a:lnTo>
                    <a:pt x="154234" y="247606"/>
                  </a:lnTo>
                  <a:lnTo>
                    <a:pt x="143931" y="258368"/>
                  </a:lnTo>
                  <a:lnTo>
                    <a:pt x="132828" y="268364"/>
                  </a:lnTo>
                  <a:lnTo>
                    <a:pt x="122605" y="279261"/>
                  </a:lnTo>
                  <a:lnTo>
                    <a:pt x="112966" y="290760"/>
                  </a:lnTo>
                  <a:lnTo>
                    <a:pt x="103719" y="302659"/>
                  </a:lnTo>
                  <a:lnTo>
                    <a:pt x="91909" y="313413"/>
                  </a:lnTo>
                  <a:lnTo>
                    <a:pt x="78392" y="323406"/>
                  </a:lnTo>
                  <a:lnTo>
                    <a:pt x="63736" y="332889"/>
                  </a:lnTo>
                  <a:lnTo>
                    <a:pt x="48321" y="337801"/>
                  </a:lnTo>
                  <a:lnTo>
                    <a:pt x="32399" y="339664"/>
                  </a:lnTo>
                  <a:lnTo>
                    <a:pt x="16141" y="339495"/>
                  </a:lnTo>
                  <a:lnTo>
                    <a:pt x="6713" y="332326"/>
                  </a:lnTo>
                  <a:lnTo>
                    <a:pt x="1838" y="320492"/>
                  </a:lnTo>
                  <a:lnTo>
                    <a:pt x="0" y="305547"/>
                  </a:lnTo>
                  <a:lnTo>
                    <a:pt x="1597" y="292761"/>
                  </a:lnTo>
                  <a:lnTo>
                    <a:pt x="5483" y="281415"/>
                  </a:lnTo>
                  <a:lnTo>
                    <a:pt x="10897" y="271029"/>
                  </a:lnTo>
                  <a:lnTo>
                    <a:pt x="18739" y="259871"/>
                  </a:lnTo>
                  <a:lnTo>
                    <a:pt x="28201" y="248200"/>
                  </a:lnTo>
                  <a:lnTo>
                    <a:pt x="38741" y="236185"/>
                  </a:lnTo>
                  <a:lnTo>
                    <a:pt x="51413" y="226765"/>
                  </a:lnTo>
                  <a:lnTo>
                    <a:pt x="65505" y="219073"/>
                  </a:lnTo>
                  <a:lnTo>
                    <a:pt x="80545" y="212534"/>
                  </a:lnTo>
                  <a:lnTo>
                    <a:pt x="96215" y="209586"/>
                  </a:lnTo>
                  <a:lnTo>
                    <a:pt x="112307" y="209032"/>
                  </a:lnTo>
                  <a:lnTo>
                    <a:pt x="128679" y="210073"/>
                  </a:lnTo>
                  <a:lnTo>
                    <a:pt x="142416" y="216412"/>
                  </a:lnTo>
                  <a:lnTo>
                    <a:pt x="154396" y="226283"/>
                  </a:lnTo>
                  <a:lnTo>
                    <a:pt x="165205" y="238507"/>
                  </a:lnTo>
                  <a:lnTo>
                    <a:pt x="173823" y="250890"/>
                  </a:lnTo>
                  <a:lnTo>
                    <a:pt x="180979" y="263379"/>
                  </a:lnTo>
                  <a:lnTo>
                    <a:pt x="187160" y="275938"/>
                  </a:lnTo>
                  <a:lnTo>
                    <a:pt x="194104" y="288544"/>
                  </a:lnTo>
                  <a:lnTo>
                    <a:pt x="201555" y="301182"/>
                  </a:lnTo>
                  <a:lnTo>
                    <a:pt x="224924" y="3518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325606" y="536098"/>
              <a:ext cx="186619" cy="264662"/>
            </a:xfrm>
            <a:custGeom>
              <a:avLst/>
              <a:gdLst/>
              <a:ahLst/>
              <a:cxnLst/>
              <a:rect l="0" t="0" r="0" b="0"/>
              <a:pathLst>
                <a:path w="186619" h="264662">
                  <a:moveTo>
                    <a:pt x="55894" y="60802"/>
                  </a:moveTo>
                  <a:lnTo>
                    <a:pt x="35668" y="94511"/>
                  </a:lnTo>
                  <a:lnTo>
                    <a:pt x="28298" y="111497"/>
                  </a:lnTo>
                  <a:lnTo>
                    <a:pt x="21975" y="129876"/>
                  </a:lnTo>
                  <a:lnTo>
                    <a:pt x="11185" y="166290"/>
                  </a:lnTo>
                  <a:lnTo>
                    <a:pt x="1686" y="196585"/>
                  </a:lnTo>
                  <a:lnTo>
                    <a:pt x="0" y="210591"/>
                  </a:lnTo>
                  <a:lnTo>
                    <a:pt x="286" y="224161"/>
                  </a:lnTo>
                  <a:lnTo>
                    <a:pt x="1889" y="237441"/>
                  </a:lnTo>
                  <a:lnTo>
                    <a:pt x="8601" y="247706"/>
                  </a:lnTo>
                  <a:lnTo>
                    <a:pt x="18721" y="255960"/>
                  </a:lnTo>
                  <a:lnTo>
                    <a:pt x="31112" y="262874"/>
                  </a:lnTo>
                  <a:lnTo>
                    <a:pt x="43606" y="264661"/>
                  </a:lnTo>
                  <a:lnTo>
                    <a:pt x="56168" y="263030"/>
                  </a:lnTo>
                  <a:lnTo>
                    <a:pt x="68777" y="259120"/>
                  </a:lnTo>
                  <a:lnTo>
                    <a:pt x="80004" y="253692"/>
                  </a:lnTo>
                  <a:lnTo>
                    <a:pt x="90312" y="247251"/>
                  </a:lnTo>
                  <a:lnTo>
                    <a:pt x="100006" y="240134"/>
                  </a:lnTo>
                  <a:lnTo>
                    <a:pt x="109291" y="231157"/>
                  </a:lnTo>
                  <a:lnTo>
                    <a:pt x="118303" y="220938"/>
                  </a:lnTo>
                  <a:lnTo>
                    <a:pt x="127133" y="209893"/>
                  </a:lnTo>
                  <a:lnTo>
                    <a:pt x="135842" y="195473"/>
                  </a:lnTo>
                  <a:lnTo>
                    <a:pt x="144470" y="178805"/>
                  </a:lnTo>
                  <a:lnTo>
                    <a:pt x="153045" y="160637"/>
                  </a:lnTo>
                  <a:lnTo>
                    <a:pt x="160172" y="144292"/>
                  </a:lnTo>
                  <a:lnTo>
                    <a:pt x="166335" y="129162"/>
                  </a:lnTo>
                  <a:lnTo>
                    <a:pt x="171854" y="114842"/>
                  </a:lnTo>
                  <a:lnTo>
                    <a:pt x="176945" y="98239"/>
                  </a:lnTo>
                  <a:lnTo>
                    <a:pt x="181750" y="80116"/>
                  </a:lnTo>
                  <a:lnTo>
                    <a:pt x="186365" y="60978"/>
                  </a:lnTo>
                  <a:lnTo>
                    <a:pt x="186618" y="43986"/>
                  </a:lnTo>
                  <a:lnTo>
                    <a:pt x="183966" y="28424"/>
                  </a:lnTo>
                  <a:lnTo>
                    <a:pt x="179375" y="13817"/>
                  </a:lnTo>
                  <a:lnTo>
                    <a:pt x="169259" y="5489"/>
                  </a:lnTo>
                  <a:lnTo>
                    <a:pt x="155460" y="1349"/>
                  </a:lnTo>
                  <a:lnTo>
                    <a:pt x="139204" y="0"/>
                  </a:lnTo>
                  <a:lnTo>
                    <a:pt x="125545" y="1923"/>
                  </a:lnTo>
                  <a:lnTo>
                    <a:pt x="113617" y="6027"/>
                  </a:lnTo>
                  <a:lnTo>
                    <a:pt x="68594" y="481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699000" y="457200"/>
              <a:ext cx="12701" cy="304801"/>
            </a:xfrm>
            <a:custGeom>
              <a:avLst/>
              <a:gdLst/>
              <a:ahLst/>
              <a:cxnLst/>
              <a:rect l="0" t="0" r="0" b="0"/>
              <a:pathLst>
                <a:path w="12701" h="304801">
                  <a:moveTo>
                    <a:pt x="0" y="0"/>
                  </a:moveTo>
                  <a:lnTo>
                    <a:pt x="0" y="143832"/>
                  </a:lnTo>
                  <a:lnTo>
                    <a:pt x="1411" y="165033"/>
                  </a:lnTo>
                  <a:lnTo>
                    <a:pt x="3762" y="184810"/>
                  </a:lnTo>
                  <a:lnTo>
                    <a:pt x="6742" y="203640"/>
                  </a:lnTo>
                  <a:lnTo>
                    <a:pt x="8728" y="221838"/>
                  </a:lnTo>
                  <a:lnTo>
                    <a:pt x="10052" y="239614"/>
                  </a:lnTo>
                  <a:lnTo>
                    <a:pt x="12700" y="30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878611" y="444500"/>
              <a:ext cx="23590" cy="342901"/>
            </a:xfrm>
            <a:custGeom>
              <a:avLst/>
              <a:gdLst/>
              <a:ahLst/>
              <a:cxnLst/>
              <a:rect l="0" t="0" r="0" b="0"/>
              <a:pathLst>
                <a:path w="23590" h="342901">
                  <a:moveTo>
                    <a:pt x="23589" y="0"/>
                  </a:moveTo>
                  <a:lnTo>
                    <a:pt x="16846" y="26967"/>
                  </a:lnTo>
                  <a:lnTo>
                    <a:pt x="14860" y="40556"/>
                  </a:lnTo>
                  <a:lnTo>
                    <a:pt x="13536" y="55259"/>
                  </a:lnTo>
                  <a:lnTo>
                    <a:pt x="12654" y="70706"/>
                  </a:lnTo>
                  <a:lnTo>
                    <a:pt x="11673" y="110447"/>
                  </a:lnTo>
                  <a:lnTo>
                    <a:pt x="11411" y="132898"/>
                  </a:lnTo>
                  <a:lnTo>
                    <a:pt x="9826" y="152098"/>
                  </a:lnTo>
                  <a:lnTo>
                    <a:pt x="7358" y="169132"/>
                  </a:lnTo>
                  <a:lnTo>
                    <a:pt x="4301" y="184721"/>
                  </a:lnTo>
                  <a:lnTo>
                    <a:pt x="2264" y="202170"/>
                  </a:lnTo>
                  <a:lnTo>
                    <a:pt x="905" y="220857"/>
                  </a:lnTo>
                  <a:lnTo>
                    <a:pt x="0" y="240371"/>
                  </a:lnTo>
                  <a:lnTo>
                    <a:pt x="807" y="259025"/>
                  </a:lnTo>
                  <a:lnTo>
                    <a:pt x="2756" y="277106"/>
                  </a:lnTo>
                  <a:lnTo>
                    <a:pt x="10889" y="342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45100" y="281394"/>
            <a:ext cx="2721761" cy="582207"/>
            <a:chOff x="5245100" y="281394"/>
            <a:chExt cx="2721761" cy="582207"/>
          </a:xfrm>
        </p:grpSpPr>
        <p:sp>
          <p:nvSpPr>
            <p:cNvPr id="91" name="Freeform 90"/>
            <p:cNvSpPr/>
            <p:nvPr/>
          </p:nvSpPr>
          <p:spPr>
            <a:xfrm>
              <a:off x="5245100" y="457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245100" y="660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717001" y="317500"/>
              <a:ext cx="141244" cy="369742"/>
            </a:xfrm>
            <a:custGeom>
              <a:avLst/>
              <a:gdLst/>
              <a:ahLst/>
              <a:cxnLst/>
              <a:rect l="0" t="0" r="0" b="0"/>
              <a:pathLst>
                <a:path w="141244" h="369742">
                  <a:moveTo>
                    <a:pt x="86899" y="0"/>
                  </a:moveTo>
                  <a:lnTo>
                    <a:pt x="73414" y="13483"/>
                  </a:lnTo>
                  <a:lnTo>
                    <a:pt x="66620" y="23100"/>
                  </a:lnTo>
                  <a:lnTo>
                    <a:pt x="59268" y="35155"/>
                  </a:lnTo>
                  <a:lnTo>
                    <a:pt x="51545" y="48837"/>
                  </a:lnTo>
                  <a:lnTo>
                    <a:pt x="44985" y="62191"/>
                  </a:lnTo>
                  <a:lnTo>
                    <a:pt x="39201" y="75327"/>
                  </a:lnTo>
                  <a:lnTo>
                    <a:pt x="33934" y="88318"/>
                  </a:lnTo>
                  <a:lnTo>
                    <a:pt x="24318" y="114041"/>
                  </a:lnTo>
                  <a:lnTo>
                    <a:pt x="19778" y="126827"/>
                  </a:lnTo>
                  <a:lnTo>
                    <a:pt x="16752" y="140996"/>
                  </a:lnTo>
                  <a:lnTo>
                    <a:pt x="14734" y="156086"/>
                  </a:lnTo>
                  <a:lnTo>
                    <a:pt x="13389" y="171790"/>
                  </a:lnTo>
                  <a:lnTo>
                    <a:pt x="11081" y="186493"/>
                  </a:lnTo>
                  <a:lnTo>
                    <a:pt x="8131" y="200529"/>
                  </a:lnTo>
                  <a:lnTo>
                    <a:pt x="4754" y="214119"/>
                  </a:lnTo>
                  <a:lnTo>
                    <a:pt x="2502" y="231646"/>
                  </a:lnTo>
                  <a:lnTo>
                    <a:pt x="1001" y="251797"/>
                  </a:lnTo>
                  <a:lnTo>
                    <a:pt x="0" y="273698"/>
                  </a:lnTo>
                  <a:lnTo>
                    <a:pt x="2155" y="293943"/>
                  </a:lnTo>
                  <a:lnTo>
                    <a:pt x="6414" y="313084"/>
                  </a:lnTo>
                  <a:lnTo>
                    <a:pt x="12076" y="331489"/>
                  </a:lnTo>
                  <a:lnTo>
                    <a:pt x="20083" y="345170"/>
                  </a:lnTo>
                  <a:lnTo>
                    <a:pt x="29655" y="355702"/>
                  </a:lnTo>
                  <a:lnTo>
                    <a:pt x="40270" y="364135"/>
                  </a:lnTo>
                  <a:lnTo>
                    <a:pt x="52990" y="368345"/>
                  </a:lnTo>
                  <a:lnTo>
                    <a:pt x="67115" y="369741"/>
                  </a:lnTo>
                  <a:lnTo>
                    <a:pt x="82176" y="369261"/>
                  </a:lnTo>
                  <a:lnTo>
                    <a:pt x="95039" y="366118"/>
                  </a:lnTo>
                  <a:lnTo>
                    <a:pt x="106437" y="361201"/>
                  </a:lnTo>
                  <a:lnTo>
                    <a:pt x="116858" y="355100"/>
                  </a:lnTo>
                  <a:lnTo>
                    <a:pt x="125216" y="346800"/>
                  </a:lnTo>
                  <a:lnTo>
                    <a:pt x="132199" y="337033"/>
                  </a:lnTo>
                  <a:lnTo>
                    <a:pt x="138266" y="326289"/>
                  </a:lnTo>
                  <a:lnTo>
                    <a:pt x="140899" y="313481"/>
                  </a:lnTo>
                  <a:lnTo>
                    <a:pt x="141243" y="299298"/>
                  </a:lnTo>
                  <a:lnTo>
                    <a:pt x="140062" y="284199"/>
                  </a:lnTo>
                  <a:lnTo>
                    <a:pt x="135041" y="275543"/>
                  </a:lnTo>
                  <a:lnTo>
                    <a:pt x="127460" y="271184"/>
                  </a:lnTo>
                  <a:lnTo>
                    <a:pt x="118173" y="269689"/>
                  </a:lnTo>
                  <a:lnTo>
                    <a:pt x="109159" y="272926"/>
                  </a:lnTo>
                  <a:lnTo>
                    <a:pt x="100328" y="279317"/>
                  </a:lnTo>
                  <a:lnTo>
                    <a:pt x="91618" y="287811"/>
                  </a:lnTo>
                  <a:lnTo>
                    <a:pt x="84400" y="299118"/>
                  </a:lnTo>
                  <a:lnTo>
                    <a:pt x="78178" y="312301"/>
                  </a:lnTo>
                  <a:lnTo>
                    <a:pt x="61499" y="355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930900" y="711200"/>
              <a:ext cx="50801" cy="152401"/>
            </a:xfrm>
            <a:custGeom>
              <a:avLst/>
              <a:gdLst/>
              <a:ahLst/>
              <a:cxnLst/>
              <a:rect l="0" t="0" r="0" b="0"/>
              <a:pathLst>
                <a:path w="50801" h="152401">
                  <a:moveTo>
                    <a:pt x="50800" y="0"/>
                  </a:moveTo>
                  <a:lnTo>
                    <a:pt x="44058" y="33709"/>
                  </a:lnTo>
                  <a:lnTo>
                    <a:pt x="36985" y="65311"/>
                  </a:lnTo>
                  <a:lnTo>
                    <a:pt x="33123" y="81641"/>
                  </a:lnTo>
                  <a:lnTo>
                    <a:pt x="29137" y="96760"/>
                  </a:lnTo>
                  <a:lnTo>
                    <a:pt x="25069" y="111073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111298" y="351021"/>
              <a:ext cx="773557" cy="285419"/>
            </a:xfrm>
            <a:custGeom>
              <a:avLst/>
              <a:gdLst/>
              <a:ahLst/>
              <a:cxnLst/>
              <a:rect l="0" t="0" r="0" b="0"/>
              <a:pathLst>
                <a:path w="773557" h="285419">
                  <a:moveTo>
                    <a:pt x="48202" y="80779"/>
                  </a:moveTo>
                  <a:lnTo>
                    <a:pt x="34717" y="107746"/>
                  </a:lnTo>
                  <a:lnTo>
                    <a:pt x="29334" y="119924"/>
                  </a:lnTo>
                  <a:lnTo>
                    <a:pt x="24335" y="132275"/>
                  </a:lnTo>
                  <a:lnTo>
                    <a:pt x="19590" y="144743"/>
                  </a:lnTo>
                  <a:lnTo>
                    <a:pt x="15016" y="158699"/>
                  </a:lnTo>
                  <a:lnTo>
                    <a:pt x="10556" y="173648"/>
                  </a:lnTo>
                  <a:lnTo>
                    <a:pt x="6171" y="189258"/>
                  </a:lnTo>
                  <a:lnTo>
                    <a:pt x="3248" y="205309"/>
                  </a:lnTo>
                  <a:lnTo>
                    <a:pt x="1299" y="221655"/>
                  </a:lnTo>
                  <a:lnTo>
                    <a:pt x="0" y="238196"/>
                  </a:lnTo>
                  <a:lnTo>
                    <a:pt x="3367" y="252046"/>
                  </a:lnTo>
                  <a:lnTo>
                    <a:pt x="9845" y="264101"/>
                  </a:lnTo>
                  <a:lnTo>
                    <a:pt x="18397" y="274960"/>
                  </a:lnTo>
                  <a:lnTo>
                    <a:pt x="29743" y="280789"/>
                  </a:lnTo>
                  <a:lnTo>
                    <a:pt x="42951" y="283263"/>
                  </a:lnTo>
                  <a:lnTo>
                    <a:pt x="57401" y="283501"/>
                  </a:lnTo>
                  <a:lnTo>
                    <a:pt x="69857" y="280838"/>
                  </a:lnTo>
                  <a:lnTo>
                    <a:pt x="80983" y="276241"/>
                  </a:lnTo>
                  <a:lnTo>
                    <a:pt x="91223" y="270353"/>
                  </a:lnTo>
                  <a:lnTo>
                    <a:pt x="100871" y="263606"/>
                  </a:lnTo>
                  <a:lnTo>
                    <a:pt x="110126" y="256286"/>
                  </a:lnTo>
                  <a:lnTo>
                    <a:pt x="119118" y="248583"/>
                  </a:lnTo>
                  <a:lnTo>
                    <a:pt x="127935" y="240626"/>
                  </a:lnTo>
                  <a:lnTo>
                    <a:pt x="145257" y="224259"/>
                  </a:lnTo>
                  <a:lnTo>
                    <a:pt x="153827" y="214532"/>
                  </a:lnTo>
                  <a:lnTo>
                    <a:pt x="162363" y="203814"/>
                  </a:lnTo>
                  <a:lnTo>
                    <a:pt x="170876" y="192436"/>
                  </a:lnTo>
                  <a:lnTo>
                    <a:pt x="179373" y="177794"/>
                  </a:lnTo>
                  <a:lnTo>
                    <a:pt x="187860" y="160978"/>
                  </a:lnTo>
                  <a:lnTo>
                    <a:pt x="196341" y="142711"/>
                  </a:lnTo>
                  <a:lnTo>
                    <a:pt x="200583" y="124889"/>
                  </a:lnTo>
                  <a:lnTo>
                    <a:pt x="202000" y="107364"/>
                  </a:lnTo>
                  <a:lnTo>
                    <a:pt x="201534" y="90035"/>
                  </a:lnTo>
                  <a:lnTo>
                    <a:pt x="196990" y="75661"/>
                  </a:lnTo>
                  <a:lnTo>
                    <a:pt x="189727" y="63256"/>
                  </a:lnTo>
                  <a:lnTo>
                    <a:pt x="180652" y="52163"/>
                  </a:lnTo>
                  <a:lnTo>
                    <a:pt x="168957" y="44768"/>
                  </a:lnTo>
                  <a:lnTo>
                    <a:pt x="155516" y="39838"/>
                  </a:lnTo>
                  <a:lnTo>
                    <a:pt x="140911" y="36552"/>
                  </a:lnTo>
                  <a:lnTo>
                    <a:pt x="135408" y="31538"/>
                  </a:lnTo>
                  <a:lnTo>
                    <a:pt x="135972" y="25374"/>
                  </a:lnTo>
                  <a:lnTo>
                    <a:pt x="140582" y="18442"/>
                  </a:lnTo>
                  <a:lnTo>
                    <a:pt x="150711" y="12410"/>
                  </a:lnTo>
                  <a:lnTo>
                    <a:pt x="164519" y="6977"/>
                  </a:lnTo>
                  <a:lnTo>
                    <a:pt x="180780" y="1944"/>
                  </a:lnTo>
                  <a:lnTo>
                    <a:pt x="198676" y="0"/>
                  </a:lnTo>
                  <a:lnTo>
                    <a:pt x="217662" y="115"/>
                  </a:lnTo>
                  <a:lnTo>
                    <a:pt x="237375" y="1603"/>
                  </a:lnTo>
                  <a:lnTo>
                    <a:pt x="254751" y="5417"/>
                  </a:lnTo>
                  <a:lnTo>
                    <a:pt x="270568" y="10782"/>
                  </a:lnTo>
                  <a:lnTo>
                    <a:pt x="285346" y="17181"/>
                  </a:lnTo>
                  <a:lnTo>
                    <a:pt x="296609" y="27091"/>
                  </a:lnTo>
                  <a:lnTo>
                    <a:pt x="305529" y="39342"/>
                  </a:lnTo>
                  <a:lnTo>
                    <a:pt x="312887" y="53154"/>
                  </a:lnTo>
                  <a:lnTo>
                    <a:pt x="316380" y="69418"/>
                  </a:lnTo>
                  <a:lnTo>
                    <a:pt x="317299" y="87316"/>
                  </a:lnTo>
                  <a:lnTo>
                    <a:pt x="316499" y="106303"/>
                  </a:lnTo>
                  <a:lnTo>
                    <a:pt x="314556" y="126017"/>
                  </a:lnTo>
                  <a:lnTo>
                    <a:pt x="311849" y="146215"/>
                  </a:lnTo>
                  <a:lnTo>
                    <a:pt x="308633" y="166736"/>
                  </a:lnTo>
                  <a:lnTo>
                    <a:pt x="307900" y="184651"/>
                  </a:lnTo>
                  <a:lnTo>
                    <a:pt x="308823" y="200827"/>
                  </a:lnTo>
                  <a:lnTo>
                    <a:pt x="310849" y="215844"/>
                  </a:lnTo>
                  <a:lnTo>
                    <a:pt x="316433" y="227267"/>
                  </a:lnTo>
                  <a:lnTo>
                    <a:pt x="324389" y="236293"/>
                  </a:lnTo>
                  <a:lnTo>
                    <a:pt x="333927" y="243721"/>
                  </a:lnTo>
                  <a:lnTo>
                    <a:pt x="344518" y="245852"/>
                  </a:lnTo>
                  <a:lnTo>
                    <a:pt x="355813" y="244449"/>
                  </a:lnTo>
                  <a:lnTo>
                    <a:pt x="367576" y="240692"/>
                  </a:lnTo>
                  <a:lnTo>
                    <a:pt x="378240" y="235366"/>
                  </a:lnTo>
                  <a:lnTo>
                    <a:pt x="388172" y="228992"/>
                  </a:lnTo>
                  <a:lnTo>
                    <a:pt x="397615" y="221921"/>
                  </a:lnTo>
                  <a:lnTo>
                    <a:pt x="406733" y="211562"/>
                  </a:lnTo>
                  <a:lnTo>
                    <a:pt x="415633" y="199012"/>
                  </a:lnTo>
                  <a:lnTo>
                    <a:pt x="424389" y="185001"/>
                  </a:lnTo>
                  <a:lnTo>
                    <a:pt x="430227" y="170016"/>
                  </a:lnTo>
                  <a:lnTo>
                    <a:pt x="434118" y="154381"/>
                  </a:lnTo>
                  <a:lnTo>
                    <a:pt x="436713" y="138314"/>
                  </a:lnTo>
                  <a:lnTo>
                    <a:pt x="435620" y="121957"/>
                  </a:lnTo>
                  <a:lnTo>
                    <a:pt x="432070" y="105409"/>
                  </a:lnTo>
                  <a:lnTo>
                    <a:pt x="426880" y="88732"/>
                  </a:lnTo>
                  <a:lnTo>
                    <a:pt x="419187" y="74792"/>
                  </a:lnTo>
                  <a:lnTo>
                    <a:pt x="409826" y="62676"/>
                  </a:lnTo>
                  <a:lnTo>
                    <a:pt x="399351" y="51777"/>
                  </a:lnTo>
                  <a:lnTo>
                    <a:pt x="386723" y="43100"/>
                  </a:lnTo>
                  <a:lnTo>
                    <a:pt x="372661" y="35904"/>
                  </a:lnTo>
                  <a:lnTo>
                    <a:pt x="357641" y="29695"/>
                  </a:lnTo>
                  <a:lnTo>
                    <a:pt x="353272" y="25556"/>
                  </a:lnTo>
                  <a:lnTo>
                    <a:pt x="356004" y="22797"/>
                  </a:lnTo>
                  <a:lnTo>
                    <a:pt x="375503" y="18320"/>
                  </a:lnTo>
                  <a:lnTo>
                    <a:pt x="407687" y="11627"/>
                  </a:lnTo>
                  <a:lnTo>
                    <a:pt x="427558" y="9277"/>
                  </a:lnTo>
                  <a:lnTo>
                    <a:pt x="449272" y="7711"/>
                  </a:lnTo>
                  <a:lnTo>
                    <a:pt x="493155" y="5971"/>
                  </a:lnTo>
                  <a:lnTo>
                    <a:pt x="531474" y="5197"/>
                  </a:lnTo>
                  <a:lnTo>
                    <a:pt x="548183" y="6402"/>
                  </a:lnTo>
                  <a:lnTo>
                    <a:pt x="563555" y="8616"/>
                  </a:lnTo>
                  <a:lnTo>
                    <a:pt x="578037" y="11504"/>
                  </a:lnTo>
                  <a:lnTo>
                    <a:pt x="587692" y="20484"/>
                  </a:lnTo>
                  <a:lnTo>
                    <a:pt x="594129" y="33527"/>
                  </a:lnTo>
                  <a:lnTo>
                    <a:pt x="598420" y="49277"/>
                  </a:lnTo>
                  <a:lnTo>
                    <a:pt x="597047" y="66833"/>
                  </a:lnTo>
                  <a:lnTo>
                    <a:pt x="591899" y="85593"/>
                  </a:lnTo>
                  <a:lnTo>
                    <a:pt x="559960" y="166396"/>
                  </a:lnTo>
                  <a:lnTo>
                    <a:pt x="555885" y="185835"/>
                  </a:lnTo>
                  <a:lnTo>
                    <a:pt x="554580" y="204438"/>
                  </a:lnTo>
                  <a:lnTo>
                    <a:pt x="555120" y="222485"/>
                  </a:lnTo>
                  <a:lnTo>
                    <a:pt x="558303" y="237338"/>
                  </a:lnTo>
                  <a:lnTo>
                    <a:pt x="563247" y="250063"/>
                  </a:lnTo>
                  <a:lnTo>
                    <a:pt x="569365" y="261368"/>
                  </a:lnTo>
                  <a:lnTo>
                    <a:pt x="579088" y="270316"/>
                  </a:lnTo>
                  <a:lnTo>
                    <a:pt x="591215" y="277692"/>
                  </a:lnTo>
                  <a:lnTo>
                    <a:pt x="604943" y="284021"/>
                  </a:lnTo>
                  <a:lnTo>
                    <a:pt x="619741" y="285418"/>
                  </a:lnTo>
                  <a:lnTo>
                    <a:pt x="635250" y="283527"/>
                  </a:lnTo>
                  <a:lnTo>
                    <a:pt x="651234" y="279444"/>
                  </a:lnTo>
                  <a:lnTo>
                    <a:pt x="666123" y="275311"/>
                  </a:lnTo>
                  <a:lnTo>
                    <a:pt x="693956" y="266956"/>
                  </a:lnTo>
                  <a:lnTo>
                    <a:pt x="705893" y="261341"/>
                  </a:lnTo>
                  <a:lnTo>
                    <a:pt x="716674" y="254776"/>
                  </a:lnTo>
                  <a:lnTo>
                    <a:pt x="726683" y="247577"/>
                  </a:lnTo>
                  <a:lnTo>
                    <a:pt x="736178" y="235722"/>
                  </a:lnTo>
                  <a:lnTo>
                    <a:pt x="745330" y="220763"/>
                  </a:lnTo>
                  <a:lnTo>
                    <a:pt x="754254" y="203735"/>
                  </a:lnTo>
                  <a:lnTo>
                    <a:pt x="761615" y="185327"/>
                  </a:lnTo>
                  <a:lnTo>
                    <a:pt x="767932" y="166000"/>
                  </a:lnTo>
                  <a:lnTo>
                    <a:pt x="773556" y="146059"/>
                  </a:lnTo>
                  <a:lnTo>
                    <a:pt x="773070" y="127121"/>
                  </a:lnTo>
                  <a:lnTo>
                    <a:pt x="768514" y="108851"/>
                  </a:lnTo>
                  <a:lnTo>
                    <a:pt x="761243" y="91027"/>
                  </a:lnTo>
                  <a:lnTo>
                    <a:pt x="753574" y="76322"/>
                  </a:lnTo>
                  <a:lnTo>
                    <a:pt x="745638" y="63696"/>
                  </a:lnTo>
                  <a:lnTo>
                    <a:pt x="737526" y="52457"/>
                  </a:lnTo>
                  <a:lnTo>
                    <a:pt x="725063" y="43553"/>
                  </a:lnTo>
                  <a:lnTo>
                    <a:pt x="709698" y="36206"/>
                  </a:lnTo>
                  <a:lnTo>
                    <a:pt x="692399" y="29897"/>
                  </a:lnTo>
                  <a:lnTo>
                    <a:pt x="675222" y="27102"/>
                  </a:lnTo>
                  <a:lnTo>
                    <a:pt x="658126" y="26650"/>
                  </a:lnTo>
                  <a:lnTo>
                    <a:pt x="594302" y="299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896100" y="596900"/>
              <a:ext cx="38101" cy="127001"/>
            </a:xfrm>
            <a:custGeom>
              <a:avLst/>
              <a:gdLst/>
              <a:ahLst/>
              <a:cxnLst/>
              <a:rect l="0" t="0" r="0" b="0"/>
              <a:pathLst>
                <a:path w="38101" h="127001">
                  <a:moveTo>
                    <a:pt x="38100" y="0"/>
                  </a:moveTo>
                  <a:lnTo>
                    <a:pt x="31358" y="26967"/>
                  </a:lnTo>
                  <a:lnTo>
                    <a:pt x="29371" y="40556"/>
                  </a:lnTo>
                  <a:lnTo>
                    <a:pt x="28047" y="55259"/>
                  </a:lnTo>
                  <a:lnTo>
                    <a:pt x="27165" y="70706"/>
                  </a:lnTo>
                  <a:lnTo>
                    <a:pt x="23754" y="83826"/>
                  </a:lnTo>
                  <a:lnTo>
                    <a:pt x="18658" y="95395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082334" y="281394"/>
              <a:ext cx="884527" cy="342861"/>
            </a:xfrm>
            <a:custGeom>
              <a:avLst/>
              <a:gdLst/>
              <a:ahLst/>
              <a:cxnLst/>
              <a:rect l="0" t="0" r="0" b="0"/>
              <a:pathLst>
                <a:path w="884527" h="342861">
                  <a:moveTo>
                    <a:pt x="55066" y="125006"/>
                  </a:moveTo>
                  <a:lnTo>
                    <a:pt x="41581" y="138489"/>
                  </a:lnTo>
                  <a:lnTo>
                    <a:pt x="34787" y="149517"/>
                  </a:lnTo>
                  <a:lnTo>
                    <a:pt x="27436" y="163924"/>
                  </a:lnTo>
                  <a:lnTo>
                    <a:pt x="19713" y="180585"/>
                  </a:lnTo>
                  <a:lnTo>
                    <a:pt x="13153" y="200158"/>
                  </a:lnTo>
                  <a:lnTo>
                    <a:pt x="7368" y="221674"/>
                  </a:lnTo>
                  <a:lnTo>
                    <a:pt x="2101" y="244484"/>
                  </a:lnTo>
                  <a:lnTo>
                    <a:pt x="0" y="263925"/>
                  </a:lnTo>
                  <a:lnTo>
                    <a:pt x="11" y="281118"/>
                  </a:lnTo>
                  <a:lnTo>
                    <a:pt x="1429" y="296814"/>
                  </a:lnTo>
                  <a:lnTo>
                    <a:pt x="6608" y="310100"/>
                  </a:lnTo>
                  <a:lnTo>
                    <a:pt x="14294" y="321780"/>
                  </a:lnTo>
                  <a:lnTo>
                    <a:pt x="23651" y="332388"/>
                  </a:lnTo>
                  <a:lnTo>
                    <a:pt x="34123" y="336638"/>
                  </a:lnTo>
                  <a:lnTo>
                    <a:pt x="45337" y="336650"/>
                  </a:lnTo>
                  <a:lnTo>
                    <a:pt x="57046" y="333835"/>
                  </a:lnTo>
                  <a:lnTo>
                    <a:pt x="77583" y="323182"/>
                  </a:lnTo>
                  <a:lnTo>
                    <a:pt x="87010" y="316390"/>
                  </a:lnTo>
                  <a:lnTo>
                    <a:pt x="96117" y="309039"/>
                  </a:lnTo>
                  <a:lnTo>
                    <a:pt x="105011" y="301317"/>
                  </a:lnTo>
                  <a:lnTo>
                    <a:pt x="113763" y="293346"/>
                  </a:lnTo>
                  <a:lnTo>
                    <a:pt x="121008" y="283799"/>
                  </a:lnTo>
                  <a:lnTo>
                    <a:pt x="127249" y="273201"/>
                  </a:lnTo>
                  <a:lnTo>
                    <a:pt x="132821" y="261903"/>
                  </a:lnTo>
                  <a:lnTo>
                    <a:pt x="137947" y="250137"/>
                  </a:lnTo>
                  <a:lnTo>
                    <a:pt x="142776" y="238060"/>
                  </a:lnTo>
                  <a:lnTo>
                    <a:pt x="151903" y="213352"/>
                  </a:lnTo>
                  <a:lnTo>
                    <a:pt x="160664" y="188259"/>
                  </a:lnTo>
                  <a:lnTo>
                    <a:pt x="162154" y="174230"/>
                  </a:lnTo>
                  <a:lnTo>
                    <a:pt x="161735" y="159233"/>
                  </a:lnTo>
                  <a:lnTo>
                    <a:pt x="160045" y="143591"/>
                  </a:lnTo>
                  <a:lnTo>
                    <a:pt x="154686" y="130340"/>
                  </a:lnTo>
                  <a:lnTo>
                    <a:pt x="146879" y="118684"/>
                  </a:lnTo>
                  <a:lnTo>
                    <a:pt x="137441" y="108091"/>
                  </a:lnTo>
                  <a:lnTo>
                    <a:pt x="125505" y="101029"/>
                  </a:lnTo>
                  <a:lnTo>
                    <a:pt x="111902" y="96321"/>
                  </a:lnTo>
                  <a:lnTo>
                    <a:pt x="97190" y="93183"/>
                  </a:lnTo>
                  <a:lnTo>
                    <a:pt x="69555" y="85932"/>
                  </a:lnTo>
                  <a:lnTo>
                    <a:pt x="56258" y="82023"/>
                  </a:lnTo>
                  <a:lnTo>
                    <a:pt x="53038" y="79417"/>
                  </a:lnTo>
                  <a:lnTo>
                    <a:pt x="56537" y="77680"/>
                  </a:lnTo>
                  <a:lnTo>
                    <a:pt x="76886" y="74339"/>
                  </a:lnTo>
                  <a:lnTo>
                    <a:pt x="109449" y="68150"/>
                  </a:lnTo>
                  <a:lnTo>
                    <a:pt x="125188" y="64524"/>
                  </a:lnTo>
                  <a:lnTo>
                    <a:pt x="139913" y="60696"/>
                  </a:lnTo>
                  <a:lnTo>
                    <a:pt x="153964" y="56732"/>
                  </a:lnTo>
                  <a:lnTo>
                    <a:pt x="171798" y="54090"/>
                  </a:lnTo>
                  <a:lnTo>
                    <a:pt x="192153" y="52328"/>
                  </a:lnTo>
                  <a:lnTo>
                    <a:pt x="214191" y="51154"/>
                  </a:lnTo>
                  <a:lnTo>
                    <a:pt x="234527" y="51782"/>
                  </a:lnTo>
                  <a:lnTo>
                    <a:pt x="253729" y="53612"/>
                  </a:lnTo>
                  <a:lnTo>
                    <a:pt x="272174" y="56243"/>
                  </a:lnTo>
                  <a:lnTo>
                    <a:pt x="287293" y="60820"/>
                  </a:lnTo>
                  <a:lnTo>
                    <a:pt x="300195" y="66693"/>
                  </a:lnTo>
                  <a:lnTo>
                    <a:pt x="311619" y="73430"/>
                  </a:lnTo>
                  <a:lnTo>
                    <a:pt x="319234" y="84978"/>
                  </a:lnTo>
                  <a:lnTo>
                    <a:pt x="324311" y="99731"/>
                  </a:lnTo>
                  <a:lnTo>
                    <a:pt x="327696" y="116623"/>
                  </a:lnTo>
                  <a:lnTo>
                    <a:pt x="328542" y="132117"/>
                  </a:lnTo>
                  <a:lnTo>
                    <a:pt x="327694" y="146680"/>
                  </a:lnTo>
                  <a:lnTo>
                    <a:pt x="325718" y="160622"/>
                  </a:lnTo>
                  <a:lnTo>
                    <a:pt x="321578" y="176972"/>
                  </a:lnTo>
                  <a:lnTo>
                    <a:pt x="315996" y="194927"/>
                  </a:lnTo>
                  <a:lnTo>
                    <a:pt x="309453" y="213954"/>
                  </a:lnTo>
                  <a:lnTo>
                    <a:pt x="306501" y="232282"/>
                  </a:lnTo>
                  <a:lnTo>
                    <a:pt x="305945" y="250145"/>
                  </a:lnTo>
                  <a:lnTo>
                    <a:pt x="306985" y="267699"/>
                  </a:lnTo>
                  <a:lnTo>
                    <a:pt x="311912" y="280812"/>
                  </a:lnTo>
                  <a:lnTo>
                    <a:pt x="319430" y="290965"/>
                  </a:lnTo>
                  <a:lnTo>
                    <a:pt x="328675" y="299145"/>
                  </a:lnTo>
                  <a:lnTo>
                    <a:pt x="340483" y="301777"/>
                  </a:lnTo>
                  <a:lnTo>
                    <a:pt x="353999" y="300708"/>
                  </a:lnTo>
                  <a:lnTo>
                    <a:pt x="368655" y="297174"/>
                  </a:lnTo>
                  <a:lnTo>
                    <a:pt x="382658" y="291996"/>
                  </a:lnTo>
                  <a:lnTo>
                    <a:pt x="396227" y="285721"/>
                  </a:lnTo>
                  <a:lnTo>
                    <a:pt x="409507" y="278716"/>
                  </a:lnTo>
                  <a:lnTo>
                    <a:pt x="421182" y="271224"/>
                  </a:lnTo>
                  <a:lnTo>
                    <a:pt x="431787" y="263406"/>
                  </a:lnTo>
                  <a:lnTo>
                    <a:pt x="441680" y="255373"/>
                  </a:lnTo>
                  <a:lnTo>
                    <a:pt x="451097" y="244373"/>
                  </a:lnTo>
                  <a:lnTo>
                    <a:pt x="460197" y="231395"/>
                  </a:lnTo>
                  <a:lnTo>
                    <a:pt x="469087" y="217098"/>
                  </a:lnTo>
                  <a:lnTo>
                    <a:pt x="475014" y="200512"/>
                  </a:lnTo>
                  <a:lnTo>
                    <a:pt x="478964" y="182399"/>
                  </a:lnTo>
                  <a:lnTo>
                    <a:pt x="481598" y="163268"/>
                  </a:lnTo>
                  <a:lnTo>
                    <a:pt x="479120" y="144869"/>
                  </a:lnTo>
                  <a:lnTo>
                    <a:pt x="473235" y="126959"/>
                  </a:lnTo>
                  <a:lnTo>
                    <a:pt x="465078" y="109375"/>
                  </a:lnTo>
                  <a:lnTo>
                    <a:pt x="452585" y="94829"/>
                  </a:lnTo>
                  <a:lnTo>
                    <a:pt x="437201" y="82310"/>
                  </a:lnTo>
                  <a:lnTo>
                    <a:pt x="419889" y="71142"/>
                  </a:lnTo>
                  <a:lnTo>
                    <a:pt x="402703" y="62285"/>
                  </a:lnTo>
                  <a:lnTo>
                    <a:pt x="385602" y="54970"/>
                  </a:lnTo>
                  <a:lnTo>
                    <a:pt x="368556" y="48682"/>
                  </a:lnTo>
                  <a:lnTo>
                    <a:pt x="361426" y="43079"/>
                  </a:lnTo>
                  <a:lnTo>
                    <a:pt x="360906" y="37932"/>
                  </a:lnTo>
                  <a:lnTo>
                    <a:pt x="364792" y="33090"/>
                  </a:lnTo>
                  <a:lnTo>
                    <a:pt x="384162" y="23947"/>
                  </a:lnTo>
                  <a:lnTo>
                    <a:pt x="411586" y="16590"/>
                  </a:lnTo>
                  <a:lnTo>
                    <a:pt x="426802" y="14629"/>
                  </a:lnTo>
                  <a:lnTo>
                    <a:pt x="442590" y="13321"/>
                  </a:lnTo>
                  <a:lnTo>
                    <a:pt x="458759" y="11038"/>
                  </a:lnTo>
                  <a:lnTo>
                    <a:pt x="475184" y="8105"/>
                  </a:lnTo>
                  <a:lnTo>
                    <a:pt x="491778" y="4738"/>
                  </a:lnTo>
                  <a:lnTo>
                    <a:pt x="511307" y="2494"/>
                  </a:lnTo>
                  <a:lnTo>
                    <a:pt x="532794" y="998"/>
                  </a:lnTo>
                  <a:lnTo>
                    <a:pt x="555584" y="0"/>
                  </a:lnTo>
                  <a:lnTo>
                    <a:pt x="577834" y="747"/>
                  </a:lnTo>
                  <a:lnTo>
                    <a:pt x="599722" y="2655"/>
                  </a:lnTo>
                  <a:lnTo>
                    <a:pt x="621370" y="5339"/>
                  </a:lnTo>
                  <a:lnTo>
                    <a:pt x="640035" y="9950"/>
                  </a:lnTo>
                  <a:lnTo>
                    <a:pt x="656712" y="15846"/>
                  </a:lnTo>
                  <a:lnTo>
                    <a:pt x="672063" y="22599"/>
                  </a:lnTo>
                  <a:lnTo>
                    <a:pt x="682297" y="32746"/>
                  </a:lnTo>
                  <a:lnTo>
                    <a:pt x="689120" y="45155"/>
                  </a:lnTo>
                  <a:lnTo>
                    <a:pt x="693668" y="59072"/>
                  </a:lnTo>
                  <a:lnTo>
                    <a:pt x="692468" y="75405"/>
                  </a:lnTo>
                  <a:lnTo>
                    <a:pt x="687433" y="93350"/>
                  </a:lnTo>
                  <a:lnTo>
                    <a:pt x="679844" y="112368"/>
                  </a:lnTo>
                  <a:lnTo>
                    <a:pt x="671963" y="127870"/>
                  </a:lnTo>
                  <a:lnTo>
                    <a:pt x="663886" y="141026"/>
                  </a:lnTo>
                  <a:lnTo>
                    <a:pt x="655679" y="152619"/>
                  </a:lnTo>
                  <a:lnTo>
                    <a:pt x="648797" y="164581"/>
                  </a:lnTo>
                  <a:lnTo>
                    <a:pt x="642797" y="176789"/>
                  </a:lnTo>
                  <a:lnTo>
                    <a:pt x="637387" y="189161"/>
                  </a:lnTo>
                  <a:lnTo>
                    <a:pt x="632368" y="201643"/>
                  </a:lnTo>
                  <a:lnTo>
                    <a:pt x="623030" y="226800"/>
                  </a:lnTo>
                  <a:lnTo>
                    <a:pt x="618564" y="240846"/>
                  </a:lnTo>
                  <a:lnTo>
                    <a:pt x="609839" y="271505"/>
                  </a:lnTo>
                  <a:lnTo>
                    <a:pt x="609770" y="286172"/>
                  </a:lnTo>
                  <a:lnTo>
                    <a:pt x="612546" y="300183"/>
                  </a:lnTo>
                  <a:lnTo>
                    <a:pt x="617220" y="313757"/>
                  </a:lnTo>
                  <a:lnTo>
                    <a:pt x="625979" y="324218"/>
                  </a:lnTo>
                  <a:lnTo>
                    <a:pt x="637464" y="332603"/>
                  </a:lnTo>
                  <a:lnTo>
                    <a:pt x="650764" y="339604"/>
                  </a:lnTo>
                  <a:lnTo>
                    <a:pt x="663865" y="342860"/>
                  </a:lnTo>
                  <a:lnTo>
                    <a:pt x="689710" y="342715"/>
                  </a:lnTo>
                  <a:lnTo>
                    <a:pt x="715307" y="337947"/>
                  </a:lnTo>
                  <a:lnTo>
                    <a:pt x="740795" y="329713"/>
                  </a:lnTo>
                  <a:lnTo>
                    <a:pt x="753519" y="323566"/>
                  </a:lnTo>
                  <a:lnTo>
                    <a:pt x="766234" y="316646"/>
                  </a:lnTo>
                  <a:lnTo>
                    <a:pt x="778945" y="309210"/>
                  </a:lnTo>
                  <a:lnTo>
                    <a:pt x="804356" y="293422"/>
                  </a:lnTo>
                  <a:lnTo>
                    <a:pt x="815649" y="285261"/>
                  </a:lnTo>
                  <a:lnTo>
                    <a:pt x="825998" y="276998"/>
                  </a:lnTo>
                  <a:lnTo>
                    <a:pt x="835721" y="268667"/>
                  </a:lnTo>
                  <a:lnTo>
                    <a:pt x="845025" y="256058"/>
                  </a:lnTo>
                  <a:lnTo>
                    <a:pt x="854049" y="240596"/>
                  </a:lnTo>
                  <a:lnTo>
                    <a:pt x="862888" y="223232"/>
                  </a:lnTo>
                  <a:lnTo>
                    <a:pt x="870192" y="204601"/>
                  </a:lnTo>
                  <a:lnTo>
                    <a:pt x="876472" y="185125"/>
                  </a:lnTo>
                  <a:lnTo>
                    <a:pt x="882070" y="165085"/>
                  </a:lnTo>
                  <a:lnTo>
                    <a:pt x="884391" y="146081"/>
                  </a:lnTo>
                  <a:lnTo>
                    <a:pt x="884526" y="127767"/>
                  </a:lnTo>
                  <a:lnTo>
                    <a:pt x="883206" y="109913"/>
                  </a:lnTo>
                  <a:lnTo>
                    <a:pt x="876681" y="95188"/>
                  </a:lnTo>
                  <a:lnTo>
                    <a:pt x="866687" y="82550"/>
                  </a:lnTo>
                  <a:lnTo>
                    <a:pt x="854380" y="71302"/>
                  </a:lnTo>
                  <a:lnTo>
                    <a:pt x="837708" y="65214"/>
                  </a:lnTo>
                  <a:lnTo>
                    <a:pt x="818127" y="62567"/>
                  </a:lnTo>
                  <a:lnTo>
                    <a:pt x="796607" y="62213"/>
                  </a:lnTo>
                  <a:lnTo>
                    <a:pt x="776615" y="63388"/>
                  </a:lnTo>
                  <a:lnTo>
                    <a:pt x="757643" y="65583"/>
                  </a:lnTo>
                  <a:lnTo>
                    <a:pt x="702766" y="7420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Custom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Comic Sans MS - 18</vt:lpstr>
      <vt:lpstr>Comic Sans MS - 36</vt:lpstr>
      <vt:lpstr>Verdana - 26</vt:lpstr>
      <vt:lpstr>Verdana - 36</vt:lpstr>
      <vt:lpstr>Verdana - 28</vt:lpstr>
      <vt:lpstr>Comic Sans MS - 26</vt:lpstr>
      <vt:lpstr>Calibri</vt:lpstr>
      <vt:lpstr>Arial - 36</vt:lpstr>
      <vt:lpstr>Comic Sans MS - 28</vt:lpstr>
      <vt:lpstr>Times New Roman - 20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SMCPS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2011-11-21T18:21:54Z</dcterms:created>
  <dcterms:modified xsi:type="dcterms:W3CDTF">2011-11-21T18:21:57Z</dcterms:modified>
</cp:coreProperties>
</file>