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160000" cy="14859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615924"/>
            <a:ext cx="8636000" cy="3185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420100"/>
            <a:ext cx="7112000" cy="3797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95052"/>
            <a:ext cx="2286000" cy="126783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95052"/>
            <a:ext cx="6688667" cy="12678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9548286"/>
            <a:ext cx="8636000" cy="29511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6297879"/>
            <a:ext cx="8636000" cy="32504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467103"/>
            <a:ext cx="4487333" cy="98062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467103"/>
            <a:ext cx="4487333" cy="98062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326078"/>
            <a:ext cx="4489098" cy="1386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712229"/>
            <a:ext cx="4489098" cy="8561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3326078"/>
            <a:ext cx="4490861" cy="1386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4712229"/>
            <a:ext cx="4490861" cy="8561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91608"/>
            <a:ext cx="3342570" cy="2517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591612"/>
            <a:ext cx="5679722" cy="126817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3109387"/>
            <a:ext cx="3342570" cy="101639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0401300"/>
            <a:ext cx="6096000" cy="12279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327679"/>
            <a:ext cx="6096000" cy="8915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1629232"/>
            <a:ext cx="6096000" cy="17438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595049"/>
            <a:ext cx="9144000" cy="247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467103"/>
            <a:ext cx="9144000" cy="9806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3772095"/>
            <a:ext cx="2370667" cy="79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B60E-06B0-4DC1-ADD1-6C8289276B1B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3772095"/>
            <a:ext cx="3217333" cy="79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3772095"/>
            <a:ext cx="2370667" cy="79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DE85-F66F-45D5-8F1B-A6E71E5811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1562100"/>
            <a:ext cx="52070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November 28, 2011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Solving Systems of Linear Inequalities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8600" y="5473700"/>
            <a:ext cx="4114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Today is a B Day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533400"/>
            <a:ext cx="2895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Example 2: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3" name="Picture 2" descr="NBK-3148-169de6d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100" y="-673100"/>
            <a:ext cx="4622800" cy="369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9" name="Group 48"/>
          <p:cNvGrpSpPr/>
          <p:nvPr/>
        </p:nvGrpSpPr>
        <p:grpSpPr>
          <a:xfrm>
            <a:off x="5181600" y="609600"/>
            <a:ext cx="4737100" cy="4711700"/>
            <a:chOff x="5181600" y="609600"/>
            <a:chExt cx="4737100" cy="4711700"/>
          </a:xfrm>
        </p:grpSpPr>
        <p:grpSp>
          <p:nvGrpSpPr>
            <p:cNvPr id="46" name="Group 45"/>
            <p:cNvGrpSpPr/>
            <p:nvPr/>
          </p:nvGrpSpPr>
          <p:grpSpPr>
            <a:xfrm>
              <a:off x="5346700" y="749300"/>
              <a:ext cx="4436237" cy="4431666"/>
              <a:chOff x="5346700" y="749300"/>
              <a:chExt cx="4436237" cy="4431666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5346700" y="759205"/>
                <a:ext cx="2209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098" h="4406266">
                    <a:moveTo>
                      <a:pt x="0" y="0"/>
                    </a:moveTo>
                    <a:lnTo>
                      <a:pt x="22097" y="0"/>
                    </a:lnTo>
                    <a:lnTo>
                      <a:pt x="2209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5346700" y="749300"/>
                <a:ext cx="4434714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4434714" h="22099">
                    <a:moveTo>
                      <a:pt x="0" y="0"/>
                    </a:moveTo>
                    <a:lnTo>
                      <a:pt x="4434713" y="0"/>
                    </a:lnTo>
                    <a:lnTo>
                      <a:pt x="4434713" y="22098"/>
                    </a:lnTo>
                    <a:lnTo>
                      <a:pt x="0" y="2209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362194" y="970788"/>
                <a:ext cx="4411726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1726" h="22988">
                    <a:moveTo>
                      <a:pt x="0" y="0"/>
                    </a:moveTo>
                    <a:lnTo>
                      <a:pt x="4411725" y="0"/>
                    </a:lnTo>
                    <a:lnTo>
                      <a:pt x="4411725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569330" y="760348"/>
                <a:ext cx="2311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3116" h="4406267">
                    <a:moveTo>
                      <a:pt x="0" y="0"/>
                    </a:moveTo>
                    <a:lnTo>
                      <a:pt x="23115" y="0"/>
                    </a:lnTo>
                    <a:lnTo>
                      <a:pt x="2311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788533" y="759205"/>
                <a:ext cx="2298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6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010909" y="760348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226936" y="759205"/>
                <a:ext cx="26418" cy="4408679"/>
              </a:xfrm>
              <a:custGeom>
                <a:avLst/>
                <a:gdLst/>
                <a:ahLst/>
                <a:cxnLst/>
                <a:rect l="0" t="0" r="0" b="0"/>
                <a:pathLst>
                  <a:path w="26418" h="4408679">
                    <a:moveTo>
                      <a:pt x="0" y="0"/>
                    </a:moveTo>
                    <a:lnTo>
                      <a:pt x="26417" y="0"/>
                    </a:lnTo>
                    <a:lnTo>
                      <a:pt x="26417" y="4408678"/>
                    </a:lnTo>
                    <a:lnTo>
                      <a:pt x="0" y="440867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449314" y="760348"/>
                <a:ext cx="2298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7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671944" y="761492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892290" y="760348"/>
                <a:ext cx="24130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4130" h="4406267">
                    <a:moveTo>
                      <a:pt x="0" y="0"/>
                    </a:moveTo>
                    <a:lnTo>
                      <a:pt x="24129" y="0"/>
                    </a:lnTo>
                    <a:lnTo>
                      <a:pt x="24129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113523" y="762380"/>
                <a:ext cx="26544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4405124">
                    <a:moveTo>
                      <a:pt x="0" y="0"/>
                    </a:moveTo>
                    <a:lnTo>
                      <a:pt x="26543" y="0"/>
                    </a:lnTo>
                    <a:lnTo>
                      <a:pt x="26543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328281" y="760348"/>
                <a:ext cx="2857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626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552182" y="761492"/>
                <a:ext cx="22988" cy="4403090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3090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3089"/>
                    </a:lnTo>
                    <a:lnTo>
                      <a:pt x="0" y="440308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774559" y="761492"/>
                <a:ext cx="25274" cy="4404234"/>
              </a:xfrm>
              <a:custGeom>
                <a:avLst/>
                <a:gdLst/>
                <a:ahLst/>
                <a:cxnLst/>
                <a:rect l="0" t="0" r="0" b="0"/>
                <a:pathLst>
                  <a:path w="25274" h="4404234">
                    <a:moveTo>
                      <a:pt x="0" y="0"/>
                    </a:moveTo>
                    <a:lnTo>
                      <a:pt x="25273" y="0"/>
                    </a:lnTo>
                    <a:lnTo>
                      <a:pt x="25273" y="4404233"/>
                    </a:lnTo>
                    <a:lnTo>
                      <a:pt x="0" y="440423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994904" y="761492"/>
                <a:ext cx="24131" cy="4405123"/>
              </a:xfrm>
              <a:custGeom>
                <a:avLst/>
                <a:gdLst/>
                <a:ahLst/>
                <a:cxnLst/>
                <a:rect l="0" t="0" r="0" b="0"/>
                <a:pathLst>
                  <a:path w="24131" h="4405123">
                    <a:moveTo>
                      <a:pt x="0" y="0"/>
                    </a:moveTo>
                    <a:lnTo>
                      <a:pt x="24130" y="0"/>
                    </a:lnTo>
                    <a:lnTo>
                      <a:pt x="24130" y="4405122"/>
                    </a:lnTo>
                    <a:lnTo>
                      <a:pt x="0" y="440512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8216391" y="762380"/>
                <a:ext cx="26544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4407537">
                    <a:moveTo>
                      <a:pt x="0" y="0"/>
                    </a:moveTo>
                    <a:lnTo>
                      <a:pt x="26543" y="0"/>
                    </a:lnTo>
                    <a:lnTo>
                      <a:pt x="26543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431148" y="760348"/>
                <a:ext cx="28576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80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8654668" y="761492"/>
                <a:ext cx="25401" cy="4406392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6392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6391"/>
                    </a:lnTo>
                    <a:lnTo>
                      <a:pt x="0" y="440639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877045" y="762380"/>
                <a:ext cx="27434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7434" h="4407537">
                    <a:moveTo>
                      <a:pt x="0" y="0"/>
                    </a:moveTo>
                    <a:lnTo>
                      <a:pt x="27433" y="0"/>
                    </a:lnTo>
                    <a:lnTo>
                      <a:pt x="27433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9097391" y="761492"/>
                <a:ext cx="26543" cy="4406392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6392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6391"/>
                    </a:lnTo>
                    <a:lnTo>
                      <a:pt x="0" y="440639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317735" y="761492"/>
                <a:ext cx="28576" cy="4408678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78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7"/>
                    </a:lnTo>
                    <a:lnTo>
                      <a:pt x="0" y="44086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9533763" y="761492"/>
                <a:ext cx="30861" cy="4408678"/>
              </a:xfrm>
              <a:custGeom>
                <a:avLst/>
                <a:gdLst/>
                <a:ahLst/>
                <a:cxnLst/>
                <a:rect l="0" t="0" r="0" b="0"/>
                <a:pathLst>
                  <a:path w="30861" h="4408678">
                    <a:moveTo>
                      <a:pt x="0" y="0"/>
                    </a:moveTo>
                    <a:lnTo>
                      <a:pt x="30860" y="0"/>
                    </a:lnTo>
                    <a:lnTo>
                      <a:pt x="30860" y="4408677"/>
                    </a:lnTo>
                    <a:lnTo>
                      <a:pt x="0" y="44086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9750806" y="758063"/>
                <a:ext cx="32131" cy="4409441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4409441">
                    <a:moveTo>
                      <a:pt x="0" y="0"/>
                    </a:moveTo>
                    <a:lnTo>
                      <a:pt x="32130" y="0"/>
                    </a:lnTo>
                    <a:lnTo>
                      <a:pt x="32130" y="4409440"/>
                    </a:lnTo>
                    <a:lnTo>
                      <a:pt x="0" y="440944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359780" y="1192022"/>
                <a:ext cx="4407410" cy="22987"/>
              </a:xfrm>
              <a:custGeom>
                <a:avLst/>
                <a:gdLst/>
                <a:ahLst/>
                <a:cxnLst/>
                <a:rect l="0" t="0" r="0" b="0"/>
                <a:pathLst>
                  <a:path w="4407410" h="22987">
                    <a:moveTo>
                      <a:pt x="0" y="0"/>
                    </a:moveTo>
                    <a:lnTo>
                      <a:pt x="4407409" y="0"/>
                    </a:lnTo>
                    <a:lnTo>
                      <a:pt x="4407409" y="22986"/>
                    </a:lnTo>
                    <a:lnTo>
                      <a:pt x="0" y="2298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360923" y="1411477"/>
                <a:ext cx="441414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358891" y="1627123"/>
                <a:ext cx="441502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8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363336" y="2733294"/>
                <a:ext cx="4414903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130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360923" y="2514091"/>
                <a:ext cx="4415030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4131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360923" y="2292603"/>
                <a:ext cx="4407409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07409" h="24132">
                    <a:moveTo>
                      <a:pt x="0" y="0"/>
                    </a:moveTo>
                    <a:lnTo>
                      <a:pt x="4407408" y="0"/>
                    </a:lnTo>
                    <a:lnTo>
                      <a:pt x="4407408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363336" y="2071370"/>
                <a:ext cx="4414013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013" h="22988">
                    <a:moveTo>
                      <a:pt x="0" y="0"/>
                    </a:moveTo>
                    <a:lnTo>
                      <a:pt x="4414012" y="0"/>
                    </a:lnTo>
                    <a:lnTo>
                      <a:pt x="4414012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362194" y="1851914"/>
                <a:ext cx="440182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01821" h="22988">
                    <a:moveTo>
                      <a:pt x="0" y="0"/>
                    </a:moveTo>
                    <a:lnTo>
                      <a:pt x="4401820" y="0"/>
                    </a:lnTo>
                    <a:lnTo>
                      <a:pt x="440182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359780" y="2951226"/>
                <a:ext cx="4406266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4406266" h="23115">
                    <a:moveTo>
                      <a:pt x="0" y="0"/>
                    </a:moveTo>
                    <a:lnTo>
                      <a:pt x="4406265" y="0"/>
                    </a:lnTo>
                    <a:lnTo>
                      <a:pt x="4406265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5358891" y="3172840"/>
                <a:ext cx="4414141" cy="22989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9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8"/>
                    </a:lnTo>
                    <a:lnTo>
                      <a:pt x="0" y="229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5357748" y="3394328"/>
                <a:ext cx="4411728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11728" h="24132">
                    <a:moveTo>
                      <a:pt x="0" y="0"/>
                    </a:moveTo>
                    <a:lnTo>
                      <a:pt x="4411727" y="0"/>
                    </a:lnTo>
                    <a:lnTo>
                      <a:pt x="4411727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358891" y="3613530"/>
                <a:ext cx="4415029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131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357748" y="3829430"/>
                <a:ext cx="4414903" cy="24259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259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258"/>
                    </a:lnTo>
                    <a:lnTo>
                      <a:pt x="0" y="2425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360923" y="4930902"/>
                <a:ext cx="4415030" cy="26543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6543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6542"/>
                    </a:lnTo>
                    <a:lnTo>
                      <a:pt x="0" y="265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5360923" y="4714875"/>
                <a:ext cx="4416172" cy="26543"/>
              </a:xfrm>
              <a:custGeom>
                <a:avLst/>
                <a:gdLst/>
                <a:ahLst/>
                <a:cxnLst/>
                <a:rect l="0" t="0" r="0" b="0"/>
                <a:pathLst>
                  <a:path w="4416172" h="26543">
                    <a:moveTo>
                      <a:pt x="0" y="0"/>
                    </a:moveTo>
                    <a:lnTo>
                      <a:pt x="4416171" y="0"/>
                    </a:lnTo>
                    <a:lnTo>
                      <a:pt x="4416171" y="26542"/>
                    </a:lnTo>
                    <a:lnTo>
                      <a:pt x="0" y="265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357748" y="4494529"/>
                <a:ext cx="4414141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425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358891" y="4273296"/>
                <a:ext cx="441502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8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5358891" y="4054221"/>
                <a:ext cx="440944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09441" h="24131">
                    <a:moveTo>
                      <a:pt x="0" y="0"/>
                    </a:moveTo>
                    <a:lnTo>
                      <a:pt x="4409440" y="0"/>
                    </a:lnTo>
                    <a:lnTo>
                      <a:pt x="4409440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346700" y="5154421"/>
                <a:ext cx="4435983" cy="26545"/>
              </a:xfrm>
              <a:custGeom>
                <a:avLst/>
                <a:gdLst/>
                <a:ahLst/>
                <a:cxnLst/>
                <a:rect l="0" t="0" r="0" b="0"/>
                <a:pathLst>
                  <a:path w="4435983" h="26545">
                    <a:moveTo>
                      <a:pt x="0" y="0"/>
                    </a:moveTo>
                    <a:lnTo>
                      <a:pt x="4435982" y="0"/>
                    </a:lnTo>
                    <a:lnTo>
                      <a:pt x="4435982" y="26544"/>
                    </a:lnTo>
                    <a:lnTo>
                      <a:pt x="0" y="265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7543800" y="609600"/>
              <a:ext cx="0" cy="47117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81600" y="2933700"/>
              <a:ext cx="4737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66700" y="1679659"/>
            <a:ext cx="2057401" cy="834942"/>
            <a:chOff x="266700" y="1679659"/>
            <a:chExt cx="2057401" cy="834942"/>
          </a:xfrm>
        </p:grpSpPr>
        <p:sp>
          <p:nvSpPr>
            <p:cNvPr id="50" name="Freeform 49"/>
            <p:cNvSpPr/>
            <p:nvPr/>
          </p:nvSpPr>
          <p:spPr>
            <a:xfrm>
              <a:off x="266700" y="1679659"/>
              <a:ext cx="232080" cy="415842"/>
            </a:xfrm>
            <a:custGeom>
              <a:avLst/>
              <a:gdLst/>
              <a:ahLst/>
              <a:cxnLst/>
              <a:rect l="0" t="0" r="0" b="0"/>
              <a:pathLst>
                <a:path w="232080" h="415842">
                  <a:moveTo>
                    <a:pt x="0" y="98341"/>
                  </a:moveTo>
                  <a:lnTo>
                    <a:pt x="13483" y="78115"/>
                  </a:lnTo>
                  <a:lnTo>
                    <a:pt x="21689" y="69334"/>
                  </a:lnTo>
                  <a:lnTo>
                    <a:pt x="31392" y="60658"/>
                  </a:lnTo>
                  <a:lnTo>
                    <a:pt x="42095" y="52053"/>
                  </a:lnTo>
                  <a:lnTo>
                    <a:pt x="54874" y="43493"/>
                  </a:lnTo>
                  <a:lnTo>
                    <a:pt x="69038" y="34964"/>
                  </a:lnTo>
                  <a:lnTo>
                    <a:pt x="84125" y="26456"/>
                  </a:lnTo>
                  <a:lnTo>
                    <a:pt x="98417" y="19373"/>
                  </a:lnTo>
                  <a:lnTo>
                    <a:pt x="112178" y="13240"/>
                  </a:lnTo>
                  <a:lnTo>
                    <a:pt x="125585" y="7740"/>
                  </a:lnTo>
                  <a:lnTo>
                    <a:pt x="140168" y="4074"/>
                  </a:lnTo>
                  <a:lnTo>
                    <a:pt x="155534" y="1629"/>
                  </a:lnTo>
                  <a:lnTo>
                    <a:pt x="171422" y="0"/>
                  </a:lnTo>
                  <a:lnTo>
                    <a:pt x="184837" y="1736"/>
                  </a:lnTo>
                  <a:lnTo>
                    <a:pt x="196602" y="5715"/>
                  </a:lnTo>
                  <a:lnTo>
                    <a:pt x="207268" y="11190"/>
                  </a:lnTo>
                  <a:lnTo>
                    <a:pt x="215790" y="20485"/>
                  </a:lnTo>
                  <a:lnTo>
                    <a:pt x="222882" y="32326"/>
                  </a:lnTo>
                  <a:lnTo>
                    <a:pt x="229021" y="45864"/>
                  </a:lnTo>
                  <a:lnTo>
                    <a:pt x="231703" y="59123"/>
                  </a:lnTo>
                  <a:lnTo>
                    <a:pt x="232079" y="72195"/>
                  </a:lnTo>
                  <a:lnTo>
                    <a:pt x="230919" y="85144"/>
                  </a:lnTo>
                  <a:lnTo>
                    <a:pt x="230146" y="99420"/>
                  </a:lnTo>
                  <a:lnTo>
                    <a:pt x="229287" y="130335"/>
                  </a:lnTo>
                  <a:lnTo>
                    <a:pt x="227647" y="146482"/>
                  </a:lnTo>
                  <a:lnTo>
                    <a:pt x="225142" y="162890"/>
                  </a:lnTo>
                  <a:lnTo>
                    <a:pt x="222061" y="179474"/>
                  </a:lnTo>
                  <a:lnTo>
                    <a:pt x="217185" y="197585"/>
                  </a:lnTo>
                  <a:lnTo>
                    <a:pt x="211112" y="216714"/>
                  </a:lnTo>
                  <a:lnTo>
                    <a:pt x="204241" y="236523"/>
                  </a:lnTo>
                  <a:lnTo>
                    <a:pt x="195427" y="253962"/>
                  </a:lnTo>
                  <a:lnTo>
                    <a:pt x="185318" y="269822"/>
                  </a:lnTo>
                  <a:lnTo>
                    <a:pt x="174345" y="284628"/>
                  </a:lnTo>
                  <a:lnTo>
                    <a:pt x="164208" y="297321"/>
                  </a:lnTo>
                  <a:lnTo>
                    <a:pt x="154627" y="308605"/>
                  </a:lnTo>
                  <a:lnTo>
                    <a:pt x="145418" y="318950"/>
                  </a:lnTo>
                  <a:lnTo>
                    <a:pt x="123897" y="341734"/>
                  </a:lnTo>
                  <a:lnTo>
                    <a:pt x="82329" y="384112"/>
                  </a:lnTo>
                  <a:lnTo>
                    <a:pt x="70408" y="390455"/>
                  </a:lnTo>
                  <a:lnTo>
                    <a:pt x="56816" y="394683"/>
                  </a:lnTo>
                  <a:lnTo>
                    <a:pt x="42111" y="397502"/>
                  </a:lnTo>
                  <a:lnTo>
                    <a:pt x="29485" y="395148"/>
                  </a:lnTo>
                  <a:lnTo>
                    <a:pt x="18245" y="389346"/>
                  </a:lnTo>
                  <a:lnTo>
                    <a:pt x="7930" y="381244"/>
                  </a:lnTo>
                  <a:lnTo>
                    <a:pt x="2464" y="371609"/>
                  </a:lnTo>
                  <a:lnTo>
                    <a:pt x="232" y="360953"/>
                  </a:lnTo>
                  <a:lnTo>
                    <a:pt x="154" y="349616"/>
                  </a:lnTo>
                  <a:lnTo>
                    <a:pt x="2925" y="339235"/>
                  </a:lnTo>
                  <a:lnTo>
                    <a:pt x="7594" y="329492"/>
                  </a:lnTo>
                  <a:lnTo>
                    <a:pt x="13529" y="320175"/>
                  </a:lnTo>
                  <a:lnTo>
                    <a:pt x="20308" y="311141"/>
                  </a:lnTo>
                  <a:lnTo>
                    <a:pt x="27650" y="302297"/>
                  </a:lnTo>
                  <a:lnTo>
                    <a:pt x="35366" y="293578"/>
                  </a:lnTo>
                  <a:lnTo>
                    <a:pt x="46155" y="286354"/>
                  </a:lnTo>
                  <a:lnTo>
                    <a:pt x="58992" y="280127"/>
                  </a:lnTo>
                  <a:lnTo>
                    <a:pt x="73195" y="274565"/>
                  </a:lnTo>
                  <a:lnTo>
                    <a:pt x="86896" y="273679"/>
                  </a:lnTo>
                  <a:lnTo>
                    <a:pt x="100264" y="275911"/>
                  </a:lnTo>
                  <a:lnTo>
                    <a:pt x="113409" y="280221"/>
                  </a:lnTo>
                  <a:lnTo>
                    <a:pt x="124995" y="285916"/>
                  </a:lnTo>
                  <a:lnTo>
                    <a:pt x="135541" y="292535"/>
                  </a:lnTo>
                  <a:lnTo>
                    <a:pt x="145394" y="299770"/>
                  </a:lnTo>
                  <a:lnTo>
                    <a:pt x="154785" y="307416"/>
                  </a:lnTo>
                  <a:lnTo>
                    <a:pt x="163867" y="315335"/>
                  </a:lnTo>
                  <a:lnTo>
                    <a:pt x="172745" y="323437"/>
                  </a:lnTo>
                  <a:lnTo>
                    <a:pt x="180074" y="333072"/>
                  </a:lnTo>
                  <a:lnTo>
                    <a:pt x="186371" y="343728"/>
                  </a:lnTo>
                  <a:lnTo>
                    <a:pt x="191981" y="355066"/>
                  </a:lnTo>
                  <a:lnTo>
                    <a:pt x="194309" y="366857"/>
                  </a:lnTo>
                  <a:lnTo>
                    <a:pt x="194450" y="378952"/>
                  </a:lnTo>
                  <a:lnTo>
                    <a:pt x="190500" y="4158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98500" y="1943100"/>
              <a:ext cx="190501" cy="228601"/>
            </a:xfrm>
            <a:custGeom>
              <a:avLst/>
              <a:gdLst/>
              <a:ahLst/>
              <a:cxnLst/>
              <a:rect l="0" t="0" r="0" b="0"/>
              <a:pathLst>
                <a:path w="190501" h="228601">
                  <a:moveTo>
                    <a:pt x="0" y="0"/>
                  </a:moveTo>
                  <a:lnTo>
                    <a:pt x="6741" y="26967"/>
                  </a:lnTo>
                  <a:lnTo>
                    <a:pt x="10139" y="39145"/>
                  </a:lnTo>
                  <a:lnTo>
                    <a:pt x="17676" y="63964"/>
                  </a:lnTo>
                  <a:lnTo>
                    <a:pt x="23073" y="76509"/>
                  </a:lnTo>
                  <a:lnTo>
                    <a:pt x="29493" y="89106"/>
                  </a:lnTo>
                  <a:lnTo>
                    <a:pt x="36595" y="101737"/>
                  </a:lnTo>
                  <a:lnTo>
                    <a:pt x="44152" y="112980"/>
                  </a:lnTo>
                  <a:lnTo>
                    <a:pt x="52012" y="123298"/>
                  </a:lnTo>
                  <a:lnTo>
                    <a:pt x="60075" y="132998"/>
                  </a:lnTo>
                  <a:lnTo>
                    <a:pt x="69683" y="142288"/>
                  </a:lnTo>
                  <a:lnTo>
                    <a:pt x="80322" y="151303"/>
                  </a:lnTo>
                  <a:lnTo>
                    <a:pt x="91648" y="160135"/>
                  </a:lnTo>
                  <a:lnTo>
                    <a:pt x="102021" y="168845"/>
                  </a:lnTo>
                  <a:lnTo>
                    <a:pt x="111758" y="177475"/>
                  </a:lnTo>
                  <a:lnTo>
                    <a:pt x="121072" y="186049"/>
                  </a:lnTo>
                  <a:lnTo>
                    <a:pt x="131514" y="194588"/>
                  </a:lnTo>
                  <a:lnTo>
                    <a:pt x="142709" y="203103"/>
                  </a:lnTo>
                  <a:lnTo>
                    <a:pt x="1905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98500" y="19812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152400" y="0"/>
                  </a:moveTo>
                  <a:lnTo>
                    <a:pt x="134723" y="53029"/>
                  </a:lnTo>
                  <a:lnTo>
                    <a:pt x="129326" y="63575"/>
                  </a:lnTo>
                  <a:lnTo>
                    <a:pt x="122906" y="73428"/>
                  </a:lnTo>
                  <a:lnTo>
                    <a:pt x="115804" y="82818"/>
                  </a:lnTo>
                  <a:lnTo>
                    <a:pt x="108247" y="91901"/>
                  </a:lnTo>
                  <a:lnTo>
                    <a:pt x="100387" y="100778"/>
                  </a:lnTo>
                  <a:lnTo>
                    <a:pt x="84127" y="118168"/>
                  </a:lnTo>
                  <a:lnTo>
                    <a:pt x="50693" y="152327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90600" y="19939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33709" y="25400"/>
                  </a:lnTo>
                  <a:lnTo>
                    <a:pt x="47873" y="23988"/>
                  </a:lnTo>
                  <a:lnTo>
                    <a:pt x="61548" y="21637"/>
                  </a:lnTo>
                  <a:lnTo>
                    <a:pt x="74899" y="18657"/>
                  </a:lnTo>
                  <a:lnTo>
                    <a:pt x="89443" y="16672"/>
                  </a:lnTo>
                  <a:lnTo>
                    <a:pt x="104784" y="15348"/>
                  </a:lnTo>
                  <a:lnTo>
                    <a:pt x="120656" y="14465"/>
                  </a:lnTo>
                  <a:lnTo>
                    <a:pt x="135470" y="12465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079500" y="19431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0"/>
                  </a:moveTo>
                  <a:lnTo>
                    <a:pt x="18657" y="20225"/>
                  </a:lnTo>
                  <a:lnTo>
                    <a:pt x="16672" y="31828"/>
                  </a:lnTo>
                  <a:lnTo>
                    <a:pt x="15347" y="45207"/>
                  </a:lnTo>
                  <a:lnTo>
                    <a:pt x="14465" y="59771"/>
                  </a:lnTo>
                  <a:lnTo>
                    <a:pt x="12465" y="73714"/>
                  </a:lnTo>
                  <a:lnTo>
                    <a:pt x="9721" y="87243"/>
                  </a:lnTo>
                  <a:lnTo>
                    <a:pt x="6481" y="100495"/>
                  </a:lnTo>
                  <a:lnTo>
                    <a:pt x="4320" y="114974"/>
                  </a:lnTo>
                  <a:lnTo>
                    <a:pt x="2880" y="130271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288431" y="1943100"/>
              <a:ext cx="217491" cy="571501"/>
            </a:xfrm>
            <a:custGeom>
              <a:avLst/>
              <a:gdLst/>
              <a:ahLst/>
              <a:cxnLst/>
              <a:rect l="0" t="0" r="0" b="0"/>
              <a:pathLst>
                <a:path w="217491" h="571501">
                  <a:moveTo>
                    <a:pt x="19669" y="0"/>
                  </a:moveTo>
                  <a:lnTo>
                    <a:pt x="12926" y="20225"/>
                  </a:lnTo>
                  <a:lnTo>
                    <a:pt x="10941" y="31828"/>
                  </a:lnTo>
                  <a:lnTo>
                    <a:pt x="9616" y="45207"/>
                  </a:lnTo>
                  <a:lnTo>
                    <a:pt x="8734" y="59771"/>
                  </a:lnTo>
                  <a:lnTo>
                    <a:pt x="6734" y="73714"/>
                  </a:lnTo>
                  <a:lnTo>
                    <a:pt x="3990" y="87243"/>
                  </a:lnTo>
                  <a:lnTo>
                    <a:pt x="750" y="100495"/>
                  </a:lnTo>
                  <a:lnTo>
                    <a:pt x="0" y="114974"/>
                  </a:lnTo>
                  <a:lnTo>
                    <a:pt x="912" y="130271"/>
                  </a:lnTo>
                  <a:lnTo>
                    <a:pt x="2931" y="146114"/>
                  </a:lnTo>
                  <a:lnTo>
                    <a:pt x="5688" y="160909"/>
                  </a:lnTo>
                  <a:lnTo>
                    <a:pt x="8937" y="175006"/>
                  </a:lnTo>
                  <a:lnTo>
                    <a:pt x="12514" y="188637"/>
                  </a:lnTo>
                  <a:lnTo>
                    <a:pt x="20543" y="197725"/>
                  </a:lnTo>
                  <a:lnTo>
                    <a:pt x="31541" y="203783"/>
                  </a:lnTo>
                  <a:lnTo>
                    <a:pt x="44517" y="207822"/>
                  </a:lnTo>
                  <a:lnTo>
                    <a:pt x="57401" y="209103"/>
                  </a:lnTo>
                  <a:lnTo>
                    <a:pt x="70223" y="208546"/>
                  </a:lnTo>
                  <a:lnTo>
                    <a:pt x="83005" y="206764"/>
                  </a:lnTo>
                  <a:lnTo>
                    <a:pt x="95759" y="204165"/>
                  </a:lnTo>
                  <a:lnTo>
                    <a:pt x="108496" y="201021"/>
                  </a:lnTo>
                  <a:lnTo>
                    <a:pt x="121220" y="197514"/>
                  </a:lnTo>
                  <a:lnTo>
                    <a:pt x="132525" y="190942"/>
                  </a:lnTo>
                  <a:lnTo>
                    <a:pt x="142884" y="182328"/>
                  </a:lnTo>
                  <a:lnTo>
                    <a:pt x="152612" y="172352"/>
                  </a:lnTo>
                  <a:lnTo>
                    <a:pt x="160509" y="161468"/>
                  </a:lnTo>
                  <a:lnTo>
                    <a:pt x="167184" y="149978"/>
                  </a:lnTo>
                  <a:lnTo>
                    <a:pt x="173046" y="138085"/>
                  </a:lnTo>
                  <a:lnTo>
                    <a:pt x="179775" y="125923"/>
                  </a:lnTo>
                  <a:lnTo>
                    <a:pt x="187084" y="113582"/>
                  </a:lnTo>
                  <a:lnTo>
                    <a:pt x="194779" y="101121"/>
                  </a:lnTo>
                  <a:lnTo>
                    <a:pt x="201320" y="88581"/>
                  </a:lnTo>
                  <a:lnTo>
                    <a:pt x="207092" y="75987"/>
                  </a:lnTo>
                  <a:lnTo>
                    <a:pt x="212351" y="63358"/>
                  </a:lnTo>
                  <a:lnTo>
                    <a:pt x="214445" y="60583"/>
                  </a:lnTo>
                  <a:lnTo>
                    <a:pt x="214431" y="64377"/>
                  </a:lnTo>
                  <a:lnTo>
                    <a:pt x="213010" y="72551"/>
                  </a:lnTo>
                  <a:lnTo>
                    <a:pt x="212063" y="85056"/>
                  </a:lnTo>
                  <a:lnTo>
                    <a:pt x="211432" y="100448"/>
                  </a:lnTo>
                  <a:lnTo>
                    <a:pt x="210730" y="136366"/>
                  </a:lnTo>
                  <a:lnTo>
                    <a:pt x="210190" y="294025"/>
                  </a:lnTo>
                  <a:lnTo>
                    <a:pt x="211594" y="311727"/>
                  </a:lnTo>
                  <a:lnTo>
                    <a:pt x="213941" y="329174"/>
                  </a:lnTo>
                  <a:lnTo>
                    <a:pt x="216917" y="346449"/>
                  </a:lnTo>
                  <a:lnTo>
                    <a:pt x="217490" y="363610"/>
                  </a:lnTo>
                  <a:lnTo>
                    <a:pt x="216460" y="380695"/>
                  </a:lnTo>
                  <a:lnTo>
                    <a:pt x="214363" y="397730"/>
                  </a:lnTo>
                  <a:lnTo>
                    <a:pt x="212965" y="414731"/>
                  </a:lnTo>
                  <a:lnTo>
                    <a:pt x="212033" y="431709"/>
                  </a:lnTo>
                  <a:lnTo>
                    <a:pt x="211411" y="448673"/>
                  </a:lnTo>
                  <a:lnTo>
                    <a:pt x="208175" y="464215"/>
                  </a:lnTo>
                  <a:lnTo>
                    <a:pt x="203195" y="478810"/>
                  </a:lnTo>
                  <a:lnTo>
                    <a:pt x="197053" y="492773"/>
                  </a:lnTo>
                  <a:lnTo>
                    <a:pt x="188725" y="506315"/>
                  </a:lnTo>
                  <a:lnTo>
                    <a:pt x="178939" y="519577"/>
                  </a:lnTo>
                  <a:lnTo>
                    <a:pt x="168182" y="532651"/>
                  </a:lnTo>
                  <a:lnTo>
                    <a:pt x="156778" y="542778"/>
                  </a:lnTo>
                  <a:lnTo>
                    <a:pt x="144941" y="550941"/>
                  </a:lnTo>
                  <a:lnTo>
                    <a:pt x="132817" y="557794"/>
                  </a:lnTo>
                  <a:lnTo>
                    <a:pt x="119090" y="562362"/>
                  </a:lnTo>
                  <a:lnTo>
                    <a:pt x="104294" y="565408"/>
                  </a:lnTo>
                  <a:lnTo>
                    <a:pt x="32369" y="571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790603" y="1866900"/>
              <a:ext cx="177898" cy="139701"/>
            </a:xfrm>
            <a:custGeom>
              <a:avLst/>
              <a:gdLst/>
              <a:ahLst/>
              <a:cxnLst/>
              <a:rect l="0" t="0" r="0" b="0"/>
              <a:pathLst>
                <a:path w="177898" h="139701">
                  <a:moveTo>
                    <a:pt x="152497" y="0"/>
                  </a:moveTo>
                  <a:lnTo>
                    <a:pt x="139012" y="13484"/>
                  </a:lnTo>
                  <a:lnTo>
                    <a:pt x="130807" y="20278"/>
                  </a:lnTo>
                  <a:lnTo>
                    <a:pt x="121104" y="27629"/>
                  </a:lnTo>
                  <a:lnTo>
                    <a:pt x="110401" y="35353"/>
                  </a:lnTo>
                  <a:lnTo>
                    <a:pt x="99033" y="44735"/>
                  </a:lnTo>
                  <a:lnTo>
                    <a:pt x="87221" y="55223"/>
                  </a:lnTo>
                  <a:lnTo>
                    <a:pt x="64218" y="76755"/>
                  </a:lnTo>
                  <a:lnTo>
                    <a:pt x="44588" y="95731"/>
                  </a:lnTo>
                  <a:lnTo>
                    <a:pt x="32580" y="103332"/>
                  </a:lnTo>
                  <a:lnTo>
                    <a:pt x="18930" y="109810"/>
                  </a:lnTo>
                  <a:lnTo>
                    <a:pt x="4185" y="115540"/>
                  </a:lnTo>
                  <a:lnTo>
                    <a:pt x="0" y="120771"/>
                  </a:lnTo>
                  <a:lnTo>
                    <a:pt x="2854" y="125669"/>
                  </a:lnTo>
                  <a:lnTo>
                    <a:pt x="10402" y="130346"/>
                  </a:lnTo>
                  <a:lnTo>
                    <a:pt x="21078" y="133464"/>
                  </a:lnTo>
                  <a:lnTo>
                    <a:pt x="33840" y="135542"/>
                  </a:lnTo>
                  <a:lnTo>
                    <a:pt x="47992" y="136928"/>
                  </a:lnTo>
                  <a:lnTo>
                    <a:pt x="64482" y="137852"/>
                  </a:lnTo>
                  <a:lnTo>
                    <a:pt x="82531" y="138468"/>
                  </a:lnTo>
                  <a:lnTo>
                    <a:pt x="177897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778000" y="21082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70706" y="12700"/>
                  </a:lnTo>
                  <a:lnTo>
                    <a:pt x="85237" y="11288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24953" y="1803400"/>
              <a:ext cx="173748" cy="165101"/>
            </a:xfrm>
            <a:custGeom>
              <a:avLst/>
              <a:gdLst/>
              <a:ahLst/>
              <a:cxnLst/>
              <a:rect l="0" t="0" r="0" b="0"/>
              <a:pathLst>
                <a:path w="173748" h="165101">
                  <a:moveTo>
                    <a:pt x="34047" y="0"/>
                  </a:moveTo>
                  <a:lnTo>
                    <a:pt x="34047" y="26967"/>
                  </a:lnTo>
                  <a:lnTo>
                    <a:pt x="32635" y="39145"/>
                  </a:lnTo>
                  <a:lnTo>
                    <a:pt x="30284" y="51496"/>
                  </a:lnTo>
                  <a:lnTo>
                    <a:pt x="27304" y="63964"/>
                  </a:lnTo>
                  <a:lnTo>
                    <a:pt x="22496" y="76509"/>
                  </a:lnTo>
                  <a:lnTo>
                    <a:pt x="16469" y="89106"/>
                  </a:lnTo>
                  <a:lnTo>
                    <a:pt x="9628" y="101737"/>
                  </a:lnTo>
                  <a:lnTo>
                    <a:pt x="5067" y="115802"/>
                  </a:lnTo>
                  <a:lnTo>
                    <a:pt x="2027" y="130824"/>
                  </a:lnTo>
                  <a:lnTo>
                    <a:pt x="0" y="146482"/>
                  </a:lnTo>
                  <a:lnTo>
                    <a:pt x="1471" y="154099"/>
                  </a:lnTo>
                  <a:lnTo>
                    <a:pt x="5274" y="156355"/>
                  </a:lnTo>
                  <a:lnTo>
                    <a:pt x="45140" y="146439"/>
                  </a:lnTo>
                  <a:lnTo>
                    <a:pt x="59786" y="145603"/>
                  </a:lnTo>
                  <a:lnTo>
                    <a:pt x="75195" y="146458"/>
                  </a:lnTo>
                  <a:lnTo>
                    <a:pt x="91112" y="148438"/>
                  </a:lnTo>
                  <a:lnTo>
                    <a:pt x="105957" y="151170"/>
                  </a:lnTo>
                  <a:lnTo>
                    <a:pt x="120087" y="154402"/>
                  </a:lnTo>
                  <a:lnTo>
                    <a:pt x="173747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298759" y="1803400"/>
              <a:ext cx="25342" cy="406401"/>
            </a:xfrm>
            <a:custGeom>
              <a:avLst/>
              <a:gdLst/>
              <a:ahLst/>
              <a:cxnLst/>
              <a:rect l="0" t="0" r="0" b="0"/>
              <a:pathLst>
                <a:path w="25342" h="406401">
                  <a:moveTo>
                    <a:pt x="25341" y="0"/>
                  </a:moveTo>
                  <a:lnTo>
                    <a:pt x="7664" y="70706"/>
                  </a:lnTo>
                  <a:lnTo>
                    <a:pt x="5089" y="86648"/>
                  </a:lnTo>
                  <a:lnTo>
                    <a:pt x="3373" y="102921"/>
                  </a:lnTo>
                  <a:lnTo>
                    <a:pt x="2229" y="119414"/>
                  </a:lnTo>
                  <a:lnTo>
                    <a:pt x="1466" y="136053"/>
                  </a:lnTo>
                  <a:lnTo>
                    <a:pt x="619" y="169594"/>
                  </a:lnTo>
                  <a:lnTo>
                    <a:pt x="0" y="281890"/>
                  </a:lnTo>
                  <a:lnTo>
                    <a:pt x="1391" y="297994"/>
                  </a:lnTo>
                  <a:lnTo>
                    <a:pt x="3730" y="312962"/>
                  </a:lnTo>
                  <a:lnTo>
                    <a:pt x="6700" y="327175"/>
                  </a:lnTo>
                  <a:lnTo>
                    <a:pt x="7269" y="340883"/>
                  </a:lnTo>
                  <a:lnTo>
                    <a:pt x="6237" y="354255"/>
                  </a:lnTo>
                  <a:lnTo>
                    <a:pt x="12641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65100" y="2311400"/>
            <a:ext cx="584201" cy="330201"/>
            <a:chOff x="165100" y="2311400"/>
            <a:chExt cx="584201" cy="330201"/>
          </a:xfrm>
        </p:grpSpPr>
        <p:sp>
          <p:nvSpPr>
            <p:cNvPr id="61" name="Freeform 60"/>
            <p:cNvSpPr/>
            <p:nvPr/>
          </p:nvSpPr>
          <p:spPr>
            <a:xfrm>
              <a:off x="165100" y="241300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0" y="25400"/>
                  </a:moveTo>
                  <a:lnTo>
                    <a:pt x="11288" y="21637"/>
                  </a:ln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81154" y="2311400"/>
              <a:ext cx="204961" cy="304801"/>
            </a:xfrm>
            <a:custGeom>
              <a:avLst/>
              <a:gdLst/>
              <a:ahLst/>
              <a:cxnLst/>
              <a:rect l="0" t="0" r="0" b="0"/>
              <a:pathLst>
                <a:path w="204961" h="304801">
                  <a:moveTo>
                    <a:pt x="74446" y="0"/>
                  </a:moveTo>
                  <a:lnTo>
                    <a:pt x="145152" y="0"/>
                  </a:lnTo>
                  <a:lnTo>
                    <a:pt x="158272" y="2822"/>
                  </a:lnTo>
                  <a:lnTo>
                    <a:pt x="169841" y="7525"/>
                  </a:lnTo>
                  <a:lnTo>
                    <a:pt x="180376" y="13484"/>
                  </a:lnTo>
                  <a:lnTo>
                    <a:pt x="188810" y="21689"/>
                  </a:lnTo>
                  <a:lnTo>
                    <a:pt x="195844" y="31392"/>
                  </a:lnTo>
                  <a:lnTo>
                    <a:pt x="201945" y="42095"/>
                  </a:lnTo>
                  <a:lnTo>
                    <a:pt x="204600" y="53463"/>
                  </a:lnTo>
                  <a:lnTo>
                    <a:pt x="204960" y="65275"/>
                  </a:lnTo>
                  <a:lnTo>
                    <a:pt x="203788" y="77383"/>
                  </a:lnTo>
                  <a:lnTo>
                    <a:pt x="201596" y="91100"/>
                  </a:lnTo>
                  <a:lnTo>
                    <a:pt x="198724" y="105889"/>
                  </a:lnTo>
                  <a:lnTo>
                    <a:pt x="195398" y="121392"/>
                  </a:lnTo>
                  <a:lnTo>
                    <a:pt x="190358" y="134550"/>
                  </a:lnTo>
                  <a:lnTo>
                    <a:pt x="184176" y="146144"/>
                  </a:lnTo>
                  <a:lnTo>
                    <a:pt x="177233" y="156696"/>
                  </a:lnTo>
                  <a:lnTo>
                    <a:pt x="169781" y="166553"/>
                  </a:lnTo>
                  <a:lnTo>
                    <a:pt x="161992" y="175946"/>
                  </a:lnTo>
                  <a:lnTo>
                    <a:pt x="153976" y="185031"/>
                  </a:lnTo>
                  <a:lnTo>
                    <a:pt x="142988" y="193909"/>
                  </a:lnTo>
                  <a:lnTo>
                    <a:pt x="130018" y="202650"/>
                  </a:lnTo>
                  <a:lnTo>
                    <a:pt x="115727" y="211300"/>
                  </a:lnTo>
                  <a:lnTo>
                    <a:pt x="101967" y="218478"/>
                  </a:lnTo>
                  <a:lnTo>
                    <a:pt x="88560" y="224674"/>
                  </a:lnTo>
                  <a:lnTo>
                    <a:pt x="75388" y="230216"/>
                  </a:lnTo>
                  <a:lnTo>
                    <a:pt x="60963" y="233910"/>
                  </a:lnTo>
                  <a:lnTo>
                    <a:pt x="45702" y="236373"/>
                  </a:lnTo>
                  <a:lnTo>
                    <a:pt x="29883" y="238015"/>
                  </a:lnTo>
                  <a:lnTo>
                    <a:pt x="17926" y="234877"/>
                  </a:lnTo>
                  <a:lnTo>
                    <a:pt x="8544" y="228551"/>
                  </a:lnTo>
                  <a:lnTo>
                    <a:pt x="878" y="220101"/>
                  </a:lnTo>
                  <a:lnTo>
                    <a:pt x="0" y="210234"/>
                  </a:lnTo>
                  <a:lnTo>
                    <a:pt x="3649" y="199422"/>
                  </a:lnTo>
                  <a:lnTo>
                    <a:pt x="10314" y="187981"/>
                  </a:lnTo>
                  <a:lnTo>
                    <a:pt x="18991" y="178943"/>
                  </a:lnTo>
                  <a:lnTo>
                    <a:pt x="29009" y="171506"/>
                  </a:lnTo>
                  <a:lnTo>
                    <a:pt x="39921" y="165137"/>
                  </a:lnTo>
                  <a:lnTo>
                    <a:pt x="51429" y="162302"/>
                  </a:lnTo>
                  <a:lnTo>
                    <a:pt x="63335" y="161824"/>
                  </a:lnTo>
                  <a:lnTo>
                    <a:pt x="75505" y="162916"/>
                  </a:lnTo>
                  <a:lnTo>
                    <a:pt x="86441" y="167877"/>
                  </a:lnTo>
                  <a:lnTo>
                    <a:pt x="96553" y="175418"/>
                  </a:lnTo>
                  <a:lnTo>
                    <a:pt x="106117" y="184678"/>
                  </a:lnTo>
                  <a:lnTo>
                    <a:pt x="115316" y="195085"/>
                  </a:lnTo>
                  <a:lnTo>
                    <a:pt x="124270" y="206257"/>
                  </a:lnTo>
                  <a:lnTo>
                    <a:pt x="133062" y="217938"/>
                  </a:lnTo>
                  <a:lnTo>
                    <a:pt x="150357" y="242205"/>
                  </a:lnTo>
                  <a:lnTo>
                    <a:pt x="158920" y="254603"/>
                  </a:lnTo>
                  <a:lnTo>
                    <a:pt x="167450" y="265691"/>
                  </a:lnTo>
                  <a:lnTo>
                    <a:pt x="175960" y="275905"/>
                  </a:lnTo>
                  <a:lnTo>
                    <a:pt x="201446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71500" y="2476500"/>
              <a:ext cx="177801" cy="152401"/>
            </a:xfrm>
            <a:custGeom>
              <a:avLst/>
              <a:gdLst/>
              <a:ahLst/>
              <a:cxnLst/>
              <a:rect l="0" t="0" r="0" b="0"/>
              <a:pathLst>
                <a:path w="177801" h="152401">
                  <a:moveTo>
                    <a:pt x="0" y="0"/>
                  </a:moveTo>
                  <a:lnTo>
                    <a:pt x="6741" y="26967"/>
                  </a:lnTo>
                  <a:lnTo>
                    <a:pt x="11550" y="37734"/>
                  </a:lnTo>
                  <a:lnTo>
                    <a:pt x="17577" y="47733"/>
                  </a:lnTo>
                  <a:lnTo>
                    <a:pt x="24418" y="57222"/>
                  </a:lnTo>
                  <a:lnTo>
                    <a:pt x="31801" y="66370"/>
                  </a:lnTo>
                  <a:lnTo>
                    <a:pt x="39545" y="75291"/>
                  </a:lnTo>
                  <a:lnTo>
                    <a:pt x="47530" y="84060"/>
                  </a:lnTo>
                  <a:lnTo>
                    <a:pt x="57086" y="92729"/>
                  </a:lnTo>
                  <a:lnTo>
                    <a:pt x="67691" y="101330"/>
                  </a:lnTo>
                  <a:lnTo>
                    <a:pt x="78994" y="109887"/>
                  </a:lnTo>
                  <a:lnTo>
                    <a:pt x="92173" y="118413"/>
                  </a:lnTo>
                  <a:lnTo>
                    <a:pt x="106604" y="126920"/>
                  </a:lnTo>
                  <a:lnTo>
                    <a:pt x="1778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08000" y="247650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152400" y="0"/>
                  </a:moveTo>
                  <a:lnTo>
                    <a:pt x="138916" y="20225"/>
                  </a:lnTo>
                  <a:lnTo>
                    <a:pt x="133532" y="30417"/>
                  </a:lnTo>
                  <a:lnTo>
                    <a:pt x="128533" y="41444"/>
                  </a:lnTo>
                  <a:lnTo>
                    <a:pt x="123788" y="53029"/>
                  </a:lnTo>
                  <a:lnTo>
                    <a:pt x="117803" y="63575"/>
                  </a:lnTo>
                  <a:lnTo>
                    <a:pt x="110991" y="73428"/>
                  </a:lnTo>
                  <a:lnTo>
                    <a:pt x="103627" y="82818"/>
                  </a:lnTo>
                  <a:lnTo>
                    <a:pt x="94485" y="91901"/>
                  </a:lnTo>
                  <a:lnTo>
                    <a:pt x="84156" y="100778"/>
                  </a:lnTo>
                  <a:lnTo>
                    <a:pt x="73037" y="109519"/>
                  </a:lnTo>
                  <a:lnTo>
                    <a:pt x="62802" y="118168"/>
                  </a:lnTo>
                  <a:lnTo>
                    <a:pt x="53157" y="126756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8100" y="2367583"/>
            <a:ext cx="2717801" cy="566118"/>
            <a:chOff x="38100" y="2367583"/>
            <a:chExt cx="2717801" cy="566118"/>
          </a:xfrm>
        </p:grpSpPr>
        <p:sp>
          <p:nvSpPr>
            <p:cNvPr id="66" name="Freeform 65"/>
            <p:cNvSpPr/>
            <p:nvPr/>
          </p:nvSpPr>
          <p:spPr>
            <a:xfrm>
              <a:off x="1930400" y="24765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0"/>
                  </a:moveTo>
                  <a:lnTo>
                    <a:pt x="26967" y="6742"/>
                  </a:lnTo>
                  <a:lnTo>
                    <a:pt x="40556" y="8727"/>
                  </a:lnTo>
                  <a:lnTo>
                    <a:pt x="55259" y="10051"/>
                  </a:lnTo>
                  <a:lnTo>
                    <a:pt x="70706" y="10934"/>
                  </a:lnTo>
                  <a:lnTo>
                    <a:pt x="102921" y="11915"/>
                  </a:lnTo>
                  <a:lnTo>
                    <a:pt x="1905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261547" y="2367583"/>
              <a:ext cx="202507" cy="235918"/>
            </a:xfrm>
            <a:custGeom>
              <a:avLst/>
              <a:gdLst/>
              <a:ahLst/>
              <a:cxnLst/>
              <a:rect l="0" t="0" r="0" b="0"/>
              <a:pathLst>
                <a:path w="202507" h="235918">
                  <a:moveTo>
                    <a:pt x="24453" y="7317"/>
                  </a:moveTo>
                  <a:lnTo>
                    <a:pt x="44678" y="574"/>
                  </a:lnTo>
                  <a:lnTo>
                    <a:pt x="56281" y="0"/>
                  </a:lnTo>
                  <a:lnTo>
                    <a:pt x="69660" y="1028"/>
                  </a:lnTo>
                  <a:lnTo>
                    <a:pt x="84224" y="3124"/>
                  </a:lnTo>
                  <a:lnTo>
                    <a:pt x="98167" y="5932"/>
                  </a:lnTo>
                  <a:lnTo>
                    <a:pt x="111696" y="9216"/>
                  </a:lnTo>
                  <a:lnTo>
                    <a:pt x="124948" y="12816"/>
                  </a:lnTo>
                  <a:lnTo>
                    <a:pt x="138016" y="18039"/>
                  </a:lnTo>
                  <a:lnTo>
                    <a:pt x="150962" y="24342"/>
                  </a:lnTo>
                  <a:lnTo>
                    <a:pt x="163825" y="31367"/>
                  </a:lnTo>
                  <a:lnTo>
                    <a:pt x="175223" y="40283"/>
                  </a:lnTo>
                  <a:lnTo>
                    <a:pt x="185644" y="50461"/>
                  </a:lnTo>
                  <a:lnTo>
                    <a:pt x="195414" y="61480"/>
                  </a:lnTo>
                  <a:lnTo>
                    <a:pt x="200515" y="73059"/>
                  </a:lnTo>
                  <a:lnTo>
                    <a:pt x="202506" y="85011"/>
                  </a:lnTo>
                  <a:lnTo>
                    <a:pt x="202421" y="97213"/>
                  </a:lnTo>
                  <a:lnTo>
                    <a:pt x="200954" y="109581"/>
                  </a:lnTo>
                  <a:lnTo>
                    <a:pt x="198565" y="122059"/>
                  </a:lnTo>
                  <a:lnTo>
                    <a:pt x="195560" y="134612"/>
                  </a:lnTo>
                  <a:lnTo>
                    <a:pt x="192147" y="147213"/>
                  </a:lnTo>
                  <a:lnTo>
                    <a:pt x="184591" y="172504"/>
                  </a:lnTo>
                  <a:lnTo>
                    <a:pt x="177778" y="183764"/>
                  </a:lnTo>
                  <a:lnTo>
                    <a:pt x="169003" y="194092"/>
                  </a:lnTo>
                  <a:lnTo>
                    <a:pt x="158919" y="203800"/>
                  </a:lnTo>
                  <a:lnTo>
                    <a:pt x="146553" y="211683"/>
                  </a:lnTo>
                  <a:lnTo>
                    <a:pt x="132664" y="218350"/>
                  </a:lnTo>
                  <a:lnTo>
                    <a:pt x="117760" y="224206"/>
                  </a:lnTo>
                  <a:lnTo>
                    <a:pt x="102180" y="228109"/>
                  </a:lnTo>
                  <a:lnTo>
                    <a:pt x="86149" y="230712"/>
                  </a:lnTo>
                  <a:lnTo>
                    <a:pt x="69816" y="232447"/>
                  </a:lnTo>
                  <a:lnTo>
                    <a:pt x="54695" y="232192"/>
                  </a:lnTo>
                  <a:lnTo>
                    <a:pt x="40381" y="230611"/>
                  </a:lnTo>
                  <a:lnTo>
                    <a:pt x="26605" y="228146"/>
                  </a:lnTo>
                  <a:lnTo>
                    <a:pt x="16010" y="222270"/>
                  </a:lnTo>
                  <a:lnTo>
                    <a:pt x="7535" y="214119"/>
                  </a:lnTo>
                  <a:lnTo>
                    <a:pt x="474" y="204451"/>
                  </a:lnTo>
                  <a:lnTo>
                    <a:pt x="0" y="196595"/>
                  </a:lnTo>
                  <a:lnTo>
                    <a:pt x="3918" y="189947"/>
                  </a:lnTo>
                  <a:lnTo>
                    <a:pt x="10763" y="184103"/>
                  </a:lnTo>
                  <a:lnTo>
                    <a:pt x="19559" y="178797"/>
                  </a:lnTo>
                  <a:lnTo>
                    <a:pt x="29657" y="173848"/>
                  </a:lnTo>
                  <a:lnTo>
                    <a:pt x="40622" y="169137"/>
                  </a:lnTo>
                  <a:lnTo>
                    <a:pt x="53577" y="165997"/>
                  </a:lnTo>
                  <a:lnTo>
                    <a:pt x="67858" y="163903"/>
                  </a:lnTo>
                  <a:lnTo>
                    <a:pt x="83023" y="162508"/>
                  </a:lnTo>
                  <a:lnTo>
                    <a:pt x="95955" y="164400"/>
                  </a:lnTo>
                  <a:lnTo>
                    <a:pt x="107399" y="168483"/>
                  </a:lnTo>
                  <a:lnTo>
                    <a:pt x="117850" y="174027"/>
                  </a:lnTo>
                  <a:lnTo>
                    <a:pt x="127640" y="180546"/>
                  </a:lnTo>
                  <a:lnTo>
                    <a:pt x="136988" y="187714"/>
                  </a:lnTo>
                  <a:lnTo>
                    <a:pt x="151453" y="2359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514600" y="24892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0" y="0"/>
                  </a:moveTo>
                  <a:lnTo>
                    <a:pt x="6742" y="20225"/>
                  </a:lnTo>
                  <a:lnTo>
                    <a:pt x="12961" y="29006"/>
                  </a:lnTo>
                  <a:lnTo>
                    <a:pt x="21340" y="37682"/>
                  </a:lnTo>
                  <a:lnTo>
                    <a:pt x="31160" y="46287"/>
                  </a:lnTo>
                  <a:lnTo>
                    <a:pt x="40529" y="54847"/>
                  </a:lnTo>
                  <a:lnTo>
                    <a:pt x="58464" y="71884"/>
                  </a:lnTo>
                  <a:lnTo>
                    <a:pt x="109996" y="122759"/>
                  </a:lnTo>
                  <a:lnTo>
                    <a:pt x="119897" y="129817"/>
                  </a:lnTo>
                  <a:lnTo>
                    <a:pt x="130731" y="135933"/>
                  </a:lnTo>
                  <a:lnTo>
                    <a:pt x="1651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540000" y="24765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127000" y="0"/>
                  </a:move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100" y="2692404"/>
              <a:ext cx="2717801" cy="241297"/>
            </a:xfrm>
            <a:custGeom>
              <a:avLst/>
              <a:gdLst/>
              <a:ahLst/>
              <a:cxnLst/>
              <a:rect l="0" t="0" r="0" b="0"/>
              <a:pathLst>
                <a:path w="2717801" h="241297">
                  <a:moveTo>
                    <a:pt x="0" y="12696"/>
                  </a:moveTo>
                  <a:lnTo>
                    <a:pt x="26967" y="19438"/>
                  </a:lnTo>
                  <a:lnTo>
                    <a:pt x="77448" y="23630"/>
                  </a:lnTo>
                  <a:lnTo>
                    <a:pt x="184320" y="14306"/>
                  </a:lnTo>
                  <a:lnTo>
                    <a:pt x="262674" y="13173"/>
                  </a:lnTo>
                  <a:lnTo>
                    <a:pt x="319473" y="9145"/>
                  </a:lnTo>
                  <a:lnTo>
                    <a:pt x="395695" y="2706"/>
                  </a:lnTo>
                  <a:lnTo>
                    <a:pt x="472018" y="531"/>
                  </a:lnTo>
                  <a:lnTo>
                    <a:pt x="702038" y="0"/>
                  </a:lnTo>
                  <a:lnTo>
                    <a:pt x="760069" y="6739"/>
                  </a:lnTo>
                  <a:lnTo>
                    <a:pt x="844299" y="11519"/>
                  </a:lnTo>
                  <a:lnTo>
                    <a:pt x="959261" y="12541"/>
                  </a:lnTo>
                  <a:lnTo>
                    <a:pt x="1023961" y="19392"/>
                  </a:lnTo>
                  <a:lnTo>
                    <a:pt x="1087816" y="23617"/>
                  </a:lnTo>
                  <a:lnTo>
                    <a:pt x="1158164" y="24868"/>
                  </a:lnTo>
                  <a:lnTo>
                    <a:pt x="1225888" y="31981"/>
                  </a:lnTo>
                  <a:lnTo>
                    <a:pt x="1311982" y="38299"/>
                  </a:lnTo>
                  <a:lnTo>
                    <a:pt x="1354510" y="44301"/>
                  </a:lnTo>
                  <a:lnTo>
                    <a:pt x="1418120" y="48871"/>
                  </a:lnTo>
                  <a:lnTo>
                    <a:pt x="1488394" y="50225"/>
                  </a:lnTo>
                  <a:lnTo>
                    <a:pt x="1556097" y="57369"/>
                  </a:lnTo>
                  <a:lnTo>
                    <a:pt x="1627584" y="61680"/>
                  </a:lnTo>
                  <a:lnTo>
                    <a:pt x="1695646" y="62958"/>
                  </a:lnTo>
                  <a:lnTo>
                    <a:pt x="1760497" y="70078"/>
                  </a:lnTo>
                  <a:lnTo>
                    <a:pt x="1803147" y="77240"/>
                  </a:lnTo>
                  <a:lnTo>
                    <a:pt x="1847032" y="83715"/>
                  </a:lnTo>
                  <a:lnTo>
                    <a:pt x="1917927" y="90183"/>
                  </a:lnTo>
                  <a:lnTo>
                    <a:pt x="1940429" y="95398"/>
                  </a:lnTo>
                  <a:lnTo>
                    <a:pt x="1962486" y="101697"/>
                  </a:lnTo>
                  <a:lnTo>
                    <a:pt x="2005808" y="108696"/>
                  </a:lnTo>
                  <a:lnTo>
                    <a:pt x="2047170" y="113218"/>
                  </a:lnTo>
                  <a:lnTo>
                    <a:pt x="2084368" y="119931"/>
                  </a:lnTo>
                  <a:lnTo>
                    <a:pt x="2143785" y="131644"/>
                  </a:lnTo>
                  <a:lnTo>
                    <a:pt x="2181400" y="139880"/>
                  </a:lnTo>
                  <a:lnTo>
                    <a:pt x="2216933" y="146833"/>
                  </a:lnTo>
                  <a:lnTo>
                    <a:pt x="2270082" y="152158"/>
                  </a:lnTo>
                  <a:lnTo>
                    <a:pt x="2309499" y="158405"/>
                  </a:lnTo>
                  <a:lnTo>
                    <a:pt x="2346774" y="165885"/>
                  </a:lnTo>
                  <a:lnTo>
                    <a:pt x="2382155" y="173913"/>
                  </a:lnTo>
                  <a:lnTo>
                    <a:pt x="2416694" y="182185"/>
                  </a:lnTo>
                  <a:lnTo>
                    <a:pt x="2432396" y="186366"/>
                  </a:lnTo>
                  <a:lnTo>
                    <a:pt x="2461131" y="194775"/>
                  </a:lnTo>
                  <a:lnTo>
                    <a:pt x="2478954" y="198993"/>
                  </a:lnTo>
                  <a:lnTo>
                    <a:pt x="2499303" y="203216"/>
                  </a:lnTo>
                  <a:lnTo>
                    <a:pt x="2521335" y="207443"/>
                  </a:lnTo>
                  <a:lnTo>
                    <a:pt x="2540256" y="211671"/>
                  </a:lnTo>
                  <a:lnTo>
                    <a:pt x="2557104" y="215902"/>
                  </a:lnTo>
                  <a:lnTo>
                    <a:pt x="2604804" y="228597"/>
                  </a:lnTo>
                  <a:lnTo>
                    <a:pt x="2639357" y="235652"/>
                  </a:lnTo>
                  <a:lnTo>
                    <a:pt x="2717800" y="2412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22988" y="2832100"/>
            <a:ext cx="1935429" cy="596901"/>
            <a:chOff x="522988" y="2832100"/>
            <a:chExt cx="1935429" cy="596901"/>
          </a:xfrm>
        </p:grpSpPr>
        <p:sp>
          <p:nvSpPr>
            <p:cNvPr id="72" name="Freeform 71"/>
            <p:cNvSpPr/>
            <p:nvPr/>
          </p:nvSpPr>
          <p:spPr>
            <a:xfrm>
              <a:off x="522988" y="2870200"/>
              <a:ext cx="197644" cy="533401"/>
            </a:xfrm>
            <a:custGeom>
              <a:avLst/>
              <a:gdLst/>
              <a:ahLst/>
              <a:cxnLst/>
              <a:rect l="0" t="0" r="0" b="0"/>
              <a:pathLst>
                <a:path w="197644" h="533401">
                  <a:moveTo>
                    <a:pt x="23112" y="0"/>
                  </a:moveTo>
                  <a:lnTo>
                    <a:pt x="16370" y="20225"/>
                  </a:lnTo>
                  <a:lnTo>
                    <a:pt x="12972" y="33239"/>
                  </a:lnTo>
                  <a:lnTo>
                    <a:pt x="5435" y="66513"/>
                  </a:lnTo>
                  <a:lnTo>
                    <a:pt x="2860" y="85264"/>
                  </a:lnTo>
                  <a:lnTo>
                    <a:pt x="1144" y="104820"/>
                  </a:lnTo>
                  <a:lnTo>
                    <a:pt x="0" y="124913"/>
                  </a:lnTo>
                  <a:lnTo>
                    <a:pt x="648" y="142542"/>
                  </a:lnTo>
                  <a:lnTo>
                    <a:pt x="2492" y="158528"/>
                  </a:lnTo>
                  <a:lnTo>
                    <a:pt x="5132" y="173419"/>
                  </a:lnTo>
                  <a:lnTo>
                    <a:pt x="6892" y="190401"/>
                  </a:lnTo>
                  <a:lnTo>
                    <a:pt x="8065" y="208778"/>
                  </a:lnTo>
                  <a:lnTo>
                    <a:pt x="8847" y="228085"/>
                  </a:lnTo>
                  <a:lnTo>
                    <a:pt x="12191" y="245190"/>
                  </a:lnTo>
                  <a:lnTo>
                    <a:pt x="17242" y="260827"/>
                  </a:lnTo>
                  <a:lnTo>
                    <a:pt x="23432" y="275484"/>
                  </a:lnTo>
                  <a:lnTo>
                    <a:pt x="31792" y="288078"/>
                  </a:lnTo>
                  <a:lnTo>
                    <a:pt x="41598" y="299296"/>
                  </a:lnTo>
                  <a:lnTo>
                    <a:pt x="52369" y="309597"/>
                  </a:lnTo>
                  <a:lnTo>
                    <a:pt x="63783" y="315054"/>
                  </a:lnTo>
                  <a:lnTo>
                    <a:pt x="75626" y="317280"/>
                  </a:lnTo>
                  <a:lnTo>
                    <a:pt x="87755" y="317353"/>
                  </a:lnTo>
                  <a:lnTo>
                    <a:pt x="98662" y="314580"/>
                  </a:lnTo>
                  <a:lnTo>
                    <a:pt x="108757" y="309908"/>
                  </a:lnTo>
                  <a:lnTo>
                    <a:pt x="118308" y="303972"/>
                  </a:lnTo>
                  <a:lnTo>
                    <a:pt x="127498" y="297192"/>
                  </a:lnTo>
                  <a:lnTo>
                    <a:pt x="136447" y="289850"/>
                  </a:lnTo>
                  <a:lnTo>
                    <a:pt x="145235" y="282133"/>
                  </a:lnTo>
                  <a:lnTo>
                    <a:pt x="153916" y="272755"/>
                  </a:lnTo>
                  <a:lnTo>
                    <a:pt x="162526" y="262270"/>
                  </a:lnTo>
                  <a:lnTo>
                    <a:pt x="171088" y="251047"/>
                  </a:lnTo>
                  <a:lnTo>
                    <a:pt x="178207" y="237920"/>
                  </a:lnTo>
                  <a:lnTo>
                    <a:pt x="184364" y="223524"/>
                  </a:lnTo>
                  <a:lnTo>
                    <a:pt x="189880" y="208283"/>
                  </a:lnTo>
                  <a:lnTo>
                    <a:pt x="193557" y="192477"/>
                  </a:lnTo>
                  <a:lnTo>
                    <a:pt x="196009" y="176296"/>
                  </a:lnTo>
                  <a:lnTo>
                    <a:pt x="197643" y="159864"/>
                  </a:lnTo>
                  <a:lnTo>
                    <a:pt x="197321" y="154553"/>
                  </a:lnTo>
                  <a:lnTo>
                    <a:pt x="195696" y="156658"/>
                  </a:lnTo>
                  <a:lnTo>
                    <a:pt x="186666" y="182824"/>
                  </a:lnTo>
                  <a:lnTo>
                    <a:pt x="182948" y="193849"/>
                  </a:lnTo>
                  <a:lnTo>
                    <a:pt x="180469" y="206844"/>
                  </a:lnTo>
                  <a:lnTo>
                    <a:pt x="178817" y="221151"/>
                  </a:lnTo>
                  <a:lnTo>
                    <a:pt x="177715" y="236334"/>
                  </a:lnTo>
                  <a:lnTo>
                    <a:pt x="176980" y="252100"/>
                  </a:lnTo>
                  <a:lnTo>
                    <a:pt x="176164" y="284670"/>
                  </a:lnTo>
                  <a:lnTo>
                    <a:pt x="174536" y="301258"/>
                  </a:lnTo>
                  <a:lnTo>
                    <a:pt x="172039" y="317961"/>
                  </a:lnTo>
                  <a:lnTo>
                    <a:pt x="168963" y="334740"/>
                  </a:lnTo>
                  <a:lnTo>
                    <a:pt x="166912" y="351571"/>
                  </a:lnTo>
                  <a:lnTo>
                    <a:pt x="165545" y="368436"/>
                  </a:lnTo>
                  <a:lnTo>
                    <a:pt x="164634" y="385324"/>
                  </a:lnTo>
                  <a:lnTo>
                    <a:pt x="163622" y="419140"/>
                  </a:lnTo>
                  <a:lnTo>
                    <a:pt x="163352" y="436060"/>
                  </a:lnTo>
                  <a:lnTo>
                    <a:pt x="160349" y="451573"/>
                  </a:lnTo>
                  <a:lnTo>
                    <a:pt x="155526" y="466149"/>
                  </a:lnTo>
                  <a:lnTo>
                    <a:pt x="149488" y="480099"/>
                  </a:lnTo>
                  <a:lnTo>
                    <a:pt x="142640" y="492221"/>
                  </a:lnTo>
                  <a:lnTo>
                    <a:pt x="135253" y="503125"/>
                  </a:lnTo>
                  <a:lnTo>
                    <a:pt x="127506" y="513217"/>
                  </a:lnTo>
                  <a:lnTo>
                    <a:pt x="116696" y="519944"/>
                  </a:lnTo>
                  <a:lnTo>
                    <a:pt x="103846" y="524429"/>
                  </a:lnTo>
                  <a:lnTo>
                    <a:pt x="89634" y="527419"/>
                  </a:lnTo>
                  <a:lnTo>
                    <a:pt x="74516" y="529413"/>
                  </a:lnTo>
                  <a:lnTo>
                    <a:pt x="58792" y="530742"/>
                  </a:lnTo>
                  <a:lnTo>
                    <a:pt x="10412" y="533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55173" y="2832100"/>
              <a:ext cx="137028" cy="190501"/>
            </a:xfrm>
            <a:custGeom>
              <a:avLst/>
              <a:gdLst/>
              <a:ahLst/>
              <a:cxnLst/>
              <a:rect l="0" t="0" r="0" b="0"/>
              <a:pathLst>
                <a:path w="137028" h="190501">
                  <a:moveTo>
                    <a:pt x="60827" y="0"/>
                  </a:moveTo>
                  <a:lnTo>
                    <a:pt x="74310" y="13484"/>
                  </a:lnTo>
                  <a:lnTo>
                    <a:pt x="75460" y="21689"/>
                  </a:lnTo>
                  <a:lnTo>
                    <a:pt x="73405" y="31392"/>
                  </a:lnTo>
                  <a:lnTo>
                    <a:pt x="69212" y="42095"/>
                  </a:lnTo>
                  <a:lnTo>
                    <a:pt x="63595" y="53463"/>
                  </a:lnTo>
                  <a:lnTo>
                    <a:pt x="57027" y="65275"/>
                  </a:lnTo>
                  <a:lnTo>
                    <a:pt x="49827" y="77383"/>
                  </a:lnTo>
                  <a:lnTo>
                    <a:pt x="42205" y="88278"/>
                  </a:lnTo>
                  <a:lnTo>
                    <a:pt x="34301" y="98362"/>
                  </a:lnTo>
                  <a:lnTo>
                    <a:pt x="26209" y="107908"/>
                  </a:lnTo>
                  <a:lnTo>
                    <a:pt x="17993" y="117094"/>
                  </a:lnTo>
                  <a:lnTo>
                    <a:pt x="1337" y="134827"/>
                  </a:lnTo>
                  <a:lnTo>
                    <a:pt x="0" y="143507"/>
                  </a:lnTo>
                  <a:lnTo>
                    <a:pt x="3343" y="152115"/>
                  </a:lnTo>
                  <a:lnTo>
                    <a:pt x="9804" y="160677"/>
                  </a:lnTo>
                  <a:lnTo>
                    <a:pt x="18345" y="167795"/>
                  </a:lnTo>
                  <a:lnTo>
                    <a:pt x="28272" y="173952"/>
                  </a:lnTo>
                  <a:lnTo>
                    <a:pt x="39123" y="179468"/>
                  </a:lnTo>
                  <a:lnTo>
                    <a:pt x="52002" y="183145"/>
                  </a:lnTo>
                  <a:lnTo>
                    <a:pt x="66233" y="185597"/>
                  </a:lnTo>
                  <a:lnTo>
                    <a:pt x="137027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27100" y="30988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20225" y="6742"/>
                  </a:lnTo>
                  <a:lnTo>
                    <a:pt x="31828" y="8727"/>
                  </a:lnTo>
                  <a:lnTo>
                    <a:pt x="45207" y="10052"/>
                  </a:lnTo>
                  <a:lnTo>
                    <a:pt x="59771" y="10934"/>
                  </a:lnTo>
                  <a:lnTo>
                    <a:pt x="91005" y="11915"/>
                  </a:lnTo>
                  <a:lnTo>
                    <a:pt x="1778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270000" y="30226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70706" y="12700"/>
                  </a:lnTo>
                  <a:lnTo>
                    <a:pt x="85237" y="11288"/>
                  </a:lnTo>
                  <a:lnTo>
                    <a:pt x="99158" y="8936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515511" y="2911830"/>
              <a:ext cx="195555" cy="326671"/>
            </a:xfrm>
            <a:custGeom>
              <a:avLst/>
              <a:gdLst/>
              <a:ahLst/>
              <a:cxnLst/>
              <a:rect l="0" t="0" r="0" b="0"/>
              <a:pathLst>
                <a:path w="195555" h="326671">
                  <a:moveTo>
                    <a:pt x="8489" y="21870"/>
                  </a:moveTo>
                  <a:lnTo>
                    <a:pt x="28714" y="8386"/>
                  </a:lnTo>
                  <a:lnTo>
                    <a:pt x="40317" y="4414"/>
                  </a:lnTo>
                  <a:lnTo>
                    <a:pt x="53696" y="1766"/>
                  </a:lnTo>
                  <a:lnTo>
                    <a:pt x="68260" y="0"/>
                  </a:lnTo>
                  <a:lnTo>
                    <a:pt x="80792" y="1646"/>
                  </a:lnTo>
                  <a:lnTo>
                    <a:pt x="91968" y="5564"/>
                  </a:lnTo>
                  <a:lnTo>
                    <a:pt x="102242" y="11000"/>
                  </a:lnTo>
                  <a:lnTo>
                    <a:pt x="113324" y="16034"/>
                  </a:lnTo>
                  <a:lnTo>
                    <a:pt x="124946" y="20802"/>
                  </a:lnTo>
                  <a:lnTo>
                    <a:pt x="136926" y="25391"/>
                  </a:lnTo>
                  <a:lnTo>
                    <a:pt x="147736" y="32684"/>
                  </a:lnTo>
                  <a:lnTo>
                    <a:pt x="157765" y="41779"/>
                  </a:lnTo>
                  <a:lnTo>
                    <a:pt x="167273" y="52076"/>
                  </a:lnTo>
                  <a:lnTo>
                    <a:pt x="175022" y="63174"/>
                  </a:lnTo>
                  <a:lnTo>
                    <a:pt x="181600" y="74806"/>
                  </a:lnTo>
                  <a:lnTo>
                    <a:pt x="187396" y="86794"/>
                  </a:lnTo>
                  <a:lnTo>
                    <a:pt x="191260" y="101841"/>
                  </a:lnTo>
                  <a:lnTo>
                    <a:pt x="193836" y="118928"/>
                  </a:lnTo>
                  <a:lnTo>
                    <a:pt x="195554" y="137375"/>
                  </a:lnTo>
                  <a:lnTo>
                    <a:pt x="195288" y="155318"/>
                  </a:lnTo>
                  <a:lnTo>
                    <a:pt x="193699" y="172924"/>
                  </a:lnTo>
                  <a:lnTo>
                    <a:pt x="191229" y="190306"/>
                  </a:lnTo>
                  <a:lnTo>
                    <a:pt x="186760" y="206127"/>
                  </a:lnTo>
                  <a:lnTo>
                    <a:pt x="180958" y="220908"/>
                  </a:lnTo>
                  <a:lnTo>
                    <a:pt x="174268" y="234995"/>
                  </a:lnTo>
                  <a:lnTo>
                    <a:pt x="166986" y="247209"/>
                  </a:lnTo>
                  <a:lnTo>
                    <a:pt x="159309" y="258173"/>
                  </a:lnTo>
                  <a:lnTo>
                    <a:pt x="151369" y="268305"/>
                  </a:lnTo>
                  <a:lnTo>
                    <a:pt x="141842" y="277882"/>
                  </a:lnTo>
                  <a:lnTo>
                    <a:pt x="131258" y="287089"/>
                  </a:lnTo>
                  <a:lnTo>
                    <a:pt x="119968" y="296049"/>
                  </a:lnTo>
                  <a:lnTo>
                    <a:pt x="108208" y="303434"/>
                  </a:lnTo>
                  <a:lnTo>
                    <a:pt x="96135" y="309768"/>
                  </a:lnTo>
                  <a:lnTo>
                    <a:pt x="83853" y="315402"/>
                  </a:lnTo>
                  <a:lnTo>
                    <a:pt x="70020" y="317747"/>
                  </a:lnTo>
                  <a:lnTo>
                    <a:pt x="55154" y="317899"/>
                  </a:lnTo>
                  <a:lnTo>
                    <a:pt x="39599" y="316589"/>
                  </a:lnTo>
                  <a:lnTo>
                    <a:pt x="26406" y="312894"/>
                  </a:lnTo>
                  <a:lnTo>
                    <a:pt x="14789" y="307608"/>
                  </a:lnTo>
                  <a:lnTo>
                    <a:pt x="4222" y="301262"/>
                  </a:lnTo>
                  <a:lnTo>
                    <a:pt x="0" y="292798"/>
                  </a:lnTo>
                  <a:lnTo>
                    <a:pt x="7" y="282922"/>
                  </a:lnTo>
                  <a:lnTo>
                    <a:pt x="2834" y="272104"/>
                  </a:lnTo>
                  <a:lnTo>
                    <a:pt x="10364" y="264893"/>
                  </a:lnTo>
                  <a:lnTo>
                    <a:pt x="21027" y="260085"/>
                  </a:lnTo>
                  <a:lnTo>
                    <a:pt x="33781" y="256880"/>
                  </a:lnTo>
                  <a:lnTo>
                    <a:pt x="46517" y="256154"/>
                  </a:lnTo>
                  <a:lnTo>
                    <a:pt x="59241" y="257082"/>
                  </a:lnTo>
                  <a:lnTo>
                    <a:pt x="71957" y="259111"/>
                  </a:lnTo>
                  <a:lnTo>
                    <a:pt x="84667" y="261875"/>
                  </a:lnTo>
                  <a:lnTo>
                    <a:pt x="97374" y="265129"/>
                  </a:lnTo>
                  <a:lnTo>
                    <a:pt x="110079" y="268709"/>
                  </a:lnTo>
                  <a:lnTo>
                    <a:pt x="122782" y="273918"/>
                  </a:lnTo>
                  <a:lnTo>
                    <a:pt x="135484" y="280213"/>
                  </a:lnTo>
                  <a:lnTo>
                    <a:pt x="186289" y="3266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803400" y="3149600"/>
              <a:ext cx="190501" cy="165101"/>
            </a:xfrm>
            <a:custGeom>
              <a:avLst/>
              <a:gdLst/>
              <a:ahLst/>
              <a:cxnLst/>
              <a:rect l="0" t="0" r="0" b="0"/>
              <a:pathLst>
                <a:path w="190501" h="165101">
                  <a:moveTo>
                    <a:pt x="0" y="0"/>
                  </a:moveTo>
                  <a:lnTo>
                    <a:pt x="35353" y="35353"/>
                  </a:lnTo>
                  <a:lnTo>
                    <a:pt x="43324" y="44735"/>
                  </a:lnTo>
                  <a:lnTo>
                    <a:pt x="51460" y="55223"/>
                  </a:lnTo>
                  <a:lnTo>
                    <a:pt x="59707" y="66449"/>
                  </a:lnTo>
                  <a:lnTo>
                    <a:pt x="76395" y="90210"/>
                  </a:lnTo>
                  <a:lnTo>
                    <a:pt x="84797" y="102473"/>
                  </a:lnTo>
                  <a:lnTo>
                    <a:pt x="94631" y="113471"/>
                  </a:lnTo>
                  <a:lnTo>
                    <a:pt x="105420" y="123625"/>
                  </a:lnTo>
                  <a:lnTo>
                    <a:pt x="116847" y="133217"/>
                  </a:lnTo>
                  <a:lnTo>
                    <a:pt x="128698" y="141022"/>
                  </a:lnTo>
                  <a:lnTo>
                    <a:pt x="140832" y="147637"/>
                  </a:lnTo>
                  <a:lnTo>
                    <a:pt x="19050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739900" y="3111500"/>
              <a:ext cx="190501" cy="215901"/>
            </a:xfrm>
            <a:custGeom>
              <a:avLst/>
              <a:gdLst/>
              <a:ahLst/>
              <a:cxnLst/>
              <a:rect l="0" t="0" r="0" b="0"/>
              <a:pathLst>
                <a:path w="190501" h="215901">
                  <a:moveTo>
                    <a:pt x="190500" y="0"/>
                  </a:moveTo>
                  <a:lnTo>
                    <a:pt x="183757" y="20225"/>
                  </a:lnTo>
                  <a:lnTo>
                    <a:pt x="178949" y="30417"/>
                  </a:lnTo>
                  <a:lnTo>
                    <a:pt x="172922" y="41444"/>
                  </a:lnTo>
                  <a:lnTo>
                    <a:pt x="166081" y="53029"/>
                  </a:lnTo>
                  <a:lnTo>
                    <a:pt x="157287" y="64986"/>
                  </a:lnTo>
                  <a:lnTo>
                    <a:pt x="147191" y="77191"/>
                  </a:lnTo>
                  <a:lnTo>
                    <a:pt x="136227" y="89560"/>
                  </a:lnTo>
                  <a:lnTo>
                    <a:pt x="116519" y="110830"/>
                  </a:lnTo>
                  <a:lnTo>
                    <a:pt x="107313" y="120453"/>
                  </a:lnTo>
                  <a:lnTo>
                    <a:pt x="96942" y="129691"/>
                  </a:lnTo>
                  <a:lnTo>
                    <a:pt x="85794" y="138671"/>
                  </a:lnTo>
                  <a:lnTo>
                    <a:pt x="74129" y="147481"/>
                  </a:lnTo>
                  <a:lnTo>
                    <a:pt x="63531" y="156176"/>
                  </a:lnTo>
                  <a:lnTo>
                    <a:pt x="53642" y="164795"/>
                  </a:lnTo>
                  <a:lnTo>
                    <a:pt x="44228" y="173363"/>
                  </a:lnTo>
                  <a:lnTo>
                    <a:pt x="26242" y="190409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752600" y="3327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044700" y="31750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0"/>
                  </a:moveTo>
                  <a:lnTo>
                    <a:pt x="26967" y="0"/>
                  </a:lnTo>
                  <a:lnTo>
                    <a:pt x="40556" y="1411"/>
                  </a:lnTo>
                  <a:lnTo>
                    <a:pt x="55259" y="3763"/>
                  </a:lnTo>
                  <a:lnTo>
                    <a:pt x="70706" y="6742"/>
                  </a:lnTo>
                  <a:lnTo>
                    <a:pt x="86648" y="8727"/>
                  </a:lnTo>
                  <a:lnTo>
                    <a:pt x="102921" y="10052"/>
                  </a:lnTo>
                  <a:lnTo>
                    <a:pt x="119414" y="10934"/>
                  </a:lnTo>
                  <a:lnTo>
                    <a:pt x="134642" y="12934"/>
                  </a:lnTo>
                  <a:lnTo>
                    <a:pt x="2032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133600" y="3086100"/>
              <a:ext cx="1" cy="190501"/>
            </a:xfrm>
            <a:custGeom>
              <a:avLst/>
              <a:gdLst/>
              <a:ahLst/>
              <a:cxnLst/>
              <a:rect l="0" t="0" r="0" b="0"/>
              <a:pathLst>
                <a:path w="1" h="190501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286000" y="3048000"/>
              <a:ext cx="165101" cy="114301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0" y="0"/>
                  </a:moveTo>
                  <a:lnTo>
                    <a:pt x="6742" y="20225"/>
                  </a:lnTo>
                  <a:lnTo>
                    <a:pt x="7316" y="30417"/>
                  </a:lnTo>
                  <a:lnTo>
                    <a:pt x="6288" y="41444"/>
                  </a:lnTo>
                  <a:lnTo>
                    <a:pt x="4192" y="53029"/>
                  </a:lnTo>
                  <a:lnTo>
                    <a:pt x="4206" y="64986"/>
                  </a:lnTo>
                  <a:lnTo>
                    <a:pt x="5626" y="77191"/>
                  </a:lnTo>
                  <a:lnTo>
                    <a:pt x="7984" y="89560"/>
                  </a:lnTo>
                  <a:lnTo>
                    <a:pt x="15200" y="97807"/>
                  </a:lnTo>
                  <a:lnTo>
                    <a:pt x="25655" y="103304"/>
                  </a:lnTo>
                  <a:lnTo>
                    <a:pt x="38270" y="106969"/>
                  </a:lnTo>
                  <a:lnTo>
                    <a:pt x="52324" y="109413"/>
                  </a:lnTo>
                  <a:lnTo>
                    <a:pt x="67338" y="111042"/>
                  </a:lnTo>
                  <a:lnTo>
                    <a:pt x="82992" y="112128"/>
                  </a:lnTo>
                  <a:lnTo>
                    <a:pt x="99072" y="112852"/>
                  </a:lnTo>
                  <a:lnTo>
                    <a:pt x="16510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418856" y="3073400"/>
              <a:ext cx="39561" cy="355601"/>
            </a:xfrm>
            <a:custGeom>
              <a:avLst/>
              <a:gdLst/>
              <a:ahLst/>
              <a:cxnLst/>
              <a:rect l="0" t="0" r="0" b="0"/>
              <a:pathLst>
                <a:path w="39561" h="355601">
                  <a:moveTo>
                    <a:pt x="32244" y="0"/>
                  </a:moveTo>
                  <a:lnTo>
                    <a:pt x="38986" y="20225"/>
                  </a:lnTo>
                  <a:lnTo>
                    <a:pt x="39560" y="30417"/>
                  </a:lnTo>
                  <a:lnTo>
                    <a:pt x="38532" y="41444"/>
                  </a:lnTo>
                  <a:lnTo>
                    <a:pt x="36436" y="53029"/>
                  </a:lnTo>
                  <a:lnTo>
                    <a:pt x="33628" y="64986"/>
                  </a:lnTo>
                  <a:lnTo>
                    <a:pt x="30344" y="77191"/>
                  </a:lnTo>
                  <a:lnTo>
                    <a:pt x="26744" y="89560"/>
                  </a:lnTo>
                  <a:lnTo>
                    <a:pt x="14935" y="133937"/>
                  </a:lnTo>
                  <a:lnTo>
                    <a:pt x="12238" y="151380"/>
                  </a:lnTo>
                  <a:lnTo>
                    <a:pt x="10440" y="170065"/>
                  </a:lnTo>
                  <a:lnTo>
                    <a:pt x="9241" y="189576"/>
                  </a:lnTo>
                  <a:lnTo>
                    <a:pt x="7031" y="208228"/>
                  </a:lnTo>
                  <a:lnTo>
                    <a:pt x="4146" y="226308"/>
                  </a:lnTo>
                  <a:lnTo>
                    <a:pt x="812" y="244005"/>
                  </a:lnTo>
                  <a:lnTo>
                    <a:pt x="0" y="261447"/>
                  </a:lnTo>
                  <a:lnTo>
                    <a:pt x="870" y="278720"/>
                  </a:lnTo>
                  <a:lnTo>
                    <a:pt x="6844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819400" y="1716788"/>
            <a:ext cx="635001" cy="353313"/>
            <a:chOff x="2819400" y="1716788"/>
            <a:chExt cx="635001" cy="353313"/>
          </a:xfrm>
        </p:grpSpPr>
        <p:sp>
          <p:nvSpPr>
            <p:cNvPr id="85" name="Freeform 84"/>
            <p:cNvSpPr/>
            <p:nvPr/>
          </p:nvSpPr>
          <p:spPr>
            <a:xfrm>
              <a:off x="2819400" y="18161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26967" y="25400"/>
                  </a:lnTo>
                  <a:lnTo>
                    <a:pt x="39145" y="23988"/>
                  </a:lnTo>
                  <a:lnTo>
                    <a:pt x="51496" y="21637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012688" y="1716788"/>
              <a:ext cx="200991" cy="251713"/>
            </a:xfrm>
            <a:custGeom>
              <a:avLst/>
              <a:gdLst/>
              <a:ahLst/>
              <a:cxnLst/>
              <a:rect l="0" t="0" r="0" b="0"/>
              <a:pathLst>
                <a:path w="200991" h="251713">
                  <a:moveTo>
                    <a:pt x="35312" y="23112"/>
                  </a:moveTo>
                  <a:lnTo>
                    <a:pt x="88341" y="5435"/>
                  </a:lnTo>
                  <a:lnTo>
                    <a:pt x="101709" y="2860"/>
                  </a:lnTo>
                  <a:lnTo>
                    <a:pt x="116265" y="1144"/>
                  </a:lnTo>
                  <a:lnTo>
                    <a:pt x="131614" y="0"/>
                  </a:lnTo>
                  <a:lnTo>
                    <a:pt x="146080" y="2059"/>
                  </a:lnTo>
                  <a:lnTo>
                    <a:pt x="159957" y="6254"/>
                  </a:lnTo>
                  <a:lnTo>
                    <a:pt x="173442" y="11873"/>
                  </a:lnTo>
                  <a:lnTo>
                    <a:pt x="183843" y="19853"/>
                  </a:lnTo>
                  <a:lnTo>
                    <a:pt x="192188" y="29406"/>
                  </a:lnTo>
                  <a:lnTo>
                    <a:pt x="199163" y="40008"/>
                  </a:lnTo>
                  <a:lnTo>
                    <a:pt x="200990" y="51309"/>
                  </a:lnTo>
                  <a:lnTo>
                    <a:pt x="199386" y="63077"/>
                  </a:lnTo>
                  <a:lnTo>
                    <a:pt x="195494" y="75155"/>
                  </a:lnTo>
                  <a:lnTo>
                    <a:pt x="190078" y="86029"/>
                  </a:lnTo>
                  <a:lnTo>
                    <a:pt x="183645" y="96101"/>
                  </a:lnTo>
                  <a:lnTo>
                    <a:pt x="176534" y="105638"/>
                  </a:lnTo>
                  <a:lnTo>
                    <a:pt x="168971" y="114818"/>
                  </a:lnTo>
                  <a:lnTo>
                    <a:pt x="161106" y="123760"/>
                  </a:lnTo>
                  <a:lnTo>
                    <a:pt x="153042" y="132544"/>
                  </a:lnTo>
                  <a:lnTo>
                    <a:pt x="132792" y="153593"/>
                  </a:lnTo>
                  <a:lnTo>
                    <a:pt x="121465" y="165132"/>
                  </a:lnTo>
                  <a:lnTo>
                    <a:pt x="109680" y="174236"/>
                  </a:lnTo>
                  <a:lnTo>
                    <a:pt x="97591" y="181717"/>
                  </a:lnTo>
                  <a:lnTo>
                    <a:pt x="85298" y="188115"/>
                  </a:lnTo>
                  <a:lnTo>
                    <a:pt x="74280" y="195203"/>
                  </a:lnTo>
                  <a:lnTo>
                    <a:pt x="64113" y="202750"/>
                  </a:lnTo>
                  <a:lnTo>
                    <a:pt x="54512" y="210604"/>
                  </a:lnTo>
                  <a:lnTo>
                    <a:pt x="42468" y="214429"/>
                  </a:lnTo>
                  <a:lnTo>
                    <a:pt x="28793" y="215567"/>
                  </a:lnTo>
                  <a:lnTo>
                    <a:pt x="14033" y="214915"/>
                  </a:lnTo>
                  <a:lnTo>
                    <a:pt x="5603" y="210248"/>
                  </a:lnTo>
                  <a:lnTo>
                    <a:pt x="1395" y="202902"/>
                  </a:lnTo>
                  <a:lnTo>
                    <a:pt x="0" y="193772"/>
                  </a:lnTo>
                  <a:lnTo>
                    <a:pt x="1893" y="184863"/>
                  </a:lnTo>
                  <a:lnTo>
                    <a:pt x="5977" y="176101"/>
                  </a:lnTo>
                  <a:lnTo>
                    <a:pt x="11522" y="167438"/>
                  </a:lnTo>
                  <a:lnTo>
                    <a:pt x="20863" y="161663"/>
                  </a:lnTo>
                  <a:lnTo>
                    <a:pt x="32735" y="157812"/>
                  </a:lnTo>
                  <a:lnTo>
                    <a:pt x="46294" y="155245"/>
                  </a:lnTo>
                  <a:lnTo>
                    <a:pt x="58155" y="156356"/>
                  </a:lnTo>
                  <a:lnTo>
                    <a:pt x="68885" y="159919"/>
                  </a:lnTo>
                  <a:lnTo>
                    <a:pt x="78861" y="165117"/>
                  </a:lnTo>
                  <a:lnTo>
                    <a:pt x="88333" y="171404"/>
                  </a:lnTo>
                  <a:lnTo>
                    <a:pt x="97470" y="178418"/>
                  </a:lnTo>
                  <a:lnTo>
                    <a:pt x="106384" y="185916"/>
                  </a:lnTo>
                  <a:lnTo>
                    <a:pt x="115149" y="193736"/>
                  </a:lnTo>
                  <a:lnTo>
                    <a:pt x="123814" y="201773"/>
                  </a:lnTo>
                  <a:lnTo>
                    <a:pt x="162312" y="2517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238500" y="1892300"/>
              <a:ext cx="215901" cy="101601"/>
            </a:xfrm>
            <a:custGeom>
              <a:avLst/>
              <a:gdLst/>
              <a:ahLst/>
              <a:cxnLst/>
              <a:rect l="0" t="0" r="0" b="0"/>
              <a:pathLst>
                <a:path w="215901" h="101601">
                  <a:moveTo>
                    <a:pt x="0" y="0"/>
                  </a:moveTo>
                  <a:lnTo>
                    <a:pt x="13484" y="13484"/>
                  </a:lnTo>
                  <a:lnTo>
                    <a:pt x="23100" y="18867"/>
                  </a:lnTo>
                  <a:lnTo>
                    <a:pt x="35155" y="23866"/>
                  </a:lnTo>
                  <a:lnTo>
                    <a:pt x="88318" y="42030"/>
                  </a:lnTo>
                  <a:lnTo>
                    <a:pt x="101212" y="47775"/>
                  </a:lnTo>
                  <a:lnTo>
                    <a:pt x="114041" y="54428"/>
                  </a:lnTo>
                  <a:lnTo>
                    <a:pt x="126827" y="61685"/>
                  </a:lnTo>
                  <a:lnTo>
                    <a:pt x="139585" y="67934"/>
                  </a:lnTo>
                  <a:lnTo>
                    <a:pt x="215900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314700" y="186690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88900" y="0"/>
                  </a:moveTo>
                  <a:lnTo>
                    <a:pt x="82157" y="20225"/>
                  </a:lnTo>
                  <a:lnTo>
                    <a:pt x="77349" y="30417"/>
                  </a:lnTo>
                  <a:lnTo>
                    <a:pt x="71322" y="41444"/>
                  </a:lnTo>
                  <a:lnTo>
                    <a:pt x="64481" y="53029"/>
                  </a:lnTo>
                  <a:lnTo>
                    <a:pt x="58509" y="64986"/>
                  </a:lnTo>
                  <a:lnTo>
                    <a:pt x="53117" y="77191"/>
                  </a:lnTo>
                  <a:lnTo>
                    <a:pt x="48111" y="89560"/>
                  </a:lnTo>
                  <a:lnTo>
                    <a:pt x="41952" y="10204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302000" y="2057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22600" y="1739900"/>
            <a:ext cx="2286001" cy="914401"/>
            <a:chOff x="3022600" y="1739900"/>
            <a:chExt cx="2286001" cy="914401"/>
          </a:xfrm>
        </p:grpSpPr>
        <p:sp>
          <p:nvSpPr>
            <p:cNvPr id="91" name="Freeform 90"/>
            <p:cNvSpPr/>
            <p:nvPr/>
          </p:nvSpPr>
          <p:spPr>
            <a:xfrm>
              <a:off x="4673600" y="18288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26968" y="25400"/>
                  </a:lnTo>
                  <a:lnTo>
                    <a:pt x="40556" y="23988"/>
                  </a:lnTo>
                  <a:lnTo>
                    <a:pt x="55259" y="21637"/>
                  </a:lnTo>
                  <a:lnTo>
                    <a:pt x="70706" y="18657"/>
                  </a:lnTo>
                  <a:lnTo>
                    <a:pt x="102921" y="11584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874839" y="1739900"/>
              <a:ext cx="243262" cy="254001"/>
            </a:xfrm>
            <a:custGeom>
              <a:avLst/>
              <a:gdLst/>
              <a:ahLst/>
              <a:cxnLst/>
              <a:rect l="0" t="0" r="0" b="0"/>
              <a:pathLst>
                <a:path w="243262" h="254001">
                  <a:moveTo>
                    <a:pt x="103561" y="0"/>
                  </a:moveTo>
                  <a:lnTo>
                    <a:pt x="123786" y="6742"/>
                  </a:lnTo>
                  <a:lnTo>
                    <a:pt x="132566" y="11550"/>
                  </a:lnTo>
                  <a:lnTo>
                    <a:pt x="141242" y="17577"/>
                  </a:lnTo>
                  <a:lnTo>
                    <a:pt x="149848" y="24418"/>
                  </a:lnTo>
                  <a:lnTo>
                    <a:pt x="158408" y="31801"/>
                  </a:lnTo>
                  <a:lnTo>
                    <a:pt x="166936" y="39545"/>
                  </a:lnTo>
                  <a:lnTo>
                    <a:pt x="175444" y="47530"/>
                  </a:lnTo>
                  <a:lnTo>
                    <a:pt x="182528" y="58497"/>
                  </a:lnTo>
                  <a:lnTo>
                    <a:pt x="188661" y="71454"/>
                  </a:lnTo>
                  <a:lnTo>
                    <a:pt x="194161" y="85736"/>
                  </a:lnTo>
                  <a:lnTo>
                    <a:pt x="196416" y="99490"/>
                  </a:lnTo>
                  <a:lnTo>
                    <a:pt x="196509" y="112893"/>
                  </a:lnTo>
                  <a:lnTo>
                    <a:pt x="195160" y="126062"/>
                  </a:lnTo>
                  <a:lnTo>
                    <a:pt x="191438" y="139075"/>
                  </a:lnTo>
                  <a:lnTo>
                    <a:pt x="186134" y="151983"/>
                  </a:lnTo>
                  <a:lnTo>
                    <a:pt x="179776" y="164822"/>
                  </a:lnTo>
                  <a:lnTo>
                    <a:pt x="172715" y="176203"/>
                  </a:lnTo>
                  <a:lnTo>
                    <a:pt x="165186" y="186613"/>
                  </a:lnTo>
                  <a:lnTo>
                    <a:pt x="157344" y="196375"/>
                  </a:lnTo>
                  <a:lnTo>
                    <a:pt x="147883" y="204294"/>
                  </a:lnTo>
                  <a:lnTo>
                    <a:pt x="137342" y="210985"/>
                  </a:lnTo>
                  <a:lnTo>
                    <a:pt x="126082" y="216857"/>
                  </a:lnTo>
                  <a:lnTo>
                    <a:pt x="112930" y="222182"/>
                  </a:lnTo>
                  <a:lnTo>
                    <a:pt x="98518" y="227143"/>
                  </a:lnTo>
                  <a:lnTo>
                    <a:pt x="83266" y="231862"/>
                  </a:lnTo>
                  <a:lnTo>
                    <a:pt x="67453" y="235008"/>
                  </a:lnTo>
                  <a:lnTo>
                    <a:pt x="51266" y="237105"/>
                  </a:lnTo>
                  <a:lnTo>
                    <a:pt x="34831" y="238503"/>
                  </a:lnTo>
                  <a:lnTo>
                    <a:pt x="22463" y="235202"/>
                  </a:lnTo>
                  <a:lnTo>
                    <a:pt x="12807" y="228768"/>
                  </a:lnTo>
                  <a:lnTo>
                    <a:pt x="4958" y="220245"/>
                  </a:lnTo>
                  <a:lnTo>
                    <a:pt x="1137" y="210330"/>
                  </a:lnTo>
                  <a:lnTo>
                    <a:pt x="0" y="199486"/>
                  </a:lnTo>
                  <a:lnTo>
                    <a:pt x="654" y="188024"/>
                  </a:lnTo>
                  <a:lnTo>
                    <a:pt x="5323" y="178972"/>
                  </a:lnTo>
                  <a:lnTo>
                    <a:pt x="12668" y="171525"/>
                  </a:lnTo>
                  <a:lnTo>
                    <a:pt x="21799" y="165150"/>
                  </a:lnTo>
                  <a:lnTo>
                    <a:pt x="32120" y="159489"/>
                  </a:lnTo>
                  <a:lnTo>
                    <a:pt x="43233" y="154303"/>
                  </a:lnTo>
                  <a:lnTo>
                    <a:pt x="54875" y="149436"/>
                  </a:lnTo>
                  <a:lnTo>
                    <a:pt x="66870" y="147601"/>
                  </a:lnTo>
                  <a:lnTo>
                    <a:pt x="79101" y="147790"/>
                  </a:lnTo>
                  <a:lnTo>
                    <a:pt x="91487" y="149326"/>
                  </a:lnTo>
                  <a:lnTo>
                    <a:pt x="103978" y="153173"/>
                  </a:lnTo>
                  <a:lnTo>
                    <a:pt x="116539" y="158560"/>
                  </a:lnTo>
                  <a:lnTo>
                    <a:pt x="129146" y="164973"/>
                  </a:lnTo>
                  <a:lnTo>
                    <a:pt x="140373" y="172071"/>
                  </a:lnTo>
                  <a:lnTo>
                    <a:pt x="150680" y="179625"/>
                  </a:lnTo>
                  <a:lnTo>
                    <a:pt x="160374" y="187483"/>
                  </a:lnTo>
                  <a:lnTo>
                    <a:pt x="169658" y="195544"/>
                  </a:lnTo>
                  <a:lnTo>
                    <a:pt x="178670" y="203740"/>
                  </a:lnTo>
                  <a:lnTo>
                    <a:pt x="196209" y="220373"/>
                  </a:lnTo>
                  <a:lnTo>
                    <a:pt x="204837" y="228760"/>
                  </a:lnTo>
                  <a:lnTo>
                    <a:pt x="243261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143500" y="1866900"/>
              <a:ext cx="165101" cy="114301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0" y="0"/>
                  </a:moveTo>
                  <a:lnTo>
                    <a:pt x="13484" y="20225"/>
                  </a:lnTo>
                  <a:lnTo>
                    <a:pt x="20278" y="29006"/>
                  </a:lnTo>
                  <a:lnTo>
                    <a:pt x="27630" y="37682"/>
                  </a:lnTo>
                  <a:lnTo>
                    <a:pt x="35353" y="46287"/>
                  </a:lnTo>
                  <a:lnTo>
                    <a:pt x="44735" y="54847"/>
                  </a:lnTo>
                  <a:lnTo>
                    <a:pt x="55223" y="63376"/>
                  </a:lnTo>
                  <a:lnTo>
                    <a:pt x="66449" y="71884"/>
                  </a:lnTo>
                  <a:lnTo>
                    <a:pt x="79577" y="78967"/>
                  </a:lnTo>
                  <a:lnTo>
                    <a:pt x="16510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168900" y="1841500"/>
              <a:ext cx="101601" cy="165101"/>
            </a:xfrm>
            <a:custGeom>
              <a:avLst/>
              <a:gdLst/>
              <a:ahLst/>
              <a:cxnLst/>
              <a:rect l="0" t="0" r="0" b="0"/>
              <a:pathLst>
                <a:path w="101601" h="165101">
                  <a:moveTo>
                    <a:pt x="101600" y="0"/>
                  </a:moveTo>
                  <a:lnTo>
                    <a:pt x="83923" y="53029"/>
                  </a:lnTo>
                  <a:lnTo>
                    <a:pt x="78526" y="64986"/>
                  </a:lnTo>
                  <a:lnTo>
                    <a:pt x="72106" y="77191"/>
                  </a:lnTo>
                  <a:lnTo>
                    <a:pt x="65004" y="89560"/>
                  </a:lnTo>
                  <a:lnTo>
                    <a:pt x="56036" y="102040"/>
                  </a:lnTo>
                  <a:lnTo>
                    <a:pt x="45824" y="114593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022600" y="2108200"/>
              <a:ext cx="2197101" cy="76044"/>
            </a:xfrm>
            <a:custGeom>
              <a:avLst/>
              <a:gdLst/>
              <a:ahLst/>
              <a:cxnLst/>
              <a:rect l="0" t="0" r="0" b="0"/>
              <a:pathLst>
                <a:path w="2197101" h="76044">
                  <a:moveTo>
                    <a:pt x="0" y="38100"/>
                  </a:moveTo>
                  <a:lnTo>
                    <a:pt x="49284" y="39511"/>
                  </a:lnTo>
                  <a:lnTo>
                    <a:pt x="65311" y="41862"/>
                  </a:lnTo>
                  <a:lnTo>
                    <a:pt x="81641" y="44842"/>
                  </a:lnTo>
                  <a:lnTo>
                    <a:pt x="98171" y="46827"/>
                  </a:lnTo>
                  <a:lnTo>
                    <a:pt x="131591" y="49034"/>
                  </a:lnTo>
                  <a:lnTo>
                    <a:pt x="188881" y="50276"/>
                  </a:lnTo>
                  <a:lnTo>
                    <a:pt x="243799" y="50644"/>
                  </a:lnTo>
                  <a:lnTo>
                    <a:pt x="262721" y="52107"/>
                  </a:lnTo>
                  <a:lnTo>
                    <a:pt x="282392" y="54493"/>
                  </a:lnTo>
                  <a:lnTo>
                    <a:pt x="302561" y="57495"/>
                  </a:lnTo>
                  <a:lnTo>
                    <a:pt x="321652" y="59497"/>
                  </a:lnTo>
                  <a:lnTo>
                    <a:pt x="357915" y="61721"/>
                  </a:lnTo>
                  <a:lnTo>
                    <a:pt x="416807" y="62972"/>
                  </a:lnTo>
                  <a:lnTo>
                    <a:pt x="478941" y="63343"/>
                  </a:lnTo>
                  <a:lnTo>
                    <a:pt x="497094" y="64806"/>
                  </a:lnTo>
                  <a:lnTo>
                    <a:pt x="513429" y="67193"/>
                  </a:lnTo>
                  <a:lnTo>
                    <a:pt x="528553" y="70195"/>
                  </a:lnTo>
                  <a:lnTo>
                    <a:pt x="545690" y="72197"/>
                  </a:lnTo>
                  <a:lnTo>
                    <a:pt x="583547" y="74421"/>
                  </a:lnTo>
                  <a:lnTo>
                    <a:pt x="651269" y="75672"/>
                  </a:lnTo>
                  <a:lnTo>
                    <a:pt x="711473" y="76043"/>
                  </a:lnTo>
                  <a:lnTo>
                    <a:pt x="728316" y="74684"/>
                  </a:lnTo>
                  <a:lnTo>
                    <a:pt x="743777" y="72367"/>
                  </a:lnTo>
                  <a:lnTo>
                    <a:pt x="758318" y="69411"/>
                  </a:lnTo>
                  <a:lnTo>
                    <a:pt x="776478" y="67441"/>
                  </a:lnTo>
                  <a:lnTo>
                    <a:pt x="819234" y="65251"/>
                  </a:lnTo>
                  <a:lnTo>
                    <a:pt x="877422" y="64018"/>
                  </a:lnTo>
                  <a:lnTo>
                    <a:pt x="893981" y="62434"/>
                  </a:lnTo>
                  <a:lnTo>
                    <a:pt x="909254" y="59967"/>
                  </a:lnTo>
                  <a:lnTo>
                    <a:pt x="923669" y="56911"/>
                  </a:lnTo>
                  <a:lnTo>
                    <a:pt x="943157" y="54874"/>
                  </a:lnTo>
                  <a:lnTo>
                    <a:pt x="991151" y="52610"/>
                  </a:lnTo>
                  <a:lnTo>
                    <a:pt x="1017778" y="50596"/>
                  </a:lnTo>
                  <a:lnTo>
                    <a:pt x="1045407" y="47841"/>
                  </a:lnTo>
                  <a:lnTo>
                    <a:pt x="1073705" y="44594"/>
                  </a:lnTo>
                  <a:lnTo>
                    <a:pt x="1102447" y="42429"/>
                  </a:lnTo>
                  <a:lnTo>
                    <a:pt x="1131487" y="40986"/>
                  </a:lnTo>
                  <a:lnTo>
                    <a:pt x="1188683" y="39382"/>
                  </a:lnTo>
                  <a:lnTo>
                    <a:pt x="1242326" y="38670"/>
                  </a:lnTo>
                  <a:lnTo>
                    <a:pt x="1264250" y="37069"/>
                  </a:lnTo>
                  <a:lnTo>
                    <a:pt x="1283100" y="34590"/>
                  </a:lnTo>
                  <a:lnTo>
                    <a:pt x="1299900" y="31526"/>
                  </a:lnTo>
                  <a:lnTo>
                    <a:pt x="1319566" y="29484"/>
                  </a:lnTo>
                  <a:lnTo>
                    <a:pt x="1363996" y="27215"/>
                  </a:lnTo>
                  <a:lnTo>
                    <a:pt x="1423125" y="25937"/>
                  </a:lnTo>
                  <a:lnTo>
                    <a:pt x="1556536" y="25447"/>
                  </a:lnTo>
                  <a:lnTo>
                    <a:pt x="1579557" y="24020"/>
                  </a:lnTo>
                  <a:lnTo>
                    <a:pt x="1603371" y="21657"/>
                  </a:lnTo>
                  <a:lnTo>
                    <a:pt x="1627714" y="18671"/>
                  </a:lnTo>
                  <a:lnTo>
                    <a:pt x="1650998" y="16681"/>
                  </a:lnTo>
                  <a:lnTo>
                    <a:pt x="1695684" y="14469"/>
                  </a:lnTo>
                  <a:lnTo>
                    <a:pt x="1760509" y="13224"/>
                  </a:lnTo>
                  <a:lnTo>
                    <a:pt x="1888017" y="12746"/>
                  </a:lnTo>
                  <a:lnTo>
                    <a:pt x="1907789" y="11319"/>
                  </a:lnTo>
                  <a:lnTo>
                    <a:pt x="1926615" y="8957"/>
                  </a:lnTo>
                  <a:lnTo>
                    <a:pt x="1944809" y="5971"/>
                  </a:lnTo>
                  <a:lnTo>
                    <a:pt x="1963995" y="3981"/>
                  </a:lnTo>
                  <a:lnTo>
                    <a:pt x="2004127" y="1769"/>
                  </a:lnTo>
                  <a:lnTo>
                    <a:pt x="2066388" y="524"/>
                  </a:lnTo>
                  <a:lnTo>
                    <a:pt x="2197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519665" y="2286000"/>
              <a:ext cx="207100" cy="368301"/>
            </a:xfrm>
            <a:custGeom>
              <a:avLst/>
              <a:gdLst/>
              <a:ahLst/>
              <a:cxnLst/>
              <a:rect l="0" t="0" r="0" b="0"/>
              <a:pathLst>
                <a:path w="207100" h="368301">
                  <a:moveTo>
                    <a:pt x="10935" y="0"/>
                  </a:moveTo>
                  <a:lnTo>
                    <a:pt x="4192" y="20225"/>
                  </a:lnTo>
                  <a:lnTo>
                    <a:pt x="2206" y="31828"/>
                  </a:lnTo>
                  <a:lnTo>
                    <a:pt x="882" y="45207"/>
                  </a:lnTo>
                  <a:lnTo>
                    <a:pt x="0" y="59771"/>
                  </a:lnTo>
                  <a:lnTo>
                    <a:pt x="822" y="73714"/>
                  </a:lnTo>
                  <a:lnTo>
                    <a:pt x="2782" y="87243"/>
                  </a:lnTo>
                  <a:lnTo>
                    <a:pt x="5500" y="100495"/>
                  </a:lnTo>
                  <a:lnTo>
                    <a:pt x="8722" y="113563"/>
                  </a:lnTo>
                  <a:lnTo>
                    <a:pt x="12282" y="126509"/>
                  </a:lnTo>
                  <a:lnTo>
                    <a:pt x="16066" y="139372"/>
                  </a:lnTo>
                  <a:lnTo>
                    <a:pt x="21411" y="152181"/>
                  </a:lnTo>
                  <a:lnTo>
                    <a:pt x="27797" y="164954"/>
                  </a:lnTo>
                  <a:lnTo>
                    <a:pt x="34876" y="177703"/>
                  </a:lnTo>
                  <a:lnTo>
                    <a:pt x="45240" y="186202"/>
                  </a:lnTo>
                  <a:lnTo>
                    <a:pt x="57794" y="191868"/>
                  </a:lnTo>
                  <a:lnTo>
                    <a:pt x="71807" y="195645"/>
                  </a:lnTo>
                  <a:lnTo>
                    <a:pt x="83972" y="193930"/>
                  </a:lnTo>
                  <a:lnTo>
                    <a:pt x="94904" y="188553"/>
                  </a:lnTo>
                  <a:lnTo>
                    <a:pt x="105014" y="180735"/>
                  </a:lnTo>
                  <a:lnTo>
                    <a:pt x="113165" y="171290"/>
                  </a:lnTo>
                  <a:lnTo>
                    <a:pt x="120011" y="160760"/>
                  </a:lnTo>
                  <a:lnTo>
                    <a:pt x="125985" y="149506"/>
                  </a:lnTo>
                  <a:lnTo>
                    <a:pt x="132791" y="137771"/>
                  </a:lnTo>
                  <a:lnTo>
                    <a:pt x="147878" y="113442"/>
                  </a:lnTo>
                  <a:lnTo>
                    <a:pt x="153030" y="99617"/>
                  </a:lnTo>
                  <a:lnTo>
                    <a:pt x="156465" y="84756"/>
                  </a:lnTo>
                  <a:lnTo>
                    <a:pt x="158755" y="69204"/>
                  </a:lnTo>
                  <a:lnTo>
                    <a:pt x="161692" y="63069"/>
                  </a:lnTo>
                  <a:lnTo>
                    <a:pt x="165062" y="63212"/>
                  </a:lnTo>
                  <a:lnTo>
                    <a:pt x="168720" y="67541"/>
                  </a:lnTo>
                  <a:lnTo>
                    <a:pt x="172569" y="74661"/>
                  </a:lnTo>
                  <a:lnTo>
                    <a:pt x="176546" y="83640"/>
                  </a:lnTo>
                  <a:lnTo>
                    <a:pt x="180609" y="93860"/>
                  </a:lnTo>
                  <a:lnTo>
                    <a:pt x="188886" y="116504"/>
                  </a:lnTo>
                  <a:lnTo>
                    <a:pt x="193069" y="128469"/>
                  </a:lnTo>
                  <a:lnTo>
                    <a:pt x="197268" y="142090"/>
                  </a:lnTo>
                  <a:lnTo>
                    <a:pt x="205698" y="172277"/>
                  </a:lnTo>
                  <a:lnTo>
                    <a:pt x="207099" y="189640"/>
                  </a:lnTo>
                  <a:lnTo>
                    <a:pt x="206622" y="208271"/>
                  </a:lnTo>
                  <a:lnTo>
                    <a:pt x="204893" y="227747"/>
                  </a:lnTo>
                  <a:lnTo>
                    <a:pt x="200918" y="244965"/>
                  </a:lnTo>
                  <a:lnTo>
                    <a:pt x="195446" y="260676"/>
                  </a:lnTo>
                  <a:lnTo>
                    <a:pt x="188975" y="275384"/>
                  </a:lnTo>
                  <a:lnTo>
                    <a:pt x="181840" y="289423"/>
                  </a:lnTo>
                  <a:lnTo>
                    <a:pt x="174260" y="303015"/>
                  </a:lnTo>
                  <a:lnTo>
                    <a:pt x="166385" y="316310"/>
                  </a:lnTo>
                  <a:lnTo>
                    <a:pt x="155490" y="327995"/>
                  </a:lnTo>
                  <a:lnTo>
                    <a:pt x="142583" y="338608"/>
                  </a:lnTo>
                  <a:lnTo>
                    <a:pt x="99835" y="368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848100" y="2260600"/>
              <a:ext cx="121042" cy="152401"/>
            </a:xfrm>
            <a:custGeom>
              <a:avLst/>
              <a:gdLst/>
              <a:ahLst/>
              <a:cxnLst/>
              <a:rect l="0" t="0" r="0" b="0"/>
              <a:pathLst>
                <a:path w="121042" h="152401">
                  <a:moveTo>
                    <a:pt x="0" y="0"/>
                  </a:moveTo>
                  <a:lnTo>
                    <a:pt x="13484" y="13484"/>
                  </a:lnTo>
                  <a:lnTo>
                    <a:pt x="21689" y="20278"/>
                  </a:lnTo>
                  <a:lnTo>
                    <a:pt x="31392" y="27629"/>
                  </a:lnTo>
                  <a:lnTo>
                    <a:pt x="42095" y="35353"/>
                  </a:lnTo>
                  <a:lnTo>
                    <a:pt x="53463" y="41913"/>
                  </a:lnTo>
                  <a:lnTo>
                    <a:pt x="65275" y="47697"/>
                  </a:lnTo>
                  <a:lnTo>
                    <a:pt x="77383" y="52965"/>
                  </a:lnTo>
                  <a:lnTo>
                    <a:pt x="89689" y="57887"/>
                  </a:lnTo>
                  <a:lnTo>
                    <a:pt x="114650" y="67120"/>
                  </a:lnTo>
                  <a:lnTo>
                    <a:pt x="120178" y="72969"/>
                  </a:lnTo>
                  <a:lnTo>
                    <a:pt x="121041" y="79690"/>
                  </a:lnTo>
                  <a:lnTo>
                    <a:pt x="118793" y="86993"/>
                  </a:lnTo>
                  <a:lnTo>
                    <a:pt x="113062" y="93273"/>
                  </a:lnTo>
                  <a:lnTo>
                    <a:pt x="105008" y="98871"/>
                  </a:lnTo>
                  <a:lnTo>
                    <a:pt x="95405" y="104014"/>
                  </a:lnTo>
                  <a:lnTo>
                    <a:pt x="86181" y="110264"/>
                  </a:lnTo>
                  <a:lnTo>
                    <a:pt x="77210" y="117254"/>
                  </a:lnTo>
                  <a:lnTo>
                    <a:pt x="3810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848100" y="2467232"/>
              <a:ext cx="152401" cy="21969"/>
            </a:xfrm>
            <a:custGeom>
              <a:avLst/>
              <a:gdLst/>
              <a:ahLst/>
              <a:cxnLst/>
              <a:rect l="0" t="0" r="0" b="0"/>
              <a:pathLst>
                <a:path w="152401" h="21969">
                  <a:moveTo>
                    <a:pt x="0" y="21968"/>
                  </a:moveTo>
                  <a:lnTo>
                    <a:pt x="20225" y="15225"/>
                  </a:lnTo>
                  <a:lnTo>
                    <a:pt x="31828" y="11828"/>
                  </a:lnTo>
                  <a:lnTo>
                    <a:pt x="59771" y="4291"/>
                  </a:lnTo>
                  <a:lnTo>
                    <a:pt x="75125" y="1716"/>
                  </a:lnTo>
                  <a:lnTo>
                    <a:pt x="91006" y="0"/>
                  </a:lnTo>
                  <a:lnTo>
                    <a:pt x="152400" y="92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127500" y="2222500"/>
            <a:ext cx="1168401" cy="279401"/>
            <a:chOff x="4127500" y="2222500"/>
            <a:chExt cx="1168401" cy="279401"/>
          </a:xfrm>
        </p:grpSpPr>
        <p:sp>
          <p:nvSpPr>
            <p:cNvPr id="100" name="Freeform 99"/>
            <p:cNvSpPr/>
            <p:nvPr/>
          </p:nvSpPr>
          <p:spPr>
            <a:xfrm>
              <a:off x="4127500" y="23368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325447" y="2260600"/>
              <a:ext cx="195754" cy="215901"/>
            </a:xfrm>
            <a:custGeom>
              <a:avLst/>
              <a:gdLst/>
              <a:ahLst/>
              <a:cxnLst/>
              <a:rect l="0" t="0" r="0" b="0"/>
              <a:pathLst>
                <a:path w="195754" h="215901">
                  <a:moveTo>
                    <a:pt x="119553" y="0"/>
                  </a:moveTo>
                  <a:lnTo>
                    <a:pt x="133037" y="13484"/>
                  </a:lnTo>
                  <a:lnTo>
                    <a:pt x="138420" y="21689"/>
                  </a:lnTo>
                  <a:lnTo>
                    <a:pt x="143419" y="31392"/>
                  </a:lnTo>
                  <a:lnTo>
                    <a:pt x="148164" y="42095"/>
                  </a:lnTo>
                  <a:lnTo>
                    <a:pt x="151327" y="54874"/>
                  </a:lnTo>
                  <a:lnTo>
                    <a:pt x="153435" y="69038"/>
                  </a:lnTo>
                  <a:lnTo>
                    <a:pt x="154841" y="84125"/>
                  </a:lnTo>
                  <a:lnTo>
                    <a:pt x="152956" y="98417"/>
                  </a:lnTo>
                  <a:lnTo>
                    <a:pt x="148877" y="112178"/>
                  </a:lnTo>
                  <a:lnTo>
                    <a:pt x="143336" y="125585"/>
                  </a:lnTo>
                  <a:lnTo>
                    <a:pt x="136819" y="137345"/>
                  </a:lnTo>
                  <a:lnTo>
                    <a:pt x="129653" y="148008"/>
                  </a:lnTo>
                  <a:lnTo>
                    <a:pt x="122052" y="157939"/>
                  </a:lnTo>
                  <a:lnTo>
                    <a:pt x="112753" y="165970"/>
                  </a:lnTo>
                  <a:lnTo>
                    <a:pt x="102319" y="172735"/>
                  </a:lnTo>
                  <a:lnTo>
                    <a:pt x="91130" y="178657"/>
                  </a:lnTo>
                  <a:lnTo>
                    <a:pt x="79438" y="184015"/>
                  </a:lnTo>
                  <a:lnTo>
                    <a:pt x="67409" y="188999"/>
                  </a:lnTo>
                  <a:lnTo>
                    <a:pt x="55157" y="193732"/>
                  </a:lnTo>
                  <a:lnTo>
                    <a:pt x="42756" y="195477"/>
                  </a:lnTo>
                  <a:lnTo>
                    <a:pt x="30254" y="195229"/>
                  </a:lnTo>
                  <a:lnTo>
                    <a:pt x="17687" y="193652"/>
                  </a:lnTo>
                  <a:lnTo>
                    <a:pt x="9309" y="186957"/>
                  </a:lnTo>
                  <a:lnTo>
                    <a:pt x="3724" y="176849"/>
                  </a:lnTo>
                  <a:lnTo>
                    <a:pt x="0" y="164466"/>
                  </a:lnTo>
                  <a:lnTo>
                    <a:pt x="1751" y="154799"/>
                  </a:lnTo>
                  <a:lnTo>
                    <a:pt x="7152" y="146944"/>
                  </a:lnTo>
                  <a:lnTo>
                    <a:pt x="14985" y="140296"/>
                  </a:lnTo>
                  <a:lnTo>
                    <a:pt x="25852" y="135864"/>
                  </a:lnTo>
                  <a:lnTo>
                    <a:pt x="38741" y="132909"/>
                  </a:lnTo>
                  <a:lnTo>
                    <a:pt x="52978" y="130939"/>
                  </a:lnTo>
                  <a:lnTo>
                    <a:pt x="66703" y="132448"/>
                  </a:lnTo>
                  <a:lnTo>
                    <a:pt x="80086" y="136276"/>
                  </a:lnTo>
                  <a:lnTo>
                    <a:pt x="93242" y="141651"/>
                  </a:lnTo>
                  <a:lnTo>
                    <a:pt x="104834" y="148056"/>
                  </a:lnTo>
                  <a:lnTo>
                    <a:pt x="115385" y="155148"/>
                  </a:lnTo>
                  <a:lnTo>
                    <a:pt x="125241" y="162699"/>
                  </a:lnTo>
                  <a:lnTo>
                    <a:pt x="134633" y="170554"/>
                  </a:lnTo>
                  <a:lnTo>
                    <a:pt x="143717" y="178614"/>
                  </a:lnTo>
                  <a:lnTo>
                    <a:pt x="195753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622800" y="2374900"/>
              <a:ext cx="127001" cy="88901"/>
            </a:xfrm>
            <a:custGeom>
              <a:avLst/>
              <a:gdLst/>
              <a:ahLst/>
              <a:cxnLst/>
              <a:rect l="0" t="0" r="0" b="0"/>
              <a:pathLst>
                <a:path w="127001" h="88901">
                  <a:moveTo>
                    <a:pt x="0" y="0"/>
                  </a:moveTo>
                  <a:lnTo>
                    <a:pt x="13484" y="20225"/>
                  </a:lnTo>
                  <a:lnTo>
                    <a:pt x="21689" y="27595"/>
                  </a:lnTo>
                  <a:lnTo>
                    <a:pt x="31392" y="33918"/>
                  </a:lnTo>
                  <a:lnTo>
                    <a:pt x="42095" y="39545"/>
                  </a:lnTo>
                  <a:lnTo>
                    <a:pt x="52052" y="46119"/>
                  </a:lnTo>
                  <a:lnTo>
                    <a:pt x="61512" y="53324"/>
                  </a:lnTo>
                  <a:lnTo>
                    <a:pt x="70641" y="60949"/>
                  </a:lnTo>
                  <a:lnTo>
                    <a:pt x="80960" y="67443"/>
                  </a:lnTo>
                  <a:lnTo>
                    <a:pt x="92073" y="73184"/>
                  </a:lnTo>
                  <a:lnTo>
                    <a:pt x="127000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635500" y="236220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127000" y="0"/>
                  </a:moveTo>
                  <a:lnTo>
                    <a:pt x="42202" y="84797"/>
                  </a:lnTo>
                  <a:lnTo>
                    <a:pt x="33779" y="94631"/>
                  </a:lnTo>
                  <a:lnTo>
                    <a:pt x="25342" y="105420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876800" y="23749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20225" y="6742"/>
                  </a:lnTo>
                  <a:lnTo>
                    <a:pt x="31828" y="8727"/>
                  </a:lnTo>
                  <a:lnTo>
                    <a:pt x="45208" y="10051"/>
                  </a:lnTo>
                  <a:lnTo>
                    <a:pt x="889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098083" y="2247900"/>
              <a:ext cx="159718" cy="101601"/>
            </a:xfrm>
            <a:custGeom>
              <a:avLst/>
              <a:gdLst/>
              <a:ahLst/>
              <a:cxnLst/>
              <a:rect l="0" t="0" r="0" b="0"/>
              <a:pathLst>
                <a:path w="159718" h="101601">
                  <a:moveTo>
                    <a:pt x="7317" y="0"/>
                  </a:moveTo>
                  <a:lnTo>
                    <a:pt x="574" y="20225"/>
                  </a:lnTo>
                  <a:lnTo>
                    <a:pt x="0" y="30417"/>
                  </a:lnTo>
                  <a:lnTo>
                    <a:pt x="1027" y="41444"/>
                  </a:lnTo>
                  <a:lnTo>
                    <a:pt x="3124" y="53029"/>
                  </a:lnTo>
                  <a:lnTo>
                    <a:pt x="10166" y="60753"/>
                  </a:lnTo>
                  <a:lnTo>
                    <a:pt x="20505" y="65902"/>
                  </a:lnTo>
                  <a:lnTo>
                    <a:pt x="33042" y="69334"/>
                  </a:lnTo>
                  <a:lnTo>
                    <a:pt x="47045" y="71623"/>
                  </a:lnTo>
                  <a:lnTo>
                    <a:pt x="62024" y="73148"/>
                  </a:lnTo>
                  <a:lnTo>
                    <a:pt x="77655" y="74165"/>
                  </a:lnTo>
                  <a:lnTo>
                    <a:pt x="92309" y="77666"/>
                  </a:lnTo>
                  <a:lnTo>
                    <a:pt x="106311" y="82821"/>
                  </a:lnTo>
                  <a:lnTo>
                    <a:pt x="159717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57800" y="2222500"/>
              <a:ext cx="38101" cy="254001"/>
            </a:xfrm>
            <a:custGeom>
              <a:avLst/>
              <a:gdLst/>
              <a:ahLst/>
              <a:cxnLst/>
              <a:rect l="0" t="0" r="0" b="0"/>
              <a:pathLst>
                <a:path w="38101" h="254001">
                  <a:moveTo>
                    <a:pt x="38100" y="0"/>
                  </a:moveTo>
                  <a:lnTo>
                    <a:pt x="24615" y="13484"/>
                  </a:lnTo>
                  <a:lnTo>
                    <a:pt x="20644" y="23100"/>
                  </a:lnTo>
                  <a:lnTo>
                    <a:pt x="17996" y="35155"/>
                  </a:lnTo>
                  <a:lnTo>
                    <a:pt x="16230" y="48837"/>
                  </a:lnTo>
                  <a:lnTo>
                    <a:pt x="15053" y="63602"/>
                  </a:lnTo>
                  <a:lnTo>
                    <a:pt x="14269" y="79090"/>
                  </a:lnTo>
                  <a:lnTo>
                    <a:pt x="13746" y="95060"/>
                  </a:lnTo>
                  <a:lnTo>
                    <a:pt x="14808" y="111351"/>
                  </a:lnTo>
                  <a:lnTo>
                    <a:pt x="16927" y="127856"/>
                  </a:lnTo>
                  <a:lnTo>
                    <a:pt x="19751" y="144504"/>
                  </a:lnTo>
                  <a:lnTo>
                    <a:pt x="20223" y="159836"/>
                  </a:lnTo>
                  <a:lnTo>
                    <a:pt x="19126" y="174290"/>
                  </a:lnTo>
                  <a:lnTo>
                    <a:pt x="16984" y="188160"/>
                  </a:lnTo>
                  <a:lnTo>
                    <a:pt x="14145" y="201640"/>
                  </a:lnTo>
                  <a:lnTo>
                    <a:pt x="10841" y="21486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257800" y="2476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343400" y="22225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101600" y="25400"/>
                  </a:moveTo>
                  <a:lnTo>
                    <a:pt x="60155" y="11584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913221" y="2984500"/>
            <a:ext cx="1433980" cy="177801"/>
            <a:chOff x="7913221" y="2984500"/>
            <a:chExt cx="1433980" cy="177801"/>
          </a:xfrm>
        </p:grpSpPr>
        <p:sp>
          <p:nvSpPr>
            <p:cNvPr id="110" name="Freeform 109"/>
            <p:cNvSpPr/>
            <p:nvPr/>
          </p:nvSpPr>
          <p:spPr>
            <a:xfrm>
              <a:off x="7913221" y="3022600"/>
              <a:ext cx="101766" cy="139701"/>
            </a:xfrm>
            <a:custGeom>
              <a:avLst/>
              <a:gdLst/>
              <a:ahLst/>
              <a:cxnLst/>
              <a:rect l="0" t="0" r="0" b="0"/>
              <a:pathLst>
                <a:path w="101766" h="139701">
                  <a:moveTo>
                    <a:pt x="49679" y="0"/>
                  </a:moveTo>
                  <a:lnTo>
                    <a:pt x="69904" y="6742"/>
                  </a:lnTo>
                  <a:lnTo>
                    <a:pt x="78684" y="11550"/>
                  </a:lnTo>
                  <a:lnTo>
                    <a:pt x="87360" y="17577"/>
                  </a:lnTo>
                  <a:lnTo>
                    <a:pt x="95966" y="24418"/>
                  </a:lnTo>
                  <a:lnTo>
                    <a:pt x="100292" y="33212"/>
                  </a:lnTo>
                  <a:lnTo>
                    <a:pt x="101765" y="43308"/>
                  </a:lnTo>
                  <a:lnTo>
                    <a:pt x="101337" y="54272"/>
                  </a:lnTo>
                  <a:lnTo>
                    <a:pt x="98228" y="64403"/>
                  </a:lnTo>
                  <a:lnTo>
                    <a:pt x="93334" y="73980"/>
                  </a:lnTo>
                  <a:lnTo>
                    <a:pt x="87249" y="83186"/>
                  </a:lnTo>
                  <a:lnTo>
                    <a:pt x="80370" y="92146"/>
                  </a:lnTo>
                  <a:lnTo>
                    <a:pt x="72962" y="100942"/>
                  </a:lnTo>
                  <a:lnTo>
                    <a:pt x="65201" y="109628"/>
                  </a:lnTo>
                  <a:lnTo>
                    <a:pt x="54382" y="115418"/>
                  </a:lnTo>
                  <a:lnTo>
                    <a:pt x="41526" y="119279"/>
                  </a:lnTo>
                  <a:lnTo>
                    <a:pt x="27310" y="121852"/>
                  </a:lnTo>
                  <a:lnTo>
                    <a:pt x="16422" y="119335"/>
                  </a:lnTo>
                  <a:lnTo>
                    <a:pt x="7752" y="113423"/>
                  </a:lnTo>
                  <a:lnTo>
                    <a:pt x="561" y="105249"/>
                  </a:lnTo>
                  <a:lnTo>
                    <a:pt x="0" y="98388"/>
                  </a:lnTo>
                  <a:lnTo>
                    <a:pt x="3860" y="92403"/>
                  </a:lnTo>
                  <a:lnTo>
                    <a:pt x="10666" y="87002"/>
                  </a:lnTo>
                  <a:lnTo>
                    <a:pt x="19437" y="84812"/>
                  </a:lnTo>
                  <a:lnTo>
                    <a:pt x="29517" y="84763"/>
                  </a:lnTo>
                  <a:lnTo>
                    <a:pt x="40471" y="86142"/>
                  </a:lnTo>
                  <a:lnTo>
                    <a:pt x="50595" y="89883"/>
                  </a:lnTo>
                  <a:lnTo>
                    <a:pt x="60168" y="95200"/>
                  </a:lnTo>
                  <a:lnTo>
                    <a:pt x="100479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362558" y="3022600"/>
              <a:ext cx="121043" cy="63501"/>
            </a:xfrm>
            <a:custGeom>
              <a:avLst/>
              <a:gdLst/>
              <a:ahLst/>
              <a:cxnLst/>
              <a:rect l="0" t="0" r="0" b="0"/>
              <a:pathLst>
                <a:path w="121043" h="63501">
                  <a:moveTo>
                    <a:pt x="6742" y="0"/>
                  </a:moveTo>
                  <a:lnTo>
                    <a:pt x="0" y="20225"/>
                  </a:lnTo>
                  <a:lnTo>
                    <a:pt x="836" y="29006"/>
                  </a:lnTo>
                  <a:lnTo>
                    <a:pt x="4215" y="37681"/>
                  </a:lnTo>
                  <a:lnTo>
                    <a:pt x="9291" y="46287"/>
                  </a:lnTo>
                  <a:lnTo>
                    <a:pt x="16908" y="50614"/>
                  </a:lnTo>
                  <a:lnTo>
                    <a:pt x="26219" y="52087"/>
                  </a:lnTo>
                  <a:lnTo>
                    <a:pt x="36660" y="51658"/>
                  </a:lnTo>
                  <a:lnTo>
                    <a:pt x="47854" y="52783"/>
                  </a:lnTo>
                  <a:lnTo>
                    <a:pt x="59549" y="54944"/>
                  </a:lnTo>
                  <a:lnTo>
                    <a:pt x="121042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477460" y="3022600"/>
              <a:ext cx="18841" cy="139701"/>
            </a:xfrm>
            <a:custGeom>
              <a:avLst/>
              <a:gdLst/>
              <a:ahLst/>
              <a:cxnLst/>
              <a:rect l="0" t="0" r="0" b="0"/>
              <a:pathLst>
                <a:path w="18841" h="139701">
                  <a:moveTo>
                    <a:pt x="18840" y="0"/>
                  </a:moveTo>
                  <a:lnTo>
                    <a:pt x="1163" y="53029"/>
                  </a:lnTo>
                  <a:lnTo>
                    <a:pt x="0" y="64986"/>
                  </a:lnTo>
                  <a:lnTo>
                    <a:pt x="635" y="77191"/>
                  </a:lnTo>
                  <a:lnTo>
                    <a:pt x="614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828265" y="3009900"/>
              <a:ext cx="126221" cy="139851"/>
            </a:xfrm>
            <a:custGeom>
              <a:avLst/>
              <a:gdLst/>
              <a:ahLst/>
              <a:cxnLst/>
              <a:rect l="0" t="0" r="0" b="0"/>
              <a:pathLst>
                <a:path w="126221" h="139851">
                  <a:moveTo>
                    <a:pt x="10935" y="0"/>
                  </a:moveTo>
                  <a:lnTo>
                    <a:pt x="4193" y="20225"/>
                  </a:lnTo>
                  <a:lnTo>
                    <a:pt x="2206" y="31828"/>
                  </a:lnTo>
                  <a:lnTo>
                    <a:pt x="882" y="45207"/>
                  </a:lnTo>
                  <a:lnTo>
                    <a:pt x="0" y="59771"/>
                  </a:lnTo>
                  <a:lnTo>
                    <a:pt x="823" y="73714"/>
                  </a:lnTo>
                  <a:lnTo>
                    <a:pt x="2782" y="87243"/>
                  </a:lnTo>
                  <a:lnTo>
                    <a:pt x="5499" y="100495"/>
                  </a:lnTo>
                  <a:lnTo>
                    <a:pt x="10134" y="112152"/>
                  </a:lnTo>
                  <a:lnTo>
                    <a:pt x="16045" y="122745"/>
                  </a:lnTo>
                  <a:lnTo>
                    <a:pt x="22808" y="132630"/>
                  </a:lnTo>
                  <a:lnTo>
                    <a:pt x="32961" y="137809"/>
                  </a:lnTo>
                  <a:lnTo>
                    <a:pt x="45374" y="139850"/>
                  </a:lnTo>
                  <a:lnTo>
                    <a:pt x="59294" y="139800"/>
                  </a:lnTo>
                  <a:lnTo>
                    <a:pt x="71397" y="136944"/>
                  </a:lnTo>
                  <a:lnTo>
                    <a:pt x="82288" y="132218"/>
                  </a:lnTo>
                  <a:lnTo>
                    <a:pt x="92370" y="126245"/>
                  </a:lnTo>
                  <a:lnTo>
                    <a:pt x="101913" y="118030"/>
                  </a:lnTo>
                  <a:lnTo>
                    <a:pt x="111099" y="108320"/>
                  </a:lnTo>
                  <a:lnTo>
                    <a:pt x="120044" y="97613"/>
                  </a:lnTo>
                  <a:lnTo>
                    <a:pt x="124597" y="86242"/>
                  </a:lnTo>
                  <a:lnTo>
                    <a:pt x="126220" y="74428"/>
                  </a:lnTo>
                  <a:lnTo>
                    <a:pt x="125892" y="62318"/>
                  </a:lnTo>
                  <a:lnTo>
                    <a:pt x="121439" y="57068"/>
                  </a:lnTo>
                  <a:lnTo>
                    <a:pt x="114237" y="56389"/>
                  </a:lnTo>
                  <a:lnTo>
                    <a:pt x="105203" y="58759"/>
                  </a:lnTo>
                  <a:lnTo>
                    <a:pt x="96358" y="63162"/>
                  </a:lnTo>
                  <a:lnTo>
                    <a:pt x="87639" y="68919"/>
                  </a:lnTo>
                  <a:lnTo>
                    <a:pt x="79004" y="75579"/>
                  </a:lnTo>
                  <a:lnTo>
                    <a:pt x="71836" y="84252"/>
                  </a:lnTo>
                  <a:lnTo>
                    <a:pt x="65647" y="94268"/>
                  </a:lnTo>
                  <a:lnTo>
                    <a:pt x="49035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290006" y="2984500"/>
              <a:ext cx="57195" cy="131002"/>
            </a:xfrm>
            <a:custGeom>
              <a:avLst/>
              <a:gdLst/>
              <a:ahLst/>
              <a:cxnLst/>
              <a:rect l="0" t="0" r="0" b="0"/>
              <a:pathLst>
                <a:path w="57195" h="131002">
                  <a:moveTo>
                    <a:pt x="57194" y="0"/>
                  </a:moveTo>
                  <a:lnTo>
                    <a:pt x="36968" y="6742"/>
                  </a:lnTo>
                  <a:lnTo>
                    <a:pt x="28188" y="11550"/>
                  </a:lnTo>
                  <a:lnTo>
                    <a:pt x="19512" y="17577"/>
                  </a:lnTo>
                  <a:lnTo>
                    <a:pt x="10906" y="24418"/>
                  </a:lnTo>
                  <a:lnTo>
                    <a:pt x="6580" y="33212"/>
                  </a:lnTo>
                  <a:lnTo>
                    <a:pt x="5107" y="43308"/>
                  </a:lnTo>
                  <a:lnTo>
                    <a:pt x="5535" y="54272"/>
                  </a:lnTo>
                  <a:lnTo>
                    <a:pt x="8644" y="64403"/>
                  </a:lnTo>
                  <a:lnTo>
                    <a:pt x="13538" y="73980"/>
                  </a:lnTo>
                  <a:lnTo>
                    <a:pt x="19623" y="83186"/>
                  </a:lnTo>
                  <a:lnTo>
                    <a:pt x="27913" y="92146"/>
                  </a:lnTo>
                  <a:lnTo>
                    <a:pt x="37674" y="100942"/>
                  </a:lnTo>
                  <a:lnTo>
                    <a:pt x="48413" y="109628"/>
                  </a:lnTo>
                  <a:lnTo>
                    <a:pt x="51340" y="116829"/>
                  </a:lnTo>
                  <a:lnTo>
                    <a:pt x="49058" y="123042"/>
                  </a:lnTo>
                  <a:lnTo>
                    <a:pt x="43304" y="128594"/>
                  </a:lnTo>
                  <a:lnTo>
                    <a:pt x="35234" y="130885"/>
                  </a:lnTo>
                  <a:lnTo>
                    <a:pt x="25620" y="131001"/>
                  </a:lnTo>
                  <a:lnTo>
                    <a:pt x="14977" y="129667"/>
                  </a:lnTo>
                  <a:lnTo>
                    <a:pt x="7883" y="123133"/>
                  </a:lnTo>
                  <a:lnTo>
                    <a:pt x="3153" y="113133"/>
                  </a:lnTo>
                  <a:lnTo>
                    <a:pt x="0" y="100822"/>
                  </a:lnTo>
                  <a:lnTo>
                    <a:pt x="2131" y="89792"/>
                  </a:lnTo>
                  <a:lnTo>
                    <a:pt x="7786" y="79617"/>
                  </a:lnTo>
                  <a:lnTo>
                    <a:pt x="15788" y="70011"/>
                  </a:lnTo>
                  <a:lnTo>
                    <a:pt x="22534" y="59374"/>
                  </a:lnTo>
                  <a:lnTo>
                    <a:pt x="28443" y="48049"/>
                  </a:lnTo>
                  <a:lnTo>
                    <a:pt x="44494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Freeform 115"/>
          <p:cNvSpPr/>
          <p:nvPr/>
        </p:nvSpPr>
        <p:spPr>
          <a:xfrm>
            <a:off x="7333860" y="2447459"/>
            <a:ext cx="121630" cy="143342"/>
          </a:xfrm>
          <a:custGeom>
            <a:avLst/>
            <a:gdLst/>
            <a:ahLst/>
            <a:cxnLst/>
            <a:rect l="0" t="0" r="0" b="0"/>
            <a:pathLst>
              <a:path w="121630" h="143342">
                <a:moveTo>
                  <a:pt x="32140" y="16341"/>
                </a:moveTo>
                <a:lnTo>
                  <a:pt x="52365" y="2856"/>
                </a:lnTo>
                <a:lnTo>
                  <a:pt x="62557" y="296"/>
                </a:lnTo>
                <a:lnTo>
                  <a:pt x="73585" y="0"/>
                </a:lnTo>
                <a:lnTo>
                  <a:pt x="85170" y="1213"/>
                </a:lnTo>
                <a:lnTo>
                  <a:pt x="95715" y="4844"/>
                </a:lnTo>
                <a:lnTo>
                  <a:pt x="105568" y="10088"/>
                </a:lnTo>
                <a:lnTo>
                  <a:pt x="114958" y="16405"/>
                </a:lnTo>
                <a:lnTo>
                  <a:pt x="119808" y="26261"/>
                </a:lnTo>
                <a:lnTo>
                  <a:pt x="121629" y="38477"/>
                </a:lnTo>
                <a:lnTo>
                  <a:pt x="121432" y="52265"/>
                </a:lnTo>
                <a:lnTo>
                  <a:pt x="118479" y="65690"/>
                </a:lnTo>
                <a:lnTo>
                  <a:pt x="113688" y="78874"/>
                </a:lnTo>
                <a:lnTo>
                  <a:pt x="107672" y="91896"/>
                </a:lnTo>
                <a:lnTo>
                  <a:pt x="99428" y="101989"/>
                </a:lnTo>
                <a:lnTo>
                  <a:pt x="89698" y="110128"/>
                </a:lnTo>
                <a:lnTo>
                  <a:pt x="78979" y="116966"/>
                </a:lnTo>
                <a:lnTo>
                  <a:pt x="67599" y="122935"/>
                </a:lnTo>
                <a:lnTo>
                  <a:pt x="55779" y="128326"/>
                </a:lnTo>
                <a:lnTo>
                  <a:pt x="43666" y="133331"/>
                </a:lnTo>
                <a:lnTo>
                  <a:pt x="31357" y="135256"/>
                </a:lnTo>
                <a:lnTo>
                  <a:pt x="18918" y="135129"/>
                </a:lnTo>
                <a:lnTo>
                  <a:pt x="6391" y="133633"/>
                </a:lnTo>
                <a:lnTo>
                  <a:pt x="863" y="128402"/>
                </a:lnTo>
                <a:lnTo>
                  <a:pt x="0" y="120681"/>
                </a:lnTo>
                <a:lnTo>
                  <a:pt x="2246" y="111301"/>
                </a:lnTo>
                <a:lnTo>
                  <a:pt x="9388" y="105047"/>
                </a:lnTo>
                <a:lnTo>
                  <a:pt x="19795" y="100879"/>
                </a:lnTo>
                <a:lnTo>
                  <a:pt x="32376" y="98099"/>
                </a:lnTo>
                <a:lnTo>
                  <a:pt x="44997" y="97657"/>
                </a:lnTo>
                <a:lnTo>
                  <a:pt x="57645" y="98774"/>
                </a:lnTo>
                <a:lnTo>
                  <a:pt x="70310" y="100930"/>
                </a:lnTo>
                <a:lnTo>
                  <a:pt x="80164" y="106600"/>
                </a:lnTo>
                <a:lnTo>
                  <a:pt x="88145" y="114613"/>
                </a:lnTo>
                <a:lnTo>
                  <a:pt x="108340" y="14334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7347160" y="2032000"/>
            <a:ext cx="120441" cy="139701"/>
            <a:chOff x="7347160" y="2032000"/>
            <a:chExt cx="120441" cy="139701"/>
          </a:xfrm>
        </p:grpSpPr>
        <p:sp>
          <p:nvSpPr>
            <p:cNvPr id="117" name="Freeform 116"/>
            <p:cNvSpPr/>
            <p:nvPr/>
          </p:nvSpPr>
          <p:spPr>
            <a:xfrm>
              <a:off x="7347160" y="2044700"/>
              <a:ext cx="82341" cy="56520"/>
            </a:xfrm>
            <a:custGeom>
              <a:avLst/>
              <a:gdLst/>
              <a:ahLst/>
              <a:cxnLst/>
              <a:rect l="0" t="0" r="0" b="0"/>
              <a:pathLst>
                <a:path w="82341" h="56520">
                  <a:moveTo>
                    <a:pt x="18840" y="0"/>
                  </a:moveTo>
                  <a:lnTo>
                    <a:pt x="0" y="56519"/>
                  </a:lnTo>
                  <a:lnTo>
                    <a:pt x="2470" y="49108"/>
                  </a:lnTo>
                  <a:lnTo>
                    <a:pt x="9338" y="45439"/>
                  </a:lnTo>
                  <a:lnTo>
                    <a:pt x="19560" y="42992"/>
                  </a:lnTo>
                  <a:lnTo>
                    <a:pt x="8234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451259" y="2032000"/>
              <a:ext cx="16342" cy="139701"/>
            </a:xfrm>
            <a:custGeom>
              <a:avLst/>
              <a:gdLst/>
              <a:ahLst/>
              <a:cxnLst/>
              <a:rect l="0" t="0" r="0" b="0"/>
              <a:pathLst>
                <a:path w="16342" h="139701">
                  <a:moveTo>
                    <a:pt x="16341" y="0"/>
                  </a:moveTo>
                  <a:lnTo>
                    <a:pt x="2856" y="13484"/>
                  </a:lnTo>
                  <a:lnTo>
                    <a:pt x="296" y="21689"/>
                  </a:lnTo>
                  <a:lnTo>
                    <a:pt x="0" y="31392"/>
                  </a:lnTo>
                  <a:lnTo>
                    <a:pt x="1214" y="42095"/>
                  </a:lnTo>
                  <a:lnTo>
                    <a:pt x="3434" y="53463"/>
                  </a:lnTo>
                  <a:lnTo>
                    <a:pt x="6325" y="65275"/>
                  </a:lnTo>
                  <a:lnTo>
                    <a:pt x="16341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Freeform 119"/>
          <p:cNvSpPr/>
          <p:nvPr/>
        </p:nvSpPr>
        <p:spPr>
          <a:xfrm>
            <a:off x="7345983" y="1536700"/>
            <a:ext cx="98820" cy="139701"/>
          </a:xfrm>
          <a:custGeom>
            <a:avLst/>
            <a:gdLst/>
            <a:ahLst/>
            <a:cxnLst/>
            <a:rect l="0" t="0" r="0" b="0"/>
            <a:pathLst>
              <a:path w="98820" h="139701">
                <a:moveTo>
                  <a:pt x="7317" y="0"/>
                </a:moveTo>
                <a:lnTo>
                  <a:pt x="575" y="20225"/>
                </a:lnTo>
                <a:lnTo>
                  <a:pt x="0" y="30417"/>
                </a:lnTo>
                <a:lnTo>
                  <a:pt x="1028" y="41444"/>
                </a:lnTo>
                <a:lnTo>
                  <a:pt x="3124" y="53029"/>
                </a:lnTo>
                <a:lnTo>
                  <a:pt x="5933" y="64986"/>
                </a:lnTo>
                <a:lnTo>
                  <a:pt x="9216" y="77191"/>
                </a:lnTo>
                <a:lnTo>
                  <a:pt x="12816" y="89560"/>
                </a:lnTo>
                <a:lnTo>
                  <a:pt x="18038" y="100629"/>
                </a:lnTo>
                <a:lnTo>
                  <a:pt x="24342" y="110830"/>
                </a:lnTo>
                <a:lnTo>
                  <a:pt x="31367" y="120453"/>
                </a:lnTo>
                <a:lnTo>
                  <a:pt x="41694" y="126869"/>
                </a:lnTo>
                <a:lnTo>
                  <a:pt x="54224" y="131146"/>
                </a:lnTo>
                <a:lnTo>
                  <a:pt x="68221" y="133997"/>
                </a:lnTo>
                <a:lnTo>
                  <a:pt x="78964" y="131665"/>
                </a:lnTo>
                <a:lnTo>
                  <a:pt x="87538" y="125876"/>
                </a:lnTo>
                <a:lnTo>
                  <a:pt x="94664" y="117784"/>
                </a:lnTo>
                <a:lnTo>
                  <a:pt x="98004" y="108156"/>
                </a:lnTo>
                <a:lnTo>
                  <a:pt x="98819" y="97504"/>
                </a:lnTo>
                <a:lnTo>
                  <a:pt x="97951" y="86169"/>
                </a:lnTo>
                <a:lnTo>
                  <a:pt x="93140" y="81435"/>
                </a:lnTo>
                <a:lnTo>
                  <a:pt x="85699" y="81101"/>
                </a:lnTo>
                <a:lnTo>
                  <a:pt x="76505" y="83700"/>
                </a:lnTo>
                <a:lnTo>
                  <a:pt x="67553" y="88256"/>
                </a:lnTo>
                <a:lnTo>
                  <a:pt x="58763" y="94115"/>
                </a:lnTo>
                <a:lnTo>
                  <a:pt x="32717" y="139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7353730" y="1092200"/>
            <a:ext cx="88471" cy="158312"/>
          </a:xfrm>
          <a:custGeom>
            <a:avLst/>
            <a:gdLst/>
            <a:ahLst/>
            <a:cxnLst/>
            <a:rect l="0" t="0" r="0" b="0"/>
            <a:pathLst>
              <a:path w="88471" h="158312">
                <a:moveTo>
                  <a:pt x="88470" y="0"/>
                </a:moveTo>
                <a:lnTo>
                  <a:pt x="61501" y="0"/>
                </a:lnTo>
                <a:lnTo>
                  <a:pt x="49325" y="1411"/>
                </a:lnTo>
                <a:lnTo>
                  <a:pt x="36973" y="3762"/>
                </a:lnTo>
                <a:lnTo>
                  <a:pt x="24505" y="6742"/>
                </a:lnTo>
                <a:lnTo>
                  <a:pt x="14782" y="12961"/>
                </a:lnTo>
                <a:lnTo>
                  <a:pt x="6889" y="21340"/>
                </a:lnTo>
                <a:lnTo>
                  <a:pt x="216" y="31160"/>
                </a:lnTo>
                <a:lnTo>
                  <a:pt x="0" y="40529"/>
                </a:lnTo>
                <a:lnTo>
                  <a:pt x="4090" y="49597"/>
                </a:lnTo>
                <a:lnTo>
                  <a:pt x="11050" y="58464"/>
                </a:lnTo>
                <a:lnTo>
                  <a:pt x="18512" y="67198"/>
                </a:lnTo>
                <a:lnTo>
                  <a:pt x="26309" y="75843"/>
                </a:lnTo>
                <a:lnTo>
                  <a:pt x="42498" y="92974"/>
                </a:lnTo>
                <a:lnTo>
                  <a:pt x="59101" y="109996"/>
                </a:lnTo>
                <a:lnTo>
                  <a:pt x="63246" y="119897"/>
                </a:lnTo>
                <a:lnTo>
                  <a:pt x="64598" y="130731"/>
                </a:lnTo>
                <a:lnTo>
                  <a:pt x="64089" y="142187"/>
                </a:lnTo>
                <a:lnTo>
                  <a:pt x="58105" y="149825"/>
                </a:lnTo>
                <a:lnTo>
                  <a:pt x="48470" y="154916"/>
                </a:lnTo>
                <a:lnTo>
                  <a:pt x="36404" y="158311"/>
                </a:lnTo>
                <a:lnTo>
                  <a:pt x="25537" y="157751"/>
                </a:lnTo>
                <a:lnTo>
                  <a:pt x="15470" y="154556"/>
                </a:lnTo>
                <a:lnTo>
                  <a:pt x="5937" y="149604"/>
                </a:lnTo>
                <a:lnTo>
                  <a:pt x="2403" y="143480"/>
                </a:lnTo>
                <a:lnTo>
                  <a:pt x="2870" y="136576"/>
                </a:lnTo>
                <a:lnTo>
                  <a:pt x="6003" y="129150"/>
                </a:lnTo>
                <a:lnTo>
                  <a:pt x="10914" y="121378"/>
                </a:lnTo>
                <a:lnTo>
                  <a:pt x="17010" y="113374"/>
                </a:lnTo>
                <a:lnTo>
                  <a:pt x="23897" y="105216"/>
                </a:lnTo>
                <a:lnTo>
                  <a:pt x="31310" y="96955"/>
                </a:lnTo>
                <a:lnTo>
                  <a:pt x="47073" y="80250"/>
                </a:lnTo>
                <a:lnTo>
                  <a:pt x="53816" y="70433"/>
                </a:lnTo>
                <a:lnTo>
                  <a:pt x="59723" y="59655"/>
                </a:lnTo>
                <a:lnTo>
                  <a:pt x="6307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7264400" y="3429000"/>
            <a:ext cx="25401" cy="1"/>
          </a:xfrm>
          <a:custGeom>
            <a:avLst/>
            <a:gdLst/>
            <a:ahLst/>
            <a:cxnLst/>
            <a:rect l="0" t="0" r="0" b="0"/>
            <a:pathLst>
              <a:path w="25401" h="1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6134100" y="3002583"/>
            <a:ext cx="1333501" cy="502618"/>
            <a:chOff x="6134100" y="3002583"/>
            <a:chExt cx="1333501" cy="502618"/>
          </a:xfrm>
        </p:grpSpPr>
        <p:sp>
          <p:nvSpPr>
            <p:cNvPr id="123" name="Freeform 122"/>
            <p:cNvSpPr/>
            <p:nvPr/>
          </p:nvSpPr>
          <p:spPr>
            <a:xfrm>
              <a:off x="6997700" y="30861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188200" y="3002583"/>
              <a:ext cx="76201" cy="121618"/>
            </a:xfrm>
            <a:custGeom>
              <a:avLst/>
              <a:gdLst/>
              <a:ahLst/>
              <a:cxnLst/>
              <a:rect l="0" t="0" r="0" b="0"/>
              <a:pathLst>
                <a:path w="76201" h="121618">
                  <a:moveTo>
                    <a:pt x="0" y="7317"/>
                  </a:moveTo>
                  <a:lnTo>
                    <a:pt x="20225" y="574"/>
                  </a:lnTo>
                  <a:lnTo>
                    <a:pt x="30417" y="0"/>
                  </a:lnTo>
                  <a:lnTo>
                    <a:pt x="41445" y="1028"/>
                  </a:lnTo>
                  <a:lnTo>
                    <a:pt x="53030" y="3124"/>
                  </a:lnTo>
                  <a:lnTo>
                    <a:pt x="59342" y="10166"/>
                  </a:lnTo>
                  <a:lnTo>
                    <a:pt x="62138" y="20505"/>
                  </a:lnTo>
                  <a:lnTo>
                    <a:pt x="62593" y="33042"/>
                  </a:lnTo>
                  <a:lnTo>
                    <a:pt x="60073" y="44223"/>
                  </a:lnTo>
                  <a:lnTo>
                    <a:pt x="55571" y="54498"/>
                  </a:lnTo>
                  <a:lnTo>
                    <a:pt x="49747" y="64171"/>
                  </a:lnTo>
                  <a:lnTo>
                    <a:pt x="41631" y="72031"/>
                  </a:lnTo>
                  <a:lnTo>
                    <a:pt x="31987" y="78681"/>
                  </a:lnTo>
                  <a:lnTo>
                    <a:pt x="21325" y="84526"/>
                  </a:lnTo>
                  <a:lnTo>
                    <a:pt x="17039" y="91245"/>
                  </a:lnTo>
                  <a:lnTo>
                    <a:pt x="17003" y="98547"/>
                  </a:lnTo>
                  <a:lnTo>
                    <a:pt x="19802" y="106237"/>
                  </a:lnTo>
                  <a:lnTo>
                    <a:pt x="27313" y="111363"/>
                  </a:lnTo>
                  <a:lnTo>
                    <a:pt x="37964" y="114781"/>
                  </a:lnTo>
                  <a:lnTo>
                    <a:pt x="76200" y="1216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515100" y="30861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660758" y="3022600"/>
              <a:ext cx="57543" cy="63501"/>
            </a:xfrm>
            <a:custGeom>
              <a:avLst/>
              <a:gdLst/>
              <a:ahLst/>
              <a:cxnLst/>
              <a:rect l="0" t="0" r="0" b="0"/>
              <a:pathLst>
                <a:path w="57543" h="63501">
                  <a:moveTo>
                    <a:pt x="6742" y="0"/>
                  </a:moveTo>
                  <a:lnTo>
                    <a:pt x="0" y="20225"/>
                  </a:lnTo>
                  <a:lnTo>
                    <a:pt x="836" y="29006"/>
                  </a:lnTo>
                  <a:lnTo>
                    <a:pt x="4215" y="37681"/>
                  </a:lnTo>
                  <a:lnTo>
                    <a:pt x="57542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18300" y="30226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26967"/>
                  </a:lnTo>
                  <a:lnTo>
                    <a:pt x="11289" y="39145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134100" y="30988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248400" y="3060700"/>
              <a:ext cx="102478" cy="101601"/>
            </a:xfrm>
            <a:custGeom>
              <a:avLst/>
              <a:gdLst/>
              <a:ahLst/>
              <a:cxnLst/>
              <a:rect l="0" t="0" r="0" b="0"/>
              <a:pathLst>
                <a:path w="102478" h="101601">
                  <a:moveTo>
                    <a:pt x="0" y="0"/>
                  </a:moveTo>
                  <a:lnTo>
                    <a:pt x="0" y="26967"/>
                  </a:lnTo>
                  <a:lnTo>
                    <a:pt x="1411" y="39145"/>
                  </a:lnTo>
                  <a:lnTo>
                    <a:pt x="3762" y="51496"/>
                  </a:lnTo>
                  <a:lnTo>
                    <a:pt x="6741" y="63964"/>
                  </a:lnTo>
                  <a:lnTo>
                    <a:pt x="14372" y="72276"/>
                  </a:lnTo>
                  <a:lnTo>
                    <a:pt x="25103" y="77817"/>
                  </a:lnTo>
                  <a:lnTo>
                    <a:pt x="37902" y="81511"/>
                  </a:lnTo>
                  <a:lnTo>
                    <a:pt x="50668" y="81152"/>
                  </a:lnTo>
                  <a:lnTo>
                    <a:pt x="63412" y="78090"/>
                  </a:lnTo>
                  <a:lnTo>
                    <a:pt x="76141" y="73226"/>
                  </a:lnTo>
                  <a:lnTo>
                    <a:pt x="86038" y="65751"/>
                  </a:lnTo>
                  <a:lnTo>
                    <a:pt x="94048" y="56533"/>
                  </a:lnTo>
                  <a:lnTo>
                    <a:pt x="100798" y="46156"/>
                  </a:lnTo>
                  <a:lnTo>
                    <a:pt x="102477" y="42059"/>
                  </a:lnTo>
                  <a:lnTo>
                    <a:pt x="100773" y="42150"/>
                  </a:lnTo>
                  <a:lnTo>
                    <a:pt x="96815" y="45033"/>
                  </a:lnTo>
                  <a:lnTo>
                    <a:pt x="91354" y="51189"/>
                  </a:lnTo>
                  <a:lnTo>
                    <a:pt x="84892" y="59526"/>
                  </a:lnTo>
                  <a:lnTo>
                    <a:pt x="508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404100" y="3340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416800" y="34036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1637" y="11288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340600" y="3474836"/>
              <a:ext cx="127001" cy="30365"/>
            </a:xfrm>
            <a:custGeom>
              <a:avLst/>
              <a:gdLst/>
              <a:ahLst/>
              <a:cxnLst/>
              <a:rect l="0" t="0" r="0" b="0"/>
              <a:pathLst>
                <a:path w="127001" h="30365">
                  <a:moveTo>
                    <a:pt x="0" y="30364"/>
                  </a:moveTo>
                  <a:lnTo>
                    <a:pt x="13484" y="16879"/>
                  </a:lnTo>
                  <a:lnTo>
                    <a:pt x="21689" y="11496"/>
                  </a:lnTo>
                  <a:lnTo>
                    <a:pt x="31393" y="6497"/>
                  </a:lnTo>
                  <a:lnTo>
                    <a:pt x="42095" y="1752"/>
                  </a:lnTo>
                  <a:lnTo>
                    <a:pt x="53463" y="0"/>
                  </a:lnTo>
                  <a:lnTo>
                    <a:pt x="65275" y="244"/>
                  </a:lnTo>
                  <a:lnTo>
                    <a:pt x="127000" y="176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251700" y="3759200"/>
            <a:ext cx="254001" cy="165101"/>
            <a:chOff x="7251700" y="3759200"/>
            <a:chExt cx="254001" cy="165101"/>
          </a:xfrm>
        </p:grpSpPr>
        <p:sp>
          <p:nvSpPr>
            <p:cNvPr id="134" name="Freeform 133"/>
            <p:cNvSpPr/>
            <p:nvPr/>
          </p:nvSpPr>
          <p:spPr>
            <a:xfrm>
              <a:off x="7251700" y="38735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399123" y="3771900"/>
              <a:ext cx="81178" cy="62593"/>
            </a:xfrm>
            <a:custGeom>
              <a:avLst/>
              <a:gdLst/>
              <a:ahLst/>
              <a:cxnLst/>
              <a:rect l="0" t="0" r="0" b="0"/>
              <a:pathLst>
                <a:path w="81178" h="62593">
                  <a:moveTo>
                    <a:pt x="17677" y="0"/>
                  </a:moveTo>
                  <a:lnTo>
                    <a:pt x="0" y="53029"/>
                  </a:lnTo>
                  <a:lnTo>
                    <a:pt x="1659" y="59342"/>
                  </a:lnTo>
                  <a:lnTo>
                    <a:pt x="6998" y="62139"/>
                  </a:lnTo>
                  <a:lnTo>
                    <a:pt x="14791" y="62592"/>
                  </a:lnTo>
                  <a:lnTo>
                    <a:pt x="24220" y="61484"/>
                  </a:lnTo>
                  <a:lnTo>
                    <a:pt x="34739" y="59333"/>
                  </a:lnTo>
                  <a:lnTo>
                    <a:pt x="81177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442200" y="3759200"/>
              <a:ext cx="63501" cy="165101"/>
            </a:xfrm>
            <a:custGeom>
              <a:avLst/>
              <a:gdLst/>
              <a:ahLst/>
              <a:cxnLst/>
              <a:rect l="0" t="0" r="0" b="0"/>
              <a:pathLst>
                <a:path w="63501" h="165101">
                  <a:moveTo>
                    <a:pt x="63500" y="0"/>
                  </a:moveTo>
                  <a:lnTo>
                    <a:pt x="50015" y="13484"/>
                  </a:lnTo>
                  <a:lnTo>
                    <a:pt x="46043" y="23100"/>
                  </a:lnTo>
                  <a:lnTo>
                    <a:pt x="43395" y="35155"/>
                  </a:lnTo>
                  <a:lnTo>
                    <a:pt x="41630" y="48837"/>
                  </a:lnTo>
                  <a:lnTo>
                    <a:pt x="41864" y="62191"/>
                  </a:lnTo>
                  <a:lnTo>
                    <a:pt x="43432" y="75327"/>
                  </a:lnTo>
                  <a:lnTo>
                    <a:pt x="45887" y="88318"/>
                  </a:lnTo>
                  <a:lnTo>
                    <a:pt x="46114" y="101212"/>
                  </a:lnTo>
                  <a:lnTo>
                    <a:pt x="44853" y="114041"/>
                  </a:lnTo>
                  <a:lnTo>
                    <a:pt x="42602" y="126827"/>
                  </a:lnTo>
                  <a:lnTo>
                    <a:pt x="36868" y="136762"/>
                  </a:lnTo>
                  <a:lnTo>
                    <a:pt x="28812" y="144797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226300" y="4127500"/>
            <a:ext cx="204705" cy="165679"/>
            <a:chOff x="7226300" y="4127500"/>
            <a:chExt cx="204705" cy="165679"/>
          </a:xfrm>
        </p:grpSpPr>
        <p:sp>
          <p:nvSpPr>
            <p:cNvPr id="138" name="Freeform 137"/>
            <p:cNvSpPr/>
            <p:nvPr/>
          </p:nvSpPr>
          <p:spPr>
            <a:xfrm>
              <a:off x="7226300" y="42037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15051" y="12700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355588" y="4127500"/>
              <a:ext cx="75417" cy="165679"/>
            </a:xfrm>
            <a:custGeom>
              <a:avLst/>
              <a:gdLst/>
              <a:ahLst/>
              <a:cxnLst/>
              <a:rect l="0" t="0" r="0" b="0"/>
              <a:pathLst>
                <a:path w="75417" h="165679">
                  <a:moveTo>
                    <a:pt x="23112" y="0"/>
                  </a:moveTo>
                  <a:lnTo>
                    <a:pt x="5435" y="53029"/>
                  </a:lnTo>
                  <a:lnTo>
                    <a:pt x="2861" y="66397"/>
                  </a:lnTo>
                  <a:lnTo>
                    <a:pt x="1144" y="80953"/>
                  </a:lnTo>
                  <a:lnTo>
                    <a:pt x="0" y="96302"/>
                  </a:lnTo>
                  <a:lnTo>
                    <a:pt x="649" y="110768"/>
                  </a:lnTo>
                  <a:lnTo>
                    <a:pt x="2491" y="124645"/>
                  </a:lnTo>
                  <a:lnTo>
                    <a:pt x="5131" y="138130"/>
                  </a:lnTo>
                  <a:lnTo>
                    <a:pt x="11125" y="148531"/>
                  </a:lnTo>
                  <a:lnTo>
                    <a:pt x="19354" y="156876"/>
                  </a:lnTo>
                  <a:lnTo>
                    <a:pt x="29073" y="163850"/>
                  </a:lnTo>
                  <a:lnTo>
                    <a:pt x="38375" y="165678"/>
                  </a:lnTo>
                  <a:lnTo>
                    <a:pt x="47398" y="164074"/>
                  </a:lnTo>
                  <a:lnTo>
                    <a:pt x="56236" y="160182"/>
                  </a:lnTo>
                  <a:lnTo>
                    <a:pt x="63538" y="153355"/>
                  </a:lnTo>
                  <a:lnTo>
                    <a:pt x="69819" y="144570"/>
                  </a:lnTo>
                  <a:lnTo>
                    <a:pt x="75416" y="134480"/>
                  </a:lnTo>
                  <a:lnTo>
                    <a:pt x="74915" y="130575"/>
                  </a:lnTo>
                  <a:lnTo>
                    <a:pt x="70347" y="130794"/>
                  </a:lnTo>
                  <a:lnTo>
                    <a:pt x="48512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Freeform 140"/>
          <p:cNvSpPr/>
          <p:nvPr/>
        </p:nvSpPr>
        <p:spPr>
          <a:xfrm>
            <a:off x="83879" y="2781300"/>
            <a:ext cx="2783019" cy="1011443"/>
          </a:xfrm>
          <a:custGeom>
            <a:avLst/>
            <a:gdLst/>
            <a:ahLst/>
            <a:cxnLst/>
            <a:rect l="0" t="0" r="0" b="0"/>
            <a:pathLst>
              <a:path w="2783019" h="1011443">
                <a:moveTo>
                  <a:pt x="424121" y="0"/>
                </a:moveTo>
                <a:lnTo>
                  <a:pt x="403895" y="13484"/>
                </a:lnTo>
                <a:lnTo>
                  <a:pt x="336877" y="41408"/>
                </a:lnTo>
                <a:lnTo>
                  <a:pt x="263211" y="80869"/>
                </a:lnTo>
                <a:lnTo>
                  <a:pt x="220751" y="107373"/>
                </a:lnTo>
                <a:lnTo>
                  <a:pt x="189330" y="129565"/>
                </a:lnTo>
                <a:lnTo>
                  <a:pt x="139907" y="165860"/>
                </a:lnTo>
                <a:lnTo>
                  <a:pt x="102999" y="196683"/>
                </a:lnTo>
                <a:lnTo>
                  <a:pt x="79611" y="218648"/>
                </a:lnTo>
                <a:lnTo>
                  <a:pt x="56516" y="242521"/>
                </a:lnTo>
                <a:lnTo>
                  <a:pt x="36845" y="267242"/>
                </a:lnTo>
                <a:lnTo>
                  <a:pt x="22457" y="292341"/>
                </a:lnTo>
                <a:lnTo>
                  <a:pt x="11359" y="317607"/>
                </a:lnTo>
                <a:lnTo>
                  <a:pt x="1723" y="342947"/>
                </a:lnTo>
                <a:lnTo>
                  <a:pt x="0" y="355631"/>
                </a:lnTo>
                <a:lnTo>
                  <a:pt x="1848" y="381013"/>
                </a:lnTo>
                <a:lnTo>
                  <a:pt x="2906" y="396531"/>
                </a:lnTo>
                <a:lnTo>
                  <a:pt x="3611" y="413932"/>
                </a:lnTo>
                <a:lnTo>
                  <a:pt x="4081" y="432587"/>
                </a:lnTo>
                <a:lnTo>
                  <a:pt x="7216" y="449258"/>
                </a:lnTo>
                <a:lnTo>
                  <a:pt x="18226" y="479070"/>
                </a:lnTo>
                <a:lnTo>
                  <a:pt x="32527" y="502668"/>
                </a:lnTo>
                <a:lnTo>
                  <a:pt x="49701" y="523974"/>
                </a:lnTo>
                <a:lnTo>
                  <a:pt x="71445" y="547555"/>
                </a:lnTo>
                <a:lnTo>
                  <a:pt x="107487" y="577889"/>
                </a:lnTo>
                <a:lnTo>
                  <a:pt x="144977" y="604751"/>
                </a:lnTo>
                <a:lnTo>
                  <a:pt x="176155" y="630584"/>
                </a:lnTo>
                <a:lnTo>
                  <a:pt x="201965" y="651381"/>
                </a:lnTo>
                <a:lnTo>
                  <a:pt x="230840" y="671914"/>
                </a:lnTo>
                <a:lnTo>
                  <a:pt x="287634" y="700356"/>
                </a:lnTo>
                <a:lnTo>
                  <a:pt x="332410" y="724449"/>
                </a:lnTo>
                <a:lnTo>
                  <a:pt x="380014" y="749462"/>
                </a:lnTo>
                <a:lnTo>
                  <a:pt x="445825" y="776456"/>
                </a:lnTo>
                <a:lnTo>
                  <a:pt x="517047" y="804105"/>
                </a:lnTo>
                <a:lnTo>
                  <a:pt x="594820" y="829145"/>
                </a:lnTo>
                <a:lnTo>
                  <a:pt x="674538" y="850822"/>
                </a:lnTo>
                <a:lnTo>
                  <a:pt x="751288" y="872056"/>
                </a:lnTo>
                <a:lnTo>
                  <a:pt x="834912" y="893231"/>
                </a:lnTo>
                <a:lnTo>
                  <a:pt x="919441" y="904347"/>
                </a:lnTo>
                <a:lnTo>
                  <a:pt x="1005501" y="921804"/>
                </a:lnTo>
                <a:lnTo>
                  <a:pt x="1081873" y="929816"/>
                </a:lnTo>
                <a:lnTo>
                  <a:pt x="1158473" y="944570"/>
                </a:lnTo>
                <a:lnTo>
                  <a:pt x="1240135" y="952344"/>
                </a:lnTo>
                <a:lnTo>
                  <a:pt x="1315846" y="962242"/>
                </a:lnTo>
                <a:lnTo>
                  <a:pt x="1391584" y="971357"/>
                </a:lnTo>
                <a:lnTo>
                  <a:pt x="1471037" y="978018"/>
                </a:lnTo>
                <a:lnTo>
                  <a:pt x="1554674" y="987696"/>
                </a:lnTo>
                <a:lnTo>
                  <a:pt x="1632395" y="990026"/>
                </a:lnTo>
                <a:lnTo>
                  <a:pt x="1712241" y="999214"/>
                </a:lnTo>
                <a:lnTo>
                  <a:pt x="1795955" y="1002493"/>
                </a:lnTo>
                <a:lnTo>
                  <a:pt x="1880433" y="1003140"/>
                </a:lnTo>
                <a:lnTo>
                  <a:pt x="1956335" y="1010585"/>
                </a:lnTo>
                <a:lnTo>
                  <a:pt x="2034044" y="1008919"/>
                </a:lnTo>
                <a:lnTo>
                  <a:pt x="2070975" y="1011442"/>
                </a:lnTo>
                <a:lnTo>
                  <a:pt x="2148411" y="1005326"/>
                </a:lnTo>
                <a:lnTo>
                  <a:pt x="2218479" y="1003700"/>
                </a:lnTo>
                <a:lnTo>
                  <a:pt x="2303645" y="993300"/>
                </a:lnTo>
                <a:lnTo>
                  <a:pt x="2371439" y="984391"/>
                </a:lnTo>
                <a:lnTo>
                  <a:pt x="2442475" y="973081"/>
                </a:lnTo>
                <a:lnTo>
                  <a:pt x="2528851" y="952422"/>
                </a:lnTo>
                <a:lnTo>
                  <a:pt x="2595919" y="928809"/>
                </a:lnTo>
                <a:lnTo>
                  <a:pt x="2624557" y="913278"/>
                </a:lnTo>
                <a:lnTo>
                  <a:pt x="2656546" y="888667"/>
                </a:lnTo>
                <a:lnTo>
                  <a:pt x="2687661" y="859738"/>
                </a:lnTo>
                <a:lnTo>
                  <a:pt x="2710016" y="835072"/>
                </a:lnTo>
                <a:lnTo>
                  <a:pt x="2729359" y="805295"/>
                </a:lnTo>
                <a:lnTo>
                  <a:pt x="2738469" y="789452"/>
                </a:lnTo>
                <a:lnTo>
                  <a:pt x="2756116" y="756797"/>
                </a:lnTo>
                <a:lnTo>
                  <a:pt x="2763362" y="738776"/>
                </a:lnTo>
                <a:lnTo>
                  <a:pt x="2769604" y="719706"/>
                </a:lnTo>
                <a:lnTo>
                  <a:pt x="2775176" y="699937"/>
                </a:lnTo>
                <a:lnTo>
                  <a:pt x="2778891" y="679702"/>
                </a:lnTo>
                <a:lnTo>
                  <a:pt x="2781367" y="659157"/>
                </a:lnTo>
                <a:lnTo>
                  <a:pt x="2783018" y="638404"/>
                </a:lnTo>
                <a:lnTo>
                  <a:pt x="2782708" y="617514"/>
                </a:lnTo>
                <a:lnTo>
                  <a:pt x="2781090" y="596531"/>
                </a:lnTo>
                <a:lnTo>
                  <a:pt x="2778600" y="575487"/>
                </a:lnTo>
                <a:lnTo>
                  <a:pt x="2774118" y="554402"/>
                </a:lnTo>
                <a:lnTo>
                  <a:pt x="2768308" y="533290"/>
                </a:lnTo>
                <a:lnTo>
                  <a:pt x="2745446" y="462195"/>
                </a:lnTo>
                <a:lnTo>
                  <a:pt x="2740727" y="446419"/>
                </a:lnTo>
                <a:lnTo>
                  <a:pt x="2731720" y="413838"/>
                </a:lnTo>
                <a:lnTo>
                  <a:pt x="2719250" y="384305"/>
                </a:lnTo>
                <a:lnTo>
                  <a:pt x="2702889" y="354246"/>
                </a:lnTo>
                <a:lnTo>
                  <a:pt x="2681507" y="317369"/>
                </a:lnTo>
                <a:lnTo>
                  <a:pt x="2661655" y="288749"/>
                </a:lnTo>
                <a:lnTo>
                  <a:pt x="2643425" y="266621"/>
                </a:lnTo>
                <a:lnTo>
                  <a:pt x="2617295" y="238297"/>
                </a:lnTo>
                <a:lnTo>
                  <a:pt x="2590267" y="212031"/>
                </a:lnTo>
                <a:lnTo>
                  <a:pt x="2553253" y="184963"/>
                </a:lnTo>
                <a:lnTo>
                  <a:pt x="2501677" y="153581"/>
                </a:lnTo>
                <a:lnTo>
                  <a:pt x="2443421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7531100" y="2072023"/>
            <a:ext cx="66910" cy="68894"/>
          </a:xfrm>
          <a:custGeom>
            <a:avLst/>
            <a:gdLst/>
            <a:ahLst/>
            <a:cxnLst/>
            <a:rect l="0" t="0" r="0" b="0"/>
            <a:pathLst>
              <a:path w="66910" h="68894">
                <a:moveTo>
                  <a:pt x="50800" y="10777"/>
                </a:moveTo>
                <a:lnTo>
                  <a:pt x="37315" y="24261"/>
                </a:lnTo>
                <a:lnTo>
                  <a:pt x="34755" y="32466"/>
                </a:lnTo>
                <a:lnTo>
                  <a:pt x="34459" y="42169"/>
                </a:lnTo>
                <a:lnTo>
                  <a:pt x="35673" y="52872"/>
                </a:lnTo>
                <a:lnTo>
                  <a:pt x="39303" y="57185"/>
                </a:lnTo>
                <a:lnTo>
                  <a:pt x="44546" y="57237"/>
                </a:lnTo>
                <a:lnTo>
                  <a:pt x="50865" y="54450"/>
                </a:lnTo>
                <a:lnTo>
                  <a:pt x="56487" y="48359"/>
                </a:lnTo>
                <a:lnTo>
                  <a:pt x="61647" y="40065"/>
                </a:lnTo>
                <a:lnTo>
                  <a:pt x="66498" y="30302"/>
                </a:lnTo>
                <a:lnTo>
                  <a:pt x="66909" y="20971"/>
                </a:lnTo>
                <a:lnTo>
                  <a:pt x="64361" y="11929"/>
                </a:lnTo>
                <a:lnTo>
                  <a:pt x="59841" y="3078"/>
                </a:lnTo>
                <a:lnTo>
                  <a:pt x="54005" y="0"/>
                </a:lnTo>
                <a:lnTo>
                  <a:pt x="47292" y="770"/>
                </a:lnTo>
                <a:lnTo>
                  <a:pt x="39994" y="4105"/>
                </a:lnTo>
                <a:lnTo>
                  <a:pt x="33718" y="10562"/>
                </a:lnTo>
                <a:lnTo>
                  <a:pt x="28123" y="19100"/>
                </a:lnTo>
                <a:lnTo>
                  <a:pt x="22982" y="29026"/>
                </a:lnTo>
                <a:lnTo>
                  <a:pt x="20966" y="39876"/>
                </a:lnTo>
                <a:lnTo>
                  <a:pt x="21032" y="51343"/>
                </a:lnTo>
                <a:lnTo>
                  <a:pt x="22488" y="63221"/>
                </a:lnTo>
                <a:lnTo>
                  <a:pt x="26281" y="68317"/>
                </a:lnTo>
                <a:lnTo>
                  <a:pt x="31632" y="68893"/>
                </a:lnTo>
                <a:lnTo>
                  <a:pt x="38021" y="66454"/>
                </a:lnTo>
                <a:lnTo>
                  <a:pt x="45103" y="60595"/>
                </a:lnTo>
                <a:lnTo>
                  <a:pt x="52646" y="52455"/>
                </a:lnTo>
                <a:lnTo>
                  <a:pt x="60497" y="42796"/>
                </a:lnTo>
                <a:lnTo>
                  <a:pt x="62909" y="33534"/>
                </a:lnTo>
                <a:lnTo>
                  <a:pt x="61695" y="24537"/>
                </a:lnTo>
                <a:lnTo>
                  <a:pt x="58063" y="15717"/>
                </a:lnTo>
                <a:lnTo>
                  <a:pt x="51409" y="11248"/>
                </a:lnTo>
                <a:lnTo>
                  <a:pt x="42739" y="9680"/>
                </a:lnTo>
                <a:lnTo>
                  <a:pt x="32725" y="10045"/>
                </a:lnTo>
                <a:lnTo>
                  <a:pt x="27461" y="14522"/>
                </a:lnTo>
                <a:lnTo>
                  <a:pt x="25363" y="21740"/>
                </a:lnTo>
                <a:lnTo>
                  <a:pt x="25375" y="30786"/>
                </a:lnTo>
                <a:lnTo>
                  <a:pt x="28206" y="33994"/>
                </a:lnTo>
                <a:lnTo>
                  <a:pt x="32915" y="33310"/>
                </a:lnTo>
                <a:lnTo>
                  <a:pt x="38876" y="30032"/>
                </a:lnTo>
                <a:lnTo>
                  <a:pt x="41440" y="23614"/>
                </a:lnTo>
                <a:lnTo>
                  <a:pt x="41737" y="15101"/>
                </a:lnTo>
                <a:lnTo>
                  <a:pt x="40525" y="5193"/>
                </a:lnTo>
                <a:lnTo>
                  <a:pt x="36894" y="1410"/>
                </a:lnTo>
                <a:lnTo>
                  <a:pt x="31652" y="1710"/>
                </a:lnTo>
                <a:lnTo>
                  <a:pt x="0" y="361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/>
          <p:cNvGrpSpPr/>
          <p:nvPr/>
        </p:nvGrpSpPr>
        <p:grpSpPr>
          <a:xfrm>
            <a:off x="342900" y="3860800"/>
            <a:ext cx="1181101" cy="1435101"/>
            <a:chOff x="342900" y="3860800"/>
            <a:chExt cx="1181101" cy="1435101"/>
          </a:xfrm>
        </p:grpSpPr>
        <p:sp>
          <p:nvSpPr>
            <p:cNvPr id="143" name="Freeform 142"/>
            <p:cNvSpPr/>
            <p:nvPr/>
          </p:nvSpPr>
          <p:spPr>
            <a:xfrm>
              <a:off x="342900" y="3860800"/>
              <a:ext cx="212838" cy="385913"/>
            </a:xfrm>
            <a:custGeom>
              <a:avLst/>
              <a:gdLst/>
              <a:ahLst/>
              <a:cxnLst/>
              <a:rect l="0" t="0" r="0" b="0"/>
              <a:pathLst>
                <a:path w="212838" h="385913">
                  <a:moveTo>
                    <a:pt x="0" y="0"/>
                  </a:moveTo>
                  <a:lnTo>
                    <a:pt x="6741" y="33709"/>
                  </a:lnTo>
                  <a:lnTo>
                    <a:pt x="11550" y="49284"/>
                  </a:lnTo>
                  <a:lnTo>
                    <a:pt x="17577" y="65311"/>
                  </a:lnTo>
                  <a:lnTo>
                    <a:pt x="24418" y="81641"/>
                  </a:lnTo>
                  <a:lnTo>
                    <a:pt x="30390" y="98171"/>
                  </a:lnTo>
                  <a:lnTo>
                    <a:pt x="35782" y="114836"/>
                  </a:lnTo>
                  <a:lnTo>
                    <a:pt x="45536" y="146994"/>
                  </a:lnTo>
                  <a:lnTo>
                    <a:pt x="54575" y="175397"/>
                  </a:lnTo>
                  <a:lnTo>
                    <a:pt x="60372" y="190309"/>
                  </a:lnTo>
                  <a:lnTo>
                    <a:pt x="67059" y="205895"/>
                  </a:lnTo>
                  <a:lnTo>
                    <a:pt x="74339" y="221930"/>
                  </a:lnTo>
                  <a:lnTo>
                    <a:pt x="79193" y="239675"/>
                  </a:lnTo>
                  <a:lnTo>
                    <a:pt x="82428" y="258561"/>
                  </a:lnTo>
                  <a:lnTo>
                    <a:pt x="84585" y="278207"/>
                  </a:lnTo>
                  <a:lnTo>
                    <a:pt x="86023" y="296949"/>
                  </a:lnTo>
                  <a:lnTo>
                    <a:pt x="86982" y="315088"/>
                  </a:lnTo>
                  <a:lnTo>
                    <a:pt x="87621" y="332825"/>
                  </a:lnTo>
                  <a:lnTo>
                    <a:pt x="86636" y="339006"/>
                  </a:lnTo>
                  <a:lnTo>
                    <a:pt x="84568" y="337481"/>
                  </a:lnTo>
                  <a:lnTo>
                    <a:pt x="81779" y="330821"/>
                  </a:lnTo>
                  <a:lnTo>
                    <a:pt x="81330" y="322147"/>
                  </a:lnTo>
                  <a:lnTo>
                    <a:pt x="82442" y="312131"/>
                  </a:lnTo>
                  <a:lnTo>
                    <a:pt x="84595" y="301221"/>
                  </a:lnTo>
                  <a:lnTo>
                    <a:pt x="87441" y="289714"/>
                  </a:lnTo>
                  <a:lnTo>
                    <a:pt x="90749" y="277809"/>
                  </a:lnTo>
                  <a:lnTo>
                    <a:pt x="94366" y="265639"/>
                  </a:lnTo>
                  <a:lnTo>
                    <a:pt x="101010" y="254704"/>
                  </a:lnTo>
                  <a:lnTo>
                    <a:pt x="109673" y="244591"/>
                  </a:lnTo>
                  <a:lnTo>
                    <a:pt x="119682" y="235027"/>
                  </a:lnTo>
                  <a:lnTo>
                    <a:pt x="131999" y="228651"/>
                  </a:lnTo>
                  <a:lnTo>
                    <a:pt x="145855" y="224401"/>
                  </a:lnTo>
                  <a:lnTo>
                    <a:pt x="160736" y="221567"/>
                  </a:lnTo>
                  <a:lnTo>
                    <a:pt x="172069" y="223911"/>
                  </a:lnTo>
                  <a:lnTo>
                    <a:pt x="181034" y="229707"/>
                  </a:lnTo>
                  <a:lnTo>
                    <a:pt x="188423" y="237805"/>
                  </a:lnTo>
                  <a:lnTo>
                    <a:pt x="194759" y="247436"/>
                  </a:lnTo>
                  <a:lnTo>
                    <a:pt x="200395" y="258091"/>
                  </a:lnTo>
                  <a:lnTo>
                    <a:pt x="205563" y="269427"/>
                  </a:lnTo>
                  <a:lnTo>
                    <a:pt x="209009" y="282629"/>
                  </a:lnTo>
                  <a:lnTo>
                    <a:pt x="211306" y="297074"/>
                  </a:lnTo>
                  <a:lnTo>
                    <a:pt x="212837" y="312349"/>
                  </a:lnTo>
                  <a:lnTo>
                    <a:pt x="211036" y="325355"/>
                  </a:lnTo>
                  <a:lnTo>
                    <a:pt x="207012" y="336848"/>
                  </a:lnTo>
                  <a:lnTo>
                    <a:pt x="201508" y="347331"/>
                  </a:lnTo>
                  <a:lnTo>
                    <a:pt x="193605" y="355732"/>
                  </a:lnTo>
                  <a:lnTo>
                    <a:pt x="184103" y="362743"/>
                  </a:lnTo>
                  <a:lnTo>
                    <a:pt x="173535" y="368829"/>
                  </a:lnTo>
                  <a:lnTo>
                    <a:pt x="160846" y="374297"/>
                  </a:lnTo>
                  <a:lnTo>
                    <a:pt x="146741" y="379353"/>
                  </a:lnTo>
                  <a:lnTo>
                    <a:pt x="131694" y="384135"/>
                  </a:lnTo>
                  <a:lnTo>
                    <a:pt x="116018" y="385912"/>
                  </a:lnTo>
                  <a:lnTo>
                    <a:pt x="99923" y="385686"/>
                  </a:lnTo>
                  <a:lnTo>
                    <a:pt x="3810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36600" y="41021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74700" y="41783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0"/>
                  </a:moveTo>
                  <a:lnTo>
                    <a:pt x="20225" y="6742"/>
                  </a:lnTo>
                  <a:lnTo>
                    <a:pt x="31828" y="10139"/>
                  </a:lnTo>
                  <a:lnTo>
                    <a:pt x="59771" y="17676"/>
                  </a:lnTo>
                  <a:lnTo>
                    <a:pt x="75125" y="20251"/>
                  </a:lnTo>
                  <a:lnTo>
                    <a:pt x="91005" y="21967"/>
                  </a:lnTo>
                  <a:lnTo>
                    <a:pt x="1397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111460" y="4025900"/>
              <a:ext cx="133141" cy="177801"/>
            </a:xfrm>
            <a:custGeom>
              <a:avLst/>
              <a:gdLst/>
              <a:ahLst/>
              <a:cxnLst/>
              <a:rect l="0" t="0" r="0" b="0"/>
              <a:pathLst>
                <a:path w="133141" h="177801">
                  <a:moveTo>
                    <a:pt x="18840" y="0"/>
                  </a:moveTo>
                  <a:lnTo>
                    <a:pt x="18840" y="26968"/>
                  </a:lnTo>
                  <a:lnTo>
                    <a:pt x="17428" y="39145"/>
                  </a:lnTo>
                  <a:lnTo>
                    <a:pt x="15077" y="51496"/>
                  </a:lnTo>
                  <a:lnTo>
                    <a:pt x="12097" y="63964"/>
                  </a:lnTo>
                  <a:lnTo>
                    <a:pt x="8700" y="76509"/>
                  </a:lnTo>
                  <a:lnTo>
                    <a:pt x="1163" y="101737"/>
                  </a:lnTo>
                  <a:lnTo>
                    <a:pt x="0" y="114391"/>
                  </a:lnTo>
                  <a:lnTo>
                    <a:pt x="635" y="127060"/>
                  </a:lnTo>
                  <a:lnTo>
                    <a:pt x="2470" y="139740"/>
                  </a:lnTo>
                  <a:lnTo>
                    <a:pt x="9338" y="149604"/>
                  </a:lnTo>
                  <a:lnTo>
                    <a:pt x="19560" y="157591"/>
                  </a:lnTo>
                  <a:lnTo>
                    <a:pt x="32020" y="164327"/>
                  </a:lnTo>
                  <a:lnTo>
                    <a:pt x="45971" y="168818"/>
                  </a:lnTo>
                  <a:lnTo>
                    <a:pt x="60916" y="171812"/>
                  </a:lnTo>
                  <a:lnTo>
                    <a:pt x="13314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246842" y="4102100"/>
              <a:ext cx="21393" cy="292101"/>
            </a:xfrm>
            <a:custGeom>
              <a:avLst/>
              <a:gdLst/>
              <a:ahLst/>
              <a:cxnLst/>
              <a:rect l="0" t="0" r="0" b="0"/>
              <a:pathLst>
                <a:path w="21393" h="292101">
                  <a:moveTo>
                    <a:pt x="10458" y="0"/>
                  </a:moveTo>
                  <a:lnTo>
                    <a:pt x="17200" y="20225"/>
                  </a:lnTo>
                  <a:lnTo>
                    <a:pt x="19185" y="31828"/>
                  </a:lnTo>
                  <a:lnTo>
                    <a:pt x="20510" y="45208"/>
                  </a:lnTo>
                  <a:lnTo>
                    <a:pt x="21392" y="59771"/>
                  </a:lnTo>
                  <a:lnTo>
                    <a:pt x="20569" y="75125"/>
                  </a:lnTo>
                  <a:lnTo>
                    <a:pt x="18610" y="91006"/>
                  </a:lnTo>
                  <a:lnTo>
                    <a:pt x="15892" y="107237"/>
                  </a:lnTo>
                  <a:lnTo>
                    <a:pt x="12670" y="122291"/>
                  </a:lnTo>
                  <a:lnTo>
                    <a:pt x="9110" y="136561"/>
                  </a:lnTo>
                  <a:lnTo>
                    <a:pt x="5326" y="150307"/>
                  </a:lnTo>
                  <a:lnTo>
                    <a:pt x="2803" y="166527"/>
                  </a:lnTo>
                  <a:lnTo>
                    <a:pt x="1121" y="184396"/>
                  </a:lnTo>
                  <a:lnTo>
                    <a:pt x="0" y="203363"/>
                  </a:lnTo>
                  <a:lnTo>
                    <a:pt x="664" y="220242"/>
                  </a:lnTo>
                  <a:lnTo>
                    <a:pt x="2517" y="235728"/>
                  </a:lnTo>
                  <a:lnTo>
                    <a:pt x="10458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46637" y="4546325"/>
              <a:ext cx="226464" cy="216176"/>
            </a:xfrm>
            <a:custGeom>
              <a:avLst/>
              <a:gdLst/>
              <a:ahLst/>
              <a:cxnLst/>
              <a:rect l="0" t="0" r="0" b="0"/>
              <a:pathLst>
                <a:path w="226464" h="216176">
                  <a:moveTo>
                    <a:pt x="23263" y="12975"/>
                  </a:moveTo>
                  <a:lnTo>
                    <a:pt x="16521" y="39943"/>
                  </a:lnTo>
                  <a:lnTo>
                    <a:pt x="14535" y="54942"/>
                  </a:lnTo>
                  <a:lnTo>
                    <a:pt x="13211" y="71997"/>
                  </a:lnTo>
                  <a:lnTo>
                    <a:pt x="12328" y="90423"/>
                  </a:lnTo>
                  <a:lnTo>
                    <a:pt x="11347" y="129711"/>
                  </a:lnTo>
                  <a:lnTo>
                    <a:pt x="11086" y="150065"/>
                  </a:lnTo>
                  <a:lnTo>
                    <a:pt x="12322" y="167869"/>
                  </a:lnTo>
                  <a:lnTo>
                    <a:pt x="14558" y="183970"/>
                  </a:lnTo>
                  <a:lnTo>
                    <a:pt x="17459" y="198938"/>
                  </a:lnTo>
                  <a:lnTo>
                    <a:pt x="17983" y="204684"/>
                  </a:lnTo>
                  <a:lnTo>
                    <a:pt x="16920" y="204281"/>
                  </a:lnTo>
                  <a:lnTo>
                    <a:pt x="14801" y="199779"/>
                  </a:lnTo>
                  <a:lnTo>
                    <a:pt x="11977" y="191133"/>
                  </a:lnTo>
                  <a:lnTo>
                    <a:pt x="8683" y="179724"/>
                  </a:lnTo>
                  <a:lnTo>
                    <a:pt x="5076" y="166474"/>
                  </a:lnTo>
                  <a:lnTo>
                    <a:pt x="2672" y="150585"/>
                  </a:lnTo>
                  <a:lnTo>
                    <a:pt x="1069" y="132938"/>
                  </a:lnTo>
                  <a:lnTo>
                    <a:pt x="0" y="114116"/>
                  </a:lnTo>
                  <a:lnTo>
                    <a:pt x="699" y="97336"/>
                  </a:lnTo>
                  <a:lnTo>
                    <a:pt x="2575" y="81915"/>
                  </a:lnTo>
                  <a:lnTo>
                    <a:pt x="5238" y="67402"/>
                  </a:lnTo>
                  <a:lnTo>
                    <a:pt x="8424" y="53493"/>
                  </a:lnTo>
                  <a:lnTo>
                    <a:pt x="11959" y="39986"/>
                  </a:lnTo>
                  <a:lnTo>
                    <a:pt x="15727" y="26749"/>
                  </a:lnTo>
                  <a:lnTo>
                    <a:pt x="22472" y="19335"/>
                  </a:lnTo>
                  <a:lnTo>
                    <a:pt x="31202" y="15804"/>
                  </a:lnTo>
                  <a:lnTo>
                    <a:pt x="41256" y="14861"/>
                  </a:lnTo>
                  <a:lnTo>
                    <a:pt x="49369" y="19876"/>
                  </a:lnTo>
                  <a:lnTo>
                    <a:pt x="56189" y="28865"/>
                  </a:lnTo>
                  <a:lnTo>
                    <a:pt x="62147" y="40501"/>
                  </a:lnTo>
                  <a:lnTo>
                    <a:pt x="66119" y="55315"/>
                  </a:lnTo>
                  <a:lnTo>
                    <a:pt x="68767" y="72246"/>
                  </a:lnTo>
                  <a:lnTo>
                    <a:pt x="70532" y="90589"/>
                  </a:lnTo>
                  <a:lnTo>
                    <a:pt x="70298" y="109873"/>
                  </a:lnTo>
                  <a:lnTo>
                    <a:pt x="68730" y="129784"/>
                  </a:lnTo>
                  <a:lnTo>
                    <a:pt x="66274" y="150115"/>
                  </a:lnTo>
                  <a:lnTo>
                    <a:pt x="66048" y="158023"/>
                  </a:lnTo>
                  <a:lnTo>
                    <a:pt x="67309" y="157652"/>
                  </a:lnTo>
                  <a:lnTo>
                    <a:pt x="69560" y="151759"/>
                  </a:lnTo>
                  <a:lnTo>
                    <a:pt x="72472" y="142186"/>
                  </a:lnTo>
                  <a:lnTo>
                    <a:pt x="83312" y="103157"/>
                  </a:lnTo>
                  <a:lnTo>
                    <a:pt x="91344" y="77045"/>
                  </a:lnTo>
                  <a:lnTo>
                    <a:pt x="96872" y="64155"/>
                  </a:lnTo>
                  <a:lnTo>
                    <a:pt x="103380" y="51328"/>
                  </a:lnTo>
                  <a:lnTo>
                    <a:pt x="110541" y="38543"/>
                  </a:lnTo>
                  <a:lnTo>
                    <a:pt x="118137" y="27198"/>
                  </a:lnTo>
                  <a:lnTo>
                    <a:pt x="126023" y="16812"/>
                  </a:lnTo>
                  <a:lnTo>
                    <a:pt x="134103" y="7066"/>
                  </a:lnTo>
                  <a:lnTo>
                    <a:pt x="143723" y="1980"/>
                  </a:lnTo>
                  <a:lnTo>
                    <a:pt x="154369" y="0"/>
                  </a:lnTo>
                  <a:lnTo>
                    <a:pt x="165700" y="92"/>
                  </a:lnTo>
                  <a:lnTo>
                    <a:pt x="174666" y="4386"/>
                  </a:lnTo>
                  <a:lnTo>
                    <a:pt x="182053" y="11482"/>
                  </a:lnTo>
                  <a:lnTo>
                    <a:pt x="188390" y="20446"/>
                  </a:lnTo>
                  <a:lnTo>
                    <a:pt x="194025" y="30656"/>
                  </a:lnTo>
                  <a:lnTo>
                    <a:pt x="199193" y="41695"/>
                  </a:lnTo>
                  <a:lnTo>
                    <a:pt x="204050" y="53288"/>
                  </a:lnTo>
                  <a:lnTo>
                    <a:pt x="208698" y="66662"/>
                  </a:lnTo>
                  <a:lnTo>
                    <a:pt x="213209" y="81221"/>
                  </a:lnTo>
                  <a:lnTo>
                    <a:pt x="217627" y="96572"/>
                  </a:lnTo>
                  <a:lnTo>
                    <a:pt x="220572" y="112451"/>
                  </a:lnTo>
                  <a:lnTo>
                    <a:pt x="222535" y="128681"/>
                  </a:lnTo>
                  <a:lnTo>
                    <a:pt x="226463" y="2161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87400" y="46101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11288" y="3762"/>
                  </a:lnTo>
                  <a:lnTo>
                    <a:pt x="635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87400" y="46863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15051" y="12700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130300" y="46736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314316" y="4584700"/>
              <a:ext cx="209685" cy="254001"/>
            </a:xfrm>
            <a:custGeom>
              <a:avLst/>
              <a:gdLst/>
              <a:ahLst/>
              <a:cxnLst/>
              <a:rect l="0" t="0" r="0" b="0"/>
              <a:pathLst>
                <a:path w="209685" h="254001">
                  <a:moveTo>
                    <a:pt x="6484" y="0"/>
                  </a:moveTo>
                  <a:lnTo>
                    <a:pt x="33451" y="0"/>
                  </a:lnTo>
                  <a:lnTo>
                    <a:pt x="45629" y="1411"/>
                  </a:lnTo>
                  <a:lnTo>
                    <a:pt x="57980" y="3762"/>
                  </a:lnTo>
                  <a:lnTo>
                    <a:pt x="70448" y="6742"/>
                  </a:lnTo>
                  <a:lnTo>
                    <a:pt x="84404" y="11550"/>
                  </a:lnTo>
                  <a:lnTo>
                    <a:pt x="99353" y="17577"/>
                  </a:lnTo>
                  <a:lnTo>
                    <a:pt x="114963" y="24418"/>
                  </a:lnTo>
                  <a:lnTo>
                    <a:pt x="126781" y="33212"/>
                  </a:lnTo>
                  <a:lnTo>
                    <a:pt x="136071" y="43308"/>
                  </a:lnTo>
                  <a:lnTo>
                    <a:pt x="143675" y="54272"/>
                  </a:lnTo>
                  <a:lnTo>
                    <a:pt x="145922" y="64403"/>
                  </a:lnTo>
                  <a:lnTo>
                    <a:pt x="144598" y="73980"/>
                  </a:lnTo>
                  <a:lnTo>
                    <a:pt x="140893" y="83186"/>
                  </a:lnTo>
                  <a:lnTo>
                    <a:pt x="135601" y="92146"/>
                  </a:lnTo>
                  <a:lnTo>
                    <a:pt x="129251" y="100942"/>
                  </a:lnTo>
                  <a:lnTo>
                    <a:pt x="122195" y="109628"/>
                  </a:lnTo>
                  <a:lnTo>
                    <a:pt x="111847" y="118240"/>
                  </a:lnTo>
                  <a:lnTo>
                    <a:pt x="99303" y="126805"/>
                  </a:lnTo>
                  <a:lnTo>
                    <a:pt x="85297" y="135336"/>
                  </a:lnTo>
                  <a:lnTo>
                    <a:pt x="71726" y="142435"/>
                  </a:lnTo>
                  <a:lnTo>
                    <a:pt x="58445" y="148579"/>
                  </a:lnTo>
                  <a:lnTo>
                    <a:pt x="45358" y="154086"/>
                  </a:lnTo>
                  <a:lnTo>
                    <a:pt x="32400" y="160579"/>
                  </a:lnTo>
                  <a:lnTo>
                    <a:pt x="19528" y="167730"/>
                  </a:lnTo>
                  <a:lnTo>
                    <a:pt x="6713" y="175320"/>
                  </a:lnTo>
                  <a:lnTo>
                    <a:pt x="992" y="184613"/>
                  </a:lnTo>
                  <a:lnTo>
                    <a:pt x="0" y="195042"/>
                  </a:lnTo>
                  <a:lnTo>
                    <a:pt x="2161" y="206228"/>
                  </a:lnTo>
                  <a:lnTo>
                    <a:pt x="9247" y="215096"/>
                  </a:lnTo>
                  <a:lnTo>
                    <a:pt x="19614" y="222419"/>
                  </a:lnTo>
                  <a:lnTo>
                    <a:pt x="32171" y="228713"/>
                  </a:lnTo>
                  <a:lnTo>
                    <a:pt x="47597" y="232908"/>
                  </a:lnTo>
                  <a:lnTo>
                    <a:pt x="64937" y="235705"/>
                  </a:lnTo>
                  <a:lnTo>
                    <a:pt x="83553" y="237570"/>
                  </a:lnTo>
                  <a:lnTo>
                    <a:pt x="100196" y="240224"/>
                  </a:lnTo>
                  <a:lnTo>
                    <a:pt x="115525" y="243405"/>
                  </a:lnTo>
                  <a:lnTo>
                    <a:pt x="129978" y="246936"/>
                  </a:lnTo>
                  <a:lnTo>
                    <a:pt x="145258" y="249291"/>
                  </a:lnTo>
                  <a:lnTo>
                    <a:pt x="161089" y="250860"/>
                  </a:lnTo>
                  <a:lnTo>
                    <a:pt x="209684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181100" y="4914900"/>
              <a:ext cx="317501" cy="12701"/>
            </a:xfrm>
            <a:custGeom>
              <a:avLst/>
              <a:gdLst/>
              <a:ahLst/>
              <a:cxnLst/>
              <a:rect l="0" t="0" r="0" b="0"/>
              <a:pathLst>
                <a:path w="317501" h="12701">
                  <a:moveTo>
                    <a:pt x="0" y="0"/>
                  </a:moveTo>
                  <a:lnTo>
                    <a:pt x="201058" y="0"/>
                  </a:lnTo>
                  <a:lnTo>
                    <a:pt x="220116" y="1411"/>
                  </a:lnTo>
                  <a:lnTo>
                    <a:pt x="238466" y="3762"/>
                  </a:lnTo>
                  <a:lnTo>
                    <a:pt x="3175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346200" y="501650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25400" y="0"/>
                  </a:moveTo>
                  <a:lnTo>
                    <a:pt x="25400" y="70706"/>
                  </a:lnTo>
                  <a:lnTo>
                    <a:pt x="23988" y="85237"/>
                  </a:lnTo>
                  <a:lnTo>
                    <a:pt x="21637" y="99158"/>
                  </a:lnTo>
                  <a:lnTo>
                    <a:pt x="18657" y="112672"/>
                  </a:lnTo>
                  <a:lnTo>
                    <a:pt x="16672" y="127325"/>
                  </a:lnTo>
                  <a:lnTo>
                    <a:pt x="15347" y="142739"/>
                  </a:lnTo>
                  <a:lnTo>
                    <a:pt x="14465" y="158659"/>
                  </a:lnTo>
                  <a:lnTo>
                    <a:pt x="12465" y="173506"/>
                  </a:lnTo>
                  <a:lnTo>
                    <a:pt x="9721" y="187637"/>
                  </a:lnTo>
                  <a:lnTo>
                    <a:pt x="6481" y="201291"/>
                  </a:lnTo>
                  <a:lnTo>
                    <a:pt x="4320" y="216039"/>
                  </a:lnTo>
                  <a:lnTo>
                    <a:pt x="2880" y="231514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Freeform 155"/>
          <p:cNvSpPr/>
          <p:nvPr/>
        </p:nvSpPr>
        <p:spPr>
          <a:xfrm>
            <a:off x="7772400" y="2495157"/>
            <a:ext cx="48659" cy="44844"/>
          </a:xfrm>
          <a:custGeom>
            <a:avLst/>
            <a:gdLst/>
            <a:ahLst/>
            <a:cxnLst/>
            <a:rect l="0" t="0" r="0" b="0"/>
            <a:pathLst>
              <a:path w="48659" h="44844">
                <a:moveTo>
                  <a:pt x="12700" y="6743"/>
                </a:moveTo>
                <a:lnTo>
                  <a:pt x="32925" y="0"/>
                </a:lnTo>
                <a:lnTo>
                  <a:pt x="36061" y="837"/>
                </a:lnTo>
                <a:lnTo>
                  <a:pt x="35330" y="4216"/>
                </a:lnTo>
                <a:lnTo>
                  <a:pt x="32019" y="9292"/>
                </a:lnTo>
                <a:lnTo>
                  <a:pt x="34046" y="11264"/>
                </a:lnTo>
                <a:lnTo>
                  <a:pt x="39630" y="11168"/>
                </a:lnTo>
                <a:lnTo>
                  <a:pt x="47587" y="9693"/>
                </a:lnTo>
                <a:lnTo>
                  <a:pt x="48658" y="10121"/>
                </a:lnTo>
                <a:lnTo>
                  <a:pt x="45139" y="11817"/>
                </a:lnTo>
                <a:lnTo>
                  <a:pt x="38559" y="14359"/>
                </a:lnTo>
                <a:lnTo>
                  <a:pt x="31350" y="18875"/>
                </a:lnTo>
                <a:lnTo>
                  <a:pt x="23722" y="24709"/>
                </a:lnTo>
                <a:lnTo>
                  <a:pt x="0" y="448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8006958" y="2882900"/>
            <a:ext cx="57543" cy="26393"/>
          </a:xfrm>
          <a:custGeom>
            <a:avLst/>
            <a:gdLst/>
            <a:ahLst/>
            <a:cxnLst/>
            <a:rect l="0" t="0" r="0" b="0"/>
            <a:pathLst>
              <a:path w="57543" h="26393">
                <a:moveTo>
                  <a:pt x="6742" y="0"/>
                </a:moveTo>
                <a:lnTo>
                  <a:pt x="0" y="20225"/>
                </a:lnTo>
                <a:lnTo>
                  <a:pt x="2247" y="24772"/>
                </a:lnTo>
                <a:lnTo>
                  <a:pt x="7979" y="26392"/>
                </a:lnTo>
                <a:lnTo>
                  <a:pt x="16032" y="26061"/>
                </a:lnTo>
                <a:lnTo>
                  <a:pt x="22813" y="21607"/>
                </a:lnTo>
                <a:lnTo>
                  <a:pt x="28746" y="14405"/>
                </a:lnTo>
                <a:lnTo>
                  <a:pt x="34110" y="5370"/>
                </a:lnTo>
                <a:lnTo>
                  <a:pt x="33455" y="2169"/>
                </a:lnTo>
                <a:lnTo>
                  <a:pt x="28784" y="2857"/>
                </a:lnTo>
                <a:lnTo>
                  <a:pt x="21436" y="6138"/>
                </a:lnTo>
                <a:lnTo>
                  <a:pt x="20771" y="9736"/>
                </a:lnTo>
                <a:lnTo>
                  <a:pt x="24561" y="13546"/>
                </a:lnTo>
                <a:lnTo>
                  <a:pt x="31321" y="17497"/>
                </a:lnTo>
                <a:lnTo>
                  <a:pt x="38650" y="17309"/>
                </a:lnTo>
                <a:lnTo>
                  <a:pt x="46358" y="14361"/>
                </a:lnTo>
                <a:lnTo>
                  <a:pt x="54320" y="9574"/>
                </a:lnTo>
                <a:lnTo>
                  <a:pt x="55394" y="7794"/>
                </a:lnTo>
                <a:lnTo>
                  <a:pt x="51877" y="8018"/>
                </a:lnTo>
                <a:lnTo>
                  <a:pt x="57542" y="12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6540500" y="863600"/>
            <a:ext cx="254000" cy="2032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845300" y="736600"/>
            <a:ext cx="2641600" cy="48641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9486900" y="5600700"/>
            <a:ext cx="190500" cy="1905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495300" y="5537200"/>
            <a:ext cx="63500" cy="381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331695" y="5558958"/>
            <a:ext cx="2649878" cy="1476843"/>
            <a:chOff x="331695" y="5558958"/>
            <a:chExt cx="2649878" cy="1476843"/>
          </a:xfrm>
        </p:grpSpPr>
        <p:sp>
          <p:nvSpPr>
            <p:cNvPr id="162" name="Freeform 161"/>
            <p:cNvSpPr/>
            <p:nvPr/>
          </p:nvSpPr>
          <p:spPr>
            <a:xfrm>
              <a:off x="331695" y="5558958"/>
              <a:ext cx="327900" cy="470019"/>
            </a:xfrm>
            <a:custGeom>
              <a:avLst/>
              <a:gdLst/>
              <a:ahLst/>
              <a:cxnLst/>
              <a:rect l="0" t="0" r="0" b="0"/>
              <a:pathLst>
                <a:path w="327900" h="470019">
                  <a:moveTo>
                    <a:pt x="214405" y="16342"/>
                  </a:moveTo>
                  <a:lnTo>
                    <a:pt x="200921" y="2857"/>
                  </a:lnTo>
                  <a:lnTo>
                    <a:pt x="192715" y="297"/>
                  </a:lnTo>
                  <a:lnTo>
                    <a:pt x="183012" y="0"/>
                  </a:lnTo>
                  <a:lnTo>
                    <a:pt x="172309" y="1214"/>
                  </a:lnTo>
                  <a:lnTo>
                    <a:pt x="159530" y="3434"/>
                  </a:lnTo>
                  <a:lnTo>
                    <a:pt x="145366" y="6325"/>
                  </a:lnTo>
                  <a:lnTo>
                    <a:pt x="130279" y="9664"/>
                  </a:lnTo>
                  <a:lnTo>
                    <a:pt x="117398" y="16123"/>
                  </a:lnTo>
                  <a:lnTo>
                    <a:pt x="105989" y="24663"/>
                  </a:lnTo>
                  <a:lnTo>
                    <a:pt x="76448" y="53144"/>
                  </a:lnTo>
                  <a:lnTo>
                    <a:pt x="67400" y="62043"/>
                  </a:lnTo>
                  <a:lnTo>
                    <a:pt x="58546" y="72209"/>
                  </a:lnTo>
                  <a:lnTo>
                    <a:pt x="49821" y="83220"/>
                  </a:lnTo>
                  <a:lnTo>
                    <a:pt x="41182" y="94794"/>
                  </a:lnTo>
                  <a:lnTo>
                    <a:pt x="24058" y="118943"/>
                  </a:lnTo>
                  <a:lnTo>
                    <a:pt x="15540" y="131309"/>
                  </a:lnTo>
                  <a:lnTo>
                    <a:pt x="9861" y="145198"/>
                  </a:lnTo>
                  <a:lnTo>
                    <a:pt x="6076" y="160101"/>
                  </a:lnTo>
                  <a:lnTo>
                    <a:pt x="3552" y="175681"/>
                  </a:lnTo>
                  <a:lnTo>
                    <a:pt x="1870" y="191713"/>
                  </a:lnTo>
                  <a:lnTo>
                    <a:pt x="748" y="208045"/>
                  </a:lnTo>
                  <a:lnTo>
                    <a:pt x="0" y="224577"/>
                  </a:lnTo>
                  <a:lnTo>
                    <a:pt x="913" y="241243"/>
                  </a:lnTo>
                  <a:lnTo>
                    <a:pt x="2932" y="257998"/>
                  </a:lnTo>
                  <a:lnTo>
                    <a:pt x="5690" y="274812"/>
                  </a:lnTo>
                  <a:lnTo>
                    <a:pt x="8939" y="290255"/>
                  </a:lnTo>
                  <a:lnTo>
                    <a:pt x="12516" y="304784"/>
                  </a:lnTo>
                  <a:lnTo>
                    <a:pt x="16312" y="318703"/>
                  </a:lnTo>
                  <a:lnTo>
                    <a:pt x="21665" y="333627"/>
                  </a:lnTo>
                  <a:lnTo>
                    <a:pt x="28056" y="349221"/>
                  </a:lnTo>
                  <a:lnTo>
                    <a:pt x="35139" y="365261"/>
                  </a:lnTo>
                  <a:lnTo>
                    <a:pt x="44094" y="380188"/>
                  </a:lnTo>
                  <a:lnTo>
                    <a:pt x="54298" y="394373"/>
                  </a:lnTo>
                  <a:lnTo>
                    <a:pt x="65333" y="408062"/>
                  </a:lnTo>
                  <a:lnTo>
                    <a:pt x="76924" y="420011"/>
                  </a:lnTo>
                  <a:lnTo>
                    <a:pt x="88884" y="430799"/>
                  </a:lnTo>
                  <a:lnTo>
                    <a:pt x="101091" y="440813"/>
                  </a:lnTo>
                  <a:lnTo>
                    <a:pt x="113462" y="448900"/>
                  </a:lnTo>
                  <a:lnTo>
                    <a:pt x="125943" y="455703"/>
                  </a:lnTo>
                  <a:lnTo>
                    <a:pt x="138497" y="461649"/>
                  </a:lnTo>
                  <a:lnTo>
                    <a:pt x="152510" y="465613"/>
                  </a:lnTo>
                  <a:lnTo>
                    <a:pt x="167497" y="468256"/>
                  </a:lnTo>
                  <a:lnTo>
                    <a:pt x="183133" y="470018"/>
                  </a:lnTo>
                  <a:lnTo>
                    <a:pt x="199201" y="469781"/>
                  </a:lnTo>
                  <a:lnTo>
                    <a:pt x="215558" y="468213"/>
                  </a:lnTo>
                  <a:lnTo>
                    <a:pt x="232107" y="465756"/>
                  </a:lnTo>
                  <a:lnTo>
                    <a:pt x="244550" y="459884"/>
                  </a:lnTo>
                  <a:lnTo>
                    <a:pt x="254257" y="451737"/>
                  </a:lnTo>
                  <a:lnTo>
                    <a:pt x="262140" y="442072"/>
                  </a:lnTo>
                  <a:lnTo>
                    <a:pt x="270217" y="432806"/>
                  </a:lnTo>
                  <a:lnTo>
                    <a:pt x="278424" y="423807"/>
                  </a:lnTo>
                  <a:lnTo>
                    <a:pt x="286717" y="414985"/>
                  </a:lnTo>
                  <a:lnTo>
                    <a:pt x="293658" y="404870"/>
                  </a:lnTo>
                  <a:lnTo>
                    <a:pt x="299695" y="393894"/>
                  </a:lnTo>
                  <a:lnTo>
                    <a:pt x="305132" y="382344"/>
                  </a:lnTo>
                  <a:lnTo>
                    <a:pt x="310167" y="370409"/>
                  </a:lnTo>
                  <a:lnTo>
                    <a:pt x="314935" y="358220"/>
                  </a:lnTo>
                  <a:lnTo>
                    <a:pt x="319525" y="345861"/>
                  </a:lnTo>
                  <a:lnTo>
                    <a:pt x="322585" y="330565"/>
                  </a:lnTo>
                  <a:lnTo>
                    <a:pt x="324625" y="313313"/>
                  </a:lnTo>
                  <a:lnTo>
                    <a:pt x="325985" y="294756"/>
                  </a:lnTo>
                  <a:lnTo>
                    <a:pt x="326891" y="276740"/>
                  </a:lnTo>
                  <a:lnTo>
                    <a:pt x="327899" y="241670"/>
                  </a:lnTo>
                  <a:lnTo>
                    <a:pt x="326756" y="225828"/>
                  </a:lnTo>
                  <a:lnTo>
                    <a:pt x="324583" y="211032"/>
                  </a:lnTo>
                  <a:lnTo>
                    <a:pt x="321724" y="196935"/>
                  </a:lnTo>
                  <a:lnTo>
                    <a:pt x="318406" y="183304"/>
                  </a:lnTo>
                  <a:lnTo>
                    <a:pt x="314783" y="169983"/>
                  </a:lnTo>
                  <a:lnTo>
                    <a:pt x="310957" y="156869"/>
                  </a:lnTo>
                  <a:lnTo>
                    <a:pt x="305584" y="142482"/>
                  </a:lnTo>
                  <a:lnTo>
                    <a:pt x="299180" y="127246"/>
                  </a:lnTo>
                  <a:lnTo>
                    <a:pt x="292088" y="111445"/>
                  </a:lnTo>
                  <a:lnTo>
                    <a:pt x="284538" y="98088"/>
                  </a:lnTo>
                  <a:lnTo>
                    <a:pt x="276682" y="86361"/>
                  </a:lnTo>
                  <a:lnTo>
                    <a:pt x="268623" y="75721"/>
                  </a:lnTo>
                  <a:lnTo>
                    <a:pt x="259017" y="65806"/>
                  </a:lnTo>
                  <a:lnTo>
                    <a:pt x="248379" y="56373"/>
                  </a:lnTo>
                  <a:lnTo>
                    <a:pt x="237054" y="47262"/>
                  </a:lnTo>
                  <a:lnTo>
                    <a:pt x="223860" y="41189"/>
                  </a:lnTo>
                  <a:lnTo>
                    <a:pt x="209419" y="37140"/>
                  </a:lnTo>
                  <a:lnTo>
                    <a:pt x="150905" y="29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92114" y="5727700"/>
              <a:ext cx="149287" cy="190501"/>
            </a:xfrm>
            <a:custGeom>
              <a:avLst/>
              <a:gdLst/>
              <a:ahLst/>
              <a:cxnLst/>
              <a:rect l="0" t="0" r="0" b="0"/>
              <a:pathLst>
                <a:path w="149287" h="190501">
                  <a:moveTo>
                    <a:pt x="111186" y="0"/>
                  </a:moveTo>
                  <a:lnTo>
                    <a:pt x="104443" y="20225"/>
                  </a:lnTo>
                  <a:lnTo>
                    <a:pt x="99635" y="29005"/>
                  </a:lnTo>
                  <a:lnTo>
                    <a:pt x="93608" y="37681"/>
                  </a:lnTo>
                  <a:lnTo>
                    <a:pt x="86767" y="46287"/>
                  </a:lnTo>
                  <a:lnTo>
                    <a:pt x="77973" y="54847"/>
                  </a:lnTo>
                  <a:lnTo>
                    <a:pt x="67877" y="63375"/>
                  </a:lnTo>
                  <a:lnTo>
                    <a:pt x="56913" y="71883"/>
                  </a:lnTo>
                  <a:lnTo>
                    <a:pt x="46782" y="81789"/>
                  </a:lnTo>
                  <a:lnTo>
                    <a:pt x="37205" y="92626"/>
                  </a:lnTo>
                  <a:lnTo>
                    <a:pt x="27999" y="104083"/>
                  </a:lnTo>
                  <a:lnTo>
                    <a:pt x="19039" y="114544"/>
                  </a:lnTo>
                  <a:lnTo>
                    <a:pt x="10243" y="124341"/>
                  </a:lnTo>
                  <a:lnTo>
                    <a:pt x="1557" y="133694"/>
                  </a:lnTo>
                  <a:lnTo>
                    <a:pt x="0" y="141340"/>
                  </a:lnTo>
                  <a:lnTo>
                    <a:pt x="3195" y="147849"/>
                  </a:lnTo>
                  <a:lnTo>
                    <a:pt x="9559" y="153599"/>
                  </a:lnTo>
                  <a:lnTo>
                    <a:pt x="18034" y="158844"/>
                  </a:lnTo>
                  <a:lnTo>
                    <a:pt x="27918" y="163751"/>
                  </a:lnTo>
                  <a:lnTo>
                    <a:pt x="38741" y="168434"/>
                  </a:lnTo>
                  <a:lnTo>
                    <a:pt x="51600" y="172967"/>
                  </a:lnTo>
                  <a:lnTo>
                    <a:pt x="65817" y="177400"/>
                  </a:lnTo>
                  <a:lnTo>
                    <a:pt x="149286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76300" y="598170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0"/>
                  </a:moveTo>
                  <a:lnTo>
                    <a:pt x="13483" y="13484"/>
                  </a:lnTo>
                  <a:lnTo>
                    <a:pt x="23100" y="17455"/>
                  </a:lnTo>
                  <a:lnTo>
                    <a:pt x="35155" y="20104"/>
                  </a:lnTo>
                  <a:lnTo>
                    <a:pt x="48837" y="21869"/>
                  </a:lnTo>
                  <a:lnTo>
                    <a:pt x="62191" y="24457"/>
                  </a:lnTo>
                  <a:lnTo>
                    <a:pt x="75327" y="27593"/>
                  </a:lnTo>
                  <a:lnTo>
                    <a:pt x="139700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206500" y="58547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26967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1270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460500" y="5803900"/>
              <a:ext cx="215901" cy="330201"/>
            </a:xfrm>
            <a:custGeom>
              <a:avLst/>
              <a:gdLst/>
              <a:ahLst/>
              <a:cxnLst/>
              <a:rect l="0" t="0" r="0" b="0"/>
              <a:pathLst>
                <a:path w="215901" h="330201">
                  <a:moveTo>
                    <a:pt x="0" y="0"/>
                  </a:moveTo>
                  <a:lnTo>
                    <a:pt x="26967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1"/>
                  </a:lnTo>
                  <a:lnTo>
                    <a:pt x="76509" y="11550"/>
                  </a:lnTo>
                  <a:lnTo>
                    <a:pt x="89106" y="17577"/>
                  </a:lnTo>
                  <a:lnTo>
                    <a:pt x="101737" y="24418"/>
                  </a:lnTo>
                  <a:lnTo>
                    <a:pt x="112980" y="31801"/>
                  </a:lnTo>
                  <a:lnTo>
                    <a:pt x="123298" y="39544"/>
                  </a:lnTo>
                  <a:lnTo>
                    <a:pt x="132998" y="47530"/>
                  </a:lnTo>
                  <a:lnTo>
                    <a:pt x="140876" y="58497"/>
                  </a:lnTo>
                  <a:lnTo>
                    <a:pt x="147540" y="71454"/>
                  </a:lnTo>
                  <a:lnTo>
                    <a:pt x="153393" y="85735"/>
                  </a:lnTo>
                  <a:lnTo>
                    <a:pt x="158706" y="99490"/>
                  </a:lnTo>
                  <a:lnTo>
                    <a:pt x="168373" y="126062"/>
                  </a:lnTo>
                  <a:lnTo>
                    <a:pt x="170104" y="139074"/>
                  </a:lnTo>
                  <a:lnTo>
                    <a:pt x="169847" y="151982"/>
                  </a:lnTo>
                  <a:lnTo>
                    <a:pt x="168264" y="164822"/>
                  </a:lnTo>
                  <a:lnTo>
                    <a:pt x="164387" y="177614"/>
                  </a:lnTo>
                  <a:lnTo>
                    <a:pt x="158980" y="190376"/>
                  </a:lnTo>
                  <a:lnTo>
                    <a:pt x="152553" y="203117"/>
                  </a:lnTo>
                  <a:lnTo>
                    <a:pt x="145447" y="214434"/>
                  </a:lnTo>
                  <a:lnTo>
                    <a:pt x="137886" y="224800"/>
                  </a:lnTo>
                  <a:lnTo>
                    <a:pt x="130024" y="234533"/>
                  </a:lnTo>
                  <a:lnTo>
                    <a:pt x="120549" y="242433"/>
                  </a:lnTo>
                  <a:lnTo>
                    <a:pt x="109999" y="249111"/>
                  </a:lnTo>
                  <a:lnTo>
                    <a:pt x="98733" y="254974"/>
                  </a:lnTo>
                  <a:lnTo>
                    <a:pt x="85577" y="257471"/>
                  </a:lnTo>
                  <a:lnTo>
                    <a:pt x="71162" y="257725"/>
                  </a:lnTo>
                  <a:lnTo>
                    <a:pt x="55908" y="256483"/>
                  </a:lnTo>
                  <a:lnTo>
                    <a:pt x="42916" y="252833"/>
                  </a:lnTo>
                  <a:lnTo>
                    <a:pt x="31433" y="247577"/>
                  </a:lnTo>
                  <a:lnTo>
                    <a:pt x="20955" y="241251"/>
                  </a:lnTo>
                  <a:lnTo>
                    <a:pt x="16792" y="234212"/>
                  </a:lnTo>
                  <a:lnTo>
                    <a:pt x="16839" y="226697"/>
                  </a:lnTo>
                  <a:lnTo>
                    <a:pt x="19692" y="218864"/>
                  </a:lnTo>
                  <a:lnTo>
                    <a:pt x="25828" y="215054"/>
                  </a:lnTo>
                  <a:lnTo>
                    <a:pt x="34152" y="213925"/>
                  </a:lnTo>
                  <a:lnTo>
                    <a:pt x="43934" y="214583"/>
                  </a:lnTo>
                  <a:lnTo>
                    <a:pt x="54689" y="217844"/>
                  </a:lnTo>
                  <a:lnTo>
                    <a:pt x="66093" y="222840"/>
                  </a:lnTo>
                  <a:lnTo>
                    <a:pt x="77928" y="228993"/>
                  </a:lnTo>
                  <a:lnTo>
                    <a:pt x="90052" y="235918"/>
                  </a:lnTo>
                  <a:lnTo>
                    <a:pt x="102368" y="243356"/>
                  </a:lnTo>
                  <a:lnTo>
                    <a:pt x="127341" y="259147"/>
                  </a:lnTo>
                  <a:lnTo>
                    <a:pt x="152551" y="275572"/>
                  </a:lnTo>
                  <a:lnTo>
                    <a:pt x="163790" y="283903"/>
                  </a:lnTo>
                  <a:lnTo>
                    <a:pt x="174104" y="292280"/>
                  </a:lnTo>
                  <a:lnTo>
                    <a:pt x="215900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742094" y="5854700"/>
              <a:ext cx="137507" cy="355601"/>
            </a:xfrm>
            <a:custGeom>
              <a:avLst/>
              <a:gdLst/>
              <a:ahLst/>
              <a:cxnLst/>
              <a:rect l="0" t="0" r="0" b="0"/>
              <a:pathLst>
                <a:path w="137507" h="355601">
                  <a:moveTo>
                    <a:pt x="86706" y="0"/>
                  </a:moveTo>
                  <a:lnTo>
                    <a:pt x="73221" y="13484"/>
                  </a:lnTo>
                  <a:lnTo>
                    <a:pt x="66427" y="23100"/>
                  </a:lnTo>
                  <a:lnTo>
                    <a:pt x="59076" y="35155"/>
                  </a:lnTo>
                  <a:lnTo>
                    <a:pt x="51352" y="48837"/>
                  </a:lnTo>
                  <a:lnTo>
                    <a:pt x="43381" y="60780"/>
                  </a:lnTo>
                  <a:lnTo>
                    <a:pt x="35245" y="71565"/>
                  </a:lnTo>
                  <a:lnTo>
                    <a:pt x="26998" y="81576"/>
                  </a:lnTo>
                  <a:lnTo>
                    <a:pt x="21501" y="93895"/>
                  </a:lnTo>
                  <a:lnTo>
                    <a:pt x="17836" y="107752"/>
                  </a:lnTo>
                  <a:lnTo>
                    <a:pt x="15392" y="122634"/>
                  </a:lnTo>
                  <a:lnTo>
                    <a:pt x="12352" y="138200"/>
                  </a:lnTo>
                  <a:lnTo>
                    <a:pt x="5211" y="170548"/>
                  </a:lnTo>
                  <a:lnTo>
                    <a:pt x="2743" y="187076"/>
                  </a:lnTo>
                  <a:lnTo>
                    <a:pt x="1097" y="203740"/>
                  </a:lnTo>
                  <a:lnTo>
                    <a:pt x="0" y="220493"/>
                  </a:lnTo>
                  <a:lnTo>
                    <a:pt x="2091" y="235895"/>
                  </a:lnTo>
                  <a:lnTo>
                    <a:pt x="6307" y="250397"/>
                  </a:lnTo>
                  <a:lnTo>
                    <a:pt x="11940" y="264298"/>
                  </a:lnTo>
                  <a:lnTo>
                    <a:pt x="18517" y="277798"/>
                  </a:lnTo>
                  <a:lnTo>
                    <a:pt x="25724" y="291032"/>
                  </a:lnTo>
                  <a:lnTo>
                    <a:pt x="33351" y="304088"/>
                  </a:lnTo>
                  <a:lnTo>
                    <a:pt x="42669" y="315614"/>
                  </a:lnTo>
                  <a:lnTo>
                    <a:pt x="53115" y="326121"/>
                  </a:lnTo>
                  <a:lnTo>
                    <a:pt x="64312" y="335947"/>
                  </a:lnTo>
                  <a:lnTo>
                    <a:pt x="77421" y="342498"/>
                  </a:lnTo>
                  <a:lnTo>
                    <a:pt x="91805" y="346865"/>
                  </a:lnTo>
                  <a:lnTo>
                    <a:pt x="137506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907753" y="5930900"/>
              <a:ext cx="144448" cy="243517"/>
            </a:xfrm>
            <a:custGeom>
              <a:avLst/>
              <a:gdLst/>
              <a:ahLst/>
              <a:cxnLst/>
              <a:rect l="0" t="0" r="0" b="0"/>
              <a:pathLst>
                <a:path w="144448" h="243517">
                  <a:moveTo>
                    <a:pt x="60747" y="38100"/>
                  </a:moveTo>
                  <a:lnTo>
                    <a:pt x="40521" y="44841"/>
                  </a:lnTo>
                  <a:lnTo>
                    <a:pt x="33151" y="51061"/>
                  </a:lnTo>
                  <a:lnTo>
                    <a:pt x="26828" y="59440"/>
                  </a:lnTo>
                  <a:lnTo>
                    <a:pt x="21201" y="69260"/>
                  </a:lnTo>
                  <a:lnTo>
                    <a:pt x="16038" y="80040"/>
                  </a:lnTo>
                  <a:lnTo>
                    <a:pt x="11185" y="91460"/>
                  </a:lnTo>
                  <a:lnTo>
                    <a:pt x="6539" y="103306"/>
                  </a:lnTo>
                  <a:lnTo>
                    <a:pt x="3441" y="118260"/>
                  </a:lnTo>
                  <a:lnTo>
                    <a:pt x="1376" y="135284"/>
                  </a:lnTo>
                  <a:lnTo>
                    <a:pt x="0" y="153689"/>
                  </a:lnTo>
                  <a:lnTo>
                    <a:pt x="1904" y="168781"/>
                  </a:lnTo>
                  <a:lnTo>
                    <a:pt x="5996" y="181666"/>
                  </a:lnTo>
                  <a:lnTo>
                    <a:pt x="11546" y="193077"/>
                  </a:lnTo>
                  <a:lnTo>
                    <a:pt x="18068" y="203506"/>
                  </a:lnTo>
                  <a:lnTo>
                    <a:pt x="25239" y="213282"/>
                  </a:lnTo>
                  <a:lnTo>
                    <a:pt x="32841" y="222621"/>
                  </a:lnTo>
                  <a:lnTo>
                    <a:pt x="42143" y="230258"/>
                  </a:lnTo>
                  <a:lnTo>
                    <a:pt x="52578" y="236761"/>
                  </a:lnTo>
                  <a:lnTo>
                    <a:pt x="63767" y="242507"/>
                  </a:lnTo>
                  <a:lnTo>
                    <a:pt x="75460" y="243516"/>
                  </a:lnTo>
                  <a:lnTo>
                    <a:pt x="87489" y="241366"/>
                  </a:lnTo>
                  <a:lnTo>
                    <a:pt x="99742" y="237110"/>
                  </a:lnTo>
                  <a:lnTo>
                    <a:pt x="110732" y="228629"/>
                  </a:lnTo>
                  <a:lnTo>
                    <a:pt x="120881" y="217330"/>
                  </a:lnTo>
                  <a:lnTo>
                    <a:pt x="130470" y="204153"/>
                  </a:lnTo>
                  <a:lnTo>
                    <a:pt x="136862" y="189724"/>
                  </a:lnTo>
                  <a:lnTo>
                    <a:pt x="141124" y="174461"/>
                  </a:lnTo>
                  <a:lnTo>
                    <a:pt x="143964" y="158640"/>
                  </a:lnTo>
                  <a:lnTo>
                    <a:pt x="144447" y="143860"/>
                  </a:lnTo>
                  <a:lnTo>
                    <a:pt x="143358" y="129773"/>
                  </a:lnTo>
                  <a:lnTo>
                    <a:pt x="141221" y="116148"/>
                  </a:lnTo>
                  <a:lnTo>
                    <a:pt x="138385" y="102832"/>
                  </a:lnTo>
                  <a:lnTo>
                    <a:pt x="135083" y="89722"/>
                  </a:lnTo>
                  <a:lnTo>
                    <a:pt x="131471" y="76748"/>
                  </a:lnTo>
                  <a:lnTo>
                    <a:pt x="126241" y="65276"/>
                  </a:lnTo>
                  <a:lnTo>
                    <a:pt x="119931" y="54806"/>
                  </a:lnTo>
                  <a:lnTo>
                    <a:pt x="112903" y="45004"/>
                  </a:lnTo>
                  <a:lnTo>
                    <a:pt x="105395" y="35647"/>
                  </a:lnTo>
                  <a:lnTo>
                    <a:pt x="97568" y="26587"/>
                  </a:lnTo>
                  <a:lnTo>
                    <a:pt x="4804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082800" y="5803900"/>
              <a:ext cx="150918" cy="406401"/>
            </a:xfrm>
            <a:custGeom>
              <a:avLst/>
              <a:gdLst/>
              <a:ahLst/>
              <a:cxnLst/>
              <a:rect l="0" t="0" r="0" b="0"/>
              <a:pathLst>
                <a:path w="150918" h="406401">
                  <a:moveTo>
                    <a:pt x="0" y="0"/>
                  </a:moveTo>
                  <a:lnTo>
                    <a:pt x="20225" y="13484"/>
                  </a:lnTo>
                  <a:lnTo>
                    <a:pt x="27595" y="21689"/>
                  </a:lnTo>
                  <a:lnTo>
                    <a:pt x="33918" y="31393"/>
                  </a:lnTo>
                  <a:lnTo>
                    <a:pt x="39545" y="42095"/>
                  </a:lnTo>
                  <a:lnTo>
                    <a:pt x="46119" y="53463"/>
                  </a:lnTo>
                  <a:lnTo>
                    <a:pt x="53324" y="65275"/>
                  </a:lnTo>
                  <a:lnTo>
                    <a:pt x="60949" y="77383"/>
                  </a:lnTo>
                  <a:lnTo>
                    <a:pt x="68855" y="91100"/>
                  </a:lnTo>
                  <a:lnTo>
                    <a:pt x="85165" y="121392"/>
                  </a:lnTo>
                  <a:lnTo>
                    <a:pt x="110214" y="170180"/>
                  </a:lnTo>
                  <a:lnTo>
                    <a:pt x="118631" y="185420"/>
                  </a:lnTo>
                  <a:lnTo>
                    <a:pt x="127065" y="199813"/>
                  </a:lnTo>
                  <a:lnTo>
                    <a:pt x="135510" y="213642"/>
                  </a:lnTo>
                  <a:lnTo>
                    <a:pt x="141140" y="228505"/>
                  </a:lnTo>
                  <a:lnTo>
                    <a:pt x="144893" y="244059"/>
                  </a:lnTo>
                  <a:lnTo>
                    <a:pt x="147395" y="260072"/>
                  </a:lnTo>
                  <a:lnTo>
                    <a:pt x="149063" y="276393"/>
                  </a:lnTo>
                  <a:lnTo>
                    <a:pt x="150175" y="292917"/>
                  </a:lnTo>
                  <a:lnTo>
                    <a:pt x="150917" y="309578"/>
                  </a:lnTo>
                  <a:lnTo>
                    <a:pt x="148589" y="324918"/>
                  </a:lnTo>
                  <a:lnTo>
                    <a:pt x="144215" y="339379"/>
                  </a:lnTo>
                  <a:lnTo>
                    <a:pt x="138476" y="353252"/>
                  </a:lnTo>
                  <a:lnTo>
                    <a:pt x="131828" y="365324"/>
                  </a:lnTo>
                  <a:lnTo>
                    <a:pt x="124574" y="376194"/>
                  </a:lnTo>
                  <a:lnTo>
                    <a:pt x="63500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286000" y="605790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0"/>
                  </a:moveTo>
                  <a:lnTo>
                    <a:pt x="13484" y="13484"/>
                  </a:lnTo>
                  <a:lnTo>
                    <a:pt x="23100" y="18867"/>
                  </a:lnTo>
                  <a:lnTo>
                    <a:pt x="35155" y="23866"/>
                  </a:lnTo>
                  <a:lnTo>
                    <a:pt x="48837" y="28611"/>
                  </a:lnTo>
                  <a:lnTo>
                    <a:pt x="63602" y="31774"/>
                  </a:lnTo>
                  <a:lnTo>
                    <a:pt x="79090" y="33882"/>
                  </a:lnTo>
                  <a:lnTo>
                    <a:pt x="1651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387600" y="59817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0" y="0"/>
                  </a:moveTo>
                  <a:lnTo>
                    <a:pt x="6742" y="20225"/>
                  </a:lnTo>
                  <a:lnTo>
                    <a:pt x="8727" y="31828"/>
                  </a:lnTo>
                  <a:lnTo>
                    <a:pt x="10051" y="45208"/>
                  </a:lnTo>
                  <a:lnTo>
                    <a:pt x="10934" y="59771"/>
                  </a:lnTo>
                  <a:lnTo>
                    <a:pt x="11915" y="91006"/>
                  </a:lnTo>
                  <a:lnTo>
                    <a:pt x="127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2546560" y="5943600"/>
              <a:ext cx="107741" cy="139701"/>
            </a:xfrm>
            <a:custGeom>
              <a:avLst/>
              <a:gdLst/>
              <a:ahLst/>
              <a:cxnLst/>
              <a:rect l="0" t="0" r="0" b="0"/>
              <a:pathLst>
                <a:path w="107741" h="139701">
                  <a:moveTo>
                    <a:pt x="18840" y="0"/>
                  </a:moveTo>
                  <a:lnTo>
                    <a:pt x="1163" y="53030"/>
                  </a:lnTo>
                  <a:lnTo>
                    <a:pt x="0" y="64986"/>
                  </a:lnTo>
                  <a:lnTo>
                    <a:pt x="635" y="77191"/>
                  </a:lnTo>
                  <a:lnTo>
                    <a:pt x="2470" y="89560"/>
                  </a:lnTo>
                  <a:lnTo>
                    <a:pt x="7926" y="99218"/>
                  </a:lnTo>
                  <a:lnTo>
                    <a:pt x="15797" y="107067"/>
                  </a:lnTo>
                  <a:lnTo>
                    <a:pt x="25278" y="113712"/>
                  </a:lnTo>
                  <a:lnTo>
                    <a:pt x="37243" y="119552"/>
                  </a:lnTo>
                  <a:lnTo>
                    <a:pt x="50864" y="124857"/>
                  </a:lnTo>
                  <a:lnTo>
                    <a:pt x="10774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667000" y="59944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38100" y="0"/>
                  </a:moveTo>
                  <a:lnTo>
                    <a:pt x="38100" y="26967"/>
                  </a:lnTo>
                  <a:lnTo>
                    <a:pt x="36688" y="39145"/>
                  </a:lnTo>
                  <a:lnTo>
                    <a:pt x="34337" y="51496"/>
                  </a:lnTo>
                  <a:lnTo>
                    <a:pt x="20423" y="108479"/>
                  </a:lnTo>
                  <a:lnTo>
                    <a:pt x="16437" y="123119"/>
                  </a:lnTo>
                  <a:lnTo>
                    <a:pt x="12369" y="137113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04457" y="6286500"/>
              <a:ext cx="213451" cy="419075"/>
            </a:xfrm>
            <a:custGeom>
              <a:avLst/>
              <a:gdLst/>
              <a:ahLst/>
              <a:cxnLst/>
              <a:rect l="0" t="0" r="0" b="0"/>
              <a:pathLst>
                <a:path w="213451" h="419075">
                  <a:moveTo>
                    <a:pt x="157543" y="0"/>
                  </a:moveTo>
                  <a:lnTo>
                    <a:pt x="144059" y="13484"/>
                  </a:lnTo>
                  <a:lnTo>
                    <a:pt x="135853" y="23100"/>
                  </a:lnTo>
                  <a:lnTo>
                    <a:pt x="115447" y="48837"/>
                  </a:lnTo>
                  <a:lnTo>
                    <a:pt x="105490" y="62191"/>
                  </a:lnTo>
                  <a:lnTo>
                    <a:pt x="86901" y="88318"/>
                  </a:lnTo>
                  <a:lnTo>
                    <a:pt x="60568" y="126827"/>
                  </a:lnTo>
                  <a:lnTo>
                    <a:pt x="51971" y="142407"/>
                  </a:lnTo>
                  <a:lnTo>
                    <a:pt x="43417" y="159849"/>
                  </a:lnTo>
                  <a:lnTo>
                    <a:pt x="34892" y="178533"/>
                  </a:lnTo>
                  <a:lnTo>
                    <a:pt x="27798" y="196633"/>
                  </a:lnTo>
                  <a:lnTo>
                    <a:pt x="21657" y="214344"/>
                  </a:lnTo>
                  <a:lnTo>
                    <a:pt x="16152" y="231795"/>
                  </a:lnTo>
                  <a:lnTo>
                    <a:pt x="6273" y="266238"/>
                  </a:lnTo>
                  <a:lnTo>
                    <a:pt x="1663" y="283326"/>
                  </a:lnTo>
                  <a:lnTo>
                    <a:pt x="0" y="300361"/>
                  </a:lnTo>
                  <a:lnTo>
                    <a:pt x="303" y="317363"/>
                  </a:lnTo>
                  <a:lnTo>
                    <a:pt x="1916" y="334342"/>
                  </a:lnTo>
                  <a:lnTo>
                    <a:pt x="5814" y="349894"/>
                  </a:lnTo>
                  <a:lnTo>
                    <a:pt x="11235" y="364496"/>
                  </a:lnTo>
                  <a:lnTo>
                    <a:pt x="17671" y="378464"/>
                  </a:lnTo>
                  <a:lnTo>
                    <a:pt x="26195" y="390598"/>
                  </a:lnTo>
                  <a:lnTo>
                    <a:pt x="36111" y="401510"/>
                  </a:lnTo>
                  <a:lnTo>
                    <a:pt x="46954" y="411606"/>
                  </a:lnTo>
                  <a:lnTo>
                    <a:pt x="58417" y="416926"/>
                  </a:lnTo>
                  <a:lnTo>
                    <a:pt x="70292" y="419062"/>
                  </a:lnTo>
                  <a:lnTo>
                    <a:pt x="82442" y="419074"/>
                  </a:lnTo>
                  <a:lnTo>
                    <a:pt x="94776" y="416260"/>
                  </a:lnTo>
                  <a:lnTo>
                    <a:pt x="107231" y="411562"/>
                  </a:lnTo>
                  <a:lnTo>
                    <a:pt x="119768" y="405608"/>
                  </a:lnTo>
                  <a:lnTo>
                    <a:pt x="130949" y="397405"/>
                  </a:lnTo>
                  <a:lnTo>
                    <a:pt x="141224" y="387703"/>
                  </a:lnTo>
                  <a:lnTo>
                    <a:pt x="150897" y="377002"/>
                  </a:lnTo>
                  <a:lnTo>
                    <a:pt x="160168" y="364223"/>
                  </a:lnTo>
                  <a:lnTo>
                    <a:pt x="169170" y="350060"/>
                  </a:lnTo>
                  <a:lnTo>
                    <a:pt x="177994" y="334973"/>
                  </a:lnTo>
                  <a:lnTo>
                    <a:pt x="185288" y="319271"/>
                  </a:lnTo>
                  <a:lnTo>
                    <a:pt x="191562" y="303159"/>
                  </a:lnTo>
                  <a:lnTo>
                    <a:pt x="197155" y="286772"/>
                  </a:lnTo>
                  <a:lnTo>
                    <a:pt x="202296" y="270203"/>
                  </a:lnTo>
                  <a:lnTo>
                    <a:pt x="211770" y="236742"/>
                  </a:lnTo>
                  <a:lnTo>
                    <a:pt x="213450" y="219916"/>
                  </a:lnTo>
                  <a:lnTo>
                    <a:pt x="213158" y="203055"/>
                  </a:lnTo>
                  <a:lnTo>
                    <a:pt x="211553" y="186170"/>
                  </a:lnTo>
                  <a:lnTo>
                    <a:pt x="210483" y="169269"/>
                  </a:lnTo>
                  <a:lnTo>
                    <a:pt x="209294" y="135438"/>
                  </a:lnTo>
                  <a:lnTo>
                    <a:pt x="207566" y="119925"/>
                  </a:lnTo>
                  <a:lnTo>
                    <a:pt x="205002" y="105350"/>
                  </a:lnTo>
                  <a:lnTo>
                    <a:pt x="201882" y="91400"/>
                  </a:lnTo>
                  <a:lnTo>
                    <a:pt x="196980" y="79278"/>
                  </a:lnTo>
                  <a:lnTo>
                    <a:pt x="190890" y="68374"/>
                  </a:lnTo>
                  <a:lnTo>
                    <a:pt x="184007" y="58282"/>
                  </a:lnTo>
                  <a:lnTo>
                    <a:pt x="175186" y="48733"/>
                  </a:lnTo>
                  <a:lnTo>
                    <a:pt x="165071" y="39544"/>
                  </a:lnTo>
                  <a:lnTo>
                    <a:pt x="154095" y="30596"/>
                  </a:lnTo>
                  <a:lnTo>
                    <a:pt x="142544" y="26041"/>
                  </a:lnTo>
                  <a:lnTo>
                    <a:pt x="130610" y="24416"/>
                  </a:lnTo>
                  <a:lnTo>
                    <a:pt x="81343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41017" y="6362700"/>
              <a:ext cx="125784" cy="203201"/>
            </a:xfrm>
            <a:custGeom>
              <a:avLst/>
              <a:gdLst/>
              <a:ahLst/>
              <a:cxnLst/>
              <a:rect l="0" t="0" r="0" b="0"/>
              <a:pathLst>
                <a:path w="125784" h="203201">
                  <a:moveTo>
                    <a:pt x="87683" y="0"/>
                  </a:moveTo>
                  <a:lnTo>
                    <a:pt x="74199" y="20225"/>
                  </a:lnTo>
                  <a:lnTo>
                    <a:pt x="65993" y="29005"/>
                  </a:lnTo>
                  <a:lnTo>
                    <a:pt x="56290" y="37681"/>
                  </a:lnTo>
                  <a:lnTo>
                    <a:pt x="45587" y="46287"/>
                  </a:lnTo>
                  <a:lnTo>
                    <a:pt x="34219" y="54847"/>
                  </a:lnTo>
                  <a:lnTo>
                    <a:pt x="10299" y="71883"/>
                  </a:lnTo>
                  <a:lnTo>
                    <a:pt x="3638" y="81789"/>
                  </a:lnTo>
                  <a:lnTo>
                    <a:pt x="608" y="92626"/>
                  </a:lnTo>
                  <a:lnTo>
                    <a:pt x="0" y="104083"/>
                  </a:lnTo>
                  <a:lnTo>
                    <a:pt x="2416" y="114544"/>
                  </a:lnTo>
                  <a:lnTo>
                    <a:pt x="6849" y="124341"/>
                  </a:lnTo>
                  <a:lnTo>
                    <a:pt x="12627" y="133694"/>
                  </a:lnTo>
                  <a:lnTo>
                    <a:pt x="20712" y="141340"/>
                  </a:lnTo>
                  <a:lnTo>
                    <a:pt x="30336" y="147849"/>
                  </a:lnTo>
                  <a:lnTo>
                    <a:pt x="40985" y="153599"/>
                  </a:lnTo>
                  <a:lnTo>
                    <a:pt x="50906" y="160255"/>
                  </a:lnTo>
                  <a:lnTo>
                    <a:pt x="60343" y="167514"/>
                  </a:lnTo>
                  <a:lnTo>
                    <a:pt x="69456" y="175176"/>
                  </a:lnTo>
                  <a:lnTo>
                    <a:pt x="79765" y="181695"/>
                  </a:lnTo>
                  <a:lnTo>
                    <a:pt x="90871" y="187452"/>
                  </a:lnTo>
                  <a:lnTo>
                    <a:pt x="125783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01700" y="66294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0"/>
                  </a:moveTo>
                  <a:lnTo>
                    <a:pt x="20225" y="6741"/>
                  </a:lnTo>
                  <a:lnTo>
                    <a:pt x="31828" y="8728"/>
                  </a:lnTo>
                  <a:lnTo>
                    <a:pt x="45207" y="10052"/>
                  </a:lnTo>
                  <a:lnTo>
                    <a:pt x="59771" y="10934"/>
                  </a:lnTo>
                  <a:lnTo>
                    <a:pt x="73714" y="12934"/>
                  </a:lnTo>
                  <a:lnTo>
                    <a:pt x="87243" y="15678"/>
                  </a:lnTo>
                  <a:lnTo>
                    <a:pt x="1524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196243" y="6400800"/>
              <a:ext cx="149958" cy="215901"/>
            </a:xfrm>
            <a:custGeom>
              <a:avLst/>
              <a:gdLst/>
              <a:ahLst/>
              <a:cxnLst/>
              <a:rect l="0" t="0" r="0" b="0"/>
              <a:pathLst>
                <a:path w="149958" h="215901">
                  <a:moveTo>
                    <a:pt x="35657" y="0"/>
                  </a:moveTo>
                  <a:lnTo>
                    <a:pt x="17980" y="53030"/>
                  </a:lnTo>
                  <a:lnTo>
                    <a:pt x="13994" y="66397"/>
                  </a:lnTo>
                  <a:lnTo>
                    <a:pt x="5803" y="96302"/>
                  </a:lnTo>
                  <a:lnTo>
                    <a:pt x="3054" y="112179"/>
                  </a:lnTo>
                  <a:lnTo>
                    <a:pt x="1222" y="128408"/>
                  </a:lnTo>
                  <a:lnTo>
                    <a:pt x="0" y="144872"/>
                  </a:lnTo>
                  <a:lnTo>
                    <a:pt x="3419" y="154437"/>
                  </a:lnTo>
                  <a:lnTo>
                    <a:pt x="9931" y="159402"/>
                  </a:lnTo>
                  <a:lnTo>
                    <a:pt x="18506" y="161301"/>
                  </a:lnTo>
                  <a:lnTo>
                    <a:pt x="29868" y="162567"/>
                  </a:lnTo>
                  <a:lnTo>
                    <a:pt x="43086" y="163411"/>
                  </a:lnTo>
                  <a:lnTo>
                    <a:pt x="57543" y="163974"/>
                  </a:lnTo>
                  <a:lnTo>
                    <a:pt x="70003" y="167171"/>
                  </a:lnTo>
                  <a:lnTo>
                    <a:pt x="81132" y="172125"/>
                  </a:lnTo>
                  <a:lnTo>
                    <a:pt x="91373" y="178250"/>
                  </a:lnTo>
                  <a:lnTo>
                    <a:pt x="101023" y="185156"/>
                  </a:lnTo>
                  <a:lnTo>
                    <a:pt x="110279" y="192581"/>
                  </a:lnTo>
                  <a:lnTo>
                    <a:pt x="149957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1372182" y="6464300"/>
              <a:ext cx="37519" cy="381001"/>
            </a:xfrm>
            <a:custGeom>
              <a:avLst/>
              <a:gdLst/>
              <a:ahLst/>
              <a:cxnLst/>
              <a:rect l="0" t="0" r="0" b="0"/>
              <a:pathLst>
                <a:path w="37519" h="381001">
                  <a:moveTo>
                    <a:pt x="37518" y="0"/>
                  </a:moveTo>
                  <a:lnTo>
                    <a:pt x="30775" y="20225"/>
                  </a:lnTo>
                  <a:lnTo>
                    <a:pt x="27378" y="31828"/>
                  </a:lnTo>
                  <a:lnTo>
                    <a:pt x="19841" y="59772"/>
                  </a:lnTo>
                  <a:lnTo>
                    <a:pt x="17266" y="75125"/>
                  </a:lnTo>
                  <a:lnTo>
                    <a:pt x="15550" y="91006"/>
                  </a:lnTo>
                  <a:lnTo>
                    <a:pt x="14406" y="107237"/>
                  </a:lnTo>
                  <a:lnTo>
                    <a:pt x="12232" y="123702"/>
                  </a:lnTo>
                  <a:lnTo>
                    <a:pt x="9372" y="140323"/>
                  </a:lnTo>
                  <a:lnTo>
                    <a:pt x="6054" y="157049"/>
                  </a:lnTo>
                  <a:lnTo>
                    <a:pt x="3842" y="173844"/>
                  </a:lnTo>
                  <a:lnTo>
                    <a:pt x="2367" y="190684"/>
                  </a:lnTo>
                  <a:lnTo>
                    <a:pt x="1384" y="207556"/>
                  </a:lnTo>
                  <a:lnTo>
                    <a:pt x="291" y="241354"/>
                  </a:lnTo>
                  <a:lnTo>
                    <a:pt x="0" y="258269"/>
                  </a:lnTo>
                  <a:lnTo>
                    <a:pt x="1217" y="273779"/>
                  </a:lnTo>
                  <a:lnTo>
                    <a:pt x="3439" y="288352"/>
                  </a:lnTo>
                  <a:lnTo>
                    <a:pt x="6332" y="302301"/>
                  </a:lnTo>
                  <a:lnTo>
                    <a:pt x="8261" y="317245"/>
                  </a:lnTo>
                  <a:lnTo>
                    <a:pt x="9546" y="332852"/>
                  </a:lnTo>
                  <a:lnTo>
                    <a:pt x="12118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828800" y="6607530"/>
              <a:ext cx="166294" cy="236945"/>
            </a:xfrm>
            <a:custGeom>
              <a:avLst/>
              <a:gdLst/>
              <a:ahLst/>
              <a:cxnLst/>
              <a:rect l="0" t="0" r="0" b="0"/>
              <a:pathLst>
                <a:path w="166294" h="236945">
                  <a:moveTo>
                    <a:pt x="165100" y="21870"/>
                  </a:moveTo>
                  <a:lnTo>
                    <a:pt x="144874" y="8385"/>
                  </a:lnTo>
                  <a:lnTo>
                    <a:pt x="133271" y="4413"/>
                  </a:lnTo>
                  <a:lnTo>
                    <a:pt x="119892" y="1765"/>
                  </a:lnTo>
                  <a:lnTo>
                    <a:pt x="105328" y="0"/>
                  </a:lnTo>
                  <a:lnTo>
                    <a:pt x="91385" y="234"/>
                  </a:lnTo>
                  <a:lnTo>
                    <a:pt x="77856" y="1802"/>
                  </a:lnTo>
                  <a:lnTo>
                    <a:pt x="64604" y="4257"/>
                  </a:lnTo>
                  <a:lnTo>
                    <a:pt x="54358" y="10128"/>
                  </a:lnTo>
                  <a:lnTo>
                    <a:pt x="46116" y="18276"/>
                  </a:lnTo>
                  <a:lnTo>
                    <a:pt x="39211" y="27940"/>
                  </a:lnTo>
                  <a:lnTo>
                    <a:pt x="36018" y="38617"/>
                  </a:lnTo>
                  <a:lnTo>
                    <a:pt x="35301" y="49968"/>
                  </a:lnTo>
                  <a:lnTo>
                    <a:pt x="36234" y="61769"/>
                  </a:lnTo>
                  <a:lnTo>
                    <a:pt x="39678" y="72458"/>
                  </a:lnTo>
                  <a:lnTo>
                    <a:pt x="44796" y="82406"/>
                  </a:lnTo>
                  <a:lnTo>
                    <a:pt x="51031" y="91861"/>
                  </a:lnTo>
                  <a:lnTo>
                    <a:pt x="58009" y="100986"/>
                  </a:lnTo>
                  <a:lnTo>
                    <a:pt x="65484" y="109892"/>
                  </a:lnTo>
                  <a:lnTo>
                    <a:pt x="73289" y="118651"/>
                  </a:lnTo>
                  <a:lnTo>
                    <a:pt x="82726" y="127313"/>
                  </a:lnTo>
                  <a:lnTo>
                    <a:pt x="93250" y="135910"/>
                  </a:lnTo>
                  <a:lnTo>
                    <a:pt x="104500" y="144463"/>
                  </a:lnTo>
                  <a:lnTo>
                    <a:pt x="114822" y="152987"/>
                  </a:lnTo>
                  <a:lnTo>
                    <a:pt x="124526" y="161492"/>
                  </a:lnTo>
                  <a:lnTo>
                    <a:pt x="133817" y="169984"/>
                  </a:lnTo>
                  <a:lnTo>
                    <a:pt x="151667" y="186947"/>
                  </a:lnTo>
                  <a:lnTo>
                    <a:pt x="160378" y="195421"/>
                  </a:lnTo>
                  <a:lnTo>
                    <a:pt x="164774" y="205304"/>
                  </a:lnTo>
                  <a:lnTo>
                    <a:pt x="166293" y="216126"/>
                  </a:lnTo>
                  <a:lnTo>
                    <a:pt x="165895" y="227574"/>
                  </a:lnTo>
                  <a:lnTo>
                    <a:pt x="158575" y="233795"/>
                  </a:lnTo>
                  <a:lnTo>
                    <a:pt x="146638" y="236531"/>
                  </a:lnTo>
                  <a:lnTo>
                    <a:pt x="131625" y="236944"/>
                  </a:lnTo>
                  <a:lnTo>
                    <a:pt x="117383" y="235808"/>
                  </a:lnTo>
                  <a:lnTo>
                    <a:pt x="103656" y="233640"/>
                  </a:lnTo>
                  <a:lnTo>
                    <a:pt x="90270" y="230783"/>
                  </a:lnTo>
                  <a:lnTo>
                    <a:pt x="77113" y="226056"/>
                  </a:lnTo>
                  <a:lnTo>
                    <a:pt x="64109" y="220083"/>
                  </a:lnTo>
                  <a:lnTo>
                    <a:pt x="0" y="1869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053377" y="6680200"/>
              <a:ext cx="110691" cy="178718"/>
            </a:xfrm>
            <a:custGeom>
              <a:avLst/>
              <a:gdLst/>
              <a:ahLst/>
              <a:cxnLst/>
              <a:rect l="0" t="0" r="0" b="0"/>
              <a:pathLst>
                <a:path w="110691" h="178718">
                  <a:moveTo>
                    <a:pt x="67523" y="12700"/>
                  </a:moveTo>
                  <a:lnTo>
                    <a:pt x="47297" y="19441"/>
                  </a:lnTo>
                  <a:lnTo>
                    <a:pt x="38516" y="25661"/>
                  </a:lnTo>
                  <a:lnTo>
                    <a:pt x="29840" y="34041"/>
                  </a:lnTo>
                  <a:lnTo>
                    <a:pt x="21235" y="43860"/>
                  </a:lnTo>
                  <a:lnTo>
                    <a:pt x="14086" y="54640"/>
                  </a:lnTo>
                  <a:lnTo>
                    <a:pt x="7909" y="66060"/>
                  </a:lnTo>
                  <a:lnTo>
                    <a:pt x="2380" y="77906"/>
                  </a:lnTo>
                  <a:lnTo>
                    <a:pt x="105" y="90037"/>
                  </a:lnTo>
                  <a:lnTo>
                    <a:pt x="0" y="102358"/>
                  </a:lnTo>
                  <a:lnTo>
                    <a:pt x="1341" y="114805"/>
                  </a:lnTo>
                  <a:lnTo>
                    <a:pt x="5057" y="127337"/>
                  </a:lnTo>
                  <a:lnTo>
                    <a:pt x="10357" y="139924"/>
                  </a:lnTo>
                  <a:lnTo>
                    <a:pt x="16712" y="152549"/>
                  </a:lnTo>
                  <a:lnTo>
                    <a:pt x="25182" y="162377"/>
                  </a:lnTo>
                  <a:lnTo>
                    <a:pt x="35062" y="170340"/>
                  </a:lnTo>
                  <a:lnTo>
                    <a:pt x="45882" y="177060"/>
                  </a:lnTo>
                  <a:lnTo>
                    <a:pt x="55918" y="178717"/>
                  </a:lnTo>
                  <a:lnTo>
                    <a:pt x="65431" y="177000"/>
                  </a:lnTo>
                  <a:lnTo>
                    <a:pt x="74595" y="173033"/>
                  </a:lnTo>
                  <a:lnTo>
                    <a:pt x="82115" y="166155"/>
                  </a:lnTo>
                  <a:lnTo>
                    <a:pt x="88540" y="157337"/>
                  </a:lnTo>
                  <a:lnTo>
                    <a:pt x="94234" y="147225"/>
                  </a:lnTo>
                  <a:lnTo>
                    <a:pt x="99441" y="136249"/>
                  </a:lnTo>
                  <a:lnTo>
                    <a:pt x="104324" y="124700"/>
                  </a:lnTo>
                  <a:lnTo>
                    <a:pt x="108990" y="112766"/>
                  </a:lnTo>
                  <a:lnTo>
                    <a:pt x="110690" y="100577"/>
                  </a:lnTo>
                  <a:lnTo>
                    <a:pt x="110412" y="88218"/>
                  </a:lnTo>
                  <a:lnTo>
                    <a:pt x="108815" y="75745"/>
                  </a:lnTo>
                  <a:lnTo>
                    <a:pt x="106340" y="63196"/>
                  </a:lnTo>
                  <a:lnTo>
                    <a:pt x="103279" y="50598"/>
                  </a:lnTo>
                  <a:lnTo>
                    <a:pt x="99827" y="37965"/>
                  </a:lnTo>
                  <a:lnTo>
                    <a:pt x="93292" y="28132"/>
                  </a:lnTo>
                  <a:lnTo>
                    <a:pt x="84702" y="20166"/>
                  </a:lnTo>
                  <a:lnTo>
                    <a:pt x="421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222500" y="6527800"/>
              <a:ext cx="25401" cy="317501"/>
            </a:xfrm>
            <a:custGeom>
              <a:avLst/>
              <a:gdLst/>
              <a:ahLst/>
              <a:cxnLst/>
              <a:rect l="0" t="0" r="0" b="0"/>
              <a:pathLst>
                <a:path w="25401" h="317501">
                  <a:moveTo>
                    <a:pt x="0" y="0"/>
                  </a:moveTo>
                  <a:lnTo>
                    <a:pt x="6742" y="26968"/>
                  </a:lnTo>
                  <a:lnTo>
                    <a:pt x="8727" y="40556"/>
                  </a:lnTo>
                  <a:lnTo>
                    <a:pt x="10051" y="55260"/>
                  </a:lnTo>
                  <a:lnTo>
                    <a:pt x="10934" y="70706"/>
                  </a:lnTo>
                  <a:lnTo>
                    <a:pt x="11915" y="102921"/>
                  </a:lnTo>
                  <a:lnTo>
                    <a:pt x="12544" y="176336"/>
                  </a:lnTo>
                  <a:lnTo>
                    <a:pt x="14007" y="195168"/>
                  </a:lnTo>
                  <a:lnTo>
                    <a:pt x="16393" y="213367"/>
                  </a:lnTo>
                  <a:lnTo>
                    <a:pt x="19395" y="231145"/>
                  </a:lnTo>
                  <a:lnTo>
                    <a:pt x="21397" y="248641"/>
                  </a:lnTo>
                  <a:lnTo>
                    <a:pt x="22731" y="265949"/>
                  </a:lnTo>
                  <a:lnTo>
                    <a:pt x="2540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311400" y="6692900"/>
              <a:ext cx="101601" cy="203201"/>
            </a:xfrm>
            <a:custGeom>
              <a:avLst/>
              <a:gdLst/>
              <a:ahLst/>
              <a:cxnLst/>
              <a:rect l="0" t="0" r="0" b="0"/>
              <a:pathLst>
                <a:path w="101601" h="203201">
                  <a:moveTo>
                    <a:pt x="0" y="0"/>
                  </a:moveTo>
                  <a:lnTo>
                    <a:pt x="6742" y="20225"/>
                  </a:lnTo>
                  <a:lnTo>
                    <a:pt x="8727" y="31828"/>
                  </a:lnTo>
                  <a:lnTo>
                    <a:pt x="10051" y="45208"/>
                  </a:lnTo>
                  <a:lnTo>
                    <a:pt x="10934" y="59772"/>
                  </a:lnTo>
                  <a:lnTo>
                    <a:pt x="12934" y="73714"/>
                  </a:lnTo>
                  <a:lnTo>
                    <a:pt x="15678" y="87242"/>
                  </a:lnTo>
                  <a:lnTo>
                    <a:pt x="18918" y="100495"/>
                  </a:lnTo>
                  <a:lnTo>
                    <a:pt x="26723" y="109330"/>
                  </a:lnTo>
                  <a:lnTo>
                    <a:pt x="37571" y="115220"/>
                  </a:lnTo>
                  <a:lnTo>
                    <a:pt x="50447" y="119146"/>
                  </a:lnTo>
                  <a:lnTo>
                    <a:pt x="60442" y="117530"/>
                  </a:lnTo>
                  <a:lnTo>
                    <a:pt x="68517" y="112220"/>
                  </a:lnTo>
                  <a:lnTo>
                    <a:pt x="75311" y="104447"/>
                  </a:lnTo>
                  <a:lnTo>
                    <a:pt x="79841" y="106319"/>
                  </a:lnTo>
                  <a:lnTo>
                    <a:pt x="82860" y="114624"/>
                  </a:lnTo>
                  <a:lnTo>
                    <a:pt x="84873" y="127216"/>
                  </a:lnTo>
                  <a:lnTo>
                    <a:pt x="87627" y="139844"/>
                  </a:lnTo>
                  <a:lnTo>
                    <a:pt x="90873" y="152496"/>
                  </a:lnTo>
                  <a:lnTo>
                    <a:pt x="1016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2501900" y="6553200"/>
              <a:ext cx="50801" cy="292101"/>
            </a:xfrm>
            <a:custGeom>
              <a:avLst/>
              <a:gdLst/>
              <a:ahLst/>
              <a:cxnLst/>
              <a:rect l="0" t="0" r="0" b="0"/>
              <a:pathLst>
                <a:path w="50801" h="292101">
                  <a:moveTo>
                    <a:pt x="0" y="0"/>
                  </a:moveTo>
                  <a:lnTo>
                    <a:pt x="6742" y="33710"/>
                  </a:lnTo>
                  <a:lnTo>
                    <a:pt x="13815" y="65312"/>
                  </a:lnTo>
                  <a:lnTo>
                    <a:pt x="21662" y="99583"/>
                  </a:lnTo>
                  <a:lnTo>
                    <a:pt x="34013" y="157133"/>
                  </a:lnTo>
                  <a:lnTo>
                    <a:pt x="42398" y="193074"/>
                  </a:lnTo>
                  <a:lnTo>
                    <a:pt x="45198" y="210560"/>
                  </a:lnTo>
                  <a:lnTo>
                    <a:pt x="47066" y="227862"/>
                  </a:lnTo>
                  <a:lnTo>
                    <a:pt x="50800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2476500" y="6667500"/>
              <a:ext cx="101601" cy="76201"/>
            </a:xfrm>
            <a:custGeom>
              <a:avLst/>
              <a:gdLst/>
              <a:ahLst/>
              <a:cxnLst/>
              <a:rect l="0" t="0" r="0" b="0"/>
              <a:pathLst>
                <a:path w="101601" h="76201">
                  <a:moveTo>
                    <a:pt x="0" y="0"/>
                  </a:moveTo>
                  <a:lnTo>
                    <a:pt x="20225" y="13484"/>
                  </a:lnTo>
                  <a:lnTo>
                    <a:pt x="29006" y="20278"/>
                  </a:lnTo>
                  <a:lnTo>
                    <a:pt x="37682" y="27629"/>
                  </a:lnTo>
                  <a:lnTo>
                    <a:pt x="46287" y="35352"/>
                  </a:lnTo>
                  <a:lnTo>
                    <a:pt x="56258" y="43324"/>
                  </a:lnTo>
                  <a:lnTo>
                    <a:pt x="67139" y="51460"/>
                  </a:lnTo>
                  <a:lnTo>
                    <a:pt x="10160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628900" y="67056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679700" y="6667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712836" y="6680200"/>
              <a:ext cx="98387" cy="178252"/>
            </a:xfrm>
            <a:custGeom>
              <a:avLst/>
              <a:gdLst/>
              <a:ahLst/>
              <a:cxnLst/>
              <a:rect l="0" t="0" r="0" b="0"/>
              <a:pathLst>
                <a:path w="98387" h="178252">
                  <a:moveTo>
                    <a:pt x="30364" y="63500"/>
                  </a:moveTo>
                  <a:lnTo>
                    <a:pt x="16879" y="76984"/>
                  </a:lnTo>
                  <a:lnTo>
                    <a:pt x="11496" y="85189"/>
                  </a:lnTo>
                  <a:lnTo>
                    <a:pt x="6497" y="94893"/>
                  </a:lnTo>
                  <a:lnTo>
                    <a:pt x="1752" y="105595"/>
                  </a:lnTo>
                  <a:lnTo>
                    <a:pt x="0" y="116963"/>
                  </a:lnTo>
                  <a:lnTo>
                    <a:pt x="244" y="128775"/>
                  </a:lnTo>
                  <a:lnTo>
                    <a:pt x="1817" y="140883"/>
                  </a:lnTo>
                  <a:lnTo>
                    <a:pt x="5688" y="151778"/>
                  </a:lnTo>
                  <a:lnTo>
                    <a:pt x="11091" y="161862"/>
                  </a:lnTo>
                  <a:lnTo>
                    <a:pt x="17515" y="171408"/>
                  </a:lnTo>
                  <a:lnTo>
                    <a:pt x="27442" y="176361"/>
                  </a:lnTo>
                  <a:lnTo>
                    <a:pt x="39705" y="178251"/>
                  </a:lnTo>
                  <a:lnTo>
                    <a:pt x="53524" y="178101"/>
                  </a:lnTo>
                  <a:lnTo>
                    <a:pt x="64149" y="173767"/>
                  </a:lnTo>
                  <a:lnTo>
                    <a:pt x="72642" y="166644"/>
                  </a:lnTo>
                  <a:lnTo>
                    <a:pt x="79716" y="157663"/>
                  </a:lnTo>
                  <a:lnTo>
                    <a:pt x="85843" y="147442"/>
                  </a:lnTo>
                  <a:lnTo>
                    <a:pt x="91339" y="136394"/>
                  </a:lnTo>
                  <a:lnTo>
                    <a:pt x="96414" y="124796"/>
                  </a:lnTo>
                  <a:lnTo>
                    <a:pt x="98386" y="112831"/>
                  </a:lnTo>
                  <a:lnTo>
                    <a:pt x="98290" y="100620"/>
                  </a:lnTo>
                  <a:lnTo>
                    <a:pt x="96814" y="88247"/>
                  </a:lnTo>
                  <a:lnTo>
                    <a:pt x="94419" y="75765"/>
                  </a:lnTo>
                  <a:lnTo>
                    <a:pt x="91412" y="63210"/>
                  </a:lnTo>
                  <a:lnTo>
                    <a:pt x="87996" y="50606"/>
                  </a:lnTo>
                  <a:lnTo>
                    <a:pt x="82896" y="39382"/>
                  </a:lnTo>
                  <a:lnTo>
                    <a:pt x="76674" y="29077"/>
                  </a:lnTo>
                  <a:lnTo>
                    <a:pt x="5576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850757" y="6743700"/>
              <a:ext cx="130816" cy="292101"/>
            </a:xfrm>
            <a:custGeom>
              <a:avLst/>
              <a:gdLst/>
              <a:ahLst/>
              <a:cxnLst/>
              <a:rect l="0" t="0" r="0" b="0"/>
              <a:pathLst>
                <a:path w="130816" h="292101">
                  <a:moveTo>
                    <a:pt x="6743" y="0"/>
                  </a:moveTo>
                  <a:lnTo>
                    <a:pt x="6743" y="26968"/>
                  </a:lnTo>
                  <a:lnTo>
                    <a:pt x="5331" y="39144"/>
                  </a:lnTo>
                  <a:lnTo>
                    <a:pt x="2980" y="51496"/>
                  </a:lnTo>
                  <a:lnTo>
                    <a:pt x="0" y="63964"/>
                  </a:lnTo>
                  <a:lnTo>
                    <a:pt x="2248" y="69453"/>
                  </a:lnTo>
                  <a:lnTo>
                    <a:pt x="7979" y="70291"/>
                  </a:lnTo>
                  <a:lnTo>
                    <a:pt x="16034" y="68027"/>
                  </a:lnTo>
                  <a:lnTo>
                    <a:pt x="36272" y="61748"/>
                  </a:lnTo>
                  <a:lnTo>
                    <a:pt x="47595" y="58099"/>
                  </a:lnTo>
                  <a:lnTo>
                    <a:pt x="59378" y="58488"/>
                  </a:lnTo>
                  <a:lnTo>
                    <a:pt x="71466" y="61569"/>
                  </a:lnTo>
                  <a:lnTo>
                    <a:pt x="83758" y="66446"/>
                  </a:lnTo>
                  <a:lnTo>
                    <a:pt x="93364" y="73931"/>
                  </a:lnTo>
                  <a:lnTo>
                    <a:pt x="101179" y="83154"/>
                  </a:lnTo>
                  <a:lnTo>
                    <a:pt x="107800" y="93536"/>
                  </a:lnTo>
                  <a:lnTo>
                    <a:pt x="113626" y="106102"/>
                  </a:lnTo>
                  <a:lnTo>
                    <a:pt x="118920" y="120123"/>
                  </a:lnTo>
                  <a:lnTo>
                    <a:pt x="123861" y="135115"/>
                  </a:lnTo>
                  <a:lnTo>
                    <a:pt x="127155" y="150755"/>
                  </a:lnTo>
                  <a:lnTo>
                    <a:pt x="129351" y="166825"/>
                  </a:lnTo>
                  <a:lnTo>
                    <a:pt x="130815" y="183183"/>
                  </a:lnTo>
                  <a:lnTo>
                    <a:pt x="130380" y="201144"/>
                  </a:lnTo>
                  <a:lnTo>
                    <a:pt x="128678" y="220174"/>
                  </a:lnTo>
                  <a:lnTo>
                    <a:pt x="121043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8712200" y="4343400"/>
            <a:ext cx="711201" cy="749301"/>
            <a:chOff x="8712200" y="4343400"/>
            <a:chExt cx="711201" cy="749301"/>
          </a:xfrm>
        </p:grpSpPr>
        <p:sp>
          <p:nvSpPr>
            <p:cNvPr id="190" name="Freeform 189"/>
            <p:cNvSpPr/>
            <p:nvPr/>
          </p:nvSpPr>
          <p:spPr>
            <a:xfrm>
              <a:off x="8712200" y="4343400"/>
              <a:ext cx="239334" cy="190501"/>
            </a:xfrm>
            <a:custGeom>
              <a:avLst/>
              <a:gdLst/>
              <a:ahLst/>
              <a:cxnLst/>
              <a:rect l="0" t="0" r="0" b="0"/>
              <a:pathLst>
                <a:path w="239334" h="190501">
                  <a:moveTo>
                    <a:pt x="203200" y="0"/>
                  </a:moveTo>
                  <a:lnTo>
                    <a:pt x="143492" y="59707"/>
                  </a:lnTo>
                  <a:lnTo>
                    <a:pt x="136583" y="69438"/>
                  </a:lnTo>
                  <a:lnTo>
                    <a:pt x="130567" y="80158"/>
                  </a:lnTo>
                  <a:lnTo>
                    <a:pt x="125145" y="91538"/>
                  </a:lnTo>
                  <a:lnTo>
                    <a:pt x="127174" y="99126"/>
                  </a:lnTo>
                  <a:lnTo>
                    <a:pt x="134171" y="104184"/>
                  </a:lnTo>
                  <a:lnTo>
                    <a:pt x="144481" y="107556"/>
                  </a:lnTo>
                  <a:lnTo>
                    <a:pt x="156998" y="108392"/>
                  </a:lnTo>
                  <a:lnTo>
                    <a:pt x="170988" y="107539"/>
                  </a:lnTo>
                  <a:lnTo>
                    <a:pt x="185958" y="105559"/>
                  </a:lnTo>
                  <a:lnTo>
                    <a:pt x="200172" y="101417"/>
                  </a:lnTo>
                  <a:lnTo>
                    <a:pt x="213881" y="95834"/>
                  </a:lnTo>
                  <a:lnTo>
                    <a:pt x="227254" y="89289"/>
                  </a:lnTo>
                  <a:lnTo>
                    <a:pt x="234758" y="89159"/>
                  </a:lnTo>
                  <a:lnTo>
                    <a:pt x="238350" y="93306"/>
                  </a:lnTo>
                  <a:lnTo>
                    <a:pt x="239333" y="100304"/>
                  </a:lnTo>
                  <a:lnTo>
                    <a:pt x="237166" y="107791"/>
                  </a:lnTo>
                  <a:lnTo>
                    <a:pt x="232900" y="115605"/>
                  </a:lnTo>
                  <a:lnTo>
                    <a:pt x="227233" y="123637"/>
                  </a:lnTo>
                  <a:lnTo>
                    <a:pt x="220633" y="131813"/>
                  </a:lnTo>
                  <a:lnTo>
                    <a:pt x="213411" y="140086"/>
                  </a:lnTo>
                  <a:lnTo>
                    <a:pt x="205774" y="148424"/>
                  </a:lnTo>
                  <a:lnTo>
                    <a:pt x="189762" y="165214"/>
                  </a:lnTo>
                  <a:lnTo>
                    <a:pt x="181541" y="173643"/>
                  </a:lnTo>
                  <a:lnTo>
                    <a:pt x="170416" y="179261"/>
                  </a:lnTo>
                  <a:lnTo>
                    <a:pt x="157355" y="183007"/>
                  </a:lnTo>
                  <a:lnTo>
                    <a:pt x="143003" y="185505"/>
                  </a:lnTo>
                  <a:lnTo>
                    <a:pt x="127791" y="187170"/>
                  </a:lnTo>
                  <a:lnTo>
                    <a:pt x="112005" y="188279"/>
                  </a:lnTo>
                  <a:lnTo>
                    <a:pt x="95836" y="189019"/>
                  </a:lnTo>
                  <a:lnTo>
                    <a:pt x="62820" y="189842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010208" y="4513883"/>
              <a:ext cx="70293" cy="70818"/>
            </a:xfrm>
            <a:custGeom>
              <a:avLst/>
              <a:gdLst/>
              <a:ahLst/>
              <a:cxnLst/>
              <a:rect l="0" t="0" r="0" b="0"/>
              <a:pathLst>
                <a:path w="70293" h="70818">
                  <a:moveTo>
                    <a:pt x="70292" y="7317"/>
                  </a:moveTo>
                  <a:lnTo>
                    <a:pt x="43323" y="574"/>
                  </a:lnTo>
                  <a:lnTo>
                    <a:pt x="31147" y="0"/>
                  </a:lnTo>
                  <a:lnTo>
                    <a:pt x="18795" y="1027"/>
                  </a:lnTo>
                  <a:lnTo>
                    <a:pt x="6327" y="3124"/>
                  </a:lnTo>
                  <a:lnTo>
                    <a:pt x="838" y="8755"/>
                  </a:lnTo>
                  <a:lnTo>
                    <a:pt x="0" y="16742"/>
                  </a:lnTo>
                  <a:lnTo>
                    <a:pt x="19492" y="708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953500" y="45466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3762" y="11288"/>
                  </a:lnTo>
                  <a:lnTo>
                    <a:pt x="254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9067800" y="46355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0" y="0"/>
                  </a:moveTo>
                  <a:lnTo>
                    <a:pt x="254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9006294" y="4660900"/>
              <a:ext cx="182548" cy="165101"/>
            </a:xfrm>
            <a:custGeom>
              <a:avLst/>
              <a:gdLst/>
              <a:ahLst/>
              <a:cxnLst/>
              <a:rect l="0" t="0" r="0" b="0"/>
              <a:pathLst>
                <a:path w="182548" h="165101">
                  <a:moveTo>
                    <a:pt x="175806" y="0"/>
                  </a:moveTo>
                  <a:lnTo>
                    <a:pt x="182547" y="20225"/>
                  </a:lnTo>
                  <a:lnTo>
                    <a:pt x="181711" y="29005"/>
                  </a:lnTo>
                  <a:lnTo>
                    <a:pt x="178332" y="37681"/>
                  </a:lnTo>
                  <a:lnTo>
                    <a:pt x="173256" y="46287"/>
                  </a:lnTo>
                  <a:lnTo>
                    <a:pt x="167050" y="54847"/>
                  </a:lnTo>
                  <a:lnTo>
                    <a:pt x="160091" y="63375"/>
                  </a:lnTo>
                  <a:lnTo>
                    <a:pt x="152629" y="71883"/>
                  </a:lnTo>
                  <a:lnTo>
                    <a:pt x="143421" y="80378"/>
                  </a:lnTo>
                  <a:lnTo>
                    <a:pt x="133049" y="88863"/>
                  </a:lnTo>
                  <a:lnTo>
                    <a:pt x="121901" y="97342"/>
                  </a:lnTo>
                  <a:lnTo>
                    <a:pt x="108825" y="104406"/>
                  </a:lnTo>
                  <a:lnTo>
                    <a:pt x="94462" y="110526"/>
                  </a:lnTo>
                  <a:lnTo>
                    <a:pt x="79244" y="116017"/>
                  </a:lnTo>
                  <a:lnTo>
                    <a:pt x="63453" y="118267"/>
                  </a:lnTo>
                  <a:lnTo>
                    <a:pt x="47282" y="118355"/>
                  </a:lnTo>
                  <a:lnTo>
                    <a:pt x="30856" y="117004"/>
                  </a:lnTo>
                  <a:lnTo>
                    <a:pt x="18495" y="111869"/>
                  </a:lnTo>
                  <a:lnTo>
                    <a:pt x="8843" y="104212"/>
                  </a:lnTo>
                  <a:lnTo>
                    <a:pt x="998" y="94875"/>
                  </a:lnTo>
                  <a:lnTo>
                    <a:pt x="0" y="87238"/>
                  </a:lnTo>
                  <a:lnTo>
                    <a:pt x="3569" y="80737"/>
                  </a:lnTo>
                  <a:lnTo>
                    <a:pt x="10181" y="74991"/>
                  </a:lnTo>
                  <a:lnTo>
                    <a:pt x="18823" y="72571"/>
                  </a:lnTo>
                  <a:lnTo>
                    <a:pt x="28817" y="72370"/>
                  </a:lnTo>
                  <a:lnTo>
                    <a:pt x="39713" y="73647"/>
                  </a:lnTo>
                  <a:lnTo>
                    <a:pt x="49799" y="77320"/>
                  </a:lnTo>
                  <a:lnTo>
                    <a:pt x="59346" y="82591"/>
                  </a:lnTo>
                  <a:lnTo>
                    <a:pt x="68532" y="88927"/>
                  </a:lnTo>
                  <a:lnTo>
                    <a:pt x="74657" y="98796"/>
                  </a:lnTo>
                  <a:lnTo>
                    <a:pt x="78740" y="111019"/>
                  </a:lnTo>
                  <a:lnTo>
                    <a:pt x="86906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144000" y="47625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38100" y="0"/>
                  </a:moveTo>
                  <a:lnTo>
                    <a:pt x="24615" y="13484"/>
                  </a:lnTo>
                  <a:lnTo>
                    <a:pt x="19232" y="21689"/>
                  </a:lnTo>
                  <a:lnTo>
                    <a:pt x="14233" y="31392"/>
                  </a:lnTo>
                  <a:lnTo>
                    <a:pt x="9488" y="42095"/>
                  </a:lnTo>
                  <a:lnTo>
                    <a:pt x="6325" y="54874"/>
                  </a:lnTo>
                  <a:lnTo>
                    <a:pt x="4217" y="69038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9080500" y="48133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139700" y="0"/>
                  </a:moveTo>
                  <a:lnTo>
                    <a:pt x="112731" y="6742"/>
                  </a:lnTo>
                  <a:lnTo>
                    <a:pt x="100555" y="10139"/>
                  </a:lnTo>
                  <a:lnTo>
                    <a:pt x="75735" y="17676"/>
                  </a:lnTo>
                  <a:lnTo>
                    <a:pt x="50593" y="25730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9182100" y="487680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0" y="0"/>
                  </a:moveTo>
                  <a:lnTo>
                    <a:pt x="13814" y="41444"/>
                  </a:lnTo>
                  <a:lnTo>
                    <a:pt x="38100" y="88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169400" y="487680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88900" y="0"/>
                  </a:moveTo>
                  <a:lnTo>
                    <a:pt x="75415" y="13484"/>
                  </a:lnTo>
                  <a:lnTo>
                    <a:pt x="67210" y="20278"/>
                  </a:lnTo>
                  <a:lnTo>
                    <a:pt x="57506" y="27630"/>
                  </a:lnTo>
                  <a:lnTo>
                    <a:pt x="46804" y="35353"/>
                  </a:lnTo>
                  <a:lnTo>
                    <a:pt x="38258" y="44735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9313438" y="4914900"/>
              <a:ext cx="46463" cy="88901"/>
            </a:xfrm>
            <a:custGeom>
              <a:avLst/>
              <a:gdLst/>
              <a:ahLst/>
              <a:cxnLst/>
              <a:rect l="0" t="0" r="0" b="0"/>
              <a:pathLst>
                <a:path w="46463" h="88901">
                  <a:moveTo>
                    <a:pt x="46462" y="0"/>
                  </a:moveTo>
                  <a:lnTo>
                    <a:pt x="32977" y="13484"/>
                  </a:lnTo>
                  <a:lnTo>
                    <a:pt x="24772" y="18867"/>
                  </a:lnTo>
                  <a:lnTo>
                    <a:pt x="15068" y="23866"/>
                  </a:lnTo>
                  <a:lnTo>
                    <a:pt x="4366" y="28611"/>
                  </a:lnTo>
                  <a:lnTo>
                    <a:pt x="53" y="34596"/>
                  </a:lnTo>
                  <a:lnTo>
                    <a:pt x="0" y="41408"/>
                  </a:lnTo>
                  <a:lnTo>
                    <a:pt x="2787" y="48772"/>
                  </a:lnTo>
                  <a:lnTo>
                    <a:pt x="7468" y="56503"/>
                  </a:lnTo>
                  <a:lnTo>
                    <a:pt x="13410" y="64480"/>
                  </a:lnTo>
                  <a:lnTo>
                    <a:pt x="33762" y="88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9271000" y="4953000"/>
              <a:ext cx="152401" cy="139701"/>
            </a:xfrm>
            <a:custGeom>
              <a:avLst/>
              <a:gdLst/>
              <a:ahLst/>
              <a:cxnLst/>
              <a:rect l="0" t="0" r="0" b="0"/>
              <a:pathLst>
                <a:path w="152401" h="139701">
                  <a:moveTo>
                    <a:pt x="152400" y="0"/>
                  </a:moveTo>
                  <a:lnTo>
                    <a:pt x="132174" y="6742"/>
                  </a:lnTo>
                  <a:lnTo>
                    <a:pt x="123394" y="11550"/>
                  </a:lnTo>
                  <a:lnTo>
                    <a:pt x="114718" y="17577"/>
                  </a:lnTo>
                  <a:lnTo>
                    <a:pt x="106112" y="24418"/>
                  </a:lnTo>
                  <a:lnTo>
                    <a:pt x="97552" y="31801"/>
                  </a:lnTo>
                  <a:lnTo>
                    <a:pt x="89024" y="39545"/>
                  </a:lnTo>
                  <a:lnTo>
                    <a:pt x="72021" y="55675"/>
                  </a:lnTo>
                  <a:lnTo>
                    <a:pt x="38110" y="89026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416610" y="774700"/>
            <a:ext cx="3633827" cy="4286868"/>
            <a:chOff x="5416610" y="774700"/>
            <a:chExt cx="3633827" cy="4286868"/>
          </a:xfrm>
        </p:grpSpPr>
        <p:sp>
          <p:nvSpPr>
            <p:cNvPr id="202" name="Freeform 201"/>
            <p:cNvSpPr/>
            <p:nvPr/>
          </p:nvSpPr>
          <p:spPr>
            <a:xfrm>
              <a:off x="5416610" y="774700"/>
              <a:ext cx="3633827" cy="4286868"/>
            </a:xfrm>
            <a:custGeom>
              <a:avLst/>
              <a:gdLst/>
              <a:ahLst/>
              <a:cxnLst/>
              <a:rect l="0" t="0" r="0" b="0"/>
              <a:pathLst>
                <a:path w="3633827" h="4286868">
                  <a:moveTo>
                    <a:pt x="1466790" y="0"/>
                  </a:moveTo>
                  <a:lnTo>
                    <a:pt x="1427645" y="1411"/>
                  </a:lnTo>
                  <a:lnTo>
                    <a:pt x="1325914" y="21967"/>
                  </a:lnTo>
                  <a:lnTo>
                    <a:pt x="1279704" y="28145"/>
                  </a:lnTo>
                  <a:lnTo>
                    <a:pt x="1235439" y="35150"/>
                  </a:lnTo>
                  <a:lnTo>
                    <a:pt x="1140111" y="41604"/>
                  </a:lnTo>
                  <a:lnTo>
                    <a:pt x="1095770" y="48075"/>
                  </a:lnTo>
                  <a:lnTo>
                    <a:pt x="1050647" y="53755"/>
                  </a:lnTo>
                  <a:lnTo>
                    <a:pt x="1006702" y="60612"/>
                  </a:lnTo>
                  <a:lnTo>
                    <a:pt x="907736" y="67009"/>
                  </a:lnTo>
                  <a:lnTo>
                    <a:pt x="796183" y="82404"/>
                  </a:lnTo>
                  <a:lnTo>
                    <a:pt x="689097" y="88329"/>
                  </a:lnTo>
                  <a:lnTo>
                    <a:pt x="579508" y="100389"/>
                  </a:lnTo>
                  <a:lnTo>
                    <a:pt x="468803" y="102904"/>
                  </a:lnTo>
                  <a:lnTo>
                    <a:pt x="357490" y="123252"/>
                  </a:lnTo>
                  <a:lnTo>
                    <a:pt x="276034" y="143997"/>
                  </a:lnTo>
                  <a:lnTo>
                    <a:pt x="252705" y="156191"/>
                  </a:lnTo>
                  <a:lnTo>
                    <a:pt x="214733" y="187015"/>
                  </a:lnTo>
                  <a:lnTo>
                    <a:pt x="146029" y="279759"/>
                  </a:lnTo>
                  <a:lnTo>
                    <a:pt x="79669" y="389742"/>
                  </a:lnTo>
                  <a:lnTo>
                    <a:pt x="53600" y="463420"/>
                  </a:lnTo>
                  <a:lnTo>
                    <a:pt x="27522" y="580884"/>
                  </a:lnTo>
                  <a:lnTo>
                    <a:pt x="16350" y="695972"/>
                  </a:lnTo>
                  <a:lnTo>
                    <a:pt x="8277" y="789409"/>
                  </a:lnTo>
                  <a:lnTo>
                    <a:pt x="17929" y="910470"/>
                  </a:lnTo>
                  <a:lnTo>
                    <a:pt x="18896" y="1029249"/>
                  </a:lnTo>
                  <a:lnTo>
                    <a:pt x="18986" y="1194193"/>
                  </a:lnTo>
                  <a:lnTo>
                    <a:pt x="29924" y="1321165"/>
                  </a:lnTo>
                  <a:lnTo>
                    <a:pt x="31534" y="1448163"/>
                  </a:lnTo>
                  <a:lnTo>
                    <a:pt x="35432" y="1556294"/>
                  </a:lnTo>
                  <a:lnTo>
                    <a:pt x="38997" y="1593386"/>
                  </a:lnTo>
                  <a:lnTo>
                    <a:pt x="32241" y="1725637"/>
                  </a:lnTo>
                  <a:lnTo>
                    <a:pt x="31692" y="2054809"/>
                  </a:lnTo>
                  <a:lnTo>
                    <a:pt x="20755" y="2196088"/>
                  </a:lnTo>
                  <a:lnTo>
                    <a:pt x="19222" y="2312939"/>
                  </a:lnTo>
                  <a:lnTo>
                    <a:pt x="17609" y="2434369"/>
                  </a:lnTo>
                  <a:lnTo>
                    <a:pt x="7469" y="2553426"/>
                  </a:lnTo>
                  <a:lnTo>
                    <a:pt x="6393" y="2682365"/>
                  </a:lnTo>
                  <a:lnTo>
                    <a:pt x="6290" y="3274112"/>
                  </a:lnTo>
                  <a:lnTo>
                    <a:pt x="0" y="3374666"/>
                  </a:lnTo>
                  <a:lnTo>
                    <a:pt x="5921" y="3507461"/>
                  </a:lnTo>
                  <a:lnTo>
                    <a:pt x="6287" y="3724795"/>
                  </a:lnTo>
                  <a:lnTo>
                    <a:pt x="18205" y="3848863"/>
                  </a:lnTo>
                  <a:lnTo>
                    <a:pt x="22684" y="3946004"/>
                  </a:lnTo>
                  <a:lnTo>
                    <a:pt x="29021" y="3990468"/>
                  </a:lnTo>
                  <a:lnTo>
                    <a:pt x="35218" y="4095923"/>
                  </a:lnTo>
                  <a:lnTo>
                    <a:pt x="43136" y="4124754"/>
                  </a:lnTo>
                  <a:lnTo>
                    <a:pt x="56062" y="4151679"/>
                  </a:lnTo>
                  <a:lnTo>
                    <a:pt x="66282" y="4160553"/>
                  </a:lnTo>
                  <a:lnTo>
                    <a:pt x="78740" y="4166468"/>
                  </a:lnTo>
                  <a:lnTo>
                    <a:pt x="107634" y="4173041"/>
                  </a:lnTo>
                  <a:lnTo>
                    <a:pt x="215745" y="4177838"/>
                  </a:lnTo>
                  <a:lnTo>
                    <a:pt x="319822" y="4171497"/>
                  </a:lnTo>
                  <a:lnTo>
                    <a:pt x="428903" y="4166117"/>
                  </a:lnTo>
                  <a:lnTo>
                    <a:pt x="537902" y="4176580"/>
                  </a:lnTo>
                  <a:lnTo>
                    <a:pt x="637849" y="4178073"/>
                  </a:lnTo>
                  <a:lnTo>
                    <a:pt x="672216" y="4179610"/>
                  </a:lnTo>
                  <a:lnTo>
                    <a:pt x="772416" y="4191225"/>
                  </a:lnTo>
                  <a:lnTo>
                    <a:pt x="889491" y="4206609"/>
                  </a:lnTo>
                  <a:lnTo>
                    <a:pt x="922346" y="4212048"/>
                  </a:lnTo>
                  <a:lnTo>
                    <a:pt x="1052922" y="4217429"/>
                  </a:lnTo>
                  <a:lnTo>
                    <a:pt x="1150323" y="4226376"/>
                  </a:lnTo>
                  <a:lnTo>
                    <a:pt x="1244352" y="4228562"/>
                  </a:lnTo>
                  <a:lnTo>
                    <a:pt x="1477884" y="4229086"/>
                  </a:lnTo>
                  <a:lnTo>
                    <a:pt x="1576539" y="4221780"/>
                  </a:lnTo>
                  <a:lnTo>
                    <a:pt x="1652471" y="4223473"/>
                  </a:lnTo>
                  <a:lnTo>
                    <a:pt x="1747746" y="4217797"/>
                  </a:lnTo>
                  <a:lnTo>
                    <a:pt x="1848097" y="4216675"/>
                  </a:lnTo>
                  <a:lnTo>
                    <a:pt x="2318240" y="4216400"/>
                  </a:lnTo>
                  <a:lnTo>
                    <a:pt x="2440999" y="4226452"/>
                  </a:lnTo>
                  <a:lnTo>
                    <a:pt x="2535369" y="4228577"/>
                  </a:lnTo>
                  <a:lnTo>
                    <a:pt x="2650771" y="4239083"/>
                  </a:lnTo>
                  <a:lnTo>
                    <a:pt x="2743317" y="4248005"/>
                  </a:lnTo>
                  <a:lnTo>
                    <a:pt x="2850834" y="4253644"/>
                  </a:lnTo>
                  <a:lnTo>
                    <a:pt x="2956889" y="4255798"/>
                  </a:lnTo>
                  <a:lnTo>
                    <a:pt x="3056010" y="4265419"/>
                  </a:lnTo>
                  <a:lnTo>
                    <a:pt x="3159902" y="4267043"/>
                  </a:lnTo>
                  <a:lnTo>
                    <a:pt x="3244761" y="4270942"/>
                  </a:lnTo>
                  <a:lnTo>
                    <a:pt x="3339591" y="4280131"/>
                  </a:lnTo>
                  <a:lnTo>
                    <a:pt x="3401917" y="4286867"/>
                  </a:lnTo>
                  <a:lnTo>
                    <a:pt x="3500579" y="4281096"/>
                  </a:lnTo>
                  <a:lnTo>
                    <a:pt x="3597420" y="4280057"/>
                  </a:lnTo>
                  <a:lnTo>
                    <a:pt x="3615343" y="4280005"/>
                  </a:lnTo>
                  <a:lnTo>
                    <a:pt x="3625881" y="4275736"/>
                  </a:lnTo>
                  <a:lnTo>
                    <a:pt x="3631495" y="4268657"/>
                  </a:lnTo>
                  <a:lnTo>
                    <a:pt x="3633826" y="4259705"/>
                  </a:lnTo>
                  <a:lnTo>
                    <a:pt x="3632558" y="4250914"/>
                  </a:lnTo>
                  <a:lnTo>
                    <a:pt x="3628891" y="4242232"/>
                  </a:lnTo>
                  <a:lnTo>
                    <a:pt x="3623624" y="4233621"/>
                  </a:lnTo>
                  <a:lnTo>
                    <a:pt x="3606482" y="4216528"/>
                  </a:lnTo>
                  <a:lnTo>
                    <a:pt x="3586164" y="4198112"/>
                  </a:lnTo>
                  <a:lnTo>
                    <a:pt x="3542598" y="4151796"/>
                  </a:lnTo>
                  <a:lnTo>
                    <a:pt x="3444240" y="4058573"/>
                  </a:lnTo>
                  <a:lnTo>
                    <a:pt x="3338099" y="3941562"/>
                  </a:lnTo>
                  <a:lnTo>
                    <a:pt x="3244792" y="3832425"/>
                  </a:lnTo>
                  <a:lnTo>
                    <a:pt x="3151656" y="3707188"/>
                  </a:lnTo>
                  <a:lnTo>
                    <a:pt x="3066990" y="3581379"/>
                  </a:lnTo>
                  <a:lnTo>
                    <a:pt x="2931523" y="3378200"/>
                  </a:lnTo>
                  <a:lnTo>
                    <a:pt x="2867499" y="3251722"/>
                  </a:lnTo>
                  <a:lnTo>
                    <a:pt x="2817177" y="3175046"/>
                  </a:lnTo>
                  <a:lnTo>
                    <a:pt x="2814370" y="3162330"/>
                  </a:lnTo>
                  <a:lnTo>
                    <a:pt x="2815321" y="3149620"/>
                  </a:lnTo>
                  <a:lnTo>
                    <a:pt x="2818778" y="3136913"/>
                  </a:lnTo>
                  <a:lnTo>
                    <a:pt x="2818259" y="3124208"/>
                  </a:lnTo>
                  <a:lnTo>
                    <a:pt x="2810158" y="3098803"/>
                  </a:lnTo>
                  <a:lnTo>
                    <a:pt x="2751774" y="2977758"/>
                  </a:lnTo>
                  <a:lnTo>
                    <a:pt x="2705865" y="2883248"/>
                  </a:lnTo>
                  <a:lnTo>
                    <a:pt x="2676797" y="2832168"/>
                  </a:lnTo>
                  <a:lnTo>
                    <a:pt x="2623365" y="2707749"/>
                  </a:lnTo>
                  <a:lnTo>
                    <a:pt x="2613001" y="2680877"/>
                  </a:lnTo>
                  <a:lnTo>
                    <a:pt x="2555466" y="2552720"/>
                  </a:lnTo>
                  <a:lnTo>
                    <a:pt x="2531169" y="2501903"/>
                  </a:lnTo>
                  <a:lnTo>
                    <a:pt x="2511370" y="2452511"/>
                  </a:lnTo>
                  <a:lnTo>
                    <a:pt x="2485509" y="2410352"/>
                  </a:lnTo>
                  <a:lnTo>
                    <a:pt x="2429569" y="2285954"/>
                  </a:lnTo>
                  <a:lnTo>
                    <a:pt x="2403065" y="2222494"/>
                  </a:lnTo>
                  <a:lnTo>
                    <a:pt x="2378769" y="2171698"/>
                  </a:lnTo>
                  <a:lnTo>
                    <a:pt x="2331832" y="2041877"/>
                  </a:lnTo>
                  <a:lnTo>
                    <a:pt x="2276404" y="1918746"/>
                  </a:lnTo>
                  <a:lnTo>
                    <a:pt x="2226349" y="1781557"/>
                  </a:lnTo>
                  <a:lnTo>
                    <a:pt x="2169902" y="1651061"/>
                  </a:lnTo>
                  <a:lnTo>
                    <a:pt x="2142745" y="1574805"/>
                  </a:lnTo>
                  <a:lnTo>
                    <a:pt x="2088761" y="1458270"/>
                  </a:lnTo>
                  <a:lnTo>
                    <a:pt x="2055441" y="1376062"/>
                  </a:lnTo>
                  <a:lnTo>
                    <a:pt x="2028559" y="1331454"/>
                  </a:lnTo>
                  <a:lnTo>
                    <a:pt x="1980288" y="1211541"/>
                  </a:lnTo>
                  <a:lnTo>
                    <a:pt x="1911983" y="1084177"/>
                  </a:lnTo>
                  <a:lnTo>
                    <a:pt x="1838870" y="951542"/>
                  </a:lnTo>
                  <a:lnTo>
                    <a:pt x="1792443" y="852348"/>
                  </a:lnTo>
                  <a:lnTo>
                    <a:pt x="1744441" y="767835"/>
                  </a:lnTo>
                  <a:lnTo>
                    <a:pt x="1679546" y="627600"/>
                  </a:lnTo>
                  <a:lnTo>
                    <a:pt x="1622887" y="503230"/>
                  </a:lnTo>
                  <a:lnTo>
                    <a:pt x="1559432" y="372042"/>
                  </a:lnTo>
                  <a:lnTo>
                    <a:pt x="1547474" y="345974"/>
                  </a:lnTo>
                  <a:lnTo>
                    <a:pt x="1520566" y="302480"/>
                  </a:lnTo>
                  <a:lnTo>
                    <a:pt x="1462177" y="182858"/>
                  </a:lnTo>
                  <a:lnTo>
                    <a:pt x="1403290" y="8890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549900" y="1003300"/>
              <a:ext cx="584201" cy="3540748"/>
            </a:xfrm>
            <a:custGeom>
              <a:avLst/>
              <a:gdLst/>
              <a:ahLst/>
              <a:cxnLst/>
              <a:rect l="0" t="0" r="0" b="0"/>
              <a:pathLst>
                <a:path w="584201" h="3540748">
                  <a:moveTo>
                    <a:pt x="584200" y="0"/>
                  </a:moveTo>
                  <a:lnTo>
                    <a:pt x="570715" y="13483"/>
                  </a:lnTo>
                  <a:lnTo>
                    <a:pt x="552806" y="27629"/>
                  </a:lnTo>
                  <a:lnTo>
                    <a:pt x="542104" y="35353"/>
                  </a:lnTo>
                  <a:lnTo>
                    <a:pt x="530736" y="46146"/>
                  </a:lnTo>
                  <a:lnTo>
                    <a:pt x="518924" y="58986"/>
                  </a:lnTo>
                  <a:lnTo>
                    <a:pt x="506816" y="73191"/>
                  </a:lnTo>
                  <a:lnTo>
                    <a:pt x="495922" y="85482"/>
                  </a:lnTo>
                  <a:lnTo>
                    <a:pt x="476291" y="106666"/>
                  </a:lnTo>
                  <a:lnTo>
                    <a:pt x="458159" y="129251"/>
                  </a:lnTo>
                  <a:lnTo>
                    <a:pt x="442104" y="153400"/>
                  </a:lnTo>
                  <a:lnTo>
                    <a:pt x="423721" y="190796"/>
                  </a:lnTo>
                  <a:lnTo>
                    <a:pt x="401027" y="230098"/>
                  </a:lnTo>
                  <a:lnTo>
                    <a:pt x="384726" y="260781"/>
                  </a:lnTo>
                  <a:lnTo>
                    <a:pt x="368074" y="289469"/>
                  </a:lnTo>
                  <a:lnTo>
                    <a:pt x="352677" y="317741"/>
                  </a:lnTo>
                  <a:lnTo>
                    <a:pt x="334664" y="365392"/>
                  </a:lnTo>
                  <a:lnTo>
                    <a:pt x="304009" y="435824"/>
                  </a:lnTo>
                  <a:lnTo>
                    <a:pt x="270777" y="517261"/>
                  </a:lnTo>
                  <a:lnTo>
                    <a:pt x="257693" y="559153"/>
                  </a:lnTo>
                  <a:lnTo>
                    <a:pt x="242394" y="622404"/>
                  </a:lnTo>
                  <a:lnTo>
                    <a:pt x="225161" y="685831"/>
                  </a:lnTo>
                  <a:lnTo>
                    <a:pt x="211549" y="729558"/>
                  </a:lnTo>
                  <a:lnTo>
                    <a:pt x="194541" y="801776"/>
                  </a:lnTo>
                  <a:lnTo>
                    <a:pt x="180066" y="851645"/>
                  </a:lnTo>
                  <a:lnTo>
                    <a:pt x="162792" y="927320"/>
                  </a:lnTo>
                  <a:lnTo>
                    <a:pt x="148737" y="1003365"/>
                  </a:lnTo>
                  <a:lnTo>
                    <a:pt x="110081" y="1231901"/>
                  </a:lnTo>
                  <a:lnTo>
                    <a:pt x="33866" y="1701786"/>
                  </a:lnTo>
                  <a:lnTo>
                    <a:pt x="22752" y="1828798"/>
                  </a:lnTo>
                  <a:lnTo>
                    <a:pt x="14685" y="1930399"/>
                  </a:lnTo>
                  <a:lnTo>
                    <a:pt x="11681" y="2023272"/>
                  </a:lnTo>
                  <a:lnTo>
                    <a:pt x="2725" y="2117921"/>
                  </a:lnTo>
                  <a:lnTo>
                    <a:pt x="358" y="2227752"/>
                  </a:lnTo>
                  <a:lnTo>
                    <a:pt x="0" y="2922723"/>
                  </a:lnTo>
                  <a:lnTo>
                    <a:pt x="10934" y="3026612"/>
                  </a:lnTo>
                  <a:lnTo>
                    <a:pt x="26282" y="3107707"/>
                  </a:lnTo>
                  <a:lnTo>
                    <a:pt x="32847" y="3136625"/>
                  </a:lnTo>
                  <a:lnTo>
                    <a:pt x="47778" y="3238847"/>
                  </a:lnTo>
                  <a:lnTo>
                    <a:pt x="63739" y="3335987"/>
                  </a:lnTo>
                  <a:lnTo>
                    <a:pt x="80480" y="3423954"/>
                  </a:lnTo>
                  <a:lnTo>
                    <a:pt x="93147" y="3481284"/>
                  </a:lnTo>
                  <a:lnTo>
                    <a:pt x="105369" y="3512915"/>
                  </a:lnTo>
                  <a:lnTo>
                    <a:pt x="112579" y="3527276"/>
                  </a:lnTo>
                  <a:lnTo>
                    <a:pt x="121619" y="3535440"/>
                  </a:lnTo>
                  <a:lnTo>
                    <a:pt x="131879" y="3539471"/>
                  </a:lnTo>
                  <a:lnTo>
                    <a:pt x="142952" y="3540747"/>
                  </a:lnTo>
                  <a:lnTo>
                    <a:pt x="151746" y="3534542"/>
                  </a:lnTo>
                  <a:lnTo>
                    <a:pt x="159019" y="3523350"/>
                  </a:lnTo>
                  <a:lnTo>
                    <a:pt x="165279" y="3508833"/>
                  </a:lnTo>
                  <a:lnTo>
                    <a:pt x="174090" y="3447950"/>
                  </a:lnTo>
                  <a:lnTo>
                    <a:pt x="165100" y="335280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5753100" y="2095500"/>
              <a:ext cx="152401" cy="1905001"/>
            </a:xfrm>
            <a:custGeom>
              <a:avLst/>
              <a:gdLst/>
              <a:ahLst/>
              <a:cxnLst/>
              <a:rect l="0" t="0" r="0" b="0"/>
              <a:pathLst>
                <a:path w="152401" h="1905001">
                  <a:moveTo>
                    <a:pt x="0" y="1905000"/>
                  </a:moveTo>
                  <a:lnTo>
                    <a:pt x="152400" y="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5981700" y="1409700"/>
              <a:ext cx="88901" cy="342901"/>
            </a:xfrm>
            <a:custGeom>
              <a:avLst/>
              <a:gdLst/>
              <a:ahLst/>
              <a:cxnLst/>
              <a:rect l="0" t="0" r="0" b="0"/>
              <a:pathLst>
                <a:path w="88901" h="342901">
                  <a:moveTo>
                    <a:pt x="0" y="342900"/>
                  </a:moveTo>
                  <a:lnTo>
                    <a:pt x="88900" y="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5765846" y="1059565"/>
              <a:ext cx="953078" cy="3481654"/>
            </a:xfrm>
            <a:custGeom>
              <a:avLst/>
              <a:gdLst/>
              <a:ahLst/>
              <a:cxnLst/>
              <a:rect l="0" t="0" r="0" b="0"/>
              <a:pathLst>
                <a:path w="953078" h="3481654">
                  <a:moveTo>
                    <a:pt x="444454" y="83435"/>
                  </a:moveTo>
                  <a:lnTo>
                    <a:pt x="479807" y="30405"/>
                  </a:lnTo>
                  <a:lnTo>
                    <a:pt x="504161" y="616"/>
                  </a:lnTo>
                  <a:lnTo>
                    <a:pt x="511070" y="0"/>
                  </a:lnTo>
                  <a:lnTo>
                    <a:pt x="517086" y="5234"/>
                  </a:lnTo>
                  <a:lnTo>
                    <a:pt x="522509" y="14367"/>
                  </a:lnTo>
                  <a:lnTo>
                    <a:pt x="523301" y="26101"/>
                  </a:lnTo>
                  <a:lnTo>
                    <a:pt x="503790" y="115221"/>
                  </a:lnTo>
                  <a:lnTo>
                    <a:pt x="478073" y="191418"/>
                  </a:lnTo>
                  <a:lnTo>
                    <a:pt x="454178" y="260823"/>
                  </a:lnTo>
                  <a:lnTo>
                    <a:pt x="430871" y="315676"/>
                  </a:lnTo>
                  <a:lnTo>
                    <a:pt x="409855" y="380376"/>
                  </a:lnTo>
                  <a:lnTo>
                    <a:pt x="383370" y="471349"/>
                  </a:lnTo>
                  <a:lnTo>
                    <a:pt x="308940" y="693214"/>
                  </a:lnTo>
                  <a:lnTo>
                    <a:pt x="283573" y="776030"/>
                  </a:lnTo>
                  <a:lnTo>
                    <a:pt x="232785" y="951493"/>
                  </a:lnTo>
                  <a:lnTo>
                    <a:pt x="214128" y="1040234"/>
                  </a:lnTo>
                  <a:lnTo>
                    <a:pt x="192921" y="1135830"/>
                  </a:lnTo>
                  <a:lnTo>
                    <a:pt x="143732" y="1325788"/>
                  </a:lnTo>
                  <a:lnTo>
                    <a:pt x="125183" y="1425990"/>
                  </a:lnTo>
                  <a:lnTo>
                    <a:pt x="110749" y="1527176"/>
                  </a:lnTo>
                  <a:lnTo>
                    <a:pt x="97537" y="1628653"/>
                  </a:lnTo>
                  <a:lnTo>
                    <a:pt x="77942" y="1730216"/>
                  </a:lnTo>
                  <a:lnTo>
                    <a:pt x="61004" y="1831806"/>
                  </a:lnTo>
                  <a:lnTo>
                    <a:pt x="47049" y="1933403"/>
                  </a:lnTo>
                  <a:lnTo>
                    <a:pt x="33977" y="2041743"/>
                  </a:lnTo>
                  <a:lnTo>
                    <a:pt x="27908" y="2147536"/>
                  </a:lnTo>
                  <a:lnTo>
                    <a:pt x="17130" y="2284419"/>
                  </a:lnTo>
                  <a:lnTo>
                    <a:pt x="13980" y="2386264"/>
                  </a:lnTo>
                  <a:lnTo>
                    <a:pt x="12828" y="2548946"/>
                  </a:lnTo>
                  <a:lnTo>
                    <a:pt x="5963" y="2639620"/>
                  </a:lnTo>
                  <a:lnTo>
                    <a:pt x="1734" y="2729046"/>
                  </a:lnTo>
                  <a:lnTo>
                    <a:pt x="305" y="2837618"/>
                  </a:lnTo>
                  <a:lnTo>
                    <a:pt x="0" y="2966109"/>
                  </a:lnTo>
                  <a:lnTo>
                    <a:pt x="10012" y="3069438"/>
                  </a:lnTo>
                  <a:lnTo>
                    <a:pt x="22445" y="3172555"/>
                  </a:lnTo>
                  <a:lnTo>
                    <a:pt x="38315" y="3255947"/>
                  </a:lnTo>
                  <a:lnTo>
                    <a:pt x="55039" y="3352801"/>
                  </a:lnTo>
                  <a:lnTo>
                    <a:pt x="67240" y="3389275"/>
                  </a:lnTo>
                  <a:lnTo>
                    <a:pt x="82069" y="3418186"/>
                  </a:lnTo>
                  <a:lnTo>
                    <a:pt x="98068" y="3440442"/>
                  </a:lnTo>
                  <a:lnTo>
                    <a:pt x="107697" y="3444684"/>
                  </a:lnTo>
                  <a:lnTo>
                    <a:pt x="118349" y="3444690"/>
                  </a:lnTo>
                  <a:lnTo>
                    <a:pt x="129684" y="3441871"/>
                  </a:lnTo>
                  <a:lnTo>
                    <a:pt x="140063" y="3434348"/>
                  </a:lnTo>
                  <a:lnTo>
                    <a:pt x="159121" y="3410937"/>
                  </a:lnTo>
                  <a:lnTo>
                    <a:pt x="169472" y="3381717"/>
                  </a:lnTo>
                  <a:lnTo>
                    <a:pt x="184011" y="3259942"/>
                  </a:lnTo>
                  <a:lnTo>
                    <a:pt x="193368" y="3152712"/>
                  </a:lnTo>
                  <a:lnTo>
                    <a:pt x="201221" y="3047678"/>
                  </a:lnTo>
                  <a:lnTo>
                    <a:pt x="209323" y="2961117"/>
                  </a:lnTo>
                  <a:lnTo>
                    <a:pt x="227402" y="2872910"/>
                  </a:lnTo>
                  <a:lnTo>
                    <a:pt x="237149" y="2777473"/>
                  </a:lnTo>
                  <a:lnTo>
                    <a:pt x="246780" y="2670957"/>
                  </a:lnTo>
                  <a:lnTo>
                    <a:pt x="308990" y="2083808"/>
                  </a:lnTo>
                  <a:lnTo>
                    <a:pt x="321218" y="2004011"/>
                  </a:lnTo>
                  <a:lnTo>
                    <a:pt x="352064" y="1842561"/>
                  </a:lnTo>
                  <a:lnTo>
                    <a:pt x="364821" y="1762735"/>
                  </a:lnTo>
                  <a:lnTo>
                    <a:pt x="376606" y="1684924"/>
                  </a:lnTo>
                  <a:lnTo>
                    <a:pt x="391251" y="1608007"/>
                  </a:lnTo>
                  <a:lnTo>
                    <a:pt x="431995" y="1417010"/>
                  </a:lnTo>
                  <a:lnTo>
                    <a:pt x="448794" y="1342179"/>
                  </a:lnTo>
                  <a:lnTo>
                    <a:pt x="475530" y="1236583"/>
                  </a:lnTo>
                  <a:lnTo>
                    <a:pt x="508224" y="1133800"/>
                  </a:lnTo>
                  <a:lnTo>
                    <a:pt x="537824" y="1031849"/>
                  </a:lnTo>
                  <a:lnTo>
                    <a:pt x="571367" y="931556"/>
                  </a:lnTo>
                  <a:lnTo>
                    <a:pt x="590700" y="869129"/>
                  </a:lnTo>
                  <a:lnTo>
                    <a:pt x="612463" y="808458"/>
                  </a:lnTo>
                  <a:lnTo>
                    <a:pt x="634836" y="748567"/>
                  </a:lnTo>
                  <a:lnTo>
                    <a:pt x="680947" y="606709"/>
                  </a:lnTo>
                  <a:lnTo>
                    <a:pt x="701962" y="558242"/>
                  </a:lnTo>
                  <a:lnTo>
                    <a:pt x="724002" y="513182"/>
                  </a:lnTo>
                  <a:lnTo>
                    <a:pt x="753687" y="448147"/>
                  </a:lnTo>
                  <a:lnTo>
                    <a:pt x="824599" y="313187"/>
                  </a:lnTo>
                  <a:lnTo>
                    <a:pt x="850600" y="265339"/>
                  </a:lnTo>
                  <a:lnTo>
                    <a:pt x="876178" y="224351"/>
                  </a:lnTo>
                  <a:lnTo>
                    <a:pt x="905394" y="185395"/>
                  </a:lnTo>
                  <a:lnTo>
                    <a:pt x="916847" y="172575"/>
                  </a:lnTo>
                  <a:lnTo>
                    <a:pt x="927305" y="168261"/>
                  </a:lnTo>
                  <a:lnTo>
                    <a:pt x="937099" y="169619"/>
                  </a:lnTo>
                  <a:lnTo>
                    <a:pt x="946450" y="174758"/>
                  </a:lnTo>
                  <a:lnTo>
                    <a:pt x="951274" y="183828"/>
                  </a:lnTo>
                  <a:lnTo>
                    <a:pt x="953077" y="195519"/>
                  </a:lnTo>
                  <a:lnTo>
                    <a:pt x="948875" y="238941"/>
                  </a:lnTo>
                  <a:lnTo>
                    <a:pt x="922610" y="343615"/>
                  </a:lnTo>
                  <a:lnTo>
                    <a:pt x="897863" y="440406"/>
                  </a:lnTo>
                  <a:lnTo>
                    <a:pt x="868960" y="546460"/>
                  </a:lnTo>
                  <a:lnTo>
                    <a:pt x="847322" y="647148"/>
                  </a:lnTo>
                  <a:lnTo>
                    <a:pt x="823031" y="754996"/>
                  </a:lnTo>
                  <a:lnTo>
                    <a:pt x="802315" y="839021"/>
                  </a:lnTo>
                  <a:lnTo>
                    <a:pt x="761694" y="995457"/>
                  </a:lnTo>
                  <a:lnTo>
                    <a:pt x="740240" y="1089793"/>
                  </a:lnTo>
                  <a:lnTo>
                    <a:pt x="721183" y="1193004"/>
                  </a:lnTo>
                  <a:lnTo>
                    <a:pt x="639140" y="1576158"/>
                  </a:lnTo>
                  <a:lnTo>
                    <a:pt x="625996" y="1655622"/>
                  </a:lnTo>
                  <a:lnTo>
                    <a:pt x="614039" y="1734684"/>
                  </a:lnTo>
                  <a:lnTo>
                    <a:pt x="591441" y="1858530"/>
                  </a:lnTo>
                  <a:lnTo>
                    <a:pt x="575163" y="1942458"/>
                  </a:lnTo>
                  <a:lnTo>
                    <a:pt x="562284" y="2026797"/>
                  </a:lnTo>
                  <a:lnTo>
                    <a:pt x="551855" y="2111318"/>
                  </a:lnTo>
                  <a:lnTo>
                    <a:pt x="525025" y="2366623"/>
                  </a:lnTo>
                  <a:lnTo>
                    <a:pt x="516481" y="2456614"/>
                  </a:lnTo>
                  <a:lnTo>
                    <a:pt x="511744" y="2540826"/>
                  </a:lnTo>
                  <a:lnTo>
                    <a:pt x="508227" y="2620586"/>
                  </a:lnTo>
                  <a:lnTo>
                    <a:pt x="501960" y="2698369"/>
                  </a:lnTo>
                  <a:lnTo>
                    <a:pt x="490709" y="2775272"/>
                  </a:lnTo>
                  <a:lnTo>
                    <a:pt x="476033" y="2882442"/>
                  </a:lnTo>
                  <a:lnTo>
                    <a:pt x="471684" y="2976755"/>
                  </a:lnTo>
                  <a:lnTo>
                    <a:pt x="470215" y="3097118"/>
                  </a:lnTo>
                  <a:lnTo>
                    <a:pt x="469960" y="3186334"/>
                  </a:lnTo>
                  <a:lnTo>
                    <a:pt x="480797" y="3328903"/>
                  </a:lnTo>
                  <a:lnTo>
                    <a:pt x="483618" y="3422089"/>
                  </a:lnTo>
                  <a:lnTo>
                    <a:pt x="489141" y="3461462"/>
                  </a:lnTo>
                  <a:lnTo>
                    <a:pt x="495412" y="3472809"/>
                  </a:lnTo>
                  <a:lnTo>
                    <a:pt x="503825" y="3478962"/>
                  </a:lnTo>
                  <a:lnTo>
                    <a:pt x="513668" y="3481653"/>
                  </a:lnTo>
                  <a:lnTo>
                    <a:pt x="521641" y="3477802"/>
                  </a:lnTo>
                  <a:lnTo>
                    <a:pt x="528368" y="3469591"/>
                  </a:lnTo>
                  <a:lnTo>
                    <a:pt x="539604" y="3445415"/>
                  </a:lnTo>
                  <a:lnTo>
                    <a:pt x="558754" y="3360035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400800" y="2413000"/>
              <a:ext cx="304801" cy="1485901"/>
            </a:xfrm>
            <a:custGeom>
              <a:avLst/>
              <a:gdLst/>
              <a:ahLst/>
              <a:cxnLst/>
              <a:rect l="0" t="0" r="0" b="0"/>
              <a:pathLst>
                <a:path w="304801" h="1485901">
                  <a:moveTo>
                    <a:pt x="0" y="1485900"/>
                  </a:moveTo>
                  <a:lnTo>
                    <a:pt x="304800" y="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680996" y="1768897"/>
              <a:ext cx="1878805" cy="3113097"/>
            </a:xfrm>
            <a:custGeom>
              <a:avLst/>
              <a:gdLst/>
              <a:ahLst/>
              <a:cxnLst/>
              <a:rect l="0" t="0" r="0" b="0"/>
              <a:pathLst>
                <a:path w="1878805" h="3113097">
                  <a:moveTo>
                    <a:pt x="253204" y="148803"/>
                  </a:moveTo>
                  <a:lnTo>
                    <a:pt x="266688" y="135318"/>
                  </a:lnTo>
                  <a:lnTo>
                    <a:pt x="277070" y="117410"/>
                  </a:lnTo>
                  <a:lnTo>
                    <a:pt x="309707" y="51796"/>
                  </a:lnTo>
                  <a:lnTo>
                    <a:pt x="350764" y="1798"/>
                  </a:lnTo>
                  <a:lnTo>
                    <a:pt x="359166" y="0"/>
                  </a:lnTo>
                  <a:lnTo>
                    <a:pt x="367590" y="3034"/>
                  </a:lnTo>
                  <a:lnTo>
                    <a:pt x="376028" y="9290"/>
                  </a:lnTo>
                  <a:lnTo>
                    <a:pt x="381653" y="21928"/>
                  </a:lnTo>
                  <a:lnTo>
                    <a:pt x="387903" y="58547"/>
                  </a:lnTo>
                  <a:lnTo>
                    <a:pt x="386918" y="91756"/>
                  </a:lnTo>
                  <a:lnTo>
                    <a:pt x="370948" y="180958"/>
                  </a:lnTo>
                  <a:lnTo>
                    <a:pt x="350885" y="263601"/>
                  </a:lnTo>
                  <a:lnTo>
                    <a:pt x="326904" y="354610"/>
                  </a:lnTo>
                  <a:lnTo>
                    <a:pt x="306242" y="435717"/>
                  </a:lnTo>
                  <a:lnTo>
                    <a:pt x="257262" y="610524"/>
                  </a:lnTo>
                  <a:lnTo>
                    <a:pt x="238727" y="705963"/>
                  </a:lnTo>
                  <a:lnTo>
                    <a:pt x="225132" y="772255"/>
                  </a:lnTo>
                  <a:lnTo>
                    <a:pt x="185119" y="952138"/>
                  </a:lnTo>
                  <a:lnTo>
                    <a:pt x="168381" y="1032655"/>
                  </a:lnTo>
                  <a:lnTo>
                    <a:pt x="155297" y="1111715"/>
                  </a:lnTo>
                  <a:lnTo>
                    <a:pt x="143368" y="1192008"/>
                  </a:lnTo>
                  <a:lnTo>
                    <a:pt x="128658" y="1279435"/>
                  </a:lnTo>
                  <a:lnTo>
                    <a:pt x="116476" y="1366268"/>
                  </a:lnTo>
                  <a:lnTo>
                    <a:pt x="104947" y="1453310"/>
                  </a:lnTo>
                  <a:lnTo>
                    <a:pt x="90416" y="1543735"/>
                  </a:lnTo>
                  <a:lnTo>
                    <a:pt x="78313" y="1635665"/>
                  </a:lnTo>
                  <a:lnTo>
                    <a:pt x="45941" y="1943049"/>
                  </a:lnTo>
                  <a:lnTo>
                    <a:pt x="29853" y="2028097"/>
                  </a:lnTo>
                  <a:lnTo>
                    <a:pt x="12826" y="2111522"/>
                  </a:lnTo>
                  <a:lnTo>
                    <a:pt x="5257" y="2190934"/>
                  </a:lnTo>
                  <a:lnTo>
                    <a:pt x="1894" y="2268561"/>
                  </a:lnTo>
                  <a:lnTo>
                    <a:pt x="0" y="2376138"/>
                  </a:lnTo>
                  <a:lnTo>
                    <a:pt x="3202" y="2470572"/>
                  </a:lnTo>
                  <a:lnTo>
                    <a:pt x="9325" y="2561112"/>
                  </a:lnTo>
                  <a:lnTo>
                    <a:pt x="14903" y="2639209"/>
                  </a:lnTo>
                  <a:lnTo>
                    <a:pt x="24737" y="2732444"/>
                  </a:lnTo>
                  <a:lnTo>
                    <a:pt x="42112" y="2802160"/>
                  </a:lnTo>
                  <a:lnTo>
                    <a:pt x="48976" y="2806707"/>
                  </a:lnTo>
                  <a:lnTo>
                    <a:pt x="57785" y="2805506"/>
                  </a:lnTo>
                  <a:lnTo>
                    <a:pt x="67892" y="2800471"/>
                  </a:lnTo>
                  <a:lnTo>
                    <a:pt x="76040" y="2788648"/>
                  </a:lnTo>
                  <a:lnTo>
                    <a:pt x="104006" y="2698710"/>
                  </a:lnTo>
                  <a:lnTo>
                    <a:pt x="113038" y="2619682"/>
                  </a:lnTo>
                  <a:lnTo>
                    <a:pt x="123185" y="2532366"/>
                  </a:lnTo>
                  <a:lnTo>
                    <a:pt x="129072" y="2455243"/>
                  </a:lnTo>
                  <a:lnTo>
                    <a:pt x="143703" y="2333947"/>
                  </a:lnTo>
                  <a:lnTo>
                    <a:pt x="148092" y="2268152"/>
                  </a:lnTo>
                  <a:lnTo>
                    <a:pt x="149263" y="2234802"/>
                  </a:lnTo>
                  <a:lnTo>
                    <a:pt x="165615" y="2167643"/>
                  </a:lnTo>
                  <a:lnTo>
                    <a:pt x="187464" y="2098754"/>
                  </a:lnTo>
                  <a:lnTo>
                    <a:pt x="201879" y="2025803"/>
                  </a:lnTo>
                  <a:lnTo>
                    <a:pt x="212989" y="1947284"/>
                  </a:lnTo>
                  <a:lnTo>
                    <a:pt x="224042" y="1866761"/>
                  </a:lnTo>
                  <a:lnTo>
                    <a:pt x="238361" y="1788640"/>
                  </a:lnTo>
                  <a:lnTo>
                    <a:pt x="262290" y="1673258"/>
                  </a:lnTo>
                  <a:lnTo>
                    <a:pt x="275115" y="1596805"/>
                  </a:lnTo>
                  <a:lnTo>
                    <a:pt x="286931" y="1520492"/>
                  </a:lnTo>
                  <a:lnTo>
                    <a:pt x="301590" y="1444242"/>
                  </a:lnTo>
                  <a:lnTo>
                    <a:pt x="321275" y="1371783"/>
                  </a:lnTo>
                  <a:lnTo>
                    <a:pt x="342724" y="1301949"/>
                  </a:lnTo>
                  <a:lnTo>
                    <a:pt x="388194" y="1137899"/>
                  </a:lnTo>
                  <a:lnTo>
                    <a:pt x="420671" y="1047078"/>
                  </a:lnTo>
                  <a:lnTo>
                    <a:pt x="450363" y="964351"/>
                  </a:lnTo>
                  <a:lnTo>
                    <a:pt x="483777" y="886217"/>
                  </a:lnTo>
                  <a:lnTo>
                    <a:pt x="524265" y="795514"/>
                  </a:lnTo>
                  <a:lnTo>
                    <a:pt x="577236" y="711096"/>
                  </a:lnTo>
                  <a:lnTo>
                    <a:pt x="629800" y="631709"/>
                  </a:lnTo>
                  <a:lnTo>
                    <a:pt x="639735" y="621729"/>
                  </a:lnTo>
                  <a:lnTo>
                    <a:pt x="662062" y="606877"/>
                  </a:lnTo>
                  <a:lnTo>
                    <a:pt x="671120" y="606586"/>
                  </a:lnTo>
                  <a:lnTo>
                    <a:pt x="678570" y="610625"/>
                  </a:lnTo>
                  <a:lnTo>
                    <a:pt x="684948" y="617551"/>
                  </a:lnTo>
                  <a:lnTo>
                    <a:pt x="689200" y="630635"/>
                  </a:lnTo>
                  <a:lnTo>
                    <a:pt x="693924" y="667750"/>
                  </a:lnTo>
                  <a:lnTo>
                    <a:pt x="686818" y="749015"/>
                  </a:lnTo>
                  <a:lnTo>
                    <a:pt x="667752" y="851641"/>
                  </a:lnTo>
                  <a:lnTo>
                    <a:pt x="648534" y="924788"/>
                  </a:lnTo>
                  <a:lnTo>
                    <a:pt x="631708" y="1000083"/>
                  </a:lnTo>
                  <a:lnTo>
                    <a:pt x="617785" y="1089499"/>
                  </a:lnTo>
                  <a:lnTo>
                    <a:pt x="597981" y="1180747"/>
                  </a:lnTo>
                  <a:lnTo>
                    <a:pt x="574239" y="1277085"/>
                  </a:lnTo>
                  <a:lnTo>
                    <a:pt x="561456" y="1343587"/>
                  </a:lnTo>
                  <a:lnTo>
                    <a:pt x="549661" y="1412184"/>
                  </a:lnTo>
                  <a:lnTo>
                    <a:pt x="535010" y="1485005"/>
                  </a:lnTo>
                  <a:lnTo>
                    <a:pt x="522854" y="1559704"/>
                  </a:lnTo>
                  <a:lnTo>
                    <a:pt x="512748" y="1635237"/>
                  </a:lnTo>
                  <a:lnTo>
                    <a:pt x="464885" y="2053809"/>
                  </a:lnTo>
                  <a:lnTo>
                    <a:pt x="448885" y="2126242"/>
                  </a:lnTo>
                  <a:lnTo>
                    <a:pt x="431895" y="2197476"/>
                  </a:lnTo>
                  <a:lnTo>
                    <a:pt x="424344" y="2271468"/>
                  </a:lnTo>
                  <a:lnTo>
                    <a:pt x="420989" y="2342924"/>
                  </a:lnTo>
                  <a:lnTo>
                    <a:pt x="419100" y="2446620"/>
                  </a:lnTo>
                  <a:lnTo>
                    <a:pt x="418350" y="2677775"/>
                  </a:lnTo>
                  <a:lnTo>
                    <a:pt x="425059" y="2768477"/>
                  </a:lnTo>
                  <a:lnTo>
                    <a:pt x="435984" y="2851169"/>
                  </a:lnTo>
                  <a:lnTo>
                    <a:pt x="443590" y="2943413"/>
                  </a:lnTo>
                  <a:lnTo>
                    <a:pt x="461179" y="3028159"/>
                  </a:lnTo>
                  <a:lnTo>
                    <a:pt x="480239" y="3068753"/>
                  </a:lnTo>
                  <a:lnTo>
                    <a:pt x="487816" y="3073336"/>
                  </a:lnTo>
                  <a:lnTo>
                    <a:pt x="495690" y="3072158"/>
                  </a:lnTo>
                  <a:lnTo>
                    <a:pt x="503761" y="3067139"/>
                  </a:lnTo>
                  <a:lnTo>
                    <a:pt x="510553" y="3053916"/>
                  </a:lnTo>
                  <a:lnTo>
                    <a:pt x="525443" y="2990934"/>
                  </a:lnTo>
                  <a:lnTo>
                    <a:pt x="534952" y="2905011"/>
                  </a:lnTo>
                  <a:lnTo>
                    <a:pt x="543259" y="2813355"/>
                  </a:lnTo>
                  <a:lnTo>
                    <a:pt x="551440" y="2732136"/>
                  </a:lnTo>
                  <a:lnTo>
                    <a:pt x="570955" y="2586777"/>
                  </a:lnTo>
                  <a:lnTo>
                    <a:pt x="583478" y="2490650"/>
                  </a:lnTo>
                  <a:lnTo>
                    <a:pt x="596125" y="2389261"/>
                  </a:lnTo>
                  <a:lnTo>
                    <a:pt x="612573" y="2292898"/>
                  </a:lnTo>
                  <a:lnTo>
                    <a:pt x="630235" y="2227800"/>
                  </a:lnTo>
                  <a:lnTo>
                    <a:pt x="667678" y="2134207"/>
                  </a:lnTo>
                  <a:lnTo>
                    <a:pt x="683418" y="2068842"/>
                  </a:lnTo>
                  <a:lnTo>
                    <a:pt x="706955" y="1968574"/>
                  </a:lnTo>
                  <a:lnTo>
                    <a:pt x="731803" y="1874112"/>
                  </a:lnTo>
                  <a:lnTo>
                    <a:pt x="757039" y="1790305"/>
                  </a:lnTo>
                  <a:lnTo>
                    <a:pt x="807776" y="1634983"/>
                  </a:lnTo>
                  <a:lnTo>
                    <a:pt x="841638" y="1553436"/>
                  </a:lnTo>
                  <a:lnTo>
                    <a:pt x="883709" y="1460284"/>
                  </a:lnTo>
                  <a:lnTo>
                    <a:pt x="898435" y="1439120"/>
                  </a:lnTo>
                  <a:lnTo>
                    <a:pt x="929335" y="1411339"/>
                  </a:lnTo>
                  <a:lnTo>
                    <a:pt x="941024" y="1409593"/>
                  </a:lnTo>
                  <a:lnTo>
                    <a:pt x="953051" y="1412663"/>
                  </a:lnTo>
                  <a:lnTo>
                    <a:pt x="965302" y="1418943"/>
                  </a:lnTo>
                  <a:lnTo>
                    <a:pt x="973469" y="1431596"/>
                  </a:lnTo>
                  <a:lnTo>
                    <a:pt x="982544" y="1468233"/>
                  </a:lnTo>
                  <a:lnTo>
                    <a:pt x="988847" y="1561528"/>
                  </a:lnTo>
                  <a:lnTo>
                    <a:pt x="989614" y="1643767"/>
                  </a:lnTo>
                  <a:lnTo>
                    <a:pt x="979727" y="1756607"/>
                  </a:lnTo>
                  <a:lnTo>
                    <a:pt x="977881" y="1836393"/>
                  </a:lnTo>
                  <a:lnTo>
                    <a:pt x="973571" y="1917418"/>
                  </a:lnTo>
                  <a:lnTo>
                    <a:pt x="967120" y="2003985"/>
                  </a:lnTo>
                  <a:lnTo>
                    <a:pt x="961377" y="2062706"/>
                  </a:lnTo>
                  <a:lnTo>
                    <a:pt x="938577" y="2151298"/>
                  </a:lnTo>
                  <a:lnTo>
                    <a:pt x="928529" y="2240107"/>
                  </a:lnTo>
                  <a:lnTo>
                    <a:pt x="918653" y="2328981"/>
                  </a:lnTo>
                  <a:lnTo>
                    <a:pt x="915100" y="2417873"/>
                  </a:lnTo>
                  <a:lnTo>
                    <a:pt x="913800" y="2566036"/>
                  </a:lnTo>
                  <a:lnTo>
                    <a:pt x="913621" y="2732901"/>
                  </a:lnTo>
                  <a:lnTo>
                    <a:pt x="920351" y="2813817"/>
                  </a:lnTo>
                  <a:lnTo>
                    <a:pt x="926538" y="2906871"/>
                  </a:lnTo>
                  <a:lnTo>
                    <a:pt x="939886" y="2989432"/>
                  </a:lnTo>
                  <a:lnTo>
                    <a:pt x="961697" y="3083626"/>
                  </a:lnTo>
                  <a:lnTo>
                    <a:pt x="975431" y="3109343"/>
                  </a:lnTo>
                  <a:lnTo>
                    <a:pt x="983043" y="3113096"/>
                  </a:lnTo>
                  <a:lnTo>
                    <a:pt x="990941" y="3111365"/>
                  </a:lnTo>
                  <a:lnTo>
                    <a:pt x="999029" y="3105977"/>
                  </a:lnTo>
                  <a:lnTo>
                    <a:pt x="1005832" y="3092508"/>
                  </a:lnTo>
                  <a:lnTo>
                    <a:pt x="1026889" y="3011206"/>
                  </a:lnTo>
                  <a:lnTo>
                    <a:pt x="1044637" y="2926054"/>
                  </a:lnTo>
                  <a:lnTo>
                    <a:pt x="1060319" y="2836431"/>
                  </a:lnTo>
                  <a:lnTo>
                    <a:pt x="1065731" y="2762177"/>
                  </a:lnTo>
                  <a:lnTo>
                    <a:pt x="1077055" y="2679655"/>
                  </a:lnTo>
                  <a:lnTo>
                    <a:pt x="1096246" y="2600955"/>
                  </a:lnTo>
                  <a:lnTo>
                    <a:pt x="1112908" y="2524014"/>
                  </a:lnTo>
                  <a:lnTo>
                    <a:pt x="1133680" y="2447595"/>
                  </a:lnTo>
                  <a:lnTo>
                    <a:pt x="1150810" y="2372741"/>
                  </a:lnTo>
                  <a:lnTo>
                    <a:pt x="1177404" y="2283523"/>
                  </a:lnTo>
                  <a:lnTo>
                    <a:pt x="1195908" y="2222997"/>
                  </a:lnTo>
                  <a:lnTo>
                    <a:pt x="1203406" y="2204699"/>
                  </a:lnTo>
                  <a:lnTo>
                    <a:pt x="1254587" y="2133364"/>
                  </a:lnTo>
                  <a:lnTo>
                    <a:pt x="1313009" y="2052189"/>
                  </a:lnTo>
                  <a:lnTo>
                    <a:pt x="1322396" y="2048494"/>
                  </a:lnTo>
                  <a:lnTo>
                    <a:pt x="1331476" y="2050263"/>
                  </a:lnTo>
                  <a:lnTo>
                    <a:pt x="1340352" y="2055676"/>
                  </a:lnTo>
                  <a:lnTo>
                    <a:pt x="1346269" y="2066340"/>
                  </a:lnTo>
                  <a:lnTo>
                    <a:pt x="1352844" y="2097005"/>
                  </a:lnTo>
                  <a:lnTo>
                    <a:pt x="1348241" y="2130389"/>
                  </a:lnTo>
                  <a:lnTo>
                    <a:pt x="1339609" y="2164041"/>
                  </a:lnTo>
                  <a:lnTo>
                    <a:pt x="1333613" y="2248558"/>
                  </a:lnTo>
                  <a:lnTo>
                    <a:pt x="1324155" y="2327824"/>
                  </a:lnTo>
                  <a:lnTo>
                    <a:pt x="1320824" y="2423549"/>
                  </a:lnTo>
                  <a:lnTo>
                    <a:pt x="1320004" y="2874850"/>
                  </a:lnTo>
                  <a:lnTo>
                    <a:pt x="1326746" y="2951988"/>
                  </a:lnTo>
                  <a:lnTo>
                    <a:pt x="1337680" y="3017177"/>
                  </a:lnTo>
                  <a:lnTo>
                    <a:pt x="1343077" y="3027664"/>
                  </a:lnTo>
                  <a:lnTo>
                    <a:pt x="1349497" y="3031832"/>
                  </a:lnTo>
                  <a:lnTo>
                    <a:pt x="1356599" y="3031789"/>
                  </a:lnTo>
                  <a:lnTo>
                    <a:pt x="1364156" y="3026116"/>
                  </a:lnTo>
                  <a:lnTo>
                    <a:pt x="1380079" y="3004760"/>
                  </a:lnTo>
                  <a:lnTo>
                    <a:pt x="1412465" y="2908098"/>
                  </a:lnTo>
                  <a:lnTo>
                    <a:pt x="1431349" y="2845845"/>
                  </a:lnTo>
                  <a:lnTo>
                    <a:pt x="1466981" y="2756682"/>
                  </a:lnTo>
                  <a:lnTo>
                    <a:pt x="1494877" y="2677898"/>
                  </a:lnTo>
                  <a:lnTo>
                    <a:pt x="1548928" y="2602903"/>
                  </a:lnTo>
                  <a:lnTo>
                    <a:pt x="1557287" y="2593437"/>
                  </a:lnTo>
                  <a:lnTo>
                    <a:pt x="1565681" y="2589947"/>
                  </a:lnTo>
                  <a:lnTo>
                    <a:pt x="1574100" y="2590444"/>
                  </a:lnTo>
                  <a:lnTo>
                    <a:pt x="1582535" y="2593597"/>
                  </a:lnTo>
                  <a:lnTo>
                    <a:pt x="1589568" y="2601343"/>
                  </a:lnTo>
                  <a:lnTo>
                    <a:pt x="1601147" y="2625002"/>
                  </a:lnTo>
                  <a:lnTo>
                    <a:pt x="1615599" y="2690281"/>
                  </a:lnTo>
                  <a:lnTo>
                    <a:pt x="1622077" y="2778925"/>
                  </a:lnTo>
                  <a:lnTo>
                    <a:pt x="1634497" y="2888261"/>
                  </a:lnTo>
                  <a:lnTo>
                    <a:pt x="1638519" y="2974765"/>
                  </a:lnTo>
                  <a:lnTo>
                    <a:pt x="1655128" y="3057078"/>
                  </a:lnTo>
                  <a:lnTo>
                    <a:pt x="1667342" y="3104133"/>
                  </a:lnTo>
                  <a:lnTo>
                    <a:pt x="1672918" y="3111034"/>
                  </a:lnTo>
                  <a:lnTo>
                    <a:pt x="1679458" y="3112812"/>
                  </a:lnTo>
                  <a:lnTo>
                    <a:pt x="1686639" y="3111176"/>
                  </a:lnTo>
                  <a:lnTo>
                    <a:pt x="1692838" y="3104440"/>
                  </a:lnTo>
                  <a:lnTo>
                    <a:pt x="1731964" y="3012717"/>
                  </a:lnTo>
                  <a:lnTo>
                    <a:pt x="1772825" y="2911950"/>
                  </a:lnTo>
                  <a:lnTo>
                    <a:pt x="1787487" y="2888638"/>
                  </a:lnTo>
                  <a:lnTo>
                    <a:pt x="1796760" y="2882704"/>
                  </a:lnTo>
                  <a:lnTo>
                    <a:pt x="1807174" y="2880159"/>
                  </a:lnTo>
                  <a:lnTo>
                    <a:pt x="1818351" y="2879874"/>
                  </a:lnTo>
                  <a:lnTo>
                    <a:pt x="1827213" y="2885328"/>
                  </a:lnTo>
                  <a:lnTo>
                    <a:pt x="1834532" y="2894609"/>
                  </a:lnTo>
                  <a:lnTo>
                    <a:pt x="1846427" y="2921383"/>
                  </a:lnTo>
                  <a:lnTo>
                    <a:pt x="1865562" y="2992298"/>
                  </a:lnTo>
                  <a:lnTo>
                    <a:pt x="1878804" y="3044403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3416300" y="2844800"/>
            <a:ext cx="1219201" cy="1041401"/>
            <a:chOff x="3416300" y="2844800"/>
            <a:chExt cx="1219201" cy="1041401"/>
          </a:xfrm>
        </p:grpSpPr>
        <p:sp>
          <p:nvSpPr>
            <p:cNvPr id="210" name="Freeform 209"/>
            <p:cNvSpPr/>
            <p:nvPr/>
          </p:nvSpPr>
          <p:spPr>
            <a:xfrm>
              <a:off x="3416300" y="2844800"/>
              <a:ext cx="12178" cy="342901"/>
            </a:xfrm>
            <a:custGeom>
              <a:avLst/>
              <a:gdLst/>
              <a:ahLst/>
              <a:cxnLst/>
              <a:rect l="0" t="0" r="0" b="0"/>
              <a:pathLst>
                <a:path w="12178" h="342901">
                  <a:moveTo>
                    <a:pt x="0" y="0"/>
                  </a:moveTo>
                  <a:lnTo>
                    <a:pt x="0" y="77448"/>
                  </a:lnTo>
                  <a:lnTo>
                    <a:pt x="1411" y="93965"/>
                  </a:lnTo>
                  <a:lnTo>
                    <a:pt x="3762" y="109210"/>
                  </a:lnTo>
                  <a:lnTo>
                    <a:pt x="6742" y="123606"/>
                  </a:lnTo>
                  <a:lnTo>
                    <a:pt x="8728" y="138849"/>
                  </a:lnTo>
                  <a:lnTo>
                    <a:pt x="10052" y="154654"/>
                  </a:lnTo>
                  <a:lnTo>
                    <a:pt x="10934" y="170836"/>
                  </a:lnTo>
                  <a:lnTo>
                    <a:pt x="11915" y="207631"/>
                  </a:lnTo>
                  <a:lnTo>
                    <a:pt x="12177" y="227320"/>
                  </a:lnTo>
                  <a:lnTo>
                    <a:pt x="10940" y="246091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416300" y="3009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416300" y="3035300"/>
              <a:ext cx="179734" cy="127001"/>
            </a:xfrm>
            <a:custGeom>
              <a:avLst/>
              <a:gdLst/>
              <a:ahLst/>
              <a:cxnLst/>
              <a:rect l="0" t="0" r="0" b="0"/>
              <a:pathLst>
                <a:path w="179734" h="127001">
                  <a:moveTo>
                    <a:pt x="165100" y="0"/>
                  </a:moveTo>
                  <a:lnTo>
                    <a:pt x="178584" y="20225"/>
                  </a:lnTo>
                  <a:lnTo>
                    <a:pt x="179733" y="30417"/>
                  </a:lnTo>
                  <a:lnTo>
                    <a:pt x="177677" y="41444"/>
                  </a:lnTo>
                  <a:lnTo>
                    <a:pt x="173485" y="53029"/>
                  </a:lnTo>
                  <a:lnTo>
                    <a:pt x="167868" y="63575"/>
                  </a:lnTo>
                  <a:lnTo>
                    <a:pt x="161300" y="73428"/>
                  </a:lnTo>
                  <a:lnTo>
                    <a:pt x="154100" y="82818"/>
                  </a:lnTo>
                  <a:lnTo>
                    <a:pt x="145067" y="91901"/>
                  </a:lnTo>
                  <a:lnTo>
                    <a:pt x="134811" y="100778"/>
                  </a:lnTo>
                  <a:lnTo>
                    <a:pt x="123740" y="109519"/>
                  </a:lnTo>
                  <a:lnTo>
                    <a:pt x="110716" y="115346"/>
                  </a:lnTo>
                  <a:lnTo>
                    <a:pt x="96388" y="119230"/>
                  </a:lnTo>
                  <a:lnTo>
                    <a:pt x="81192" y="121820"/>
                  </a:lnTo>
                  <a:lnTo>
                    <a:pt x="65417" y="123546"/>
                  </a:lnTo>
                  <a:lnTo>
                    <a:pt x="49255" y="124698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695700" y="29972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708400" y="30480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26968" y="25400"/>
                  </a:lnTo>
                  <a:lnTo>
                    <a:pt x="40556" y="23988"/>
                  </a:lnTo>
                  <a:lnTo>
                    <a:pt x="55259" y="21636"/>
                  </a:lnTo>
                  <a:lnTo>
                    <a:pt x="70706" y="18657"/>
                  </a:lnTo>
                  <a:lnTo>
                    <a:pt x="85237" y="15260"/>
                  </a:lnTo>
                  <a:lnTo>
                    <a:pt x="99158" y="11585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4025900" y="29718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0"/>
                  </a:moveTo>
                  <a:lnTo>
                    <a:pt x="20225" y="6742"/>
                  </a:lnTo>
                  <a:lnTo>
                    <a:pt x="31828" y="8727"/>
                  </a:lnTo>
                  <a:lnTo>
                    <a:pt x="45208" y="10052"/>
                  </a:lnTo>
                  <a:lnTo>
                    <a:pt x="59771" y="10934"/>
                  </a:lnTo>
                  <a:lnTo>
                    <a:pt x="75125" y="12934"/>
                  </a:lnTo>
                  <a:lnTo>
                    <a:pt x="91006" y="15678"/>
                  </a:lnTo>
                  <a:lnTo>
                    <a:pt x="1397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4300846" y="2857500"/>
              <a:ext cx="156855" cy="139701"/>
            </a:xfrm>
            <a:custGeom>
              <a:avLst/>
              <a:gdLst/>
              <a:ahLst/>
              <a:cxnLst/>
              <a:rect l="0" t="0" r="0" b="0"/>
              <a:pathLst>
                <a:path w="156855" h="139701">
                  <a:moveTo>
                    <a:pt x="29854" y="0"/>
                  </a:moveTo>
                  <a:lnTo>
                    <a:pt x="12177" y="53029"/>
                  </a:lnTo>
                  <a:lnTo>
                    <a:pt x="8191" y="66397"/>
                  </a:lnTo>
                  <a:lnTo>
                    <a:pt x="0" y="96302"/>
                  </a:lnTo>
                  <a:lnTo>
                    <a:pt x="2895" y="106534"/>
                  </a:lnTo>
                  <a:lnTo>
                    <a:pt x="10470" y="113356"/>
                  </a:lnTo>
                  <a:lnTo>
                    <a:pt x="21165" y="117904"/>
                  </a:lnTo>
                  <a:lnTo>
                    <a:pt x="33939" y="120936"/>
                  </a:lnTo>
                  <a:lnTo>
                    <a:pt x="48099" y="122957"/>
                  </a:lnTo>
                  <a:lnTo>
                    <a:pt x="63184" y="124305"/>
                  </a:lnTo>
                  <a:lnTo>
                    <a:pt x="77474" y="126614"/>
                  </a:lnTo>
                  <a:lnTo>
                    <a:pt x="91234" y="129565"/>
                  </a:lnTo>
                  <a:lnTo>
                    <a:pt x="156854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4445046" y="2857500"/>
              <a:ext cx="12655" cy="317501"/>
            </a:xfrm>
            <a:custGeom>
              <a:avLst/>
              <a:gdLst/>
              <a:ahLst/>
              <a:cxnLst/>
              <a:rect l="0" t="0" r="0" b="0"/>
              <a:pathLst>
                <a:path w="12655" h="317501">
                  <a:moveTo>
                    <a:pt x="12654" y="0"/>
                  </a:moveTo>
                  <a:lnTo>
                    <a:pt x="5911" y="20225"/>
                  </a:lnTo>
                  <a:lnTo>
                    <a:pt x="3925" y="33239"/>
                  </a:lnTo>
                  <a:lnTo>
                    <a:pt x="2601" y="48970"/>
                  </a:lnTo>
                  <a:lnTo>
                    <a:pt x="1719" y="66513"/>
                  </a:lnTo>
                  <a:lnTo>
                    <a:pt x="738" y="101058"/>
                  </a:lnTo>
                  <a:lnTo>
                    <a:pt x="0" y="220101"/>
                  </a:lnTo>
                  <a:lnTo>
                    <a:pt x="1395" y="235634"/>
                  </a:lnTo>
                  <a:lnTo>
                    <a:pt x="3737" y="250222"/>
                  </a:lnTo>
                  <a:lnTo>
                    <a:pt x="12654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3441700" y="29972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0"/>
                  </a:moveTo>
                  <a:lnTo>
                    <a:pt x="762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3429522" y="3323634"/>
              <a:ext cx="304279" cy="181479"/>
            </a:xfrm>
            <a:custGeom>
              <a:avLst/>
              <a:gdLst/>
              <a:ahLst/>
              <a:cxnLst/>
              <a:rect l="0" t="0" r="0" b="0"/>
              <a:pathLst>
                <a:path w="304279" h="181479">
                  <a:moveTo>
                    <a:pt x="12178" y="16466"/>
                  </a:moveTo>
                  <a:lnTo>
                    <a:pt x="12178" y="135880"/>
                  </a:lnTo>
                  <a:lnTo>
                    <a:pt x="10766" y="151108"/>
                  </a:lnTo>
                  <a:lnTo>
                    <a:pt x="8415" y="165494"/>
                  </a:lnTo>
                  <a:lnTo>
                    <a:pt x="5435" y="179318"/>
                  </a:lnTo>
                  <a:lnTo>
                    <a:pt x="3449" y="181478"/>
                  </a:lnTo>
                  <a:lnTo>
                    <a:pt x="2125" y="175863"/>
                  </a:lnTo>
                  <a:lnTo>
                    <a:pt x="1243" y="165064"/>
                  </a:lnTo>
                  <a:lnTo>
                    <a:pt x="654" y="150809"/>
                  </a:lnTo>
                  <a:lnTo>
                    <a:pt x="0" y="116155"/>
                  </a:lnTo>
                  <a:lnTo>
                    <a:pt x="2648" y="101270"/>
                  </a:lnTo>
                  <a:lnTo>
                    <a:pt x="7236" y="88524"/>
                  </a:lnTo>
                  <a:lnTo>
                    <a:pt x="13117" y="77204"/>
                  </a:lnTo>
                  <a:lnTo>
                    <a:pt x="19859" y="66836"/>
                  </a:lnTo>
                  <a:lnTo>
                    <a:pt x="27177" y="57101"/>
                  </a:lnTo>
                  <a:lnTo>
                    <a:pt x="34877" y="47790"/>
                  </a:lnTo>
                  <a:lnTo>
                    <a:pt x="42833" y="38759"/>
                  </a:lnTo>
                  <a:lnTo>
                    <a:pt x="59198" y="21200"/>
                  </a:lnTo>
                  <a:lnTo>
                    <a:pt x="67514" y="18211"/>
                  </a:lnTo>
                  <a:lnTo>
                    <a:pt x="75879" y="19040"/>
                  </a:lnTo>
                  <a:lnTo>
                    <a:pt x="84279" y="22415"/>
                  </a:lnTo>
                  <a:lnTo>
                    <a:pt x="91289" y="28898"/>
                  </a:lnTo>
                  <a:lnTo>
                    <a:pt x="97374" y="37455"/>
                  </a:lnTo>
                  <a:lnTo>
                    <a:pt x="102842" y="47392"/>
                  </a:lnTo>
                  <a:lnTo>
                    <a:pt x="107898" y="58249"/>
                  </a:lnTo>
                  <a:lnTo>
                    <a:pt x="112680" y="69722"/>
                  </a:lnTo>
                  <a:lnTo>
                    <a:pt x="117279" y="81603"/>
                  </a:lnTo>
                  <a:lnTo>
                    <a:pt x="120345" y="95168"/>
                  </a:lnTo>
                  <a:lnTo>
                    <a:pt x="122389" y="109856"/>
                  </a:lnTo>
                  <a:lnTo>
                    <a:pt x="123752" y="125293"/>
                  </a:lnTo>
                  <a:lnTo>
                    <a:pt x="126072" y="129939"/>
                  </a:lnTo>
                  <a:lnTo>
                    <a:pt x="129029" y="127392"/>
                  </a:lnTo>
                  <a:lnTo>
                    <a:pt x="132412" y="120050"/>
                  </a:lnTo>
                  <a:lnTo>
                    <a:pt x="136078" y="110922"/>
                  </a:lnTo>
                  <a:lnTo>
                    <a:pt x="143915" y="89491"/>
                  </a:lnTo>
                  <a:lnTo>
                    <a:pt x="156260" y="53625"/>
                  </a:lnTo>
                  <a:lnTo>
                    <a:pt x="161855" y="42650"/>
                  </a:lnTo>
                  <a:lnTo>
                    <a:pt x="168407" y="32510"/>
                  </a:lnTo>
                  <a:lnTo>
                    <a:pt x="175597" y="22929"/>
                  </a:lnTo>
                  <a:lnTo>
                    <a:pt x="184624" y="15130"/>
                  </a:lnTo>
                  <a:lnTo>
                    <a:pt x="194875" y="8519"/>
                  </a:lnTo>
                  <a:lnTo>
                    <a:pt x="205942" y="2702"/>
                  </a:lnTo>
                  <a:lnTo>
                    <a:pt x="217554" y="234"/>
                  </a:lnTo>
                  <a:lnTo>
                    <a:pt x="229529" y="0"/>
                  </a:lnTo>
                  <a:lnTo>
                    <a:pt x="241745" y="1255"/>
                  </a:lnTo>
                  <a:lnTo>
                    <a:pt x="252711" y="4914"/>
                  </a:lnTo>
                  <a:lnTo>
                    <a:pt x="262844" y="10176"/>
                  </a:lnTo>
                  <a:lnTo>
                    <a:pt x="272422" y="16506"/>
                  </a:lnTo>
                  <a:lnTo>
                    <a:pt x="280219" y="26370"/>
                  </a:lnTo>
                  <a:lnTo>
                    <a:pt x="286827" y="38591"/>
                  </a:lnTo>
                  <a:lnTo>
                    <a:pt x="292644" y="52382"/>
                  </a:lnTo>
                  <a:lnTo>
                    <a:pt x="296522" y="67221"/>
                  </a:lnTo>
                  <a:lnTo>
                    <a:pt x="299107" y="82758"/>
                  </a:lnTo>
                  <a:lnTo>
                    <a:pt x="304278" y="1434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810000" y="33147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33709" y="12700"/>
                  </a:lnTo>
                  <a:lnTo>
                    <a:pt x="47873" y="11288"/>
                  </a:lnTo>
                  <a:lnTo>
                    <a:pt x="61548" y="8937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822700" y="3378200"/>
              <a:ext cx="165101" cy="32717"/>
            </a:xfrm>
            <a:custGeom>
              <a:avLst/>
              <a:gdLst/>
              <a:ahLst/>
              <a:cxnLst/>
              <a:rect l="0" t="0" r="0" b="0"/>
              <a:pathLst>
                <a:path w="165101" h="32717">
                  <a:moveTo>
                    <a:pt x="0" y="25400"/>
                  </a:moveTo>
                  <a:lnTo>
                    <a:pt x="20225" y="32142"/>
                  </a:lnTo>
                  <a:lnTo>
                    <a:pt x="30417" y="32716"/>
                  </a:lnTo>
                  <a:lnTo>
                    <a:pt x="41444" y="31689"/>
                  </a:lnTo>
                  <a:lnTo>
                    <a:pt x="53029" y="29592"/>
                  </a:lnTo>
                  <a:lnTo>
                    <a:pt x="64986" y="26784"/>
                  </a:lnTo>
                  <a:lnTo>
                    <a:pt x="77191" y="23500"/>
                  </a:lnTo>
                  <a:lnTo>
                    <a:pt x="102040" y="16088"/>
                  </a:lnTo>
                  <a:lnTo>
                    <a:pt x="114593" y="12137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152900" y="33528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20225" y="5957"/>
                  </a:lnTo>
                  <a:lnTo>
                    <a:pt x="31828" y="3971"/>
                  </a:lnTo>
                  <a:lnTo>
                    <a:pt x="45208" y="2647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394200" y="3238500"/>
              <a:ext cx="177801" cy="177801"/>
            </a:xfrm>
            <a:custGeom>
              <a:avLst/>
              <a:gdLst/>
              <a:ahLst/>
              <a:cxnLst/>
              <a:rect l="0" t="0" r="0" b="0"/>
              <a:pathLst>
                <a:path w="177801" h="177801">
                  <a:moveTo>
                    <a:pt x="0" y="0"/>
                  </a:moveTo>
                  <a:lnTo>
                    <a:pt x="70706" y="0"/>
                  </a:lnTo>
                  <a:lnTo>
                    <a:pt x="85237" y="2822"/>
                  </a:lnTo>
                  <a:lnTo>
                    <a:pt x="99158" y="7525"/>
                  </a:lnTo>
                  <a:lnTo>
                    <a:pt x="112672" y="13484"/>
                  </a:lnTo>
                  <a:lnTo>
                    <a:pt x="120270" y="23100"/>
                  </a:lnTo>
                  <a:lnTo>
                    <a:pt x="123924" y="35155"/>
                  </a:lnTo>
                  <a:lnTo>
                    <a:pt x="124949" y="48837"/>
                  </a:lnTo>
                  <a:lnTo>
                    <a:pt x="121399" y="60780"/>
                  </a:lnTo>
                  <a:lnTo>
                    <a:pt x="114799" y="71564"/>
                  </a:lnTo>
                  <a:lnTo>
                    <a:pt x="106166" y="81576"/>
                  </a:lnTo>
                  <a:lnTo>
                    <a:pt x="96177" y="91073"/>
                  </a:lnTo>
                  <a:lnTo>
                    <a:pt x="85285" y="100226"/>
                  </a:lnTo>
                  <a:lnTo>
                    <a:pt x="73790" y="109151"/>
                  </a:lnTo>
                  <a:lnTo>
                    <a:pt x="63304" y="117923"/>
                  </a:lnTo>
                  <a:lnTo>
                    <a:pt x="53492" y="126593"/>
                  </a:lnTo>
                  <a:lnTo>
                    <a:pt x="44127" y="135195"/>
                  </a:lnTo>
                  <a:lnTo>
                    <a:pt x="40707" y="143752"/>
                  </a:lnTo>
                  <a:lnTo>
                    <a:pt x="41249" y="152279"/>
                  </a:lnTo>
                  <a:lnTo>
                    <a:pt x="44432" y="160786"/>
                  </a:lnTo>
                  <a:lnTo>
                    <a:pt x="52199" y="166457"/>
                  </a:lnTo>
                  <a:lnTo>
                    <a:pt x="63022" y="170238"/>
                  </a:lnTo>
                  <a:lnTo>
                    <a:pt x="75881" y="172758"/>
                  </a:lnTo>
                  <a:lnTo>
                    <a:pt x="90098" y="174439"/>
                  </a:lnTo>
                  <a:lnTo>
                    <a:pt x="105221" y="175559"/>
                  </a:lnTo>
                  <a:lnTo>
                    <a:pt x="17780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318000" y="3530600"/>
              <a:ext cx="317501" cy="12701"/>
            </a:xfrm>
            <a:custGeom>
              <a:avLst/>
              <a:gdLst/>
              <a:ahLst/>
              <a:cxnLst/>
              <a:rect l="0" t="0" r="0" b="0"/>
              <a:pathLst>
                <a:path w="317501" h="12701">
                  <a:moveTo>
                    <a:pt x="0" y="12700"/>
                  </a:moveTo>
                  <a:lnTo>
                    <a:pt x="40451" y="12700"/>
                  </a:lnTo>
                  <a:lnTo>
                    <a:pt x="58012" y="11288"/>
                  </a:lnTo>
                  <a:lnTo>
                    <a:pt x="75364" y="8937"/>
                  </a:lnTo>
                  <a:lnTo>
                    <a:pt x="92575" y="5957"/>
                  </a:lnTo>
                  <a:lnTo>
                    <a:pt x="111106" y="3971"/>
                  </a:lnTo>
                  <a:lnTo>
                    <a:pt x="130515" y="2647"/>
                  </a:lnTo>
                  <a:lnTo>
                    <a:pt x="150510" y="1765"/>
                  </a:lnTo>
                  <a:lnTo>
                    <a:pt x="191541" y="784"/>
                  </a:lnTo>
                  <a:lnTo>
                    <a:pt x="317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495800" y="3632200"/>
              <a:ext cx="38101" cy="254001"/>
            </a:xfrm>
            <a:custGeom>
              <a:avLst/>
              <a:gdLst/>
              <a:ahLst/>
              <a:cxnLst/>
              <a:rect l="0" t="0" r="0" b="0"/>
              <a:pathLst>
                <a:path w="38101" h="254001">
                  <a:moveTo>
                    <a:pt x="0" y="0"/>
                  </a:moveTo>
                  <a:lnTo>
                    <a:pt x="0" y="26968"/>
                  </a:lnTo>
                  <a:lnTo>
                    <a:pt x="1411" y="40556"/>
                  </a:lnTo>
                  <a:lnTo>
                    <a:pt x="3762" y="55259"/>
                  </a:lnTo>
                  <a:lnTo>
                    <a:pt x="6742" y="70706"/>
                  </a:lnTo>
                  <a:lnTo>
                    <a:pt x="10139" y="85237"/>
                  </a:lnTo>
                  <a:lnTo>
                    <a:pt x="13814" y="99158"/>
                  </a:lnTo>
                  <a:lnTo>
                    <a:pt x="17676" y="112672"/>
                  </a:lnTo>
                  <a:lnTo>
                    <a:pt x="20251" y="127325"/>
                  </a:lnTo>
                  <a:lnTo>
                    <a:pt x="21967" y="142739"/>
                  </a:lnTo>
                  <a:lnTo>
                    <a:pt x="23111" y="158659"/>
                  </a:lnTo>
                  <a:lnTo>
                    <a:pt x="23874" y="174917"/>
                  </a:lnTo>
                  <a:lnTo>
                    <a:pt x="24383" y="191400"/>
                  </a:lnTo>
                  <a:lnTo>
                    <a:pt x="3810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Freeform 226"/>
          <p:cNvSpPr/>
          <p:nvPr/>
        </p:nvSpPr>
        <p:spPr>
          <a:xfrm>
            <a:off x="7515188" y="3775503"/>
            <a:ext cx="99293" cy="112375"/>
          </a:xfrm>
          <a:custGeom>
            <a:avLst/>
            <a:gdLst/>
            <a:ahLst/>
            <a:cxnLst/>
            <a:rect l="0" t="0" r="0" b="0"/>
            <a:pathLst>
              <a:path w="99293" h="112375">
                <a:moveTo>
                  <a:pt x="28612" y="47197"/>
                </a:moveTo>
                <a:lnTo>
                  <a:pt x="15127" y="60681"/>
                </a:lnTo>
                <a:lnTo>
                  <a:pt x="9744" y="68886"/>
                </a:lnTo>
                <a:lnTo>
                  <a:pt x="4745" y="78589"/>
                </a:lnTo>
                <a:lnTo>
                  <a:pt x="0" y="89292"/>
                </a:lnTo>
                <a:lnTo>
                  <a:pt x="1071" y="97838"/>
                </a:lnTo>
                <a:lnTo>
                  <a:pt x="6018" y="104946"/>
                </a:lnTo>
                <a:lnTo>
                  <a:pt x="13549" y="111096"/>
                </a:lnTo>
                <a:lnTo>
                  <a:pt x="21392" y="112374"/>
                </a:lnTo>
                <a:lnTo>
                  <a:pt x="29443" y="110404"/>
                </a:lnTo>
                <a:lnTo>
                  <a:pt x="37633" y="106268"/>
                </a:lnTo>
                <a:lnTo>
                  <a:pt x="44504" y="99277"/>
                </a:lnTo>
                <a:lnTo>
                  <a:pt x="50495" y="90384"/>
                </a:lnTo>
                <a:lnTo>
                  <a:pt x="55901" y="80221"/>
                </a:lnTo>
                <a:lnTo>
                  <a:pt x="56682" y="69213"/>
                </a:lnTo>
                <a:lnTo>
                  <a:pt x="54380" y="57641"/>
                </a:lnTo>
                <a:lnTo>
                  <a:pt x="50024" y="45693"/>
                </a:lnTo>
                <a:lnTo>
                  <a:pt x="42887" y="39138"/>
                </a:lnTo>
                <a:lnTo>
                  <a:pt x="33895" y="36180"/>
                </a:lnTo>
                <a:lnTo>
                  <a:pt x="23667" y="35619"/>
                </a:lnTo>
                <a:lnTo>
                  <a:pt x="15437" y="39478"/>
                </a:lnTo>
                <a:lnTo>
                  <a:pt x="8540" y="46284"/>
                </a:lnTo>
                <a:lnTo>
                  <a:pt x="2530" y="55055"/>
                </a:lnTo>
                <a:lnTo>
                  <a:pt x="1346" y="63725"/>
                </a:lnTo>
                <a:lnTo>
                  <a:pt x="3379" y="72326"/>
                </a:lnTo>
                <a:lnTo>
                  <a:pt x="7556" y="80883"/>
                </a:lnTo>
                <a:lnTo>
                  <a:pt x="15986" y="86588"/>
                </a:lnTo>
                <a:lnTo>
                  <a:pt x="27250" y="90390"/>
                </a:lnTo>
                <a:lnTo>
                  <a:pt x="40404" y="92926"/>
                </a:lnTo>
                <a:lnTo>
                  <a:pt x="51995" y="91794"/>
                </a:lnTo>
                <a:lnTo>
                  <a:pt x="62545" y="88217"/>
                </a:lnTo>
                <a:lnTo>
                  <a:pt x="72400" y="83010"/>
                </a:lnTo>
                <a:lnTo>
                  <a:pt x="80382" y="75306"/>
                </a:lnTo>
                <a:lnTo>
                  <a:pt x="87114" y="65936"/>
                </a:lnTo>
                <a:lnTo>
                  <a:pt x="93013" y="55456"/>
                </a:lnTo>
                <a:lnTo>
                  <a:pt x="94124" y="45647"/>
                </a:lnTo>
                <a:lnTo>
                  <a:pt x="92042" y="36286"/>
                </a:lnTo>
                <a:lnTo>
                  <a:pt x="87832" y="27223"/>
                </a:lnTo>
                <a:lnTo>
                  <a:pt x="79380" y="21181"/>
                </a:lnTo>
                <a:lnTo>
                  <a:pt x="68102" y="17153"/>
                </a:lnTo>
                <a:lnTo>
                  <a:pt x="54939" y="14467"/>
                </a:lnTo>
                <a:lnTo>
                  <a:pt x="43341" y="16910"/>
                </a:lnTo>
                <a:lnTo>
                  <a:pt x="32786" y="22772"/>
                </a:lnTo>
                <a:lnTo>
                  <a:pt x="22928" y="30914"/>
                </a:lnTo>
                <a:lnTo>
                  <a:pt x="16356" y="41986"/>
                </a:lnTo>
                <a:lnTo>
                  <a:pt x="11975" y="55012"/>
                </a:lnTo>
                <a:lnTo>
                  <a:pt x="9054" y="69340"/>
                </a:lnTo>
                <a:lnTo>
                  <a:pt x="11340" y="80303"/>
                </a:lnTo>
                <a:lnTo>
                  <a:pt x="17097" y="89023"/>
                </a:lnTo>
                <a:lnTo>
                  <a:pt x="25168" y="96247"/>
                </a:lnTo>
                <a:lnTo>
                  <a:pt x="34782" y="98241"/>
                </a:lnTo>
                <a:lnTo>
                  <a:pt x="45426" y="96749"/>
                </a:lnTo>
                <a:lnTo>
                  <a:pt x="56754" y="92931"/>
                </a:lnTo>
                <a:lnTo>
                  <a:pt x="67129" y="87564"/>
                </a:lnTo>
                <a:lnTo>
                  <a:pt x="76867" y="81164"/>
                </a:lnTo>
                <a:lnTo>
                  <a:pt x="86182" y="74075"/>
                </a:lnTo>
                <a:lnTo>
                  <a:pt x="92392" y="63704"/>
                </a:lnTo>
                <a:lnTo>
                  <a:pt x="96531" y="51146"/>
                </a:lnTo>
                <a:lnTo>
                  <a:pt x="99292" y="37129"/>
                </a:lnTo>
                <a:lnTo>
                  <a:pt x="98310" y="24963"/>
                </a:lnTo>
                <a:lnTo>
                  <a:pt x="94832" y="14030"/>
                </a:lnTo>
                <a:lnTo>
                  <a:pt x="89692" y="3919"/>
                </a:lnTo>
                <a:lnTo>
                  <a:pt x="82032" y="0"/>
                </a:lnTo>
                <a:lnTo>
                  <a:pt x="72692" y="210"/>
                </a:lnTo>
                <a:lnTo>
                  <a:pt x="62231" y="3172"/>
                </a:lnTo>
                <a:lnTo>
                  <a:pt x="52436" y="9380"/>
                </a:lnTo>
                <a:lnTo>
                  <a:pt x="43083" y="17752"/>
                </a:lnTo>
                <a:lnTo>
                  <a:pt x="34026" y="27567"/>
                </a:lnTo>
                <a:lnTo>
                  <a:pt x="26577" y="38344"/>
                </a:lnTo>
                <a:lnTo>
                  <a:pt x="20200" y="49761"/>
                </a:lnTo>
                <a:lnTo>
                  <a:pt x="3212" y="979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>
            <a:off x="7771615" y="4229100"/>
            <a:ext cx="35420" cy="32373"/>
          </a:xfrm>
          <a:custGeom>
            <a:avLst/>
            <a:gdLst/>
            <a:ahLst/>
            <a:cxnLst/>
            <a:rect l="0" t="0" r="0" b="0"/>
            <a:pathLst>
              <a:path w="35420" h="32373">
                <a:moveTo>
                  <a:pt x="13485" y="12700"/>
                </a:moveTo>
                <a:lnTo>
                  <a:pt x="0" y="26184"/>
                </a:lnTo>
                <a:lnTo>
                  <a:pt x="262" y="28744"/>
                </a:lnTo>
                <a:lnTo>
                  <a:pt x="4670" y="29041"/>
                </a:lnTo>
                <a:lnTo>
                  <a:pt x="11841" y="27827"/>
                </a:lnTo>
                <a:lnTo>
                  <a:pt x="19445" y="24196"/>
                </a:lnTo>
                <a:lnTo>
                  <a:pt x="27336" y="18952"/>
                </a:lnTo>
                <a:lnTo>
                  <a:pt x="35419" y="12635"/>
                </a:lnTo>
                <a:lnTo>
                  <a:pt x="35163" y="9834"/>
                </a:lnTo>
                <a:lnTo>
                  <a:pt x="29348" y="9378"/>
                </a:lnTo>
                <a:lnTo>
                  <a:pt x="19827" y="10485"/>
                </a:lnTo>
                <a:lnTo>
                  <a:pt x="17713" y="9812"/>
                </a:lnTo>
                <a:lnTo>
                  <a:pt x="20537" y="7953"/>
                </a:lnTo>
                <a:lnTo>
                  <a:pt x="26653" y="5302"/>
                </a:lnTo>
                <a:lnTo>
                  <a:pt x="26497" y="4945"/>
                </a:lnTo>
                <a:lnTo>
                  <a:pt x="22159" y="6119"/>
                </a:lnTo>
                <a:lnTo>
                  <a:pt x="15034" y="8313"/>
                </a:lnTo>
                <a:lnTo>
                  <a:pt x="11695" y="14008"/>
                </a:lnTo>
                <a:lnTo>
                  <a:pt x="10881" y="22038"/>
                </a:lnTo>
                <a:lnTo>
                  <a:pt x="11749" y="31625"/>
                </a:lnTo>
                <a:lnTo>
                  <a:pt x="12327" y="32372"/>
                </a:lnTo>
                <a:lnTo>
                  <a:pt x="12712" y="27226"/>
                </a:lnTo>
                <a:lnTo>
                  <a:pt x="1348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8"/>
          <p:cNvSpPr/>
          <p:nvPr/>
        </p:nvSpPr>
        <p:spPr>
          <a:xfrm>
            <a:off x="7958546" y="4647243"/>
            <a:ext cx="32753" cy="47418"/>
          </a:xfrm>
          <a:custGeom>
            <a:avLst/>
            <a:gdLst/>
            <a:ahLst/>
            <a:cxnLst/>
            <a:rect l="0" t="0" r="0" b="0"/>
            <a:pathLst>
              <a:path w="32753" h="47418">
                <a:moveTo>
                  <a:pt x="17054" y="957"/>
                </a:moveTo>
                <a:lnTo>
                  <a:pt x="3569" y="14441"/>
                </a:lnTo>
                <a:lnTo>
                  <a:pt x="1009" y="22646"/>
                </a:lnTo>
                <a:lnTo>
                  <a:pt x="713" y="32349"/>
                </a:lnTo>
                <a:lnTo>
                  <a:pt x="1927" y="43052"/>
                </a:lnTo>
                <a:lnTo>
                  <a:pt x="5557" y="47365"/>
                </a:lnTo>
                <a:lnTo>
                  <a:pt x="10800" y="47417"/>
                </a:lnTo>
                <a:lnTo>
                  <a:pt x="17119" y="44631"/>
                </a:lnTo>
                <a:lnTo>
                  <a:pt x="22741" y="38539"/>
                </a:lnTo>
                <a:lnTo>
                  <a:pt x="27901" y="30245"/>
                </a:lnTo>
                <a:lnTo>
                  <a:pt x="32752" y="20482"/>
                </a:lnTo>
                <a:lnTo>
                  <a:pt x="31753" y="12562"/>
                </a:lnTo>
                <a:lnTo>
                  <a:pt x="26853" y="5872"/>
                </a:lnTo>
                <a:lnTo>
                  <a:pt x="19353" y="0"/>
                </a:lnTo>
                <a:lnTo>
                  <a:pt x="12942" y="319"/>
                </a:lnTo>
                <a:lnTo>
                  <a:pt x="7257" y="4765"/>
                </a:lnTo>
                <a:lnTo>
                  <a:pt x="2056" y="11962"/>
                </a:lnTo>
                <a:lnTo>
                  <a:pt x="0" y="20994"/>
                </a:lnTo>
                <a:lnTo>
                  <a:pt x="40" y="31248"/>
                </a:lnTo>
                <a:lnTo>
                  <a:pt x="1478" y="42318"/>
                </a:lnTo>
                <a:lnTo>
                  <a:pt x="5258" y="46875"/>
                </a:lnTo>
                <a:lnTo>
                  <a:pt x="10601" y="47091"/>
                </a:lnTo>
                <a:lnTo>
                  <a:pt x="16985" y="44413"/>
                </a:lnTo>
                <a:lnTo>
                  <a:pt x="22652" y="38394"/>
                </a:lnTo>
                <a:lnTo>
                  <a:pt x="27841" y="30148"/>
                </a:lnTo>
                <a:lnTo>
                  <a:pt x="32712" y="20418"/>
                </a:lnTo>
                <a:lnTo>
                  <a:pt x="31726" y="15342"/>
                </a:lnTo>
                <a:lnTo>
                  <a:pt x="26835" y="13369"/>
                </a:lnTo>
                <a:lnTo>
                  <a:pt x="4354" y="390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" name="Straight Connector 229"/>
          <p:cNvCxnSpPr/>
          <p:nvPr/>
        </p:nvCxnSpPr>
        <p:spPr>
          <a:xfrm flipH="1" flipV="1">
            <a:off x="6083300" y="711200"/>
            <a:ext cx="2209800" cy="43815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6083300" y="711200"/>
            <a:ext cx="190500" cy="1905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>
            <a:off x="3346736" y="4203700"/>
            <a:ext cx="1428465" cy="419101"/>
            <a:chOff x="3346736" y="4203700"/>
            <a:chExt cx="1428465" cy="419101"/>
          </a:xfrm>
        </p:grpSpPr>
        <p:sp>
          <p:nvSpPr>
            <p:cNvPr id="232" name="Freeform 231"/>
            <p:cNvSpPr/>
            <p:nvPr/>
          </p:nvSpPr>
          <p:spPr>
            <a:xfrm>
              <a:off x="3346736" y="4203700"/>
              <a:ext cx="171048" cy="419101"/>
            </a:xfrm>
            <a:custGeom>
              <a:avLst/>
              <a:gdLst/>
              <a:ahLst/>
              <a:cxnLst/>
              <a:rect l="0" t="0" r="0" b="0"/>
              <a:pathLst>
                <a:path w="171048" h="419101">
                  <a:moveTo>
                    <a:pt x="31464" y="0"/>
                  </a:moveTo>
                  <a:lnTo>
                    <a:pt x="24721" y="20225"/>
                  </a:lnTo>
                  <a:lnTo>
                    <a:pt x="21324" y="31828"/>
                  </a:lnTo>
                  <a:lnTo>
                    <a:pt x="13787" y="59771"/>
                  </a:lnTo>
                  <a:lnTo>
                    <a:pt x="11212" y="75125"/>
                  </a:lnTo>
                  <a:lnTo>
                    <a:pt x="9496" y="91006"/>
                  </a:lnTo>
                  <a:lnTo>
                    <a:pt x="8352" y="107237"/>
                  </a:lnTo>
                  <a:lnTo>
                    <a:pt x="6178" y="122291"/>
                  </a:lnTo>
                  <a:lnTo>
                    <a:pt x="3318" y="136561"/>
                  </a:lnTo>
                  <a:lnTo>
                    <a:pt x="0" y="150307"/>
                  </a:lnTo>
                  <a:lnTo>
                    <a:pt x="610" y="163705"/>
                  </a:lnTo>
                  <a:lnTo>
                    <a:pt x="3839" y="176869"/>
                  </a:lnTo>
                  <a:lnTo>
                    <a:pt x="8814" y="189879"/>
                  </a:lnTo>
                  <a:lnTo>
                    <a:pt x="16364" y="199964"/>
                  </a:lnTo>
                  <a:lnTo>
                    <a:pt x="25630" y="208098"/>
                  </a:lnTo>
                  <a:lnTo>
                    <a:pt x="36042" y="214932"/>
                  </a:lnTo>
                  <a:lnTo>
                    <a:pt x="48626" y="218076"/>
                  </a:lnTo>
                  <a:lnTo>
                    <a:pt x="62661" y="218762"/>
                  </a:lnTo>
                  <a:lnTo>
                    <a:pt x="77662" y="217808"/>
                  </a:lnTo>
                  <a:lnTo>
                    <a:pt x="90485" y="214350"/>
                  </a:lnTo>
                  <a:lnTo>
                    <a:pt x="101855" y="209222"/>
                  </a:lnTo>
                  <a:lnTo>
                    <a:pt x="112258" y="202981"/>
                  </a:lnTo>
                  <a:lnTo>
                    <a:pt x="122015" y="195998"/>
                  </a:lnTo>
                  <a:lnTo>
                    <a:pt x="131343" y="188521"/>
                  </a:lnTo>
                  <a:lnTo>
                    <a:pt x="140383" y="180714"/>
                  </a:lnTo>
                  <a:lnTo>
                    <a:pt x="147821" y="171276"/>
                  </a:lnTo>
                  <a:lnTo>
                    <a:pt x="154191" y="160751"/>
                  </a:lnTo>
                  <a:lnTo>
                    <a:pt x="159848" y="149500"/>
                  </a:lnTo>
                  <a:lnTo>
                    <a:pt x="163620" y="136356"/>
                  </a:lnTo>
                  <a:lnTo>
                    <a:pt x="166134" y="121948"/>
                  </a:lnTo>
                  <a:lnTo>
                    <a:pt x="167811" y="106698"/>
                  </a:lnTo>
                  <a:lnTo>
                    <a:pt x="167517" y="103588"/>
                  </a:lnTo>
                  <a:lnTo>
                    <a:pt x="165910" y="108569"/>
                  </a:lnTo>
                  <a:lnTo>
                    <a:pt x="163428" y="118946"/>
                  </a:lnTo>
                  <a:lnTo>
                    <a:pt x="163185" y="131508"/>
                  </a:lnTo>
                  <a:lnTo>
                    <a:pt x="164433" y="145527"/>
                  </a:lnTo>
                  <a:lnTo>
                    <a:pt x="166677" y="160518"/>
                  </a:lnTo>
                  <a:lnTo>
                    <a:pt x="168172" y="176157"/>
                  </a:lnTo>
                  <a:lnTo>
                    <a:pt x="169169" y="192226"/>
                  </a:lnTo>
                  <a:lnTo>
                    <a:pt x="170277" y="225133"/>
                  </a:lnTo>
                  <a:lnTo>
                    <a:pt x="170988" y="296014"/>
                  </a:lnTo>
                  <a:lnTo>
                    <a:pt x="171047" y="315876"/>
                  </a:lnTo>
                  <a:lnTo>
                    <a:pt x="168264" y="333350"/>
                  </a:lnTo>
                  <a:lnTo>
                    <a:pt x="163586" y="349233"/>
                  </a:lnTo>
                  <a:lnTo>
                    <a:pt x="157645" y="364055"/>
                  </a:lnTo>
                  <a:lnTo>
                    <a:pt x="150862" y="376759"/>
                  </a:lnTo>
                  <a:lnTo>
                    <a:pt x="143518" y="388050"/>
                  </a:lnTo>
                  <a:lnTo>
                    <a:pt x="135800" y="398400"/>
                  </a:lnTo>
                  <a:lnTo>
                    <a:pt x="125010" y="405300"/>
                  </a:lnTo>
                  <a:lnTo>
                    <a:pt x="112173" y="409900"/>
                  </a:lnTo>
                  <a:lnTo>
                    <a:pt x="44164" y="419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3606800" y="4241800"/>
              <a:ext cx="114545" cy="165101"/>
            </a:xfrm>
            <a:custGeom>
              <a:avLst/>
              <a:gdLst/>
              <a:ahLst/>
              <a:cxnLst/>
              <a:rect l="0" t="0" r="0" b="0"/>
              <a:pathLst>
                <a:path w="114545" h="165101">
                  <a:moveTo>
                    <a:pt x="38100" y="0"/>
                  </a:moveTo>
                  <a:lnTo>
                    <a:pt x="44842" y="20225"/>
                  </a:lnTo>
                  <a:lnTo>
                    <a:pt x="49650" y="29005"/>
                  </a:lnTo>
                  <a:lnTo>
                    <a:pt x="55677" y="37681"/>
                  </a:lnTo>
                  <a:lnTo>
                    <a:pt x="62518" y="46287"/>
                  </a:lnTo>
                  <a:lnTo>
                    <a:pt x="71312" y="54847"/>
                  </a:lnTo>
                  <a:lnTo>
                    <a:pt x="81408" y="63375"/>
                  </a:lnTo>
                  <a:lnTo>
                    <a:pt x="92372" y="71883"/>
                  </a:lnTo>
                  <a:lnTo>
                    <a:pt x="101092" y="81789"/>
                  </a:lnTo>
                  <a:lnTo>
                    <a:pt x="108317" y="92626"/>
                  </a:lnTo>
                  <a:lnTo>
                    <a:pt x="114544" y="104083"/>
                  </a:lnTo>
                  <a:lnTo>
                    <a:pt x="114463" y="113133"/>
                  </a:lnTo>
                  <a:lnTo>
                    <a:pt x="110175" y="120577"/>
                  </a:lnTo>
                  <a:lnTo>
                    <a:pt x="103083" y="126951"/>
                  </a:lnTo>
                  <a:lnTo>
                    <a:pt x="92711" y="131201"/>
                  </a:lnTo>
                  <a:lnTo>
                    <a:pt x="80151" y="134034"/>
                  </a:lnTo>
                  <a:lnTo>
                    <a:pt x="66134" y="135922"/>
                  </a:lnTo>
                  <a:lnTo>
                    <a:pt x="53967" y="140004"/>
                  </a:lnTo>
                  <a:lnTo>
                    <a:pt x="43033" y="145546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3606800" y="44704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20225" y="6742"/>
                  </a:lnTo>
                  <a:lnTo>
                    <a:pt x="31828" y="8728"/>
                  </a:lnTo>
                  <a:lnTo>
                    <a:pt x="45208" y="10052"/>
                  </a:lnTo>
                  <a:lnTo>
                    <a:pt x="1143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835400" y="43688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4006536" y="4279900"/>
              <a:ext cx="159065" cy="228601"/>
            </a:xfrm>
            <a:custGeom>
              <a:avLst/>
              <a:gdLst/>
              <a:ahLst/>
              <a:cxnLst/>
              <a:rect l="0" t="0" r="0" b="0"/>
              <a:pathLst>
                <a:path w="159065" h="228601">
                  <a:moveTo>
                    <a:pt x="19364" y="0"/>
                  </a:moveTo>
                  <a:lnTo>
                    <a:pt x="46332" y="6742"/>
                  </a:lnTo>
                  <a:lnTo>
                    <a:pt x="58509" y="10139"/>
                  </a:lnTo>
                  <a:lnTo>
                    <a:pt x="83328" y="17676"/>
                  </a:lnTo>
                  <a:lnTo>
                    <a:pt x="94462" y="24484"/>
                  </a:lnTo>
                  <a:lnTo>
                    <a:pt x="104707" y="33256"/>
                  </a:lnTo>
                  <a:lnTo>
                    <a:pt x="114359" y="43337"/>
                  </a:lnTo>
                  <a:lnTo>
                    <a:pt x="122205" y="54291"/>
                  </a:lnTo>
                  <a:lnTo>
                    <a:pt x="128847" y="65827"/>
                  </a:lnTo>
                  <a:lnTo>
                    <a:pt x="134686" y="77751"/>
                  </a:lnTo>
                  <a:lnTo>
                    <a:pt x="137167" y="91345"/>
                  </a:lnTo>
                  <a:lnTo>
                    <a:pt x="137411" y="106052"/>
                  </a:lnTo>
                  <a:lnTo>
                    <a:pt x="136161" y="121501"/>
                  </a:lnTo>
                  <a:lnTo>
                    <a:pt x="131095" y="136034"/>
                  </a:lnTo>
                  <a:lnTo>
                    <a:pt x="123485" y="149956"/>
                  </a:lnTo>
                  <a:lnTo>
                    <a:pt x="114178" y="163471"/>
                  </a:lnTo>
                  <a:lnTo>
                    <a:pt x="103740" y="173891"/>
                  </a:lnTo>
                  <a:lnTo>
                    <a:pt x="92548" y="182250"/>
                  </a:lnTo>
                  <a:lnTo>
                    <a:pt x="80853" y="189233"/>
                  </a:lnTo>
                  <a:lnTo>
                    <a:pt x="68823" y="195300"/>
                  </a:lnTo>
                  <a:lnTo>
                    <a:pt x="56570" y="200755"/>
                  </a:lnTo>
                  <a:lnTo>
                    <a:pt x="44168" y="205803"/>
                  </a:lnTo>
                  <a:lnTo>
                    <a:pt x="31666" y="207758"/>
                  </a:lnTo>
                  <a:lnTo>
                    <a:pt x="19098" y="207649"/>
                  </a:lnTo>
                  <a:lnTo>
                    <a:pt x="6487" y="206166"/>
                  </a:lnTo>
                  <a:lnTo>
                    <a:pt x="901" y="200944"/>
                  </a:lnTo>
                  <a:lnTo>
                    <a:pt x="0" y="193229"/>
                  </a:lnTo>
                  <a:lnTo>
                    <a:pt x="2221" y="183853"/>
                  </a:lnTo>
                  <a:lnTo>
                    <a:pt x="9346" y="177601"/>
                  </a:lnTo>
                  <a:lnTo>
                    <a:pt x="19741" y="173434"/>
                  </a:lnTo>
                  <a:lnTo>
                    <a:pt x="32315" y="170656"/>
                  </a:lnTo>
                  <a:lnTo>
                    <a:pt x="44931" y="170215"/>
                  </a:lnTo>
                  <a:lnTo>
                    <a:pt x="57575" y="171332"/>
                  </a:lnTo>
                  <a:lnTo>
                    <a:pt x="70238" y="173488"/>
                  </a:lnTo>
                  <a:lnTo>
                    <a:pt x="82913" y="177747"/>
                  </a:lnTo>
                  <a:lnTo>
                    <a:pt x="95596" y="183409"/>
                  </a:lnTo>
                  <a:lnTo>
                    <a:pt x="108286" y="190006"/>
                  </a:lnTo>
                  <a:lnTo>
                    <a:pt x="119567" y="197226"/>
                  </a:lnTo>
                  <a:lnTo>
                    <a:pt x="129910" y="204862"/>
                  </a:lnTo>
                  <a:lnTo>
                    <a:pt x="159064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216400" y="4381500"/>
              <a:ext cx="139701" cy="139701"/>
            </a:xfrm>
            <a:custGeom>
              <a:avLst/>
              <a:gdLst/>
              <a:ahLst/>
              <a:cxnLst/>
              <a:rect l="0" t="0" r="0" b="0"/>
              <a:pathLst>
                <a:path w="139701" h="139701">
                  <a:moveTo>
                    <a:pt x="0" y="0"/>
                  </a:moveTo>
                  <a:lnTo>
                    <a:pt x="13484" y="20225"/>
                  </a:lnTo>
                  <a:lnTo>
                    <a:pt x="20278" y="29005"/>
                  </a:lnTo>
                  <a:lnTo>
                    <a:pt x="27630" y="37681"/>
                  </a:lnTo>
                  <a:lnTo>
                    <a:pt x="35353" y="46287"/>
                  </a:lnTo>
                  <a:lnTo>
                    <a:pt x="43324" y="56258"/>
                  </a:lnTo>
                  <a:lnTo>
                    <a:pt x="51460" y="67138"/>
                  </a:lnTo>
                  <a:lnTo>
                    <a:pt x="59707" y="78626"/>
                  </a:lnTo>
                  <a:lnTo>
                    <a:pt x="69438" y="89106"/>
                  </a:lnTo>
                  <a:lnTo>
                    <a:pt x="80158" y="98915"/>
                  </a:lnTo>
                  <a:lnTo>
                    <a:pt x="13970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203700" y="435610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101600" y="0"/>
                  </a:moveTo>
                  <a:lnTo>
                    <a:pt x="94857" y="20225"/>
                  </a:lnTo>
                  <a:lnTo>
                    <a:pt x="90049" y="30417"/>
                  </a:lnTo>
                  <a:lnTo>
                    <a:pt x="84022" y="41444"/>
                  </a:lnTo>
                  <a:lnTo>
                    <a:pt x="77181" y="53029"/>
                  </a:lnTo>
                  <a:lnTo>
                    <a:pt x="69798" y="63575"/>
                  </a:lnTo>
                  <a:lnTo>
                    <a:pt x="62054" y="73428"/>
                  </a:lnTo>
                  <a:lnTo>
                    <a:pt x="54069" y="82818"/>
                  </a:lnTo>
                  <a:lnTo>
                    <a:pt x="45924" y="91901"/>
                  </a:lnTo>
                  <a:lnTo>
                    <a:pt x="37671" y="100778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432300" y="44069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0"/>
                  </a:moveTo>
                  <a:lnTo>
                    <a:pt x="20225" y="6742"/>
                  </a:lnTo>
                  <a:lnTo>
                    <a:pt x="31828" y="10139"/>
                  </a:lnTo>
                  <a:lnTo>
                    <a:pt x="45208" y="13814"/>
                  </a:lnTo>
                  <a:lnTo>
                    <a:pt x="1270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4643223" y="4279900"/>
              <a:ext cx="93878" cy="101601"/>
            </a:xfrm>
            <a:custGeom>
              <a:avLst/>
              <a:gdLst/>
              <a:ahLst/>
              <a:cxnLst/>
              <a:rect l="0" t="0" r="0" b="0"/>
              <a:pathLst>
                <a:path w="93878" h="101601">
                  <a:moveTo>
                    <a:pt x="17677" y="0"/>
                  </a:moveTo>
                  <a:lnTo>
                    <a:pt x="10934" y="26968"/>
                  </a:lnTo>
                  <a:lnTo>
                    <a:pt x="7537" y="39145"/>
                  </a:lnTo>
                  <a:lnTo>
                    <a:pt x="0" y="63964"/>
                  </a:lnTo>
                  <a:lnTo>
                    <a:pt x="1659" y="73687"/>
                  </a:lnTo>
                  <a:lnTo>
                    <a:pt x="6998" y="81580"/>
                  </a:lnTo>
                  <a:lnTo>
                    <a:pt x="14791" y="88253"/>
                  </a:lnTo>
                  <a:lnTo>
                    <a:pt x="25631" y="92702"/>
                  </a:lnTo>
                  <a:lnTo>
                    <a:pt x="38502" y="95668"/>
                  </a:lnTo>
                  <a:lnTo>
                    <a:pt x="93877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763022" y="4305300"/>
              <a:ext cx="12179" cy="228601"/>
            </a:xfrm>
            <a:custGeom>
              <a:avLst/>
              <a:gdLst/>
              <a:ahLst/>
              <a:cxnLst/>
              <a:rect l="0" t="0" r="0" b="0"/>
              <a:pathLst>
                <a:path w="12179" h="228601">
                  <a:moveTo>
                    <a:pt x="12178" y="0"/>
                  </a:moveTo>
                  <a:lnTo>
                    <a:pt x="5435" y="20225"/>
                  </a:lnTo>
                  <a:lnTo>
                    <a:pt x="3449" y="31828"/>
                  </a:lnTo>
                  <a:lnTo>
                    <a:pt x="2125" y="45208"/>
                  </a:lnTo>
                  <a:lnTo>
                    <a:pt x="1243" y="59771"/>
                  </a:lnTo>
                  <a:lnTo>
                    <a:pt x="262" y="94769"/>
                  </a:lnTo>
                  <a:lnTo>
                    <a:pt x="0" y="113979"/>
                  </a:lnTo>
                  <a:lnTo>
                    <a:pt x="1237" y="131019"/>
                  </a:lnTo>
                  <a:lnTo>
                    <a:pt x="3473" y="146612"/>
                  </a:lnTo>
                  <a:lnTo>
                    <a:pt x="12178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3450721" y="4686300"/>
            <a:ext cx="397091" cy="299415"/>
            <a:chOff x="3450721" y="4686300"/>
            <a:chExt cx="397091" cy="299415"/>
          </a:xfrm>
        </p:grpSpPr>
        <p:sp>
          <p:nvSpPr>
            <p:cNvPr id="243" name="Freeform 242"/>
            <p:cNvSpPr/>
            <p:nvPr/>
          </p:nvSpPr>
          <p:spPr>
            <a:xfrm>
              <a:off x="3450721" y="4724400"/>
              <a:ext cx="180644" cy="261315"/>
            </a:xfrm>
            <a:custGeom>
              <a:avLst/>
              <a:gdLst/>
              <a:ahLst/>
              <a:cxnLst/>
              <a:rect l="0" t="0" r="0" b="0"/>
              <a:pathLst>
                <a:path w="180644" h="261315">
                  <a:moveTo>
                    <a:pt x="130679" y="38100"/>
                  </a:moveTo>
                  <a:lnTo>
                    <a:pt x="96969" y="38100"/>
                  </a:lnTo>
                  <a:lnTo>
                    <a:pt x="82805" y="40922"/>
                  </a:lnTo>
                  <a:lnTo>
                    <a:pt x="69130" y="45625"/>
                  </a:lnTo>
                  <a:lnTo>
                    <a:pt x="55779" y="51584"/>
                  </a:lnTo>
                  <a:lnTo>
                    <a:pt x="44057" y="58378"/>
                  </a:lnTo>
                  <a:lnTo>
                    <a:pt x="33420" y="65730"/>
                  </a:lnTo>
                  <a:lnTo>
                    <a:pt x="23506" y="73453"/>
                  </a:lnTo>
                  <a:lnTo>
                    <a:pt x="15486" y="82835"/>
                  </a:lnTo>
                  <a:lnTo>
                    <a:pt x="8728" y="93323"/>
                  </a:lnTo>
                  <a:lnTo>
                    <a:pt x="2811" y="104549"/>
                  </a:lnTo>
                  <a:lnTo>
                    <a:pt x="278" y="116266"/>
                  </a:lnTo>
                  <a:lnTo>
                    <a:pt x="0" y="128310"/>
                  </a:lnTo>
                  <a:lnTo>
                    <a:pt x="1226" y="140573"/>
                  </a:lnTo>
                  <a:lnTo>
                    <a:pt x="4866" y="154393"/>
                  </a:lnTo>
                  <a:lnTo>
                    <a:pt x="10115" y="169251"/>
                  </a:lnTo>
                  <a:lnTo>
                    <a:pt x="16436" y="184800"/>
                  </a:lnTo>
                  <a:lnTo>
                    <a:pt x="23472" y="197989"/>
                  </a:lnTo>
                  <a:lnTo>
                    <a:pt x="30985" y="209604"/>
                  </a:lnTo>
                  <a:lnTo>
                    <a:pt x="38816" y="220169"/>
                  </a:lnTo>
                  <a:lnTo>
                    <a:pt x="46859" y="230035"/>
                  </a:lnTo>
                  <a:lnTo>
                    <a:pt x="55044" y="239434"/>
                  </a:lnTo>
                  <a:lnTo>
                    <a:pt x="63322" y="248522"/>
                  </a:lnTo>
                  <a:lnTo>
                    <a:pt x="74485" y="254582"/>
                  </a:lnTo>
                  <a:lnTo>
                    <a:pt x="87572" y="258621"/>
                  </a:lnTo>
                  <a:lnTo>
                    <a:pt x="101941" y="261314"/>
                  </a:lnTo>
                  <a:lnTo>
                    <a:pt x="114342" y="258876"/>
                  </a:lnTo>
                  <a:lnTo>
                    <a:pt x="125432" y="253017"/>
                  </a:lnTo>
                  <a:lnTo>
                    <a:pt x="135648" y="244878"/>
                  </a:lnTo>
                  <a:lnTo>
                    <a:pt x="143869" y="235218"/>
                  </a:lnTo>
                  <a:lnTo>
                    <a:pt x="150761" y="224545"/>
                  </a:lnTo>
                  <a:lnTo>
                    <a:pt x="156767" y="213197"/>
                  </a:lnTo>
                  <a:lnTo>
                    <a:pt x="162182" y="201398"/>
                  </a:lnTo>
                  <a:lnTo>
                    <a:pt x="167203" y="189298"/>
                  </a:lnTo>
                  <a:lnTo>
                    <a:pt x="171962" y="176999"/>
                  </a:lnTo>
                  <a:lnTo>
                    <a:pt x="175134" y="163155"/>
                  </a:lnTo>
                  <a:lnTo>
                    <a:pt x="177249" y="148280"/>
                  </a:lnTo>
                  <a:lnTo>
                    <a:pt x="178659" y="132720"/>
                  </a:lnTo>
                  <a:lnTo>
                    <a:pt x="179598" y="116702"/>
                  </a:lnTo>
                  <a:lnTo>
                    <a:pt x="180643" y="83853"/>
                  </a:lnTo>
                  <a:lnTo>
                    <a:pt x="178099" y="68602"/>
                  </a:lnTo>
                  <a:lnTo>
                    <a:pt x="173581" y="54201"/>
                  </a:lnTo>
                  <a:lnTo>
                    <a:pt x="167747" y="40367"/>
                  </a:lnTo>
                  <a:lnTo>
                    <a:pt x="159624" y="29733"/>
                  </a:lnTo>
                  <a:lnTo>
                    <a:pt x="149975" y="21233"/>
                  </a:lnTo>
                  <a:lnTo>
                    <a:pt x="139310" y="14155"/>
                  </a:lnTo>
                  <a:lnTo>
                    <a:pt x="126555" y="9437"/>
                  </a:lnTo>
                  <a:lnTo>
                    <a:pt x="112407" y="6291"/>
                  </a:lnTo>
                  <a:lnTo>
                    <a:pt x="671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3746500" y="4686300"/>
              <a:ext cx="101312" cy="152401"/>
            </a:xfrm>
            <a:custGeom>
              <a:avLst/>
              <a:gdLst/>
              <a:ahLst/>
              <a:cxnLst/>
              <a:rect l="0" t="0" r="0" b="0"/>
              <a:pathLst>
                <a:path w="101312" h="152401">
                  <a:moveTo>
                    <a:pt x="0" y="0"/>
                  </a:moveTo>
                  <a:lnTo>
                    <a:pt x="13484" y="20225"/>
                  </a:lnTo>
                  <a:lnTo>
                    <a:pt x="21689" y="29005"/>
                  </a:lnTo>
                  <a:lnTo>
                    <a:pt x="31392" y="37681"/>
                  </a:lnTo>
                  <a:lnTo>
                    <a:pt x="42095" y="46287"/>
                  </a:lnTo>
                  <a:lnTo>
                    <a:pt x="53463" y="53436"/>
                  </a:lnTo>
                  <a:lnTo>
                    <a:pt x="65275" y="59613"/>
                  </a:lnTo>
                  <a:lnTo>
                    <a:pt x="77383" y="65142"/>
                  </a:lnTo>
                  <a:lnTo>
                    <a:pt x="86866" y="73061"/>
                  </a:lnTo>
                  <a:lnTo>
                    <a:pt x="94600" y="82574"/>
                  </a:lnTo>
                  <a:lnTo>
                    <a:pt x="101166" y="93149"/>
                  </a:lnTo>
                  <a:lnTo>
                    <a:pt x="101311" y="101610"/>
                  </a:lnTo>
                  <a:lnTo>
                    <a:pt x="97173" y="108662"/>
                  </a:lnTo>
                  <a:lnTo>
                    <a:pt x="90182" y="114775"/>
                  </a:lnTo>
                  <a:lnTo>
                    <a:pt x="79877" y="120261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3733800" y="48895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20225" y="6742"/>
                  </a:lnTo>
                  <a:lnTo>
                    <a:pt x="31828" y="8728"/>
                  </a:lnTo>
                  <a:lnTo>
                    <a:pt x="45208" y="10052"/>
                  </a:lnTo>
                  <a:lnTo>
                    <a:pt x="1016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Freeform 246"/>
          <p:cNvSpPr/>
          <p:nvPr/>
        </p:nvSpPr>
        <p:spPr>
          <a:xfrm>
            <a:off x="3939736" y="4749800"/>
            <a:ext cx="171602" cy="244413"/>
          </a:xfrm>
          <a:custGeom>
            <a:avLst/>
            <a:gdLst/>
            <a:ahLst/>
            <a:cxnLst/>
            <a:rect l="0" t="0" r="0" b="0"/>
            <a:pathLst>
              <a:path w="171602" h="244413">
                <a:moveTo>
                  <a:pt x="86164" y="0"/>
                </a:moveTo>
                <a:lnTo>
                  <a:pt x="65938" y="13484"/>
                </a:lnTo>
                <a:lnTo>
                  <a:pt x="57158" y="20278"/>
                </a:lnTo>
                <a:lnTo>
                  <a:pt x="48482" y="27630"/>
                </a:lnTo>
                <a:lnTo>
                  <a:pt x="39876" y="35353"/>
                </a:lnTo>
                <a:lnTo>
                  <a:pt x="32727" y="44735"/>
                </a:lnTo>
                <a:lnTo>
                  <a:pt x="26550" y="55223"/>
                </a:lnTo>
                <a:lnTo>
                  <a:pt x="21021" y="66449"/>
                </a:lnTo>
                <a:lnTo>
                  <a:pt x="15924" y="79577"/>
                </a:lnTo>
                <a:lnTo>
                  <a:pt x="11115" y="93973"/>
                </a:lnTo>
                <a:lnTo>
                  <a:pt x="6498" y="109215"/>
                </a:lnTo>
                <a:lnTo>
                  <a:pt x="3420" y="125021"/>
                </a:lnTo>
                <a:lnTo>
                  <a:pt x="1368" y="141203"/>
                </a:lnTo>
                <a:lnTo>
                  <a:pt x="0" y="157635"/>
                </a:lnTo>
                <a:lnTo>
                  <a:pt x="1910" y="172823"/>
                </a:lnTo>
                <a:lnTo>
                  <a:pt x="6006" y="187182"/>
                </a:lnTo>
                <a:lnTo>
                  <a:pt x="11558" y="200988"/>
                </a:lnTo>
                <a:lnTo>
                  <a:pt x="19493" y="211603"/>
                </a:lnTo>
                <a:lnTo>
                  <a:pt x="29017" y="220090"/>
                </a:lnTo>
                <a:lnTo>
                  <a:pt x="39599" y="227160"/>
                </a:lnTo>
                <a:lnTo>
                  <a:pt x="50887" y="233284"/>
                </a:lnTo>
                <a:lnTo>
                  <a:pt x="62646" y="238778"/>
                </a:lnTo>
                <a:lnTo>
                  <a:pt x="74718" y="243852"/>
                </a:lnTo>
                <a:lnTo>
                  <a:pt x="87000" y="244412"/>
                </a:lnTo>
                <a:lnTo>
                  <a:pt x="99421" y="241964"/>
                </a:lnTo>
                <a:lnTo>
                  <a:pt x="111935" y="237509"/>
                </a:lnTo>
                <a:lnTo>
                  <a:pt x="123100" y="231717"/>
                </a:lnTo>
                <a:lnTo>
                  <a:pt x="133366" y="225033"/>
                </a:lnTo>
                <a:lnTo>
                  <a:pt x="143032" y="217756"/>
                </a:lnTo>
                <a:lnTo>
                  <a:pt x="150887" y="205848"/>
                </a:lnTo>
                <a:lnTo>
                  <a:pt x="157534" y="190854"/>
                </a:lnTo>
                <a:lnTo>
                  <a:pt x="163377" y="173802"/>
                </a:lnTo>
                <a:lnTo>
                  <a:pt x="167273" y="155379"/>
                </a:lnTo>
                <a:lnTo>
                  <a:pt x="169870" y="136042"/>
                </a:lnTo>
                <a:lnTo>
                  <a:pt x="171601" y="116094"/>
                </a:lnTo>
                <a:lnTo>
                  <a:pt x="171344" y="98562"/>
                </a:lnTo>
                <a:lnTo>
                  <a:pt x="169761" y="82641"/>
                </a:lnTo>
                <a:lnTo>
                  <a:pt x="167295" y="67794"/>
                </a:lnTo>
                <a:lnTo>
                  <a:pt x="162829" y="55074"/>
                </a:lnTo>
                <a:lnTo>
                  <a:pt x="157029" y="43771"/>
                </a:lnTo>
                <a:lnTo>
                  <a:pt x="13696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1" name="Group 250"/>
          <p:cNvGrpSpPr/>
          <p:nvPr/>
        </p:nvGrpSpPr>
        <p:grpSpPr>
          <a:xfrm>
            <a:off x="4191000" y="4724400"/>
            <a:ext cx="393701" cy="304801"/>
            <a:chOff x="4191000" y="4724400"/>
            <a:chExt cx="393701" cy="304801"/>
          </a:xfrm>
        </p:grpSpPr>
        <p:sp>
          <p:nvSpPr>
            <p:cNvPr id="248" name="Freeform 247"/>
            <p:cNvSpPr/>
            <p:nvPr/>
          </p:nvSpPr>
          <p:spPr>
            <a:xfrm>
              <a:off x="4191000" y="48006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20225" y="6742"/>
                  </a:lnTo>
                  <a:lnTo>
                    <a:pt x="31828" y="8728"/>
                  </a:lnTo>
                  <a:lnTo>
                    <a:pt x="45208" y="10052"/>
                  </a:lnTo>
                  <a:lnTo>
                    <a:pt x="1016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425557" y="4724400"/>
              <a:ext cx="108344" cy="127001"/>
            </a:xfrm>
            <a:custGeom>
              <a:avLst/>
              <a:gdLst/>
              <a:ahLst/>
              <a:cxnLst/>
              <a:rect l="0" t="0" r="0" b="0"/>
              <a:pathLst>
                <a:path w="108344" h="127001">
                  <a:moveTo>
                    <a:pt x="6743" y="0"/>
                  </a:moveTo>
                  <a:lnTo>
                    <a:pt x="6743" y="33709"/>
                  </a:lnTo>
                  <a:lnTo>
                    <a:pt x="5331" y="47873"/>
                  </a:lnTo>
                  <a:lnTo>
                    <a:pt x="2980" y="61548"/>
                  </a:lnTo>
                  <a:lnTo>
                    <a:pt x="0" y="74899"/>
                  </a:lnTo>
                  <a:lnTo>
                    <a:pt x="837" y="86621"/>
                  </a:lnTo>
                  <a:lnTo>
                    <a:pt x="4217" y="97258"/>
                  </a:lnTo>
                  <a:lnTo>
                    <a:pt x="9292" y="107172"/>
                  </a:lnTo>
                  <a:lnTo>
                    <a:pt x="18320" y="113781"/>
                  </a:lnTo>
                  <a:lnTo>
                    <a:pt x="29983" y="118187"/>
                  </a:lnTo>
                  <a:lnTo>
                    <a:pt x="108343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572000" y="4749800"/>
              <a:ext cx="12701" cy="279401"/>
            </a:xfrm>
            <a:custGeom>
              <a:avLst/>
              <a:gdLst/>
              <a:ahLst/>
              <a:cxnLst/>
              <a:rect l="0" t="0" r="0" b="0"/>
              <a:pathLst>
                <a:path w="12701" h="279401">
                  <a:moveTo>
                    <a:pt x="12700" y="0"/>
                  </a:moveTo>
                  <a:lnTo>
                    <a:pt x="5957" y="20225"/>
                  </a:lnTo>
                  <a:lnTo>
                    <a:pt x="3971" y="33239"/>
                  </a:lnTo>
                  <a:lnTo>
                    <a:pt x="2647" y="48970"/>
                  </a:lnTo>
                  <a:lnTo>
                    <a:pt x="1765" y="66513"/>
                  </a:lnTo>
                  <a:lnTo>
                    <a:pt x="784" y="101058"/>
                  </a:lnTo>
                  <a:lnTo>
                    <a:pt x="155" y="169226"/>
                  </a:lnTo>
                  <a:lnTo>
                    <a:pt x="1514" y="184784"/>
                  </a:lnTo>
                  <a:lnTo>
                    <a:pt x="3831" y="199389"/>
                  </a:lnTo>
                  <a:lnTo>
                    <a:pt x="6787" y="213359"/>
                  </a:lnTo>
                  <a:lnTo>
                    <a:pt x="7347" y="226906"/>
                  </a:lnTo>
                  <a:lnTo>
                    <a:pt x="6309" y="240170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665167" y="5181600"/>
            <a:ext cx="792534" cy="406401"/>
            <a:chOff x="3665167" y="5181600"/>
            <a:chExt cx="792534" cy="406401"/>
          </a:xfrm>
        </p:grpSpPr>
        <p:sp>
          <p:nvSpPr>
            <p:cNvPr id="252" name="Freeform 251"/>
            <p:cNvSpPr/>
            <p:nvPr/>
          </p:nvSpPr>
          <p:spPr>
            <a:xfrm>
              <a:off x="3665167" y="5194043"/>
              <a:ext cx="180143" cy="295951"/>
            </a:xfrm>
            <a:custGeom>
              <a:avLst/>
              <a:gdLst/>
              <a:ahLst/>
              <a:cxnLst/>
              <a:rect l="0" t="0" r="0" b="0"/>
              <a:pathLst>
                <a:path w="180143" h="295951">
                  <a:moveTo>
                    <a:pt x="81333" y="38357"/>
                  </a:moveTo>
                  <a:lnTo>
                    <a:pt x="61107" y="51841"/>
                  </a:lnTo>
                  <a:lnTo>
                    <a:pt x="52327" y="58635"/>
                  </a:lnTo>
                  <a:lnTo>
                    <a:pt x="43651" y="65987"/>
                  </a:lnTo>
                  <a:lnTo>
                    <a:pt x="35045" y="73710"/>
                  </a:lnTo>
                  <a:lnTo>
                    <a:pt x="27896" y="83092"/>
                  </a:lnTo>
                  <a:lnTo>
                    <a:pt x="21719" y="93580"/>
                  </a:lnTo>
                  <a:lnTo>
                    <a:pt x="16190" y="104806"/>
                  </a:lnTo>
                  <a:lnTo>
                    <a:pt x="11093" y="116523"/>
                  </a:lnTo>
                  <a:lnTo>
                    <a:pt x="6284" y="128567"/>
                  </a:lnTo>
                  <a:lnTo>
                    <a:pt x="1667" y="140830"/>
                  </a:lnTo>
                  <a:lnTo>
                    <a:pt x="0" y="156061"/>
                  </a:lnTo>
                  <a:lnTo>
                    <a:pt x="300" y="173271"/>
                  </a:lnTo>
                  <a:lnTo>
                    <a:pt x="1911" y="191799"/>
                  </a:lnTo>
                  <a:lnTo>
                    <a:pt x="4396" y="208385"/>
                  </a:lnTo>
                  <a:lnTo>
                    <a:pt x="7463" y="223675"/>
                  </a:lnTo>
                  <a:lnTo>
                    <a:pt x="10920" y="238102"/>
                  </a:lnTo>
                  <a:lnTo>
                    <a:pt x="17457" y="250543"/>
                  </a:lnTo>
                  <a:lnTo>
                    <a:pt x="26049" y="261658"/>
                  </a:lnTo>
                  <a:lnTo>
                    <a:pt x="36010" y="271891"/>
                  </a:lnTo>
                  <a:lnTo>
                    <a:pt x="46884" y="280124"/>
                  </a:lnTo>
                  <a:lnTo>
                    <a:pt x="58367" y="287024"/>
                  </a:lnTo>
                  <a:lnTo>
                    <a:pt x="70256" y="293035"/>
                  </a:lnTo>
                  <a:lnTo>
                    <a:pt x="82415" y="295631"/>
                  </a:lnTo>
                  <a:lnTo>
                    <a:pt x="94754" y="295950"/>
                  </a:lnTo>
                  <a:lnTo>
                    <a:pt x="107213" y="294752"/>
                  </a:lnTo>
                  <a:lnTo>
                    <a:pt x="118342" y="291132"/>
                  </a:lnTo>
                  <a:lnTo>
                    <a:pt x="128583" y="285896"/>
                  </a:lnTo>
                  <a:lnTo>
                    <a:pt x="138233" y="279582"/>
                  </a:lnTo>
                  <a:lnTo>
                    <a:pt x="146077" y="271140"/>
                  </a:lnTo>
                  <a:lnTo>
                    <a:pt x="152718" y="261279"/>
                  </a:lnTo>
                  <a:lnTo>
                    <a:pt x="158556" y="250472"/>
                  </a:lnTo>
                  <a:lnTo>
                    <a:pt x="163859" y="239033"/>
                  </a:lnTo>
                  <a:lnTo>
                    <a:pt x="168806" y="227174"/>
                  </a:lnTo>
                  <a:lnTo>
                    <a:pt x="173515" y="215035"/>
                  </a:lnTo>
                  <a:lnTo>
                    <a:pt x="176654" y="199887"/>
                  </a:lnTo>
                  <a:lnTo>
                    <a:pt x="178747" y="182732"/>
                  </a:lnTo>
                  <a:lnTo>
                    <a:pt x="180142" y="164240"/>
                  </a:lnTo>
                  <a:lnTo>
                    <a:pt x="179661" y="147679"/>
                  </a:lnTo>
                  <a:lnTo>
                    <a:pt x="177929" y="132405"/>
                  </a:lnTo>
                  <a:lnTo>
                    <a:pt x="175364" y="117989"/>
                  </a:lnTo>
                  <a:lnTo>
                    <a:pt x="172242" y="104145"/>
                  </a:lnTo>
                  <a:lnTo>
                    <a:pt x="168750" y="90682"/>
                  </a:lnTo>
                  <a:lnTo>
                    <a:pt x="165011" y="77473"/>
                  </a:lnTo>
                  <a:lnTo>
                    <a:pt x="159696" y="64434"/>
                  </a:lnTo>
                  <a:lnTo>
                    <a:pt x="153330" y="51508"/>
                  </a:lnTo>
                  <a:lnTo>
                    <a:pt x="146264" y="38658"/>
                  </a:lnTo>
                  <a:lnTo>
                    <a:pt x="137320" y="27268"/>
                  </a:lnTo>
                  <a:lnTo>
                    <a:pt x="127124" y="16853"/>
                  </a:lnTo>
                  <a:lnTo>
                    <a:pt x="116094" y="7087"/>
                  </a:lnTo>
                  <a:lnTo>
                    <a:pt x="104507" y="1989"/>
                  </a:lnTo>
                  <a:lnTo>
                    <a:pt x="92549" y="0"/>
                  </a:lnTo>
                  <a:lnTo>
                    <a:pt x="55933" y="2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3937000" y="5181600"/>
              <a:ext cx="96659" cy="190501"/>
            </a:xfrm>
            <a:custGeom>
              <a:avLst/>
              <a:gdLst/>
              <a:ahLst/>
              <a:cxnLst/>
              <a:rect l="0" t="0" r="0" b="0"/>
              <a:pathLst>
                <a:path w="96659" h="190501">
                  <a:moveTo>
                    <a:pt x="0" y="0"/>
                  </a:moveTo>
                  <a:lnTo>
                    <a:pt x="35353" y="35353"/>
                  </a:lnTo>
                  <a:lnTo>
                    <a:pt x="43324" y="44735"/>
                  </a:lnTo>
                  <a:lnTo>
                    <a:pt x="51460" y="55223"/>
                  </a:lnTo>
                  <a:lnTo>
                    <a:pt x="59707" y="66449"/>
                  </a:lnTo>
                  <a:lnTo>
                    <a:pt x="69438" y="76755"/>
                  </a:lnTo>
                  <a:lnTo>
                    <a:pt x="80158" y="86447"/>
                  </a:lnTo>
                  <a:lnTo>
                    <a:pt x="91538" y="95731"/>
                  </a:lnTo>
                  <a:lnTo>
                    <a:pt x="96303" y="104743"/>
                  </a:lnTo>
                  <a:lnTo>
                    <a:pt x="96658" y="113573"/>
                  </a:lnTo>
                  <a:lnTo>
                    <a:pt x="94072" y="122282"/>
                  </a:lnTo>
                  <a:lnTo>
                    <a:pt x="88114" y="129499"/>
                  </a:lnTo>
                  <a:lnTo>
                    <a:pt x="79909" y="135721"/>
                  </a:lnTo>
                  <a:lnTo>
                    <a:pt x="70206" y="141280"/>
                  </a:lnTo>
                  <a:lnTo>
                    <a:pt x="60915" y="147809"/>
                  </a:lnTo>
                  <a:lnTo>
                    <a:pt x="51899" y="154984"/>
                  </a:lnTo>
                  <a:lnTo>
                    <a:pt x="1270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3911600" y="5428283"/>
              <a:ext cx="127001" cy="7318"/>
            </a:xfrm>
            <a:custGeom>
              <a:avLst/>
              <a:gdLst/>
              <a:ahLst/>
              <a:cxnLst/>
              <a:rect l="0" t="0" r="0" b="0"/>
              <a:pathLst>
                <a:path w="127001" h="7318">
                  <a:moveTo>
                    <a:pt x="0" y="7317"/>
                  </a:moveTo>
                  <a:lnTo>
                    <a:pt x="26968" y="7317"/>
                  </a:lnTo>
                  <a:lnTo>
                    <a:pt x="39145" y="5905"/>
                  </a:lnTo>
                  <a:lnTo>
                    <a:pt x="51496" y="3554"/>
                  </a:lnTo>
                  <a:lnTo>
                    <a:pt x="63964" y="574"/>
                  </a:lnTo>
                  <a:lnTo>
                    <a:pt x="76509" y="0"/>
                  </a:lnTo>
                  <a:lnTo>
                    <a:pt x="89106" y="1027"/>
                  </a:lnTo>
                  <a:lnTo>
                    <a:pt x="127000" y="73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4140200" y="53213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15051" y="3762"/>
                  </a:lnTo>
                  <a:lnTo>
                    <a:pt x="889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4300323" y="5232400"/>
              <a:ext cx="119278" cy="114301"/>
            </a:xfrm>
            <a:custGeom>
              <a:avLst/>
              <a:gdLst/>
              <a:ahLst/>
              <a:cxnLst/>
              <a:rect l="0" t="0" r="0" b="0"/>
              <a:pathLst>
                <a:path w="119278" h="114301">
                  <a:moveTo>
                    <a:pt x="17677" y="0"/>
                  </a:moveTo>
                  <a:lnTo>
                    <a:pt x="0" y="53029"/>
                  </a:lnTo>
                  <a:lnTo>
                    <a:pt x="248" y="63575"/>
                  </a:lnTo>
                  <a:lnTo>
                    <a:pt x="3235" y="73428"/>
                  </a:lnTo>
                  <a:lnTo>
                    <a:pt x="8049" y="82818"/>
                  </a:lnTo>
                  <a:lnTo>
                    <a:pt x="16903" y="89079"/>
                  </a:lnTo>
                  <a:lnTo>
                    <a:pt x="28449" y="93252"/>
                  </a:lnTo>
                  <a:lnTo>
                    <a:pt x="41792" y="96035"/>
                  </a:lnTo>
                  <a:lnTo>
                    <a:pt x="54920" y="99301"/>
                  </a:lnTo>
                  <a:lnTo>
                    <a:pt x="67906" y="102889"/>
                  </a:lnTo>
                  <a:lnTo>
                    <a:pt x="119277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4434588" y="5270500"/>
              <a:ext cx="23113" cy="317501"/>
            </a:xfrm>
            <a:custGeom>
              <a:avLst/>
              <a:gdLst/>
              <a:ahLst/>
              <a:cxnLst/>
              <a:rect l="0" t="0" r="0" b="0"/>
              <a:pathLst>
                <a:path w="23113" h="317501">
                  <a:moveTo>
                    <a:pt x="23112" y="0"/>
                  </a:moveTo>
                  <a:lnTo>
                    <a:pt x="16369" y="26968"/>
                  </a:lnTo>
                  <a:lnTo>
                    <a:pt x="9297" y="59022"/>
                  </a:lnTo>
                  <a:lnTo>
                    <a:pt x="5435" y="77448"/>
                  </a:lnTo>
                  <a:lnTo>
                    <a:pt x="2860" y="96787"/>
                  </a:lnTo>
                  <a:lnTo>
                    <a:pt x="1144" y="116736"/>
                  </a:lnTo>
                  <a:lnTo>
                    <a:pt x="0" y="137090"/>
                  </a:lnTo>
                  <a:lnTo>
                    <a:pt x="648" y="156305"/>
                  </a:lnTo>
                  <a:lnTo>
                    <a:pt x="2491" y="174759"/>
                  </a:lnTo>
                  <a:lnTo>
                    <a:pt x="5132" y="192706"/>
                  </a:lnTo>
                  <a:lnTo>
                    <a:pt x="6892" y="210315"/>
                  </a:lnTo>
                  <a:lnTo>
                    <a:pt x="8065" y="227699"/>
                  </a:lnTo>
                  <a:lnTo>
                    <a:pt x="8847" y="244932"/>
                  </a:lnTo>
                  <a:lnTo>
                    <a:pt x="10780" y="260655"/>
                  </a:lnTo>
                  <a:lnTo>
                    <a:pt x="13479" y="275370"/>
                  </a:lnTo>
                  <a:lnTo>
                    <a:pt x="23112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4737100" y="5308600"/>
            <a:ext cx="990601" cy="469901"/>
            <a:chOff x="4737100" y="5308600"/>
            <a:chExt cx="990601" cy="469901"/>
          </a:xfrm>
        </p:grpSpPr>
        <p:sp>
          <p:nvSpPr>
            <p:cNvPr id="259" name="Freeform 258"/>
            <p:cNvSpPr/>
            <p:nvPr/>
          </p:nvSpPr>
          <p:spPr>
            <a:xfrm>
              <a:off x="4737100" y="5354436"/>
              <a:ext cx="127001" cy="214583"/>
            </a:xfrm>
            <a:custGeom>
              <a:avLst/>
              <a:gdLst/>
              <a:ahLst/>
              <a:cxnLst/>
              <a:rect l="0" t="0" r="0" b="0"/>
              <a:pathLst>
                <a:path w="127001" h="214583">
                  <a:moveTo>
                    <a:pt x="127000" y="30364"/>
                  </a:moveTo>
                  <a:lnTo>
                    <a:pt x="106774" y="16879"/>
                  </a:lnTo>
                  <a:lnTo>
                    <a:pt x="96582" y="11496"/>
                  </a:lnTo>
                  <a:lnTo>
                    <a:pt x="85555" y="6497"/>
                  </a:lnTo>
                  <a:lnTo>
                    <a:pt x="73970" y="1752"/>
                  </a:lnTo>
                  <a:lnTo>
                    <a:pt x="62013" y="0"/>
                  </a:lnTo>
                  <a:lnTo>
                    <a:pt x="49808" y="244"/>
                  </a:lnTo>
                  <a:lnTo>
                    <a:pt x="37439" y="1817"/>
                  </a:lnTo>
                  <a:lnTo>
                    <a:pt x="27781" y="7099"/>
                  </a:lnTo>
                  <a:lnTo>
                    <a:pt x="19932" y="14854"/>
                  </a:lnTo>
                  <a:lnTo>
                    <a:pt x="13288" y="24257"/>
                  </a:lnTo>
                  <a:lnTo>
                    <a:pt x="11681" y="33348"/>
                  </a:lnTo>
                  <a:lnTo>
                    <a:pt x="13431" y="42231"/>
                  </a:lnTo>
                  <a:lnTo>
                    <a:pt x="17421" y="50975"/>
                  </a:lnTo>
                  <a:lnTo>
                    <a:pt x="22902" y="59627"/>
                  </a:lnTo>
                  <a:lnTo>
                    <a:pt x="29379" y="68217"/>
                  </a:lnTo>
                  <a:lnTo>
                    <a:pt x="36519" y="76766"/>
                  </a:lnTo>
                  <a:lnTo>
                    <a:pt x="44101" y="85287"/>
                  </a:lnTo>
                  <a:lnTo>
                    <a:pt x="60052" y="102282"/>
                  </a:lnTo>
                  <a:lnTo>
                    <a:pt x="84899" y="127716"/>
                  </a:lnTo>
                  <a:lnTo>
                    <a:pt x="93288" y="137598"/>
                  </a:lnTo>
                  <a:lnTo>
                    <a:pt x="101703" y="148420"/>
                  </a:lnTo>
                  <a:lnTo>
                    <a:pt x="110135" y="159868"/>
                  </a:lnTo>
                  <a:lnTo>
                    <a:pt x="114346" y="171733"/>
                  </a:lnTo>
                  <a:lnTo>
                    <a:pt x="115741" y="183877"/>
                  </a:lnTo>
                  <a:lnTo>
                    <a:pt x="115261" y="196206"/>
                  </a:lnTo>
                  <a:lnTo>
                    <a:pt x="109296" y="204425"/>
                  </a:lnTo>
                  <a:lnTo>
                    <a:pt x="99675" y="209904"/>
                  </a:lnTo>
                  <a:lnTo>
                    <a:pt x="87616" y="213557"/>
                  </a:lnTo>
                  <a:lnTo>
                    <a:pt x="75344" y="214582"/>
                  </a:lnTo>
                  <a:lnTo>
                    <a:pt x="62929" y="213853"/>
                  </a:lnTo>
                  <a:lnTo>
                    <a:pt x="0" y="2081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4905011" y="5422900"/>
              <a:ext cx="78974" cy="152179"/>
            </a:xfrm>
            <a:custGeom>
              <a:avLst/>
              <a:gdLst/>
              <a:ahLst/>
              <a:cxnLst/>
              <a:rect l="0" t="0" r="0" b="0"/>
              <a:pathLst>
                <a:path w="78974" h="152179">
                  <a:moveTo>
                    <a:pt x="35289" y="25400"/>
                  </a:moveTo>
                  <a:lnTo>
                    <a:pt x="21804" y="38884"/>
                  </a:lnTo>
                  <a:lnTo>
                    <a:pt x="16421" y="47089"/>
                  </a:lnTo>
                  <a:lnTo>
                    <a:pt x="11422" y="56792"/>
                  </a:lnTo>
                  <a:lnTo>
                    <a:pt x="6677" y="67495"/>
                  </a:lnTo>
                  <a:lnTo>
                    <a:pt x="3514" y="80274"/>
                  </a:lnTo>
                  <a:lnTo>
                    <a:pt x="1406" y="94438"/>
                  </a:lnTo>
                  <a:lnTo>
                    <a:pt x="0" y="109525"/>
                  </a:lnTo>
                  <a:lnTo>
                    <a:pt x="3296" y="122406"/>
                  </a:lnTo>
                  <a:lnTo>
                    <a:pt x="9727" y="133815"/>
                  </a:lnTo>
                  <a:lnTo>
                    <a:pt x="18247" y="144243"/>
                  </a:lnTo>
                  <a:lnTo>
                    <a:pt x="29572" y="149784"/>
                  </a:lnTo>
                  <a:lnTo>
                    <a:pt x="42766" y="152067"/>
                  </a:lnTo>
                  <a:lnTo>
                    <a:pt x="57207" y="152178"/>
                  </a:lnTo>
                  <a:lnTo>
                    <a:pt x="66834" y="146607"/>
                  </a:lnTo>
                  <a:lnTo>
                    <a:pt x="73252" y="137249"/>
                  </a:lnTo>
                  <a:lnTo>
                    <a:pt x="77531" y="125366"/>
                  </a:lnTo>
                  <a:lnTo>
                    <a:pt x="78973" y="113210"/>
                  </a:lnTo>
                  <a:lnTo>
                    <a:pt x="78522" y="100873"/>
                  </a:lnTo>
                  <a:lnTo>
                    <a:pt x="76811" y="88415"/>
                  </a:lnTo>
                  <a:lnTo>
                    <a:pt x="72848" y="75877"/>
                  </a:lnTo>
                  <a:lnTo>
                    <a:pt x="67384" y="63284"/>
                  </a:lnTo>
                  <a:lnTo>
                    <a:pt x="60919" y="50656"/>
                  </a:lnTo>
                  <a:lnTo>
                    <a:pt x="53786" y="39415"/>
                  </a:lnTo>
                  <a:lnTo>
                    <a:pt x="46210" y="29098"/>
                  </a:lnTo>
                  <a:lnTo>
                    <a:pt x="225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5043820" y="5308600"/>
              <a:ext cx="23481" cy="292101"/>
            </a:xfrm>
            <a:custGeom>
              <a:avLst/>
              <a:gdLst/>
              <a:ahLst/>
              <a:cxnLst/>
              <a:rect l="0" t="0" r="0" b="0"/>
              <a:pathLst>
                <a:path w="23481" h="292101">
                  <a:moveTo>
                    <a:pt x="23480" y="0"/>
                  </a:moveTo>
                  <a:lnTo>
                    <a:pt x="23480" y="26968"/>
                  </a:lnTo>
                  <a:lnTo>
                    <a:pt x="22068" y="39145"/>
                  </a:lnTo>
                  <a:lnTo>
                    <a:pt x="19717" y="51496"/>
                  </a:lnTo>
                  <a:lnTo>
                    <a:pt x="16737" y="63964"/>
                  </a:lnTo>
                  <a:lnTo>
                    <a:pt x="14751" y="79331"/>
                  </a:lnTo>
                  <a:lnTo>
                    <a:pt x="13427" y="96632"/>
                  </a:lnTo>
                  <a:lnTo>
                    <a:pt x="12545" y="115221"/>
                  </a:lnTo>
                  <a:lnTo>
                    <a:pt x="10545" y="131847"/>
                  </a:lnTo>
                  <a:lnTo>
                    <a:pt x="7801" y="147165"/>
                  </a:lnTo>
                  <a:lnTo>
                    <a:pt x="4560" y="161610"/>
                  </a:lnTo>
                  <a:lnTo>
                    <a:pt x="2400" y="176884"/>
                  </a:lnTo>
                  <a:lnTo>
                    <a:pt x="960" y="192711"/>
                  </a:lnTo>
                  <a:lnTo>
                    <a:pt x="0" y="208907"/>
                  </a:lnTo>
                  <a:lnTo>
                    <a:pt x="771" y="225349"/>
                  </a:lnTo>
                  <a:lnTo>
                    <a:pt x="2696" y="241955"/>
                  </a:lnTo>
                  <a:lnTo>
                    <a:pt x="10780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5111357" y="5473700"/>
              <a:ext cx="146444" cy="203201"/>
            </a:xfrm>
            <a:custGeom>
              <a:avLst/>
              <a:gdLst/>
              <a:ahLst/>
              <a:cxnLst/>
              <a:rect l="0" t="0" r="0" b="0"/>
              <a:pathLst>
                <a:path w="146444" h="203201">
                  <a:moveTo>
                    <a:pt x="6743" y="0"/>
                  </a:moveTo>
                  <a:lnTo>
                    <a:pt x="6743" y="26968"/>
                  </a:lnTo>
                  <a:lnTo>
                    <a:pt x="5331" y="39145"/>
                  </a:lnTo>
                  <a:lnTo>
                    <a:pt x="2980" y="51496"/>
                  </a:lnTo>
                  <a:lnTo>
                    <a:pt x="0" y="63964"/>
                  </a:lnTo>
                  <a:lnTo>
                    <a:pt x="837" y="76509"/>
                  </a:lnTo>
                  <a:lnTo>
                    <a:pt x="4217" y="89106"/>
                  </a:lnTo>
                  <a:lnTo>
                    <a:pt x="9292" y="101737"/>
                  </a:lnTo>
                  <a:lnTo>
                    <a:pt x="16909" y="107336"/>
                  </a:lnTo>
                  <a:lnTo>
                    <a:pt x="26220" y="108246"/>
                  </a:lnTo>
                  <a:lnTo>
                    <a:pt x="36661" y="106030"/>
                  </a:lnTo>
                  <a:lnTo>
                    <a:pt x="46444" y="101731"/>
                  </a:lnTo>
                  <a:lnTo>
                    <a:pt x="55788" y="96043"/>
                  </a:lnTo>
                  <a:lnTo>
                    <a:pt x="64839" y="89429"/>
                  </a:lnTo>
                  <a:lnTo>
                    <a:pt x="72285" y="89252"/>
                  </a:lnTo>
                  <a:lnTo>
                    <a:pt x="78659" y="93368"/>
                  </a:lnTo>
                  <a:lnTo>
                    <a:pt x="84321" y="100345"/>
                  </a:lnTo>
                  <a:lnTo>
                    <a:pt x="90917" y="109230"/>
                  </a:lnTo>
                  <a:lnTo>
                    <a:pt x="105772" y="130391"/>
                  </a:lnTo>
                  <a:lnTo>
                    <a:pt x="121782" y="153907"/>
                  </a:lnTo>
                  <a:lnTo>
                    <a:pt x="146443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5295900" y="537210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0" y="0"/>
                  </a:moveTo>
                  <a:lnTo>
                    <a:pt x="0" y="77448"/>
                  </a:lnTo>
                  <a:lnTo>
                    <a:pt x="1411" y="93965"/>
                  </a:lnTo>
                  <a:lnTo>
                    <a:pt x="3762" y="109210"/>
                  </a:lnTo>
                  <a:lnTo>
                    <a:pt x="6742" y="123607"/>
                  </a:lnTo>
                  <a:lnTo>
                    <a:pt x="8728" y="140260"/>
                  </a:lnTo>
                  <a:lnTo>
                    <a:pt x="10052" y="158417"/>
                  </a:lnTo>
                  <a:lnTo>
                    <a:pt x="10934" y="177578"/>
                  </a:lnTo>
                  <a:lnTo>
                    <a:pt x="12934" y="194585"/>
                  </a:lnTo>
                  <a:lnTo>
                    <a:pt x="15678" y="210156"/>
                  </a:lnTo>
                  <a:lnTo>
                    <a:pt x="2540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5232400" y="548640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0"/>
                  </a:moveTo>
                  <a:lnTo>
                    <a:pt x="7620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5372100" y="55245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5957" y="26968"/>
                  </a:lnTo>
                  <a:lnTo>
                    <a:pt x="3971" y="40556"/>
                  </a:lnTo>
                  <a:lnTo>
                    <a:pt x="2647" y="55259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5397500" y="5448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5456036" y="5511800"/>
              <a:ext cx="90409" cy="152346"/>
            </a:xfrm>
            <a:custGeom>
              <a:avLst/>
              <a:gdLst/>
              <a:ahLst/>
              <a:cxnLst/>
              <a:rect l="0" t="0" r="0" b="0"/>
              <a:pathLst>
                <a:path w="90409" h="152346">
                  <a:moveTo>
                    <a:pt x="30364" y="38100"/>
                  </a:moveTo>
                  <a:lnTo>
                    <a:pt x="16879" y="51584"/>
                  </a:lnTo>
                  <a:lnTo>
                    <a:pt x="11496" y="59789"/>
                  </a:lnTo>
                  <a:lnTo>
                    <a:pt x="6497" y="69492"/>
                  </a:lnTo>
                  <a:lnTo>
                    <a:pt x="1752" y="80195"/>
                  </a:lnTo>
                  <a:lnTo>
                    <a:pt x="0" y="92974"/>
                  </a:lnTo>
                  <a:lnTo>
                    <a:pt x="244" y="107138"/>
                  </a:lnTo>
                  <a:lnTo>
                    <a:pt x="1817" y="122225"/>
                  </a:lnTo>
                  <a:lnTo>
                    <a:pt x="8510" y="133694"/>
                  </a:lnTo>
                  <a:lnTo>
                    <a:pt x="18617" y="142752"/>
                  </a:lnTo>
                  <a:lnTo>
                    <a:pt x="30999" y="150201"/>
                  </a:lnTo>
                  <a:lnTo>
                    <a:pt x="42076" y="152345"/>
                  </a:lnTo>
                  <a:lnTo>
                    <a:pt x="52283" y="150952"/>
                  </a:lnTo>
                  <a:lnTo>
                    <a:pt x="61910" y="147201"/>
                  </a:lnTo>
                  <a:lnTo>
                    <a:pt x="69739" y="140467"/>
                  </a:lnTo>
                  <a:lnTo>
                    <a:pt x="76369" y="131745"/>
                  </a:lnTo>
                  <a:lnTo>
                    <a:pt x="82201" y="121696"/>
                  </a:lnTo>
                  <a:lnTo>
                    <a:pt x="86088" y="109353"/>
                  </a:lnTo>
                  <a:lnTo>
                    <a:pt x="88680" y="95480"/>
                  </a:lnTo>
                  <a:lnTo>
                    <a:pt x="90408" y="80586"/>
                  </a:lnTo>
                  <a:lnTo>
                    <a:pt x="88737" y="67835"/>
                  </a:lnTo>
                  <a:lnTo>
                    <a:pt x="84802" y="56512"/>
                  </a:lnTo>
                  <a:lnTo>
                    <a:pt x="79356" y="46141"/>
                  </a:lnTo>
                  <a:lnTo>
                    <a:pt x="72903" y="36405"/>
                  </a:lnTo>
                  <a:lnTo>
                    <a:pt x="65779" y="27092"/>
                  </a:lnTo>
                  <a:lnTo>
                    <a:pt x="3036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5570323" y="5562600"/>
              <a:ext cx="157378" cy="215901"/>
            </a:xfrm>
            <a:custGeom>
              <a:avLst/>
              <a:gdLst/>
              <a:ahLst/>
              <a:cxnLst/>
              <a:rect l="0" t="0" r="0" b="0"/>
              <a:pathLst>
                <a:path w="157378" h="215901">
                  <a:moveTo>
                    <a:pt x="17677" y="0"/>
                  </a:moveTo>
                  <a:lnTo>
                    <a:pt x="0" y="53029"/>
                  </a:lnTo>
                  <a:lnTo>
                    <a:pt x="1659" y="57930"/>
                  </a:lnTo>
                  <a:lnTo>
                    <a:pt x="6998" y="58376"/>
                  </a:lnTo>
                  <a:lnTo>
                    <a:pt x="14791" y="55850"/>
                  </a:lnTo>
                  <a:lnTo>
                    <a:pt x="24220" y="51344"/>
                  </a:lnTo>
                  <a:lnTo>
                    <a:pt x="34738" y="45518"/>
                  </a:lnTo>
                  <a:lnTo>
                    <a:pt x="45984" y="38812"/>
                  </a:lnTo>
                  <a:lnTo>
                    <a:pt x="59126" y="35752"/>
                  </a:lnTo>
                  <a:lnTo>
                    <a:pt x="73532" y="35124"/>
                  </a:lnTo>
                  <a:lnTo>
                    <a:pt x="88780" y="36116"/>
                  </a:lnTo>
                  <a:lnTo>
                    <a:pt x="101768" y="41010"/>
                  </a:lnTo>
                  <a:lnTo>
                    <a:pt x="113249" y="48507"/>
                  </a:lnTo>
                  <a:lnTo>
                    <a:pt x="123725" y="57738"/>
                  </a:lnTo>
                  <a:lnTo>
                    <a:pt x="132120" y="70947"/>
                  </a:lnTo>
                  <a:lnTo>
                    <a:pt x="139128" y="86809"/>
                  </a:lnTo>
                  <a:lnTo>
                    <a:pt x="145211" y="104439"/>
                  </a:lnTo>
                  <a:lnTo>
                    <a:pt x="149266" y="121837"/>
                  </a:lnTo>
                  <a:lnTo>
                    <a:pt x="151969" y="139080"/>
                  </a:lnTo>
                  <a:lnTo>
                    <a:pt x="157377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6248400" y="813569"/>
            <a:ext cx="3410172" cy="4291830"/>
            <a:chOff x="6248400" y="813569"/>
            <a:chExt cx="3410172" cy="4291830"/>
          </a:xfrm>
        </p:grpSpPr>
        <p:sp>
          <p:nvSpPr>
            <p:cNvPr id="270" name="Freeform 269"/>
            <p:cNvSpPr/>
            <p:nvPr/>
          </p:nvSpPr>
          <p:spPr>
            <a:xfrm>
              <a:off x="6248400" y="813569"/>
              <a:ext cx="3410172" cy="4291830"/>
            </a:xfrm>
            <a:custGeom>
              <a:avLst/>
              <a:gdLst/>
              <a:ahLst/>
              <a:cxnLst/>
              <a:rect l="0" t="0" r="0" b="0"/>
              <a:pathLst>
                <a:path w="3410172" h="4291830">
                  <a:moveTo>
                    <a:pt x="0" y="62731"/>
                  </a:moveTo>
                  <a:lnTo>
                    <a:pt x="23073" y="127717"/>
                  </a:lnTo>
                  <a:lnTo>
                    <a:pt x="79738" y="253256"/>
                  </a:lnTo>
                  <a:lnTo>
                    <a:pt x="104023" y="304036"/>
                  </a:lnTo>
                  <a:lnTo>
                    <a:pt x="130524" y="367531"/>
                  </a:lnTo>
                  <a:lnTo>
                    <a:pt x="203291" y="495645"/>
                  </a:lnTo>
                  <a:lnTo>
                    <a:pt x="221585" y="526070"/>
                  </a:lnTo>
                  <a:lnTo>
                    <a:pt x="325812" y="659726"/>
                  </a:lnTo>
                  <a:lnTo>
                    <a:pt x="364516" y="723143"/>
                  </a:lnTo>
                  <a:lnTo>
                    <a:pt x="415388" y="818773"/>
                  </a:lnTo>
                  <a:lnTo>
                    <a:pt x="488019" y="949415"/>
                  </a:lnTo>
                  <a:lnTo>
                    <a:pt x="551540" y="1078285"/>
                  </a:lnTo>
                  <a:lnTo>
                    <a:pt x="627975" y="1204542"/>
                  </a:lnTo>
                  <a:lnTo>
                    <a:pt x="670458" y="1260059"/>
                  </a:lnTo>
                  <a:lnTo>
                    <a:pt x="749231" y="1393344"/>
                  </a:lnTo>
                  <a:lnTo>
                    <a:pt x="835549" y="1524270"/>
                  </a:lnTo>
                  <a:lnTo>
                    <a:pt x="859051" y="1574339"/>
                  </a:lnTo>
                  <a:lnTo>
                    <a:pt x="907428" y="1697986"/>
                  </a:lnTo>
                  <a:lnTo>
                    <a:pt x="931776" y="1745127"/>
                  </a:lnTo>
                  <a:lnTo>
                    <a:pt x="961525" y="1791533"/>
                  </a:lnTo>
                  <a:lnTo>
                    <a:pt x="1018882" y="1923714"/>
                  </a:lnTo>
                  <a:lnTo>
                    <a:pt x="1075118" y="2056138"/>
                  </a:lnTo>
                  <a:lnTo>
                    <a:pt x="1113463" y="2142775"/>
                  </a:lnTo>
                  <a:lnTo>
                    <a:pt x="1158902" y="2218817"/>
                  </a:lnTo>
                  <a:lnTo>
                    <a:pt x="1216475" y="2348889"/>
                  </a:lnTo>
                  <a:lnTo>
                    <a:pt x="1278405" y="2459525"/>
                  </a:lnTo>
                  <a:lnTo>
                    <a:pt x="1292080" y="2488283"/>
                  </a:lnTo>
                  <a:lnTo>
                    <a:pt x="1366989" y="2617274"/>
                  </a:lnTo>
                  <a:lnTo>
                    <a:pt x="1399747" y="2675323"/>
                  </a:lnTo>
                  <a:lnTo>
                    <a:pt x="1417883" y="2714550"/>
                  </a:lnTo>
                  <a:lnTo>
                    <a:pt x="1498668" y="2840934"/>
                  </a:lnTo>
                  <a:lnTo>
                    <a:pt x="1540942" y="2925467"/>
                  </a:lnTo>
                  <a:lnTo>
                    <a:pt x="1615409" y="3039794"/>
                  </a:lnTo>
                  <a:lnTo>
                    <a:pt x="1621628" y="3056384"/>
                  </a:lnTo>
                  <a:lnTo>
                    <a:pt x="1632759" y="3123566"/>
                  </a:lnTo>
                  <a:lnTo>
                    <a:pt x="1684884" y="3248764"/>
                  </a:lnTo>
                  <a:lnTo>
                    <a:pt x="1748532" y="3369642"/>
                  </a:lnTo>
                  <a:lnTo>
                    <a:pt x="1796119" y="3487537"/>
                  </a:lnTo>
                  <a:lnTo>
                    <a:pt x="1854269" y="3606033"/>
                  </a:lnTo>
                  <a:lnTo>
                    <a:pt x="1875857" y="3656831"/>
                  </a:lnTo>
                  <a:lnTo>
                    <a:pt x="1894954" y="3703868"/>
                  </a:lnTo>
                  <a:lnTo>
                    <a:pt x="1964806" y="3837511"/>
                  </a:lnTo>
                  <a:lnTo>
                    <a:pt x="1983868" y="3882521"/>
                  </a:lnTo>
                  <a:lnTo>
                    <a:pt x="2046993" y="4012380"/>
                  </a:lnTo>
                  <a:lnTo>
                    <a:pt x="2103584" y="4139430"/>
                  </a:lnTo>
                  <a:lnTo>
                    <a:pt x="2117964" y="4177530"/>
                  </a:lnTo>
                  <a:lnTo>
                    <a:pt x="2155495" y="4241031"/>
                  </a:lnTo>
                  <a:lnTo>
                    <a:pt x="2175786" y="4262668"/>
                  </a:lnTo>
                  <a:lnTo>
                    <a:pt x="2187124" y="4272388"/>
                  </a:lnTo>
                  <a:lnTo>
                    <a:pt x="2200327" y="4278869"/>
                  </a:lnTo>
                  <a:lnTo>
                    <a:pt x="2230049" y="4286070"/>
                  </a:lnTo>
                  <a:lnTo>
                    <a:pt x="2258310" y="4285507"/>
                  </a:lnTo>
                  <a:lnTo>
                    <a:pt x="2350414" y="4265875"/>
                  </a:lnTo>
                  <a:lnTo>
                    <a:pt x="2404333" y="4257329"/>
                  </a:lnTo>
                  <a:lnTo>
                    <a:pt x="2444425" y="4256741"/>
                  </a:lnTo>
                  <a:lnTo>
                    <a:pt x="2548702" y="4264876"/>
                  </a:lnTo>
                  <a:lnTo>
                    <a:pt x="2644278" y="4266226"/>
                  </a:lnTo>
                  <a:lnTo>
                    <a:pt x="2698367" y="4270133"/>
                  </a:lnTo>
                  <a:lnTo>
                    <a:pt x="2804540" y="4285346"/>
                  </a:lnTo>
                  <a:lnTo>
                    <a:pt x="2893782" y="4290976"/>
                  </a:lnTo>
                  <a:lnTo>
                    <a:pt x="2997040" y="4291755"/>
                  </a:lnTo>
                  <a:lnTo>
                    <a:pt x="3166530" y="4291829"/>
                  </a:lnTo>
                  <a:lnTo>
                    <a:pt x="3268133" y="4280896"/>
                  </a:lnTo>
                  <a:lnTo>
                    <a:pt x="3312190" y="4272911"/>
                  </a:lnTo>
                  <a:lnTo>
                    <a:pt x="3322904" y="4266518"/>
                  </a:lnTo>
                  <a:lnTo>
                    <a:pt x="3331458" y="4258022"/>
                  </a:lnTo>
                  <a:lnTo>
                    <a:pt x="3338572" y="4248125"/>
                  </a:lnTo>
                  <a:lnTo>
                    <a:pt x="3346477" y="4222076"/>
                  </a:lnTo>
                  <a:lnTo>
                    <a:pt x="3352553" y="4092620"/>
                  </a:lnTo>
                  <a:lnTo>
                    <a:pt x="3349022" y="3974317"/>
                  </a:lnTo>
                  <a:lnTo>
                    <a:pt x="3341275" y="3889662"/>
                  </a:lnTo>
                  <a:lnTo>
                    <a:pt x="3336406" y="3767368"/>
                  </a:lnTo>
                  <a:lnTo>
                    <a:pt x="3328190" y="3643800"/>
                  </a:lnTo>
                  <a:lnTo>
                    <a:pt x="3323706" y="3524627"/>
                  </a:lnTo>
                  <a:lnTo>
                    <a:pt x="3317368" y="3473726"/>
                  </a:lnTo>
                  <a:lnTo>
                    <a:pt x="3311171" y="3349039"/>
                  </a:lnTo>
                  <a:lnTo>
                    <a:pt x="3308114" y="3333103"/>
                  </a:lnTo>
                  <a:lnTo>
                    <a:pt x="3308480" y="3304107"/>
                  </a:lnTo>
                  <a:lnTo>
                    <a:pt x="3310553" y="3290448"/>
                  </a:lnTo>
                  <a:lnTo>
                    <a:pt x="3309094" y="3263983"/>
                  </a:lnTo>
                  <a:lnTo>
                    <a:pt x="3303401" y="3199015"/>
                  </a:lnTo>
                  <a:lnTo>
                    <a:pt x="3318525" y="3094866"/>
                  </a:lnTo>
                  <a:lnTo>
                    <a:pt x="3315035" y="2968523"/>
                  </a:lnTo>
                  <a:lnTo>
                    <a:pt x="3314719" y="2814953"/>
                  </a:lnTo>
                  <a:lnTo>
                    <a:pt x="3304651" y="2691146"/>
                  </a:lnTo>
                  <a:lnTo>
                    <a:pt x="3293621" y="2564567"/>
                  </a:lnTo>
                  <a:lnTo>
                    <a:pt x="3289868" y="2437622"/>
                  </a:lnTo>
                  <a:lnTo>
                    <a:pt x="3289350" y="2285230"/>
                  </a:lnTo>
                  <a:lnTo>
                    <a:pt x="3278369" y="2165635"/>
                  </a:lnTo>
                  <a:lnTo>
                    <a:pt x="3276832" y="2053285"/>
                  </a:lnTo>
                  <a:lnTo>
                    <a:pt x="3276601" y="1713868"/>
                  </a:lnTo>
                  <a:lnTo>
                    <a:pt x="3287534" y="1594147"/>
                  </a:lnTo>
                  <a:lnTo>
                    <a:pt x="3289067" y="1481787"/>
                  </a:lnTo>
                  <a:lnTo>
                    <a:pt x="3297997" y="1359101"/>
                  </a:lnTo>
                  <a:lnTo>
                    <a:pt x="3308215" y="1242007"/>
                  </a:lnTo>
                  <a:lnTo>
                    <a:pt x="3313846" y="1120353"/>
                  </a:lnTo>
                  <a:lnTo>
                    <a:pt x="3315998" y="1002733"/>
                  </a:lnTo>
                  <a:lnTo>
                    <a:pt x="3334941" y="871687"/>
                  </a:lnTo>
                  <a:lnTo>
                    <a:pt x="3339647" y="745742"/>
                  </a:lnTo>
                  <a:lnTo>
                    <a:pt x="3341376" y="692358"/>
                  </a:lnTo>
                  <a:lnTo>
                    <a:pt x="3359013" y="566040"/>
                  </a:lnTo>
                  <a:lnTo>
                    <a:pt x="3378054" y="446526"/>
                  </a:lnTo>
                  <a:lnTo>
                    <a:pt x="3390997" y="327522"/>
                  </a:lnTo>
                  <a:lnTo>
                    <a:pt x="3402738" y="210884"/>
                  </a:lnTo>
                  <a:lnTo>
                    <a:pt x="3407107" y="157898"/>
                  </a:lnTo>
                  <a:lnTo>
                    <a:pt x="3410171" y="143109"/>
                  </a:lnTo>
                  <a:lnTo>
                    <a:pt x="3409813" y="111625"/>
                  </a:lnTo>
                  <a:lnTo>
                    <a:pt x="3401596" y="31435"/>
                  </a:lnTo>
                  <a:lnTo>
                    <a:pt x="3390479" y="8370"/>
                  </a:lnTo>
                  <a:lnTo>
                    <a:pt x="3382153" y="2501"/>
                  </a:lnTo>
                  <a:lnTo>
                    <a:pt x="3372368" y="0"/>
                  </a:lnTo>
                  <a:lnTo>
                    <a:pt x="3305204" y="743"/>
                  </a:lnTo>
                  <a:lnTo>
                    <a:pt x="3199472" y="11152"/>
                  </a:lnTo>
                  <a:lnTo>
                    <a:pt x="3149324" y="15463"/>
                  </a:lnTo>
                  <a:lnTo>
                    <a:pt x="3063485" y="23423"/>
                  </a:lnTo>
                  <a:lnTo>
                    <a:pt x="2962585" y="24471"/>
                  </a:lnTo>
                  <a:lnTo>
                    <a:pt x="2679106" y="24629"/>
                  </a:lnTo>
                  <a:lnTo>
                    <a:pt x="2552622" y="14578"/>
                  </a:lnTo>
                  <a:lnTo>
                    <a:pt x="2451084" y="12454"/>
                  </a:lnTo>
                  <a:lnTo>
                    <a:pt x="1228278" y="11931"/>
                  </a:lnTo>
                  <a:lnTo>
                    <a:pt x="1134578" y="21983"/>
                  </a:lnTo>
                  <a:lnTo>
                    <a:pt x="1039736" y="24107"/>
                  </a:lnTo>
                  <a:lnTo>
                    <a:pt x="766809" y="24627"/>
                  </a:lnTo>
                  <a:lnTo>
                    <a:pt x="660475" y="34682"/>
                  </a:lnTo>
                  <a:lnTo>
                    <a:pt x="563304" y="36982"/>
                  </a:lnTo>
                  <a:lnTo>
                    <a:pt x="485580" y="41025"/>
                  </a:lnTo>
                  <a:lnTo>
                    <a:pt x="381261" y="49240"/>
                  </a:lnTo>
                  <a:lnTo>
                    <a:pt x="348660" y="51090"/>
                  </a:lnTo>
                  <a:lnTo>
                    <a:pt x="257066" y="61523"/>
                  </a:lnTo>
                  <a:lnTo>
                    <a:pt x="190269" y="66255"/>
                  </a:lnTo>
                  <a:lnTo>
                    <a:pt x="139700" y="75431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6578600" y="850900"/>
              <a:ext cx="203201" cy="787401"/>
            </a:xfrm>
            <a:custGeom>
              <a:avLst/>
              <a:gdLst/>
              <a:ahLst/>
              <a:cxnLst/>
              <a:rect l="0" t="0" r="0" b="0"/>
              <a:pathLst>
                <a:path w="203201" h="787401">
                  <a:moveTo>
                    <a:pt x="0" y="0"/>
                  </a:moveTo>
                  <a:lnTo>
                    <a:pt x="203200" y="787400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997700" y="914400"/>
              <a:ext cx="203201" cy="749301"/>
            </a:xfrm>
            <a:custGeom>
              <a:avLst/>
              <a:gdLst/>
              <a:ahLst/>
              <a:cxnLst/>
              <a:rect l="0" t="0" r="0" b="0"/>
              <a:pathLst>
                <a:path w="203201" h="749301">
                  <a:moveTo>
                    <a:pt x="203200" y="0"/>
                  </a:moveTo>
                  <a:lnTo>
                    <a:pt x="0" y="749300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6985051" y="956011"/>
            <a:ext cx="2425650" cy="3884949"/>
            <a:chOff x="6985051" y="956011"/>
            <a:chExt cx="2425650" cy="3884949"/>
          </a:xfrm>
        </p:grpSpPr>
        <p:sp>
          <p:nvSpPr>
            <p:cNvPr id="274" name="Freeform 273"/>
            <p:cNvSpPr/>
            <p:nvPr/>
          </p:nvSpPr>
          <p:spPr>
            <a:xfrm>
              <a:off x="6985051" y="956011"/>
              <a:ext cx="2108150" cy="3523721"/>
            </a:xfrm>
            <a:custGeom>
              <a:avLst/>
              <a:gdLst/>
              <a:ahLst/>
              <a:cxnLst/>
              <a:rect l="0" t="0" r="0" b="0"/>
              <a:pathLst>
                <a:path w="2108150" h="3523721">
                  <a:moveTo>
                    <a:pt x="25349" y="301289"/>
                  </a:moveTo>
                  <a:lnTo>
                    <a:pt x="26759" y="191566"/>
                  </a:lnTo>
                  <a:lnTo>
                    <a:pt x="43025" y="85103"/>
                  </a:lnTo>
                  <a:lnTo>
                    <a:pt x="47011" y="76731"/>
                  </a:lnTo>
                  <a:lnTo>
                    <a:pt x="51079" y="75384"/>
                  </a:lnTo>
                  <a:lnTo>
                    <a:pt x="55202" y="78719"/>
                  </a:lnTo>
                  <a:lnTo>
                    <a:pt x="59784" y="108765"/>
                  </a:lnTo>
                  <a:lnTo>
                    <a:pt x="60408" y="150811"/>
                  </a:lnTo>
                  <a:lnTo>
                    <a:pt x="45557" y="247902"/>
                  </a:lnTo>
                  <a:lnTo>
                    <a:pt x="35274" y="366120"/>
                  </a:lnTo>
                  <a:lnTo>
                    <a:pt x="20567" y="466652"/>
                  </a:lnTo>
                  <a:lnTo>
                    <a:pt x="14995" y="549408"/>
                  </a:lnTo>
                  <a:lnTo>
                    <a:pt x="4384" y="665866"/>
                  </a:lnTo>
                  <a:lnTo>
                    <a:pt x="1263" y="755818"/>
                  </a:lnTo>
                  <a:lnTo>
                    <a:pt x="0" y="985828"/>
                  </a:lnTo>
                  <a:lnTo>
                    <a:pt x="13770" y="1086293"/>
                  </a:lnTo>
                  <a:lnTo>
                    <a:pt x="23025" y="1120079"/>
                  </a:lnTo>
                  <a:lnTo>
                    <a:pt x="36545" y="1149207"/>
                  </a:lnTo>
                  <a:lnTo>
                    <a:pt x="46924" y="1155845"/>
                  </a:lnTo>
                  <a:lnTo>
                    <a:pt x="59488" y="1157448"/>
                  </a:lnTo>
                  <a:lnTo>
                    <a:pt x="73508" y="1155695"/>
                  </a:lnTo>
                  <a:lnTo>
                    <a:pt x="84266" y="1150293"/>
                  </a:lnTo>
                  <a:lnTo>
                    <a:pt x="92849" y="1142458"/>
                  </a:lnTo>
                  <a:lnTo>
                    <a:pt x="99982" y="1133001"/>
                  </a:lnTo>
                  <a:lnTo>
                    <a:pt x="111671" y="1103679"/>
                  </a:lnTo>
                  <a:lnTo>
                    <a:pt x="143185" y="982412"/>
                  </a:lnTo>
                  <a:lnTo>
                    <a:pt x="167472" y="884565"/>
                  </a:lnTo>
                  <a:lnTo>
                    <a:pt x="181446" y="802273"/>
                  </a:lnTo>
                  <a:lnTo>
                    <a:pt x="201265" y="715331"/>
                  </a:lnTo>
                  <a:lnTo>
                    <a:pt x="225012" y="627011"/>
                  </a:lnTo>
                  <a:lnTo>
                    <a:pt x="249922" y="538283"/>
                  </a:lnTo>
                  <a:lnTo>
                    <a:pt x="283623" y="429947"/>
                  </a:lnTo>
                  <a:lnTo>
                    <a:pt x="325921" y="301507"/>
                  </a:lnTo>
                  <a:lnTo>
                    <a:pt x="359783" y="209871"/>
                  </a:lnTo>
                  <a:lnTo>
                    <a:pt x="402115" y="109290"/>
                  </a:lnTo>
                  <a:lnTo>
                    <a:pt x="435982" y="50912"/>
                  </a:lnTo>
                  <a:lnTo>
                    <a:pt x="478315" y="1756"/>
                  </a:lnTo>
                  <a:lnTo>
                    <a:pt x="486782" y="0"/>
                  </a:lnTo>
                  <a:lnTo>
                    <a:pt x="495249" y="3063"/>
                  </a:lnTo>
                  <a:lnTo>
                    <a:pt x="503715" y="9338"/>
                  </a:lnTo>
                  <a:lnTo>
                    <a:pt x="509359" y="23399"/>
                  </a:lnTo>
                  <a:lnTo>
                    <a:pt x="515631" y="65364"/>
                  </a:lnTo>
                  <a:lnTo>
                    <a:pt x="509518" y="153922"/>
                  </a:lnTo>
                  <a:lnTo>
                    <a:pt x="490960" y="255246"/>
                  </a:lnTo>
                  <a:lnTo>
                    <a:pt x="472341" y="340798"/>
                  </a:lnTo>
                  <a:lnTo>
                    <a:pt x="454124" y="432469"/>
                  </a:lnTo>
                  <a:lnTo>
                    <a:pt x="434616" y="531127"/>
                  </a:lnTo>
                  <a:lnTo>
                    <a:pt x="416135" y="635618"/>
                  </a:lnTo>
                  <a:lnTo>
                    <a:pt x="402232" y="709524"/>
                  </a:lnTo>
                  <a:lnTo>
                    <a:pt x="391349" y="784704"/>
                  </a:lnTo>
                  <a:lnTo>
                    <a:pt x="368503" y="974496"/>
                  </a:lnTo>
                  <a:lnTo>
                    <a:pt x="351365" y="1120068"/>
                  </a:lnTo>
                  <a:lnTo>
                    <a:pt x="345372" y="1223418"/>
                  </a:lnTo>
                  <a:lnTo>
                    <a:pt x="343597" y="1318795"/>
                  </a:lnTo>
                  <a:lnTo>
                    <a:pt x="342914" y="1492340"/>
                  </a:lnTo>
                  <a:lnTo>
                    <a:pt x="356672" y="1601623"/>
                  </a:lnTo>
                  <a:lnTo>
                    <a:pt x="360531" y="1625378"/>
                  </a:lnTo>
                  <a:lnTo>
                    <a:pt x="365925" y="1635570"/>
                  </a:lnTo>
                  <a:lnTo>
                    <a:pt x="372344" y="1636721"/>
                  </a:lnTo>
                  <a:lnTo>
                    <a:pt x="379446" y="1631843"/>
                  </a:lnTo>
                  <a:lnTo>
                    <a:pt x="385592" y="1622947"/>
                  </a:lnTo>
                  <a:lnTo>
                    <a:pt x="396182" y="1598011"/>
                  </a:lnTo>
                  <a:lnTo>
                    <a:pt x="403336" y="1545496"/>
                  </a:lnTo>
                  <a:lnTo>
                    <a:pt x="407165" y="1445674"/>
                  </a:lnTo>
                  <a:lnTo>
                    <a:pt x="416311" y="1365677"/>
                  </a:lnTo>
                  <a:lnTo>
                    <a:pt x="448740" y="1109390"/>
                  </a:lnTo>
                  <a:lnTo>
                    <a:pt x="468141" y="1005138"/>
                  </a:lnTo>
                  <a:lnTo>
                    <a:pt x="499981" y="860048"/>
                  </a:lnTo>
                  <a:lnTo>
                    <a:pt x="550326" y="645706"/>
                  </a:lnTo>
                  <a:lnTo>
                    <a:pt x="577106" y="549780"/>
                  </a:lnTo>
                  <a:lnTo>
                    <a:pt x="628952" y="405787"/>
                  </a:lnTo>
                  <a:lnTo>
                    <a:pt x="674372" y="313411"/>
                  </a:lnTo>
                  <a:lnTo>
                    <a:pt x="739226" y="206026"/>
                  </a:lnTo>
                  <a:lnTo>
                    <a:pt x="767132" y="164877"/>
                  </a:lnTo>
                  <a:lnTo>
                    <a:pt x="789652" y="143765"/>
                  </a:lnTo>
                  <a:lnTo>
                    <a:pt x="802996" y="139828"/>
                  </a:lnTo>
                  <a:lnTo>
                    <a:pt x="817535" y="140026"/>
                  </a:lnTo>
                  <a:lnTo>
                    <a:pt x="832873" y="142980"/>
                  </a:lnTo>
                  <a:lnTo>
                    <a:pt x="843098" y="152005"/>
                  </a:lnTo>
                  <a:lnTo>
                    <a:pt x="849915" y="165077"/>
                  </a:lnTo>
                  <a:lnTo>
                    <a:pt x="854459" y="180848"/>
                  </a:lnTo>
                  <a:lnTo>
                    <a:pt x="855746" y="217185"/>
                  </a:lnTo>
                  <a:lnTo>
                    <a:pt x="850083" y="320265"/>
                  </a:lnTo>
                  <a:lnTo>
                    <a:pt x="837161" y="420591"/>
                  </a:lnTo>
                  <a:lnTo>
                    <a:pt x="821393" y="509734"/>
                  </a:lnTo>
                  <a:lnTo>
                    <a:pt x="802610" y="611406"/>
                  </a:lnTo>
                  <a:lnTo>
                    <a:pt x="792720" y="686063"/>
                  </a:lnTo>
                  <a:lnTo>
                    <a:pt x="753512" y="1047740"/>
                  </a:lnTo>
                  <a:lnTo>
                    <a:pt x="719616" y="1385076"/>
                  </a:lnTo>
                  <a:lnTo>
                    <a:pt x="714912" y="1469713"/>
                  </a:lnTo>
                  <a:lnTo>
                    <a:pt x="712821" y="1554366"/>
                  </a:lnTo>
                  <a:lnTo>
                    <a:pt x="711369" y="1759281"/>
                  </a:lnTo>
                  <a:lnTo>
                    <a:pt x="715009" y="1836874"/>
                  </a:lnTo>
                  <a:lnTo>
                    <a:pt x="719920" y="1912282"/>
                  </a:lnTo>
                  <a:lnTo>
                    <a:pt x="724096" y="2018203"/>
                  </a:lnTo>
                  <a:lnTo>
                    <a:pt x="732232" y="2118261"/>
                  </a:lnTo>
                  <a:lnTo>
                    <a:pt x="736680" y="2202784"/>
                  </a:lnTo>
                  <a:lnTo>
                    <a:pt x="750111" y="2299670"/>
                  </a:lnTo>
                  <a:lnTo>
                    <a:pt x="770962" y="2398715"/>
                  </a:lnTo>
                  <a:lnTo>
                    <a:pt x="772191" y="2415006"/>
                  </a:lnTo>
                  <a:lnTo>
                    <a:pt x="775832" y="2420222"/>
                  </a:lnTo>
                  <a:lnTo>
                    <a:pt x="781082" y="2418056"/>
                  </a:lnTo>
                  <a:lnTo>
                    <a:pt x="787404" y="2410967"/>
                  </a:lnTo>
                  <a:lnTo>
                    <a:pt x="790208" y="2400596"/>
                  </a:lnTo>
                  <a:lnTo>
                    <a:pt x="788004" y="2313843"/>
                  </a:lnTo>
                  <a:lnTo>
                    <a:pt x="786067" y="2207517"/>
                  </a:lnTo>
                  <a:lnTo>
                    <a:pt x="778659" y="2117909"/>
                  </a:lnTo>
                  <a:lnTo>
                    <a:pt x="775837" y="2012180"/>
                  </a:lnTo>
                  <a:lnTo>
                    <a:pt x="774805" y="1824813"/>
                  </a:lnTo>
                  <a:lnTo>
                    <a:pt x="778481" y="1745114"/>
                  </a:lnTo>
                  <a:lnTo>
                    <a:pt x="783408" y="1662656"/>
                  </a:lnTo>
                  <a:lnTo>
                    <a:pt x="785597" y="1578970"/>
                  </a:lnTo>
                  <a:lnTo>
                    <a:pt x="790334" y="1494740"/>
                  </a:lnTo>
                  <a:lnTo>
                    <a:pt x="804871" y="1318944"/>
                  </a:lnTo>
                  <a:lnTo>
                    <a:pt x="816774" y="1231006"/>
                  </a:lnTo>
                  <a:lnTo>
                    <a:pt x="830060" y="1144885"/>
                  </a:lnTo>
                  <a:lnTo>
                    <a:pt x="840669" y="1059572"/>
                  </a:lnTo>
                  <a:lnTo>
                    <a:pt x="853850" y="978381"/>
                  </a:lnTo>
                  <a:lnTo>
                    <a:pt x="869116" y="899963"/>
                  </a:lnTo>
                  <a:lnTo>
                    <a:pt x="885308" y="822777"/>
                  </a:lnTo>
                  <a:lnTo>
                    <a:pt x="910291" y="714664"/>
                  </a:lnTo>
                  <a:lnTo>
                    <a:pt x="935567" y="617876"/>
                  </a:lnTo>
                  <a:lnTo>
                    <a:pt x="967672" y="526639"/>
                  </a:lnTo>
                  <a:lnTo>
                    <a:pt x="1006308" y="426183"/>
                  </a:lnTo>
                  <a:lnTo>
                    <a:pt x="1041116" y="333799"/>
                  </a:lnTo>
                  <a:lnTo>
                    <a:pt x="1092128" y="229476"/>
                  </a:lnTo>
                  <a:lnTo>
                    <a:pt x="1142946" y="153037"/>
                  </a:lnTo>
                  <a:lnTo>
                    <a:pt x="1161292" y="133799"/>
                  </a:lnTo>
                  <a:lnTo>
                    <a:pt x="1183557" y="115841"/>
                  </a:lnTo>
                  <a:lnTo>
                    <a:pt x="1195420" y="114157"/>
                  </a:lnTo>
                  <a:lnTo>
                    <a:pt x="1207563" y="117268"/>
                  </a:lnTo>
                  <a:lnTo>
                    <a:pt x="1219892" y="123575"/>
                  </a:lnTo>
                  <a:lnTo>
                    <a:pt x="1228111" y="136246"/>
                  </a:lnTo>
                  <a:lnTo>
                    <a:pt x="1237243" y="172903"/>
                  </a:lnTo>
                  <a:lnTo>
                    <a:pt x="1235642" y="234399"/>
                  </a:lnTo>
                  <a:lnTo>
                    <a:pt x="1218533" y="343263"/>
                  </a:lnTo>
                  <a:lnTo>
                    <a:pt x="1202094" y="448496"/>
                  </a:lnTo>
                  <a:lnTo>
                    <a:pt x="1176529" y="565813"/>
                  </a:lnTo>
                  <a:lnTo>
                    <a:pt x="1159641" y="662986"/>
                  </a:lnTo>
                  <a:lnTo>
                    <a:pt x="1138801" y="764685"/>
                  </a:lnTo>
                  <a:lnTo>
                    <a:pt x="1123061" y="874625"/>
                  </a:lnTo>
                  <a:lnTo>
                    <a:pt x="1109461" y="989044"/>
                  </a:lnTo>
                  <a:lnTo>
                    <a:pt x="1066755" y="1421974"/>
                  </a:lnTo>
                  <a:lnTo>
                    <a:pt x="1049816" y="1605765"/>
                  </a:lnTo>
                  <a:lnTo>
                    <a:pt x="1045112" y="1694796"/>
                  </a:lnTo>
                  <a:lnTo>
                    <a:pt x="1043021" y="1782814"/>
                  </a:lnTo>
                  <a:lnTo>
                    <a:pt x="1041414" y="2144673"/>
                  </a:lnTo>
                  <a:lnTo>
                    <a:pt x="1045141" y="2230645"/>
                  </a:lnTo>
                  <a:lnTo>
                    <a:pt x="1050089" y="2315891"/>
                  </a:lnTo>
                  <a:lnTo>
                    <a:pt x="1052289" y="2400816"/>
                  </a:lnTo>
                  <a:lnTo>
                    <a:pt x="1057029" y="2478071"/>
                  </a:lnTo>
                  <a:lnTo>
                    <a:pt x="1067632" y="2585032"/>
                  </a:lnTo>
                  <a:lnTo>
                    <a:pt x="1079710" y="2680694"/>
                  </a:lnTo>
                  <a:lnTo>
                    <a:pt x="1096434" y="2775386"/>
                  </a:lnTo>
                  <a:lnTo>
                    <a:pt x="1121786" y="2876297"/>
                  </a:lnTo>
                  <a:lnTo>
                    <a:pt x="1127429" y="2882972"/>
                  </a:lnTo>
                  <a:lnTo>
                    <a:pt x="1134013" y="2884600"/>
                  </a:lnTo>
                  <a:lnTo>
                    <a:pt x="1141225" y="2882863"/>
                  </a:lnTo>
                  <a:lnTo>
                    <a:pt x="1147444" y="2871827"/>
                  </a:lnTo>
                  <a:lnTo>
                    <a:pt x="1158117" y="2833224"/>
                  </a:lnTo>
                  <a:lnTo>
                    <a:pt x="1167001" y="2723279"/>
                  </a:lnTo>
                  <a:lnTo>
                    <a:pt x="1168082" y="2617914"/>
                  </a:lnTo>
                  <a:lnTo>
                    <a:pt x="1168348" y="2042601"/>
                  </a:lnTo>
                  <a:lnTo>
                    <a:pt x="1172111" y="1951035"/>
                  </a:lnTo>
                  <a:lnTo>
                    <a:pt x="1186025" y="1759032"/>
                  </a:lnTo>
                  <a:lnTo>
                    <a:pt x="1197842" y="1662727"/>
                  </a:lnTo>
                  <a:lnTo>
                    <a:pt x="1211090" y="1568183"/>
                  </a:lnTo>
                  <a:lnTo>
                    <a:pt x="1221682" y="1474423"/>
                  </a:lnTo>
                  <a:lnTo>
                    <a:pt x="1234856" y="1381011"/>
                  </a:lnTo>
                  <a:lnTo>
                    <a:pt x="1258139" y="1241154"/>
                  </a:lnTo>
                  <a:lnTo>
                    <a:pt x="1282912" y="1105171"/>
                  </a:lnTo>
                  <a:lnTo>
                    <a:pt x="1299699" y="1019814"/>
                  </a:lnTo>
                  <a:lnTo>
                    <a:pt x="1316567" y="939544"/>
                  </a:lnTo>
                  <a:lnTo>
                    <a:pt x="1337234" y="861536"/>
                  </a:lnTo>
                  <a:lnTo>
                    <a:pt x="1360531" y="785943"/>
                  </a:lnTo>
                  <a:lnTo>
                    <a:pt x="1397447" y="681329"/>
                  </a:lnTo>
                  <a:lnTo>
                    <a:pt x="1433785" y="588557"/>
                  </a:lnTo>
                  <a:lnTo>
                    <a:pt x="1475825" y="484406"/>
                  </a:lnTo>
                  <a:lnTo>
                    <a:pt x="1528273" y="375367"/>
                  </a:lnTo>
                  <a:lnTo>
                    <a:pt x="1599287" y="254623"/>
                  </a:lnTo>
                  <a:lnTo>
                    <a:pt x="1633845" y="207247"/>
                  </a:lnTo>
                  <a:lnTo>
                    <a:pt x="1654635" y="192229"/>
                  </a:lnTo>
                  <a:lnTo>
                    <a:pt x="1666106" y="186249"/>
                  </a:lnTo>
                  <a:lnTo>
                    <a:pt x="1677987" y="183673"/>
                  </a:lnTo>
                  <a:lnTo>
                    <a:pt x="1702476" y="184574"/>
                  </a:lnTo>
                  <a:lnTo>
                    <a:pt x="1712111" y="189612"/>
                  </a:lnTo>
                  <a:lnTo>
                    <a:pt x="1719946" y="197204"/>
                  </a:lnTo>
                  <a:lnTo>
                    <a:pt x="1726580" y="206499"/>
                  </a:lnTo>
                  <a:lnTo>
                    <a:pt x="1730189" y="246930"/>
                  </a:lnTo>
                  <a:lnTo>
                    <a:pt x="1721007" y="344644"/>
                  </a:lnTo>
                  <a:lnTo>
                    <a:pt x="1704194" y="442027"/>
                  </a:lnTo>
                  <a:lnTo>
                    <a:pt x="1650597" y="642716"/>
                  </a:lnTo>
                  <a:lnTo>
                    <a:pt x="1625445" y="740178"/>
                  </a:lnTo>
                  <a:lnTo>
                    <a:pt x="1566276" y="1000203"/>
                  </a:lnTo>
                  <a:lnTo>
                    <a:pt x="1515482" y="1246102"/>
                  </a:lnTo>
                  <a:lnTo>
                    <a:pt x="1502311" y="1334098"/>
                  </a:lnTo>
                  <a:lnTo>
                    <a:pt x="1490343" y="1424948"/>
                  </a:lnTo>
                  <a:lnTo>
                    <a:pt x="1444577" y="1711410"/>
                  </a:lnTo>
                  <a:lnTo>
                    <a:pt x="1433169" y="1806661"/>
                  </a:lnTo>
                  <a:lnTo>
                    <a:pt x="1414347" y="1995698"/>
                  </a:lnTo>
                  <a:lnTo>
                    <a:pt x="1405622" y="2094348"/>
                  </a:lnTo>
                  <a:lnTo>
                    <a:pt x="1400803" y="2190875"/>
                  </a:lnTo>
                  <a:lnTo>
                    <a:pt x="1398662" y="2285516"/>
                  </a:lnTo>
                  <a:lnTo>
                    <a:pt x="1397015" y="2652466"/>
                  </a:lnTo>
                  <a:lnTo>
                    <a:pt x="1400741" y="2738553"/>
                  </a:lnTo>
                  <a:lnTo>
                    <a:pt x="1402868" y="2821028"/>
                  </a:lnTo>
                  <a:lnTo>
                    <a:pt x="1391019" y="2930928"/>
                  </a:lnTo>
                  <a:lnTo>
                    <a:pt x="1387665" y="3034986"/>
                  </a:lnTo>
                  <a:lnTo>
                    <a:pt x="1394982" y="3134493"/>
                  </a:lnTo>
                  <a:lnTo>
                    <a:pt x="1406087" y="3218853"/>
                  </a:lnTo>
                  <a:lnTo>
                    <a:pt x="1422482" y="3319447"/>
                  </a:lnTo>
                  <a:lnTo>
                    <a:pt x="1434805" y="3427726"/>
                  </a:lnTo>
                  <a:lnTo>
                    <a:pt x="1446108" y="3482910"/>
                  </a:lnTo>
                  <a:lnTo>
                    <a:pt x="1459249" y="3517801"/>
                  </a:lnTo>
                  <a:lnTo>
                    <a:pt x="1466705" y="3523720"/>
                  </a:lnTo>
                  <a:lnTo>
                    <a:pt x="1474497" y="3522021"/>
                  </a:lnTo>
                  <a:lnTo>
                    <a:pt x="1482514" y="3515243"/>
                  </a:lnTo>
                  <a:lnTo>
                    <a:pt x="1487859" y="3499436"/>
                  </a:lnTo>
                  <a:lnTo>
                    <a:pt x="1496437" y="3404243"/>
                  </a:lnTo>
                  <a:lnTo>
                    <a:pt x="1498131" y="3309500"/>
                  </a:lnTo>
                  <a:lnTo>
                    <a:pt x="1498538" y="3039207"/>
                  </a:lnTo>
                  <a:lnTo>
                    <a:pt x="1506070" y="2965941"/>
                  </a:lnTo>
                  <a:lnTo>
                    <a:pt x="1516002" y="2891045"/>
                  </a:lnTo>
                  <a:lnTo>
                    <a:pt x="1520417" y="2815425"/>
                  </a:lnTo>
                  <a:lnTo>
                    <a:pt x="1522379" y="2735719"/>
                  </a:lnTo>
                  <a:lnTo>
                    <a:pt x="1524662" y="2651847"/>
                  </a:lnTo>
                  <a:lnTo>
                    <a:pt x="1532470" y="2517360"/>
                  </a:lnTo>
                  <a:lnTo>
                    <a:pt x="1534791" y="2425446"/>
                  </a:lnTo>
                  <a:lnTo>
                    <a:pt x="1539586" y="2336618"/>
                  </a:lnTo>
                  <a:lnTo>
                    <a:pt x="1566454" y="2012731"/>
                  </a:lnTo>
                  <a:lnTo>
                    <a:pt x="1578588" y="1916593"/>
                  </a:lnTo>
                  <a:lnTo>
                    <a:pt x="1591977" y="1822124"/>
                  </a:lnTo>
                  <a:lnTo>
                    <a:pt x="1602632" y="1728397"/>
                  </a:lnTo>
                  <a:lnTo>
                    <a:pt x="1615834" y="1635000"/>
                  </a:lnTo>
                  <a:lnTo>
                    <a:pt x="1639133" y="1495151"/>
                  </a:lnTo>
                  <a:lnTo>
                    <a:pt x="1672290" y="1308834"/>
                  </a:lnTo>
                  <a:lnTo>
                    <a:pt x="1692889" y="1219457"/>
                  </a:lnTo>
                  <a:lnTo>
                    <a:pt x="1716155" y="1134108"/>
                  </a:lnTo>
                  <a:lnTo>
                    <a:pt x="1740607" y="1053841"/>
                  </a:lnTo>
                  <a:lnTo>
                    <a:pt x="1778173" y="937252"/>
                  </a:lnTo>
                  <a:lnTo>
                    <a:pt x="1799686" y="860517"/>
                  </a:lnTo>
                  <a:lnTo>
                    <a:pt x="1820065" y="785490"/>
                  </a:lnTo>
                  <a:lnTo>
                    <a:pt x="1855338" y="681195"/>
                  </a:lnTo>
                  <a:lnTo>
                    <a:pt x="1891190" y="588518"/>
                  </a:lnTo>
                  <a:lnTo>
                    <a:pt x="1929304" y="484398"/>
                  </a:lnTo>
                  <a:lnTo>
                    <a:pt x="1971134" y="375365"/>
                  </a:lnTo>
                  <a:lnTo>
                    <a:pt x="2003218" y="279529"/>
                  </a:lnTo>
                  <a:lnTo>
                    <a:pt x="2042016" y="214230"/>
                  </a:lnTo>
                  <a:lnTo>
                    <a:pt x="2061823" y="200036"/>
                  </a:lnTo>
                  <a:lnTo>
                    <a:pt x="2068798" y="202743"/>
                  </a:lnTo>
                  <a:lnTo>
                    <a:pt x="2073448" y="211602"/>
                  </a:lnTo>
                  <a:lnTo>
                    <a:pt x="2076548" y="224564"/>
                  </a:lnTo>
                  <a:lnTo>
                    <a:pt x="2076230" y="250256"/>
                  </a:lnTo>
                  <a:lnTo>
                    <a:pt x="2063668" y="357051"/>
                  </a:lnTo>
                  <a:lnTo>
                    <a:pt x="2039730" y="445889"/>
                  </a:lnTo>
                  <a:lnTo>
                    <a:pt x="2023122" y="528361"/>
                  </a:lnTo>
                  <a:lnTo>
                    <a:pt x="1951396" y="824227"/>
                  </a:lnTo>
                  <a:lnTo>
                    <a:pt x="1926080" y="938363"/>
                  </a:lnTo>
                  <a:lnTo>
                    <a:pt x="1832982" y="1397795"/>
                  </a:lnTo>
                  <a:lnTo>
                    <a:pt x="1819811" y="1486184"/>
                  </a:lnTo>
                  <a:lnTo>
                    <a:pt x="1809254" y="1578620"/>
                  </a:lnTo>
                  <a:lnTo>
                    <a:pt x="1786636" y="1819512"/>
                  </a:lnTo>
                  <a:lnTo>
                    <a:pt x="1781809" y="1921029"/>
                  </a:lnTo>
                  <a:lnTo>
                    <a:pt x="1778253" y="2025884"/>
                  </a:lnTo>
                  <a:lnTo>
                    <a:pt x="1769729" y="2181528"/>
                  </a:lnTo>
                  <a:lnTo>
                    <a:pt x="1767240" y="2288887"/>
                  </a:lnTo>
                  <a:lnTo>
                    <a:pt x="1765423" y="2599435"/>
                  </a:lnTo>
                  <a:lnTo>
                    <a:pt x="1769089" y="2697580"/>
                  </a:lnTo>
                  <a:lnTo>
                    <a:pt x="1771188" y="2791529"/>
                  </a:lnTo>
                  <a:lnTo>
                    <a:pt x="1762715" y="2880321"/>
                  </a:lnTo>
                  <a:lnTo>
                    <a:pt x="1760830" y="2963059"/>
                  </a:lnTo>
                  <a:lnTo>
                    <a:pt x="1764696" y="3042164"/>
                  </a:lnTo>
                  <a:lnTo>
                    <a:pt x="1771118" y="3119656"/>
                  </a:lnTo>
                  <a:lnTo>
                    <a:pt x="1782667" y="3221199"/>
                  </a:lnTo>
                  <a:lnTo>
                    <a:pt x="1799211" y="3331042"/>
                  </a:lnTo>
                  <a:lnTo>
                    <a:pt x="1820295" y="3427877"/>
                  </a:lnTo>
                  <a:lnTo>
                    <a:pt x="1832985" y="3473234"/>
                  </a:lnTo>
                  <a:lnTo>
                    <a:pt x="1837218" y="3475663"/>
                  </a:lnTo>
                  <a:lnTo>
                    <a:pt x="1841450" y="3470227"/>
                  </a:lnTo>
                  <a:lnTo>
                    <a:pt x="1845683" y="3459548"/>
                  </a:lnTo>
                  <a:lnTo>
                    <a:pt x="1852477" y="3364117"/>
                  </a:lnTo>
                  <a:lnTo>
                    <a:pt x="1850055" y="3257046"/>
                  </a:lnTo>
                  <a:lnTo>
                    <a:pt x="1843999" y="3166735"/>
                  </a:lnTo>
                  <a:lnTo>
                    <a:pt x="1845404" y="3100232"/>
                  </a:lnTo>
                  <a:lnTo>
                    <a:pt x="1859240" y="2991390"/>
                  </a:lnTo>
                  <a:lnTo>
                    <a:pt x="1863467" y="2916467"/>
                  </a:lnTo>
                  <a:lnTo>
                    <a:pt x="1861583" y="2833309"/>
                  </a:lnTo>
                  <a:lnTo>
                    <a:pt x="1857453" y="2743198"/>
                  </a:lnTo>
                  <a:lnTo>
                    <a:pt x="1855617" y="2646703"/>
                  </a:lnTo>
                  <a:lnTo>
                    <a:pt x="1858565" y="2547373"/>
                  </a:lnTo>
                  <a:lnTo>
                    <a:pt x="1863167" y="2446782"/>
                  </a:lnTo>
                  <a:lnTo>
                    <a:pt x="1865212" y="2345630"/>
                  </a:lnTo>
                  <a:lnTo>
                    <a:pt x="1869884" y="2244229"/>
                  </a:lnTo>
                  <a:lnTo>
                    <a:pt x="1876664" y="2144129"/>
                  </a:lnTo>
                  <a:lnTo>
                    <a:pt x="1909234" y="1755305"/>
                  </a:lnTo>
                  <a:lnTo>
                    <a:pt x="1921434" y="1664833"/>
                  </a:lnTo>
                  <a:lnTo>
                    <a:pt x="1934854" y="1576175"/>
                  </a:lnTo>
                  <a:lnTo>
                    <a:pt x="1945521" y="1485031"/>
                  </a:lnTo>
                  <a:lnTo>
                    <a:pt x="1958729" y="1396544"/>
                  </a:lnTo>
                  <a:lnTo>
                    <a:pt x="1974006" y="1311591"/>
                  </a:lnTo>
                  <a:lnTo>
                    <a:pt x="1990204" y="1231501"/>
                  </a:lnTo>
                  <a:lnTo>
                    <a:pt x="2010573" y="1149809"/>
                  </a:lnTo>
                  <a:lnTo>
                    <a:pt x="2032326" y="1067875"/>
                  </a:lnTo>
                  <a:lnTo>
                    <a:pt x="2060439" y="953170"/>
                  </a:lnTo>
                  <a:lnTo>
                    <a:pt x="2108149" y="771189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9017803" y="1199396"/>
              <a:ext cx="338605" cy="3495063"/>
            </a:xfrm>
            <a:custGeom>
              <a:avLst/>
              <a:gdLst/>
              <a:ahLst/>
              <a:cxnLst/>
              <a:rect l="0" t="0" r="0" b="0"/>
              <a:pathLst>
                <a:path w="338605" h="3495063">
                  <a:moveTo>
                    <a:pt x="278597" y="57904"/>
                  </a:moveTo>
                  <a:lnTo>
                    <a:pt x="292081" y="30936"/>
                  </a:lnTo>
                  <a:lnTo>
                    <a:pt x="298875" y="20169"/>
                  </a:lnTo>
                  <a:lnTo>
                    <a:pt x="306226" y="10170"/>
                  </a:lnTo>
                  <a:lnTo>
                    <a:pt x="313949" y="681"/>
                  </a:lnTo>
                  <a:lnTo>
                    <a:pt x="320509" y="0"/>
                  </a:lnTo>
                  <a:lnTo>
                    <a:pt x="326294" y="5190"/>
                  </a:lnTo>
                  <a:lnTo>
                    <a:pt x="331561" y="14294"/>
                  </a:lnTo>
                  <a:lnTo>
                    <a:pt x="337414" y="46988"/>
                  </a:lnTo>
                  <a:lnTo>
                    <a:pt x="338604" y="88330"/>
                  </a:lnTo>
                  <a:lnTo>
                    <a:pt x="331341" y="151272"/>
                  </a:lnTo>
                  <a:lnTo>
                    <a:pt x="324146" y="193475"/>
                  </a:lnTo>
                  <a:lnTo>
                    <a:pt x="312162" y="256901"/>
                  </a:lnTo>
                  <a:lnTo>
                    <a:pt x="306618" y="279469"/>
                  </a:lnTo>
                  <a:lnTo>
                    <a:pt x="300099" y="302980"/>
                  </a:lnTo>
                  <a:lnTo>
                    <a:pt x="292932" y="327121"/>
                  </a:lnTo>
                  <a:lnTo>
                    <a:pt x="286743" y="353093"/>
                  </a:lnTo>
                  <a:lnTo>
                    <a:pt x="281204" y="380286"/>
                  </a:lnTo>
                  <a:lnTo>
                    <a:pt x="271289" y="436840"/>
                  </a:lnTo>
                  <a:lnTo>
                    <a:pt x="262178" y="494901"/>
                  </a:lnTo>
                  <a:lnTo>
                    <a:pt x="256362" y="525624"/>
                  </a:lnTo>
                  <a:lnTo>
                    <a:pt x="218632" y="696240"/>
                  </a:lnTo>
                  <a:lnTo>
                    <a:pt x="211809" y="733228"/>
                  </a:lnTo>
                  <a:lnTo>
                    <a:pt x="205849" y="770586"/>
                  </a:lnTo>
                  <a:lnTo>
                    <a:pt x="195464" y="845963"/>
                  </a:lnTo>
                  <a:lnTo>
                    <a:pt x="186146" y="921797"/>
                  </a:lnTo>
                  <a:lnTo>
                    <a:pt x="180274" y="961210"/>
                  </a:lnTo>
                  <a:lnTo>
                    <a:pt x="166224" y="1042632"/>
                  </a:lnTo>
                  <a:lnTo>
                    <a:pt x="159937" y="1084100"/>
                  </a:lnTo>
                  <a:lnTo>
                    <a:pt x="149189" y="1167806"/>
                  </a:lnTo>
                  <a:lnTo>
                    <a:pt x="142936" y="1209883"/>
                  </a:lnTo>
                  <a:lnTo>
                    <a:pt x="122063" y="1336522"/>
                  </a:lnTo>
                  <a:lnTo>
                    <a:pt x="104902" y="1464826"/>
                  </a:lnTo>
                  <a:lnTo>
                    <a:pt x="90392" y="1554799"/>
                  </a:lnTo>
                  <a:lnTo>
                    <a:pt x="83982" y="1600523"/>
                  </a:lnTo>
                  <a:lnTo>
                    <a:pt x="73097" y="1692720"/>
                  </a:lnTo>
                  <a:lnTo>
                    <a:pt x="59036" y="1831893"/>
                  </a:lnTo>
                  <a:lnTo>
                    <a:pt x="54014" y="1924902"/>
                  </a:lnTo>
                  <a:lnTo>
                    <a:pt x="50371" y="2017981"/>
                  </a:lnTo>
                  <a:lnTo>
                    <a:pt x="44048" y="2111090"/>
                  </a:lnTo>
                  <a:lnTo>
                    <a:pt x="40297" y="2204212"/>
                  </a:lnTo>
                  <a:lnTo>
                    <a:pt x="38186" y="2343906"/>
                  </a:lnTo>
                  <a:lnTo>
                    <a:pt x="36280" y="2435627"/>
                  </a:lnTo>
                  <a:lnTo>
                    <a:pt x="30730" y="2523429"/>
                  </a:lnTo>
                  <a:lnTo>
                    <a:pt x="25863" y="2565187"/>
                  </a:lnTo>
                  <a:lnTo>
                    <a:pt x="19797" y="2605726"/>
                  </a:lnTo>
                  <a:lnTo>
                    <a:pt x="12930" y="2645451"/>
                  </a:lnTo>
                  <a:lnTo>
                    <a:pt x="5301" y="2723458"/>
                  </a:lnTo>
                  <a:lnTo>
                    <a:pt x="1910" y="2799050"/>
                  </a:lnTo>
                  <a:lnTo>
                    <a:pt x="0" y="2905074"/>
                  </a:lnTo>
                  <a:lnTo>
                    <a:pt x="846" y="3006574"/>
                  </a:lnTo>
                  <a:lnTo>
                    <a:pt x="7995" y="3099834"/>
                  </a:lnTo>
                  <a:lnTo>
                    <a:pt x="12152" y="3188615"/>
                  </a:lnTo>
                  <a:lnTo>
                    <a:pt x="21693" y="3269170"/>
                  </a:lnTo>
                  <a:lnTo>
                    <a:pt x="32046" y="3343838"/>
                  </a:lnTo>
                  <a:lnTo>
                    <a:pt x="40022" y="3421066"/>
                  </a:lnTo>
                  <a:lnTo>
                    <a:pt x="46975" y="3456231"/>
                  </a:lnTo>
                  <a:lnTo>
                    <a:pt x="54768" y="3490675"/>
                  </a:lnTo>
                  <a:lnTo>
                    <a:pt x="60233" y="3495062"/>
                  </a:lnTo>
                  <a:lnTo>
                    <a:pt x="66699" y="3490932"/>
                  </a:lnTo>
                  <a:lnTo>
                    <a:pt x="73831" y="3481122"/>
                  </a:lnTo>
                  <a:lnTo>
                    <a:pt x="81757" y="3443882"/>
                  </a:lnTo>
                  <a:lnTo>
                    <a:pt x="86845" y="3352973"/>
                  </a:lnTo>
                  <a:lnTo>
                    <a:pt x="87849" y="3265662"/>
                  </a:lnTo>
                  <a:lnTo>
                    <a:pt x="88096" y="2848568"/>
                  </a:lnTo>
                  <a:lnTo>
                    <a:pt x="95622" y="2774221"/>
                  </a:lnTo>
                  <a:lnTo>
                    <a:pt x="101580" y="2736615"/>
                  </a:lnTo>
                  <a:lnTo>
                    <a:pt x="111963" y="2657201"/>
                  </a:lnTo>
                  <a:lnTo>
                    <a:pt x="119871" y="2574869"/>
                  </a:lnTo>
                  <a:lnTo>
                    <a:pt x="123385" y="2491240"/>
                  </a:lnTo>
                  <a:lnTo>
                    <a:pt x="125363" y="2364824"/>
                  </a:lnTo>
                  <a:lnTo>
                    <a:pt x="129589" y="2280294"/>
                  </a:lnTo>
                  <a:lnTo>
                    <a:pt x="136171" y="2195688"/>
                  </a:lnTo>
                  <a:lnTo>
                    <a:pt x="143800" y="2111049"/>
                  </a:lnTo>
                  <a:lnTo>
                    <a:pt x="149221" y="2068723"/>
                  </a:lnTo>
                  <a:lnTo>
                    <a:pt x="155657" y="2026394"/>
                  </a:lnTo>
                  <a:lnTo>
                    <a:pt x="162770" y="1984064"/>
                  </a:lnTo>
                  <a:lnTo>
                    <a:pt x="174437" y="1903164"/>
                  </a:lnTo>
                  <a:lnTo>
                    <a:pt x="193424" y="1754488"/>
                  </a:lnTo>
                  <a:lnTo>
                    <a:pt x="199237" y="1720949"/>
                  </a:lnTo>
                  <a:lnTo>
                    <a:pt x="205934" y="1688712"/>
                  </a:lnTo>
                  <a:lnTo>
                    <a:pt x="213222" y="1657342"/>
                  </a:lnTo>
                  <a:lnTo>
                    <a:pt x="220902" y="1630785"/>
                  </a:lnTo>
                  <a:lnTo>
                    <a:pt x="228844" y="1607435"/>
                  </a:lnTo>
                  <a:lnTo>
                    <a:pt x="243785" y="1567851"/>
                  </a:lnTo>
                  <a:lnTo>
                    <a:pt x="265897" y="1505704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632700" y="971157"/>
              <a:ext cx="1778001" cy="3869803"/>
            </a:xfrm>
            <a:custGeom>
              <a:avLst/>
              <a:gdLst/>
              <a:ahLst/>
              <a:cxnLst/>
              <a:rect l="0" t="0" r="0" b="0"/>
              <a:pathLst>
                <a:path w="1778001" h="3869803">
                  <a:moveTo>
                    <a:pt x="1778000" y="1518043"/>
                  </a:moveTo>
                  <a:lnTo>
                    <a:pt x="1760323" y="1641779"/>
                  </a:lnTo>
                  <a:lnTo>
                    <a:pt x="1752714" y="1745998"/>
                  </a:lnTo>
                  <a:lnTo>
                    <a:pt x="1739086" y="1855641"/>
                  </a:lnTo>
                  <a:lnTo>
                    <a:pt x="1730721" y="1952035"/>
                  </a:lnTo>
                  <a:lnTo>
                    <a:pt x="1724480" y="2052092"/>
                  </a:lnTo>
                  <a:lnTo>
                    <a:pt x="1709729" y="2193779"/>
                  </a:lnTo>
                  <a:lnTo>
                    <a:pt x="1704149" y="2306224"/>
                  </a:lnTo>
                  <a:lnTo>
                    <a:pt x="1693536" y="2468136"/>
                  </a:lnTo>
                  <a:lnTo>
                    <a:pt x="1691071" y="2551788"/>
                  </a:lnTo>
                  <a:lnTo>
                    <a:pt x="1680760" y="2711742"/>
                  </a:lnTo>
                  <a:lnTo>
                    <a:pt x="1678338" y="2794113"/>
                  </a:lnTo>
                  <a:lnTo>
                    <a:pt x="1663490" y="2913078"/>
                  </a:lnTo>
                  <a:lnTo>
                    <a:pt x="1654701" y="3028760"/>
                  </a:lnTo>
                  <a:lnTo>
                    <a:pt x="1652096" y="3143470"/>
                  </a:lnTo>
                  <a:lnTo>
                    <a:pt x="1658067" y="3251150"/>
                  </a:lnTo>
                  <a:lnTo>
                    <a:pt x="1663998" y="3388670"/>
                  </a:lnTo>
                  <a:lnTo>
                    <a:pt x="1673509" y="3487804"/>
                  </a:lnTo>
                  <a:lnTo>
                    <a:pt x="1689365" y="3598583"/>
                  </a:lnTo>
                  <a:lnTo>
                    <a:pt x="1706085" y="3701996"/>
                  </a:lnTo>
                  <a:lnTo>
                    <a:pt x="1724696" y="3819450"/>
                  </a:lnTo>
                  <a:lnTo>
                    <a:pt x="1733199" y="3864582"/>
                  </a:lnTo>
                  <a:lnTo>
                    <a:pt x="1736844" y="3869802"/>
                  </a:lnTo>
                  <a:lnTo>
                    <a:pt x="1740685" y="3869049"/>
                  </a:lnTo>
                  <a:lnTo>
                    <a:pt x="1744657" y="3864313"/>
                  </a:lnTo>
                  <a:lnTo>
                    <a:pt x="1745893" y="3855512"/>
                  </a:lnTo>
                  <a:lnTo>
                    <a:pt x="1736611" y="3744765"/>
                  </a:lnTo>
                  <a:lnTo>
                    <a:pt x="1727027" y="3633854"/>
                  </a:lnTo>
                  <a:lnTo>
                    <a:pt x="1713629" y="3532575"/>
                  </a:lnTo>
                  <a:lnTo>
                    <a:pt x="1704137" y="3424609"/>
                  </a:lnTo>
                  <a:lnTo>
                    <a:pt x="1693533" y="3302885"/>
                  </a:lnTo>
                  <a:lnTo>
                    <a:pt x="1686213" y="3182258"/>
                  </a:lnTo>
                  <a:lnTo>
                    <a:pt x="1678338" y="3063311"/>
                  </a:lnTo>
                  <a:lnTo>
                    <a:pt x="1696759" y="2911293"/>
                  </a:lnTo>
                  <a:lnTo>
                    <a:pt x="1696543" y="2812331"/>
                  </a:lnTo>
                  <a:lnTo>
                    <a:pt x="1691305" y="2711513"/>
                  </a:lnTo>
                  <a:lnTo>
                    <a:pt x="1689753" y="2610145"/>
                  </a:lnTo>
                  <a:lnTo>
                    <a:pt x="1689137" y="2377363"/>
                  </a:lnTo>
                  <a:lnTo>
                    <a:pt x="1695853" y="2279558"/>
                  </a:lnTo>
                  <a:lnTo>
                    <a:pt x="1700038" y="2181278"/>
                  </a:lnTo>
                  <a:lnTo>
                    <a:pt x="1701567" y="2016921"/>
                  </a:lnTo>
                  <a:lnTo>
                    <a:pt x="1701786" y="1806119"/>
                  </a:lnTo>
                  <a:lnTo>
                    <a:pt x="1711849" y="1661533"/>
                  </a:lnTo>
                  <a:lnTo>
                    <a:pt x="1720719" y="1550149"/>
                  </a:lnTo>
                  <a:lnTo>
                    <a:pt x="1725919" y="1434439"/>
                  </a:lnTo>
                  <a:lnTo>
                    <a:pt x="1730709" y="1328589"/>
                  </a:lnTo>
                  <a:lnTo>
                    <a:pt x="1746104" y="1160739"/>
                  </a:lnTo>
                  <a:lnTo>
                    <a:pt x="1751745" y="1049033"/>
                  </a:lnTo>
                  <a:lnTo>
                    <a:pt x="1761215" y="942426"/>
                  </a:lnTo>
                  <a:lnTo>
                    <a:pt x="1764941" y="824047"/>
                  </a:lnTo>
                  <a:lnTo>
                    <a:pt x="1766679" y="710800"/>
                  </a:lnTo>
                  <a:lnTo>
                    <a:pt x="1777214" y="591020"/>
                  </a:lnTo>
                  <a:lnTo>
                    <a:pt x="1777931" y="461719"/>
                  </a:lnTo>
                  <a:lnTo>
                    <a:pt x="1769262" y="348200"/>
                  </a:lnTo>
                  <a:lnTo>
                    <a:pt x="1764236" y="231465"/>
                  </a:lnTo>
                  <a:lnTo>
                    <a:pt x="1747669" y="149555"/>
                  </a:lnTo>
                  <a:lnTo>
                    <a:pt x="1735827" y="126189"/>
                  </a:lnTo>
                  <a:lnTo>
                    <a:pt x="1705229" y="81450"/>
                  </a:lnTo>
                  <a:lnTo>
                    <a:pt x="1695618" y="72070"/>
                  </a:lnTo>
                  <a:lnTo>
                    <a:pt x="1649779" y="43113"/>
                  </a:lnTo>
                  <a:lnTo>
                    <a:pt x="1623646" y="28552"/>
                  </a:lnTo>
                  <a:lnTo>
                    <a:pt x="1593216" y="17376"/>
                  </a:lnTo>
                  <a:lnTo>
                    <a:pt x="1557115" y="11469"/>
                  </a:lnTo>
                  <a:lnTo>
                    <a:pt x="1517550" y="8843"/>
                  </a:lnTo>
                  <a:lnTo>
                    <a:pt x="1476448" y="7676"/>
                  </a:lnTo>
                  <a:lnTo>
                    <a:pt x="788598" y="6743"/>
                  </a:lnTo>
                  <a:lnTo>
                    <a:pt x="740718" y="0"/>
                  </a:lnTo>
                  <a:lnTo>
                    <a:pt x="709267" y="453"/>
                  </a:lnTo>
                  <a:lnTo>
                    <a:pt x="659827" y="4879"/>
                  </a:lnTo>
                  <a:lnTo>
                    <a:pt x="609430" y="6190"/>
                  </a:lnTo>
                  <a:lnTo>
                    <a:pt x="571424" y="7908"/>
                  </a:lnTo>
                  <a:lnTo>
                    <a:pt x="498726" y="15398"/>
                  </a:lnTo>
                  <a:lnTo>
                    <a:pt x="458252" y="17645"/>
                  </a:lnTo>
                  <a:lnTo>
                    <a:pt x="403732" y="18910"/>
                  </a:lnTo>
                  <a:lnTo>
                    <a:pt x="0" y="19443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8" name="Freeform 277"/>
          <p:cNvSpPr/>
          <p:nvPr/>
        </p:nvSpPr>
        <p:spPr>
          <a:xfrm>
            <a:off x="7962900" y="28321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7534836" y="2882570"/>
            <a:ext cx="130052" cy="103362"/>
          </a:xfrm>
          <a:custGeom>
            <a:avLst/>
            <a:gdLst/>
            <a:ahLst/>
            <a:cxnLst/>
            <a:rect l="0" t="0" r="0" b="0"/>
            <a:pathLst>
              <a:path w="130052" h="103362">
                <a:moveTo>
                  <a:pt x="59764" y="13030"/>
                </a:moveTo>
                <a:lnTo>
                  <a:pt x="39538" y="19772"/>
                </a:lnTo>
                <a:lnTo>
                  <a:pt x="30758" y="24580"/>
                </a:lnTo>
                <a:lnTo>
                  <a:pt x="22082" y="30607"/>
                </a:lnTo>
                <a:lnTo>
                  <a:pt x="13476" y="37448"/>
                </a:lnTo>
                <a:lnTo>
                  <a:pt x="9150" y="47653"/>
                </a:lnTo>
                <a:lnTo>
                  <a:pt x="7677" y="60101"/>
                </a:lnTo>
                <a:lnTo>
                  <a:pt x="8105" y="74044"/>
                </a:lnTo>
                <a:lnTo>
                  <a:pt x="11214" y="80517"/>
                </a:lnTo>
                <a:lnTo>
                  <a:pt x="16108" y="82010"/>
                </a:lnTo>
                <a:lnTo>
                  <a:pt x="22193" y="80183"/>
                </a:lnTo>
                <a:lnTo>
                  <a:pt x="24839" y="74732"/>
                </a:lnTo>
                <a:lnTo>
                  <a:pt x="25191" y="66864"/>
                </a:lnTo>
                <a:lnTo>
                  <a:pt x="24015" y="57386"/>
                </a:lnTo>
                <a:lnTo>
                  <a:pt x="20409" y="48245"/>
                </a:lnTo>
                <a:lnTo>
                  <a:pt x="15183" y="39329"/>
                </a:lnTo>
                <a:lnTo>
                  <a:pt x="8876" y="30562"/>
                </a:lnTo>
                <a:lnTo>
                  <a:pt x="4672" y="30363"/>
                </a:lnTo>
                <a:lnTo>
                  <a:pt x="1869" y="35874"/>
                </a:lnTo>
                <a:lnTo>
                  <a:pt x="0" y="45192"/>
                </a:lnTo>
                <a:lnTo>
                  <a:pt x="166" y="55638"/>
                </a:lnTo>
                <a:lnTo>
                  <a:pt x="1687" y="66835"/>
                </a:lnTo>
                <a:lnTo>
                  <a:pt x="4113" y="78533"/>
                </a:lnTo>
                <a:lnTo>
                  <a:pt x="12785" y="86332"/>
                </a:lnTo>
                <a:lnTo>
                  <a:pt x="25623" y="91531"/>
                </a:lnTo>
                <a:lnTo>
                  <a:pt x="41236" y="94997"/>
                </a:lnTo>
                <a:lnTo>
                  <a:pt x="55878" y="94486"/>
                </a:lnTo>
                <a:lnTo>
                  <a:pt x="69874" y="91323"/>
                </a:lnTo>
                <a:lnTo>
                  <a:pt x="83436" y="86392"/>
                </a:lnTo>
                <a:lnTo>
                  <a:pt x="95302" y="80282"/>
                </a:lnTo>
                <a:lnTo>
                  <a:pt x="106034" y="73387"/>
                </a:lnTo>
                <a:lnTo>
                  <a:pt x="116010" y="65968"/>
                </a:lnTo>
                <a:lnTo>
                  <a:pt x="122661" y="55377"/>
                </a:lnTo>
                <a:lnTo>
                  <a:pt x="127095" y="42672"/>
                </a:lnTo>
                <a:lnTo>
                  <a:pt x="130051" y="28558"/>
                </a:lnTo>
                <a:lnTo>
                  <a:pt x="127789" y="17738"/>
                </a:lnTo>
                <a:lnTo>
                  <a:pt x="122047" y="9113"/>
                </a:lnTo>
                <a:lnTo>
                  <a:pt x="113986" y="1952"/>
                </a:lnTo>
                <a:lnTo>
                  <a:pt x="102967" y="0"/>
                </a:lnTo>
                <a:lnTo>
                  <a:pt x="89977" y="1521"/>
                </a:lnTo>
                <a:lnTo>
                  <a:pt x="75673" y="5357"/>
                </a:lnTo>
                <a:lnTo>
                  <a:pt x="63314" y="10737"/>
                </a:lnTo>
                <a:lnTo>
                  <a:pt x="52252" y="17145"/>
                </a:lnTo>
                <a:lnTo>
                  <a:pt x="42056" y="24240"/>
                </a:lnTo>
                <a:lnTo>
                  <a:pt x="32436" y="31792"/>
                </a:lnTo>
                <a:lnTo>
                  <a:pt x="23201" y="39649"/>
                </a:lnTo>
                <a:lnTo>
                  <a:pt x="14221" y="47709"/>
                </a:lnTo>
                <a:lnTo>
                  <a:pt x="9646" y="57316"/>
                </a:lnTo>
                <a:lnTo>
                  <a:pt x="8008" y="67954"/>
                </a:lnTo>
                <a:lnTo>
                  <a:pt x="8326" y="79279"/>
                </a:lnTo>
                <a:lnTo>
                  <a:pt x="12772" y="88240"/>
                </a:lnTo>
                <a:lnTo>
                  <a:pt x="19969" y="95626"/>
                </a:lnTo>
                <a:lnTo>
                  <a:pt x="29000" y="101960"/>
                </a:lnTo>
                <a:lnTo>
                  <a:pt x="39255" y="103361"/>
                </a:lnTo>
                <a:lnTo>
                  <a:pt x="50325" y="101473"/>
                </a:lnTo>
                <a:lnTo>
                  <a:pt x="61938" y="97392"/>
                </a:lnTo>
                <a:lnTo>
                  <a:pt x="71091" y="90438"/>
                </a:lnTo>
                <a:lnTo>
                  <a:pt x="78604" y="81568"/>
                </a:lnTo>
                <a:lnTo>
                  <a:pt x="85024" y="71422"/>
                </a:lnTo>
                <a:lnTo>
                  <a:pt x="87893" y="60424"/>
                </a:lnTo>
                <a:lnTo>
                  <a:pt x="88394" y="48859"/>
                </a:lnTo>
                <a:lnTo>
                  <a:pt x="87318" y="36916"/>
                </a:lnTo>
                <a:lnTo>
                  <a:pt x="80955" y="28954"/>
                </a:lnTo>
                <a:lnTo>
                  <a:pt x="71069" y="23646"/>
                </a:lnTo>
                <a:lnTo>
                  <a:pt x="8964" y="257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" name="Group 284"/>
          <p:cNvGrpSpPr/>
          <p:nvPr/>
        </p:nvGrpSpPr>
        <p:grpSpPr>
          <a:xfrm>
            <a:off x="5334221" y="6299200"/>
            <a:ext cx="1103886" cy="673101"/>
            <a:chOff x="5334221" y="6299200"/>
            <a:chExt cx="1103886" cy="673101"/>
          </a:xfrm>
        </p:grpSpPr>
        <p:sp>
          <p:nvSpPr>
            <p:cNvPr id="280" name="Freeform 279"/>
            <p:cNvSpPr/>
            <p:nvPr/>
          </p:nvSpPr>
          <p:spPr>
            <a:xfrm>
              <a:off x="5334221" y="6337300"/>
              <a:ext cx="126780" cy="482601"/>
            </a:xfrm>
            <a:custGeom>
              <a:avLst/>
              <a:gdLst/>
              <a:ahLst/>
              <a:cxnLst/>
              <a:rect l="0" t="0" r="0" b="0"/>
              <a:pathLst>
                <a:path w="126780" h="482601">
                  <a:moveTo>
                    <a:pt x="126779" y="0"/>
                  </a:moveTo>
                  <a:lnTo>
                    <a:pt x="91425" y="35353"/>
                  </a:lnTo>
                  <a:lnTo>
                    <a:pt x="83454" y="44735"/>
                  </a:lnTo>
                  <a:lnTo>
                    <a:pt x="75318" y="55223"/>
                  </a:lnTo>
                  <a:lnTo>
                    <a:pt x="67071" y="66449"/>
                  </a:lnTo>
                  <a:lnTo>
                    <a:pt x="60162" y="78166"/>
                  </a:lnTo>
                  <a:lnTo>
                    <a:pt x="54146" y="90210"/>
                  </a:lnTo>
                  <a:lnTo>
                    <a:pt x="48723" y="102473"/>
                  </a:lnTo>
                  <a:lnTo>
                    <a:pt x="43697" y="114882"/>
                  </a:lnTo>
                  <a:lnTo>
                    <a:pt x="34350" y="139958"/>
                  </a:lnTo>
                  <a:lnTo>
                    <a:pt x="21154" y="177876"/>
                  </a:lnTo>
                  <a:lnTo>
                    <a:pt x="16851" y="191961"/>
                  </a:lnTo>
                  <a:lnTo>
                    <a:pt x="8307" y="222664"/>
                  </a:lnTo>
                  <a:lnTo>
                    <a:pt x="5464" y="240165"/>
                  </a:lnTo>
                  <a:lnTo>
                    <a:pt x="3569" y="258888"/>
                  </a:lnTo>
                  <a:lnTo>
                    <a:pt x="2305" y="278425"/>
                  </a:lnTo>
                  <a:lnTo>
                    <a:pt x="902" y="315185"/>
                  </a:lnTo>
                  <a:lnTo>
                    <a:pt x="111" y="371377"/>
                  </a:lnTo>
                  <a:lnTo>
                    <a:pt x="0" y="391517"/>
                  </a:lnTo>
                  <a:lnTo>
                    <a:pt x="1338" y="409178"/>
                  </a:lnTo>
                  <a:lnTo>
                    <a:pt x="3640" y="425186"/>
                  </a:lnTo>
                  <a:lnTo>
                    <a:pt x="25179" y="482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5512569" y="6451600"/>
              <a:ext cx="207563" cy="318491"/>
            </a:xfrm>
            <a:custGeom>
              <a:avLst/>
              <a:gdLst/>
              <a:ahLst/>
              <a:cxnLst/>
              <a:rect l="0" t="0" r="0" b="0"/>
              <a:pathLst>
                <a:path w="207563" h="318491">
                  <a:moveTo>
                    <a:pt x="50031" y="25400"/>
                  </a:moveTo>
                  <a:lnTo>
                    <a:pt x="36546" y="38884"/>
                  </a:lnTo>
                  <a:lnTo>
                    <a:pt x="31163" y="48500"/>
                  </a:lnTo>
                  <a:lnTo>
                    <a:pt x="26164" y="60555"/>
                  </a:lnTo>
                  <a:lnTo>
                    <a:pt x="8000" y="113718"/>
                  </a:lnTo>
                  <a:lnTo>
                    <a:pt x="5077" y="128023"/>
                  </a:lnTo>
                  <a:lnTo>
                    <a:pt x="3128" y="143204"/>
                  </a:lnTo>
                  <a:lnTo>
                    <a:pt x="1829" y="158969"/>
                  </a:lnTo>
                  <a:lnTo>
                    <a:pt x="963" y="175124"/>
                  </a:lnTo>
                  <a:lnTo>
                    <a:pt x="0" y="208125"/>
                  </a:lnTo>
                  <a:lnTo>
                    <a:pt x="1155" y="223417"/>
                  </a:lnTo>
                  <a:lnTo>
                    <a:pt x="3336" y="237844"/>
                  </a:lnTo>
                  <a:lnTo>
                    <a:pt x="6201" y="251696"/>
                  </a:lnTo>
                  <a:lnTo>
                    <a:pt x="10933" y="263752"/>
                  </a:lnTo>
                  <a:lnTo>
                    <a:pt x="16910" y="274613"/>
                  </a:lnTo>
                  <a:lnTo>
                    <a:pt x="23717" y="284675"/>
                  </a:lnTo>
                  <a:lnTo>
                    <a:pt x="31077" y="294206"/>
                  </a:lnTo>
                  <a:lnTo>
                    <a:pt x="38806" y="303382"/>
                  </a:lnTo>
                  <a:lnTo>
                    <a:pt x="46781" y="312321"/>
                  </a:lnTo>
                  <a:lnTo>
                    <a:pt x="57742" y="316869"/>
                  </a:lnTo>
                  <a:lnTo>
                    <a:pt x="70694" y="318490"/>
                  </a:lnTo>
                  <a:lnTo>
                    <a:pt x="84973" y="318160"/>
                  </a:lnTo>
                  <a:lnTo>
                    <a:pt x="97314" y="315117"/>
                  </a:lnTo>
                  <a:lnTo>
                    <a:pt x="108364" y="310267"/>
                  </a:lnTo>
                  <a:lnTo>
                    <a:pt x="118553" y="304211"/>
                  </a:lnTo>
                  <a:lnTo>
                    <a:pt x="128168" y="295940"/>
                  </a:lnTo>
                  <a:lnTo>
                    <a:pt x="137400" y="286193"/>
                  </a:lnTo>
                  <a:lnTo>
                    <a:pt x="146377" y="275462"/>
                  </a:lnTo>
                  <a:lnTo>
                    <a:pt x="155183" y="264075"/>
                  </a:lnTo>
                  <a:lnTo>
                    <a:pt x="163877" y="252249"/>
                  </a:lnTo>
                  <a:lnTo>
                    <a:pt x="172495" y="240133"/>
                  </a:lnTo>
                  <a:lnTo>
                    <a:pt x="179651" y="227822"/>
                  </a:lnTo>
                  <a:lnTo>
                    <a:pt x="185833" y="215381"/>
                  </a:lnTo>
                  <a:lnTo>
                    <a:pt x="191366" y="202854"/>
                  </a:lnTo>
                  <a:lnTo>
                    <a:pt x="196465" y="188858"/>
                  </a:lnTo>
                  <a:lnTo>
                    <a:pt x="201276" y="173883"/>
                  </a:lnTo>
                  <a:lnTo>
                    <a:pt x="205894" y="158255"/>
                  </a:lnTo>
                  <a:lnTo>
                    <a:pt x="207562" y="140781"/>
                  </a:lnTo>
                  <a:lnTo>
                    <a:pt x="207262" y="122077"/>
                  </a:lnTo>
                  <a:lnTo>
                    <a:pt x="205652" y="102551"/>
                  </a:lnTo>
                  <a:lnTo>
                    <a:pt x="201756" y="85300"/>
                  </a:lnTo>
                  <a:lnTo>
                    <a:pt x="196336" y="69567"/>
                  </a:lnTo>
                  <a:lnTo>
                    <a:pt x="189901" y="54844"/>
                  </a:lnTo>
                  <a:lnTo>
                    <a:pt x="182789" y="42207"/>
                  </a:lnTo>
                  <a:lnTo>
                    <a:pt x="175225" y="30960"/>
                  </a:lnTo>
                  <a:lnTo>
                    <a:pt x="167360" y="20640"/>
                  </a:lnTo>
                  <a:lnTo>
                    <a:pt x="157884" y="12349"/>
                  </a:lnTo>
                  <a:lnTo>
                    <a:pt x="147332" y="5410"/>
                  </a:lnTo>
                  <a:lnTo>
                    <a:pt x="8813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5829300" y="6578600"/>
              <a:ext cx="62208" cy="280907"/>
            </a:xfrm>
            <a:custGeom>
              <a:avLst/>
              <a:gdLst/>
              <a:ahLst/>
              <a:cxnLst/>
              <a:rect l="0" t="0" r="0" b="0"/>
              <a:pathLst>
                <a:path w="62208" h="280907">
                  <a:moveTo>
                    <a:pt x="0" y="0"/>
                  </a:moveTo>
                  <a:lnTo>
                    <a:pt x="13484" y="13484"/>
                  </a:lnTo>
                  <a:lnTo>
                    <a:pt x="18867" y="21689"/>
                  </a:lnTo>
                  <a:lnTo>
                    <a:pt x="23866" y="31393"/>
                  </a:lnTo>
                  <a:lnTo>
                    <a:pt x="28611" y="42095"/>
                  </a:lnTo>
                  <a:lnTo>
                    <a:pt x="34596" y="52052"/>
                  </a:lnTo>
                  <a:lnTo>
                    <a:pt x="41408" y="61512"/>
                  </a:lnTo>
                  <a:lnTo>
                    <a:pt x="48772" y="70642"/>
                  </a:lnTo>
                  <a:lnTo>
                    <a:pt x="53681" y="82372"/>
                  </a:lnTo>
                  <a:lnTo>
                    <a:pt x="56954" y="95836"/>
                  </a:lnTo>
                  <a:lnTo>
                    <a:pt x="59136" y="110458"/>
                  </a:lnTo>
                  <a:lnTo>
                    <a:pt x="60590" y="125849"/>
                  </a:lnTo>
                  <a:lnTo>
                    <a:pt x="61560" y="141755"/>
                  </a:lnTo>
                  <a:lnTo>
                    <a:pt x="62207" y="158003"/>
                  </a:lnTo>
                  <a:lnTo>
                    <a:pt x="61226" y="174480"/>
                  </a:lnTo>
                  <a:lnTo>
                    <a:pt x="59162" y="191109"/>
                  </a:lnTo>
                  <a:lnTo>
                    <a:pt x="56375" y="207839"/>
                  </a:lnTo>
                  <a:lnTo>
                    <a:pt x="53105" y="224637"/>
                  </a:lnTo>
                  <a:lnTo>
                    <a:pt x="49514" y="241480"/>
                  </a:lnTo>
                  <a:lnTo>
                    <a:pt x="43594" y="2809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6012831" y="6400800"/>
              <a:ext cx="220064" cy="313457"/>
            </a:xfrm>
            <a:custGeom>
              <a:avLst/>
              <a:gdLst/>
              <a:ahLst/>
              <a:cxnLst/>
              <a:rect l="0" t="0" r="0" b="0"/>
              <a:pathLst>
                <a:path w="220064" h="313457">
                  <a:moveTo>
                    <a:pt x="19669" y="50800"/>
                  </a:moveTo>
                  <a:lnTo>
                    <a:pt x="12927" y="71025"/>
                  </a:lnTo>
                  <a:lnTo>
                    <a:pt x="10941" y="82628"/>
                  </a:lnTo>
                  <a:lnTo>
                    <a:pt x="9616" y="96008"/>
                  </a:lnTo>
                  <a:lnTo>
                    <a:pt x="8734" y="110572"/>
                  </a:lnTo>
                  <a:lnTo>
                    <a:pt x="6734" y="124514"/>
                  </a:lnTo>
                  <a:lnTo>
                    <a:pt x="3990" y="138042"/>
                  </a:lnTo>
                  <a:lnTo>
                    <a:pt x="749" y="151295"/>
                  </a:lnTo>
                  <a:lnTo>
                    <a:pt x="0" y="165774"/>
                  </a:lnTo>
                  <a:lnTo>
                    <a:pt x="912" y="181071"/>
                  </a:lnTo>
                  <a:lnTo>
                    <a:pt x="2931" y="196915"/>
                  </a:lnTo>
                  <a:lnTo>
                    <a:pt x="5688" y="211709"/>
                  </a:lnTo>
                  <a:lnTo>
                    <a:pt x="8937" y="225806"/>
                  </a:lnTo>
                  <a:lnTo>
                    <a:pt x="12514" y="239438"/>
                  </a:lnTo>
                  <a:lnTo>
                    <a:pt x="17721" y="252758"/>
                  </a:lnTo>
                  <a:lnTo>
                    <a:pt x="24015" y="265872"/>
                  </a:lnTo>
                  <a:lnTo>
                    <a:pt x="31033" y="278848"/>
                  </a:lnTo>
                  <a:lnTo>
                    <a:pt x="39945" y="288910"/>
                  </a:lnTo>
                  <a:lnTo>
                    <a:pt x="50119" y="297028"/>
                  </a:lnTo>
                  <a:lnTo>
                    <a:pt x="61135" y="303851"/>
                  </a:lnTo>
                  <a:lnTo>
                    <a:pt x="74124" y="308401"/>
                  </a:lnTo>
                  <a:lnTo>
                    <a:pt x="88428" y="311434"/>
                  </a:lnTo>
                  <a:lnTo>
                    <a:pt x="103608" y="313456"/>
                  </a:lnTo>
                  <a:lnTo>
                    <a:pt x="117961" y="311981"/>
                  </a:lnTo>
                  <a:lnTo>
                    <a:pt x="131764" y="308176"/>
                  </a:lnTo>
                  <a:lnTo>
                    <a:pt x="145198" y="302817"/>
                  </a:lnTo>
                  <a:lnTo>
                    <a:pt x="156978" y="295012"/>
                  </a:lnTo>
                  <a:lnTo>
                    <a:pt x="167652" y="285574"/>
                  </a:lnTo>
                  <a:lnTo>
                    <a:pt x="177591" y="275049"/>
                  </a:lnTo>
                  <a:lnTo>
                    <a:pt x="185628" y="262388"/>
                  </a:lnTo>
                  <a:lnTo>
                    <a:pt x="192397" y="248303"/>
                  </a:lnTo>
                  <a:lnTo>
                    <a:pt x="198321" y="233268"/>
                  </a:lnTo>
                  <a:lnTo>
                    <a:pt x="203681" y="217601"/>
                  </a:lnTo>
                  <a:lnTo>
                    <a:pt x="208666" y="201511"/>
                  </a:lnTo>
                  <a:lnTo>
                    <a:pt x="213400" y="185141"/>
                  </a:lnTo>
                  <a:lnTo>
                    <a:pt x="216556" y="168582"/>
                  </a:lnTo>
                  <a:lnTo>
                    <a:pt x="218660" y="151900"/>
                  </a:lnTo>
                  <a:lnTo>
                    <a:pt x="220063" y="135132"/>
                  </a:lnTo>
                  <a:lnTo>
                    <a:pt x="219587" y="118311"/>
                  </a:lnTo>
                  <a:lnTo>
                    <a:pt x="217859" y="101451"/>
                  </a:lnTo>
                  <a:lnTo>
                    <a:pt x="215295" y="84568"/>
                  </a:lnTo>
                  <a:lnTo>
                    <a:pt x="210764" y="70489"/>
                  </a:lnTo>
                  <a:lnTo>
                    <a:pt x="204921" y="58282"/>
                  </a:lnTo>
                  <a:lnTo>
                    <a:pt x="198203" y="47321"/>
                  </a:lnTo>
                  <a:lnTo>
                    <a:pt x="189492" y="37191"/>
                  </a:lnTo>
                  <a:lnTo>
                    <a:pt x="179451" y="27616"/>
                  </a:lnTo>
                  <a:lnTo>
                    <a:pt x="168523" y="18410"/>
                  </a:lnTo>
                  <a:lnTo>
                    <a:pt x="155594" y="10862"/>
                  </a:lnTo>
                  <a:lnTo>
                    <a:pt x="141330" y="4419"/>
                  </a:lnTo>
                  <a:lnTo>
                    <a:pt x="8316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6324600" y="6299200"/>
              <a:ext cx="113507" cy="673101"/>
            </a:xfrm>
            <a:custGeom>
              <a:avLst/>
              <a:gdLst/>
              <a:ahLst/>
              <a:cxnLst/>
              <a:rect l="0" t="0" r="0" b="0"/>
              <a:pathLst>
                <a:path w="113507" h="673101">
                  <a:moveTo>
                    <a:pt x="0" y="0"/>
                  </a:moveTo>
                  <a:lnTo>
                    <a:pt x="13484" y="13484"/>
                  </a:lnTo>
                  <a:lnTo>
                    <a:pt x="20278" y="23100"/>
                  </a:lnTo>
                  <a:lnTo>
                    <a:pt x="27629" y="35155"/>
                  </a:lnTo>
                  <a:lnTo>
                    <a:pt x="35353" y="48837"/>
                  </a:lnTo>
                  <a:lnTo>
                    <a:pt x="41913" y="62191"/>
                  </a:lnTo>
                  <a:lnTo>
                    <a:pt x="47697" y="75327"/>
                  </a:lnTo>
                  <a:lnTo>
                    <a:pt x="52964" y="88318"/>
                  </a:lnTo>
                  <a:lnTo>
                    <a:pt x="59298" y="102623"/>
                  </a:lnTo>
                  <a:lnTo>
                    <a:pt x="73862" y="133569"/>
                  </a:lnTo>
                  <a:lnTo>
                    <a:pt x="80286" y="151135"/>
                  </a:lnTo>
                  <a:lnTo>
                    <a:pt x="85979" y="169901"/>
                  </a:lnTo>
                  <a:lnTo>
                    <a:pt x="91186" y="189467"/>
                  </a:lnTo>
                  <a:lnTo>
                    <a:pt x="100734" y="230023"/>
                  </a:lnTo>
                  <a:lnTo>
                    <a:pt x="105256" y="250714"/>
                  </a:lnTo>
                  <a:lnTo>
                    <a:pt x="108270" y="272977"/>
                  </a:lnTo>
                  <a:lnTo>
                    <a:pt x="110280" y="296284"/>
                  </a:lnTo>
                  <a:lnTo>
                    <a:pt x="111620" y="320289"/>
                  </a:lnTo>
                  <a:lnTo>
                    <a:pt x="113109" y="362014"/>
                  </a:lnTo>
                  <a:lnTo>
                    <a:pt x="113506" y="381042"/>
                  </a:lnTo>
                  <a:lnTo>
                    <a:pt x="112359" y="397961"/>
                  </a:lnTo>
                  <a:lnTo>
                    <a:pt x="110184" y="413474"/>
                  </a:lnTo>
                  <a:lnTo>
                    <a:pt x="107322" y="428049"/>
                  </a:lnTo>
                  <a:lnTo>
                    <a:pt x="104004" y="442000"/>
                  </a:lnTo>
                  <a:lnTo>
                    <a:pt x="100380" y="455533"/>
                  </a:lnTo>
                  <a:lnTo>
                    <a:pt x="96553" y="468789"/>
                  </a:lnTo>
                  <a:lnTo>
                    <a:pt x="94002" y="483270"/>
                  </a:lnTo>
                  <a:lnTo>
                    <a:pt x="92301" y="498569"/>
                  </a:lnTo>
                  <a:lnTo>
                    <a:pt x="91167" y="514412"/>
                  </a:lnTo>
                  <a:lnTo>
                    <a:pt x="89000" y="529208"/>
                  </a:lnTo>
                  <a:lnTo>
                    <a:pt x="86144" y="543306"/>
                  </a:lnTo>
                  <a:lnTo>
                    <a:pt x="82829" y="556937"/>
                  </a:lnTo>
                  <a:lnTo>
                    <a:pt x="77797" y="570258"/>
                  </a:lnTo>
                  <a:lnTo>
                    <a:pt x="71620" y="583372"/>
                  </a:lnTo>
                  <a:lnTo>
                    <a:pt x="64680" y="596348"/>
                  </a:lnTo>
                  <a:lnTo>
                    <a:pt x="58642" y="610643"/>
                  </a:lnTo>
                  <a:lnTo>
                    <a:pt x="53206" y="625817"/>
                  </a:lnTo>
                  <a:lnTo>
                    <a:pt x="38100" y="673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7188200" y="1930400"/>
            <a:ext cx="1460501" cy="2997201"/>
            <a:chOff x="7188200" y="1930400"/>
            <a:chExt cx="1460501" cy="2997201"/>
          </a:xfrm>
        </p:grpSpPr>
        <p:sp>
          <p:nvSpPr>
            <p:cNvPr id="286" name="Freeform 285"/>
            <p:cNvSpPr/>
            <p:nvPr/>
          </p:nvSpPr>
          <p:spPr>
            <a:xfrm>
              <a:off x="8382000" y="4267200"/>
              <a:ext cx="266701" cy="660401"/>
            </a:xfrm>
            <a:custGeom>
              <a:avLst/>
              <a:gdLst/>
              <a:ahLst/>
              <a:cxnLst/>
              <a:rect l="0" t="0" r="0" b="0"/>
              <a:pathLst>
                <a:path w="266701" h="660401">
                  <a:moveTo>
                    <a:pt x="266700" y="0"/>
                  </a:moveTo>
                  <a:lnTo>
                    <a:pt x="231347" y="70706"/>
                  </a:lnTo>
                  <a:lnTo>
                    <a:pt x="224787" y="86648"/>
                  </a:lnTo>
                  <a:lnTo>
                    <a:pt x="219002" y="102921"/>
                  </a:lnTo>
                  <a:lnTo>
                    <a:pt x="213735" y="119414"/>
                  </a:lnTo>
                  <a:lnTo>
                    <a:pt x="207401" y="137465"/>
                  </a:lnTo>
                  <a:lnTo>
                    <a:pt x="192837" y="176336"/>
                  </a:lnTo>
                  <a:lnTo>
                    <a:pt x="168771" y="237887"/>
                  </a:lnTo>
                  <a:lnTo>
                    <a:pt x="160492" y="257369"/>
                  </a:lnTo>
                  <a:lnTo>
                    <a:pt x="143767" y="294067"/>
                  </a:lnTo>
                  <a:lnTo>
                    <a:pt x="136766" y="310345"/>
                  </a:lnTo>
                  <a:lnTo>
                    <a:pt x="130688" y="325430"/>
                  </a:lnTo>
                  <a:lnTo>
                    <a:pt x="125225" y="339720"/>
                  </a:lnTo>
                  <a:lnTo>
                    <a:pt x="118761" y="354891"/>
                  </a:lnTo>
                  <a:lnTo>
                    <a:pt x="104053" y="386799"/>
                  </a:lnTo>
                  <a:lnTo>
                    <a:pt x="97590" y="401799"/>
                  </a:lnTo>
                  <a:lnTo>
                    <a:pt x="91871" y="416033"/>
                  </a:lnTo>
                  <a:lnTo>
                    <a:pt x="86648" y="429755"/>
                  </a:lnTo>
                  <a:lnTo>
                    <a:pt x="81753" y="444548"/>
                  </a:lnTo>
                  <a:lnTo>
                    <a:pt x="77080" y="460054"/>
                  </a:lnTo>
                  <a:lnTo>
                    <a:pt x="72553" y="476036"/>
                  </a:lnTo>
                  <a:lnTo>
                    <a:pt x="66713" y="492335"/>
                  </a:lnTo>
                  <a:lnTo>
                    <a:pt x="59997" y="508845"/>
                  </a:lnTo>
                  <a:lnTo>
                    <a:pt x="52698" y="525496"/>
                  </a:lnTo>
                  <a:lnTo>
                    <a:pt x="37062" y="559050"/>
                  </a:lnTo>
                  <a:lnTo>
                    <a:pt x="28941" y="575900"/>
                  </a:lnTo>
                  <a:lnTo>
                    <a:pt x="22116" y="591367"/>
                  </a:lnTo>
                  <a:lnTo>
                    <a:pt x="16155" y="605911"/>
                  </a:lnTo>
                  <a:lnTo>
                    <a:pt x="0" y="660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8191500" y="4025900"/>
              <a:ext cx="241301" cy="736601"/>
            </a:xfrm>
            <a:custGeom>
              <a:avLst/>
              <a:gdLst/>
              <a:ahLst/>
              <a:cxnLst/>
              <a:rect l="0" t="0" r="0" b="0"/>
              <a:pathLst>
                <a:path w="241301" h="736601">
                  <a:moveTo>
                    <a:pt x="241300" y="0"/>
                  </a:moveTo>
                  <a:lnTo>
                    <a:pt x="175312" y="197961"/>
                  </a:lnTo>
                  <a:lnTo>
                    <a:pt x="170497" y="213819"/>
                  </a:lnTo>
                  <a:lnTo>
                    <a:pt x="156978" y="261693"/>
                  </a:lnTo>
                  <a:lnTo>
                    <a:pt x="144035" y="304727"/>
                  </a:lnTo>
                  <a:lnTo>
                    <a:pt x="131263" y="352599"/>
                  </a:lnTo>
                  <a:lnTo>
                    <a:pt x="122780" y="385781"/>
                  </a:lnTo>
                  <a:lnTo>
                    <a:pt x="118542" y="401120"/>
                  </a:lnTo>
                  <a:lnTo>
                    <a:pt x="105836" y="444346"/>
                  </a:lnTo>
                  <a:lnTo>
                    <a:pt x="93134" y="490864"/>
                  </a:lnTo>
                  <a:lnTo>
                    <a:pt x="84666" y="518728"/>
                  </a:lnTo>
                  <a:lnTo>
                    <a:pt x="50800" y="622223"/>
                  </a:lnTo>
                  <a:lnTo>
                    <a:pt x="46566" y="634948"/>
                  </a:lnTo>
                  <a:lnTo>
                    <a:pt x="40922" y="647665"/>
                  </a:lnTo>
                  <a:lnTo>
                    <a:pt x="34337" y="660377"/>
                  </a:lnTo>
                  <a:lnTo>
                    <a:pt x="27124" y="673084"/>
                  </a:lnTo>
                  <a:lnTo>
                    <a:pt x="20905" y="685789"/>
                  </a:lnTo>
                  <a:lnTo>
                    <a:pt x="15347" y="698493"/>
                  </a:lnTo>
                  <a:lnTo>
                    <a:pt x="0" y="736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7988300" y="3683000"/>
              <a:ext cx="317501" cy="850901"/>
            </a:xfrm>
            <a:custGeom>
              <a:avLst/>
              <a:gdLst/>
              <a:ahLst/>
              <a:cxnLst/>
              <a:rect l="0" t="0" r="0" b="0"/>
              <a:pathLst>
                <a:path w="317501" h="850901">
                  <a:moveTo>
                    <a:pt x="317500" y="0"/>
                  </a:moveTo>
                  <a:lnTo>
                    <a:pt x="310758" y="20225"/>
                  </a:lnTo>
                  <a:lnTo>
                    <a:pt x="299922" y="48970"/>
                  </a:lnTo>
                  <a:lnTo>
                    <a:pt x="293081" y="66513"/>
                  </a:lnTo>
                  <a:lnTo>
                    <a:pt x="287109" y="85264"/>
                  </a:lnTo>
                  <a:lnTo>
                    <a:pt x="281717" y="104820"/>
                  </a:lnTo>
                  <a:lnTo>
                    <a:pt x="262924" y="180160"/>
                  </a:lnTo>
                  <a:lnTo>
                    <a:pt x="255716" y="196307"/>
                  </a:lnTo>
                  <a:lnTo>
                    <a:pt x="246677" y="211304"/>
                  </a:lnTo>
                  <a:lnTo>
                    <a:pt x="226756" y="239257"/>
                  </a:lnTo>
                  <a:lnTo>
                    <a:pt x="208495" y="265792"/>
                  </a:lnTo>
                  <a:lnTo>
                    <a:pt x="201086" y="280206"/>
                  </a:lnTo>
                  <a:lnTo>
                    <a:pt x="194735" y="295459"/>
                  </a:lnTo>
                  <a:lnTo>
                    <a:pt x="174403" y="353755"/>
                  </a:lnTo>
                  <a:lnTo>
                    <a:pt x="168479" y="368480"/>
                  </a:lnTo>
                  <a:lnTo>
                    <a:pt x="161708" y="383943"/>
                  </a:lnTo>
                  <a:lnTo>
                    <a:pt x="154372" y="399895"/>
                  </a:lnTo>
                  <a:lnTo>
                    <a:pt x="148070" y="416174"/>
                  </a:lnTo>
                  <a:lnTo>
                    <a:pt x="142457" y="432672"/>
                  </a:lnTo>
                  <a:lnTo>
                    <a:pt x="137305" y="449314"/>
                  </a:lnTo>
                  <a:lnTo>
                    <a:pt x="127817" y="482858"/>
                  </a:lnTo>
                  <a:lnTo>
                    <a:pt x="123311" y="499705"/>
                  </a:lnTo>
                  <a:lnTo>
                    <a:pt x="117485" y="516581"/>
                  </a:lnTo>
                  <a:lnTo>
                    <a:pt x="110779" y="533476"/>
                  </a:lnTo>
                  <a:lnTo>
                    <a:pt x="103485" y="550384"/>
                  </a:lnTo>
                  <a:lnTo>
                    <a:pt x="97212" y="565889"/>
                  </a:lnTo>
                  <a:lnTo>
                    <a:pt x="86479" y="594406"/>
                  </a:lnTo>
                  <a:lnTo>
                    <a:pt x="81642" y="609348"/>
                  </a:lnTo>
                  <a:lnTo>
                    <a:pt x="77005" y="624954"/>
                  </a:lnTo>
                  <a:lnTo>
                    <a:pt x="68091" y="655935"/>
                  </a:lnTo>
                  <a:lnTo>
                    <a:pt x="55139" y="697177"/>
                  </a:lnTo>
                  <a:lnTo>
                    <a:pt x="33880" y="761825"/>
                  </a:lnTo>
                  <a:lnTo>
                    <a:pt x="28231" y="775994"/>
                  </a:lnTo>
                  <a:lnTo>
                    <a:pt x="21643" y="791085"/>
                  </a:lnTo>
                  <a:lnTo>
                    <a:pt x="0" y="850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7886700" y="3390900"/>
              <a:ext cx="355601" cy="812801"/>
            </a:xfrm>
            <a:custGeom>
              <a:avLst/>
              <a:gdLst/>
              <a:ahLst/>
              <a:cxnLst/>
              <a:rect l="0" t="0" r="0" b="0"/>
              <a:pathLst>
                <a:path w="355601" h="812801">
                  <a:moveTo>
                    <a:pt x="355600" y="0"/>
                  </a:moveTo>
                  <a:lnTo>
                    <a:pt x="342115" y="20225"/>
                  </a:lnTo>
                  <a:lnTo>
                    <a:pt x="331733" y="45208"/>
                  </a:lnTo>
                  <a:lnTo>
                    <a:pt x="326988" y="59771"/>
                  </a:lnTo>
                  <a:lnTo>
                    <a:pt x="321003" y="76536"/>
                  </a:lnTo>
                  <a:lnTo>
                    <a:pt x="306827" y="113979"/>
                  </a:lnTo>
                  <a:lnTo>
                    <a:pt x="300507" y="132430"/>
                  </a:lnTo>
                  <a:lnTo>
                    <a:pt x="294882" y="150376"/>
                  </a:lnTo>
                  <a:lnTo>
                    <a:pt x="284870" y="183955"/>
                  </a:lnTo>
                  <a:lnTo>
                    <a:pt x="275716" y="212991"/>
                  </a:lnTo>
                  <a:lnTo>
                    <a:pt x="269888" y="228072"/>
                  </a:lnTo>
                  <a:lnTo>
                    <a:pt x="263180" y="243770"/>
                  </a:lnTo>
                  <a:lnTo>
                    <a:pt x="255887" y="259880"/>
                  </a:lnTo>
                  <a:lnTo>
                    <a:pt x="249614" y="276264"/>
                  </a:lnTo>
                  <a:lnTo>
                    <a:pt x="244019" y="292832"/>
                  </a:lnTo>
                  <a:lnTo>
                    <a:pt x="238879" y="309521"/>
                  </a:lnTo>
                  <a:lnTo>
                    <a:pt x="229406" y="343117"/>
                  </a:lnTo>
                  <a:lnTo>
                    <a:pt x="224904" y="359978"/>
                  </a:lnTo>
                  <a:lnTo>
                    <a:pt x="219080" y="376863"/>
                  </a:lnTo>
                  <a:lnTo>
                    <a:pt x="212375" y="393764"/>
                  </a:lnTo>
                  <a:lnTo>
                    <a:pt x="205083" y="410676"/>
                  </a:lnTo>
                  <a:lnTo>
                    <a:pt x="189455" y="444518"/>
                  </a:lnTo>
                  <a:lnTo>
                    <a:pt x="181336" y="461445"/>
                  </a:lnTo>
                  <a:lnTo>
                    <a:pt x="170280" y="478375"/>
                  </a:lnTo>
                  <a:lnTo>
                    <a:pt x="157264" y="495305"/>
                  </a:lnTo>
                  <a:lnTo>
                    <a:pt x="142943" y="512236"/>
                  </a:lnTo>
                  <a:lnTo>
                    <a:pt x="130573" y="529169"/>
                  </a:lnTo>
                  <a:lnTo>
                    <a:pt x="119504" y="546101"/>
                  </a:lnTo>
                  <a:lnTo>
                    <a:pt x="109302" y="563034"/>
                  </a:lnTo>
                  <a:lnTo>
                    <a:pt x="101090" y="579967"/>
                  </a:lnTo>
                  <a:lnTo>
                    <a:pt x="94205" y="596900"/>
                  </a:lnTo>
                  <a:lnTo>
                    <a:pt x="88203" y="613833"/>
                  </a:lnTo>
                  <a:lnTo>
                    <a:pt x="81379" y="629355"/>
                  </a:lnTo>
                  <a:lnTo>
                    <a:pt x="74008" y="643937"/>
                  </a:lnTo>
                  <a:lnTo>
                    <a:pt x="66272" y="657891"/>
                  </a:lnTo>
                  <a:lnTo>
                    <a:pt x="59704" y="672838"/>
                  </a:lnTo>
                  <a:lnTo>
                    <a:pt x="53913" y="688448"/>
                  </a:lnTo>
                  <a:lnTo>
                    <a:pt x="48642" y="704498"/>
                  </a:lnTo>
                  <a:lnTo>
                    <a:pt x="42305" y="720843"/>
                  </a:lnTo>
                  <a:lnTo>
                    <a:pt x="35259" y="737384"/>
                  </a:lnTo>
                  <a:lnTo>
                    <a:pt x="0" y="812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721600" y="3162300"/>
              <a:ext cx="304801" cy="736601"/>
            </a:xfrm>
            <a:custGeom>
              <a:avLst/>
              <a:gdLst/>
              <a:ahLst/>
              <a:cxnLst/>
              <a:rect l="0" t="0" r="0" b="0"/>
              <a:pathLst>
                <a:path w="304801" h="736601">
                  <a:moveTo>
                    <a:pt x="304800" y="0"/>
                  </a:moveTo>
                  <a:lnTo>
                    <a:pt x="298058" y="26967"/>
                  </a:lnTo>
                  <a:lnTo>
                    <a:pt x="293249" y="40556"/>
                  </a:lnTo>
                  <a:lnTo>
                    <a:pt x="287222" y="55259"/>
                  </a:lnTo>
                  <a:lnTo>
                    <a:pt x="280381" y="70706"/>
                  </a:lnTo>
                  <a:lnTo>
                    <a:pt x="274409" y="85237"/>
                  </a:lnTo>
                  <a:lnTo>
                    <a:pt x="269017" y="99158"/>
                  </a:lnTo>
                  <a:lnTo>
                    <a:pt x="264011" y="112672"/>
                  </a:lnTo>
                  <a:lnTo>
                    <a:pt x="257852" y="127325"/>
                  </a:lnTo>
                  <a:lnTo>
                    <a:pt x="250923" y="142739"/>
                  </a:lnTo>
                  <a:lnTo>
                    <a:pt x="243482" y="158659"/>
                  </a:lnTo>
                  <a:lnTo>
                    <a:pt x="237110" y="174917"/>
                  </a:lnTo>
                  <a:lnTo>
                    <a:pt x="231450" y="191400"/>
                  </a:lnTo>
                  <a:lnTo>
                    <a:pt x="226267" y="208033"/>
                  </a:lnTo>
                  <a:lnTo>
                    <a:pt x="219989" y="224766"/>
                  </a:lnTo>
                  <a:lnTo>
                    <a:pt x="212982" y="241567"/>
                  </a:lnTo>
                  <a:lnTo>
                    <a:pt x="205488" y="258411"/>
                  </a:lnTo>
                  <a:lnTo>
                    <a:pt x="189634" y="292179"/>
                  </a:lnTo>
                  <a:lnTo>
                    <a:pt x="181457" y="309086"/>
                  </a:lnTo>
                  <a:lnTo>
                    <a:pt x="174593" y="326001"/>
                  </a:lnTo>
                  <a:lnTo>
                    <a:pt x="168606" y="342923"/>
                  </a:lnTo>
                  <a:lnTo>
                    <a:pt x="163203" y="359848"/>
                  </a:lnTo>
                  <a:lnTo>
                    <a:pt x="156780" y="378188"/>
                  </a:lnTo>
                  <a:lnTo>
                    <a:pt x="142117" y="417379"/>
                  </a:lnTo>
                  <a:lnTo>
                    <a:pt x="134256" y="436297"/>
                  </a:lnTo>
                  <a:lnTo>
                    <a:pt x="126193" y="454554"/>
                  </a:lnTo>
                  <a:lnTo>
                    <a:pt x="109708" y="489890"/>
                  </a:lnTo>
                  <a:lnTo>
                    <a:pt x="92974" y="524410"/>
                  </a:lnTo>
                  <a:lnTo>
                    <a:pt x="85971" y="541518"/>
                  </a:lnTo>
                  <a:lnTo>
                    <a:pt x="79892" y="558567"/>
                  </a:lnTo>
                  <a:lnTo>
                    <a:pt x="74428" y="575578"/>
                  </a:lnTo>
                  <a:lnTo>
                    <a:pt x="67963" y="592563"/>
                  </a:lnTo>
                  <a:lnTo>
                    <a:pt x="60831" y="609531"/>
                  </a:lnTo>
                  <a:lnTo>
                    <a:pt x="53254" y="626487"/>
                  </a:lnTo>
                  <a:lnTo>
                    <a:pt x="46791" y="642024"/>
                  </a:lnTo>
                  <a:lnTo>
                    <a:pt x="41072" y="656616"/>
                  </a:lnTo>
                  <a:lnTo>
                    <a:pt x="35848" y="670577"/>
                  </a:lnTo>
                  <a:lnTo>
                    <a:pt x="29543" y="684118"/>
                  </a:lnTo>
                  <a:lnTo>
                    <a:pt x="22518" y="697379"/>
                  </a:lnTo>
                  <a:lnTo>
                    <a:pt x="0" y="736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7531100" y="2743200"/>
              <a:ext cx="393701" cy="850901"/>
            </a:xfrm>
            <a:custGeom>
              <a:avLst/>
              <a:gdLst/>
              <a:ahLst/>
              <a:cxnLst/>
              <a:rect l="0" t="0" r="0" b="0"/>
              <a:pathLst>
                <a:path w="393701" h="850901">
                  <a:moveTo>
                    <a:pt x="393700" y="0"/>
                  </a:moveTo>
                  <a:lnTo>
                    <a:pt x="380215" y="20225"/>
                  </a:lnTo>
                  <a:lnTo>
                    <a:pt x="373421" y="29006"/>
                  </a:lnTo>
                  <a:lnTo>
                    <a:pt x="366070" y="37682"/>
                  </a:lnTo>
                  <a:lnTo>
                    <a:pt x="358347" y="46287"/>
                  </a:lnTo>
                  <a:lnTo>
                    <a:pt x="350375" y="59080"/>
                  </a:lnTo>
                  <a:lnTo>
                    <a:pt x="342239" y="74665"/>
                  </a:lnTo>
                  <a:lnTo>
                    <a:pt x="333992" y="92110"/>
                  </a:lnTo>
                  <a:lnTo>
                    <a:pt x="317304" y="130308"/>
                  </a:lnTo>
                  <a:lnTo>
                    <a:pt x="308902" y="150372"/>
                  </a:lnTo>
                  <a:lnTo>
                    <a:pt x="301890" y="167981"/>
                  </a:lnTo>
                  <a:lnTo>
                    <a:pt x="290336" y="198836"/>
                  </a:lnTo>
                  <a:lnTo>
                    <a:pt x="285280" y="214401"/>
                  </a:lnTo>
                  <a:lnTo>
                    <a:pt x="280497" y="230423"/>
                  </a:lnTo>
                  <a:lnTo>
                    <a:pt x="275898" y="246749"/>
                  </a:lnTo>
                  <a:lnTo>
                    <a:pt x="270009" y="261865"/>
                  </a:lnTo>
                  <a:lnTo>
                    <a:pt x="263262" y="276177"/>
                  </a:lnTo>
                  <a:lnTo>
                    <a:pt x="248239" y="304778"/>
                  </a:lnTo>
                  <a:lnTo>
                    <a:pt x="232154" y="336305"/>
                  </a:lnTo>
                  <a:lnTo>
                    <a:pt x="225325" y="352614"/>
                  </a:lnTo>
                  <a:lnTo>
                    <a:pt x="219361" y="369131"/>
                  </a:lnTo>
                  <a:lnTo>
                    <a:pt x="213973" y="385788"/>
                  </a:lnTo>
                  <a:lnTo>
                    <a:pt x="208971" y="402536"/>
                  </a:lnTo>
                  <a:lnTo>
                    <a:pt x="199649" y="436197"/>
                  </a:lnTo>
                  <a:lnTo>
                    <a:pt x="193778" y="453076"/>
                  </a:lnTo>
                  <a:lnTo>
                    <a:pt x="187041" y="469973"/>
                  </a:lnTo>
                  <a:lnTo>
                    <a:pt x="179727" y="486882"/>
                  </a:lnTo>
                  <a:lnTo>
                    <a:pt x="164075" y="520721"/>
                  </a:lnTo>
                  <a:lnTo>
                    <a:pt x="114210" y="622301"/>
                  </a:lnTo>
                  <a:lnTo>
                    <a:pt x="105773" y="639234"/>
                  </a:lnTo>
                  <a:lnTo>
                    <a:pt x="98737" y="656167"/>
                  </a:lnTo>
                  <a:lnTo>
                    <a:pt x="92636" y="673100"/>
                  </a:lnTo>
                  <a:lnTo>
                    <a:pt x="87157" y="690033"/>
                  </a:lnTo>
                  <a:lnTo>
                    <a:pt x="80682" y="706966"/>
                  </a:lnTo>
                  <a:lnTo>
                    <a:pt x="73543" y="723900"/>
                  </a:lnTo>
                  <a:lnTo>
                    <a:pt x="65962" y="740833"/>
                  </a:lnTo>
                  <a:lnTo>
                    <a:pt x="58086" y="756355"/>
                  </a:lnTo>
                  <a:lnTo>
                    <a:pt x="50013" y="770937"/>
                  </a:lnTo>
                  <a:lnTo>
                    <a:pt x="41809" y="784891"/>
                  </a:lnTo>
                  <a:lnTo>
                    <a:pt x="25167" y="811685"/>
                  </a:lnTo>
                  <a:lnTo>
                    <a:pt x="0" y="850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7378700" y="2476500"/>
              <a:ext cx="317501" cy="698501"/>
            </a:xfrm>
            <a:custGeom>
              <a:avLst/>
              <a:gdLst/>
              <a:ahLst/>
              <a:cxnLst/>
              <a:rect l="0" t="0" r="0" b="0"/>
              <a:pathLst>
                <a:path w="317501" h="698501">
                  <a:moveTo>
                    <a:pt x="317500" y="0"/>
                  </a:moveTo>
                  <a:lnTo>
                    <a:pt x="310758" y="20225"/>
                  </a:lnTo>
                  <a:lnTo>
                    <a:pt x="305949" y="30417"/>
                  </a:lnTo>
                  <a:lnTo>
                    <a:pt x="299922" y="41444"/>
                  </a:lnTo>
                  <a:lnTo>
                    <a:pt x="293081" y="53029"/>
                  </a:lnTo>
                  <a:lnTo>
                    <a:pt x="287109" y="66397"/>
                  </a:lnTo>
                  <a:lnTo>
                    <a:pt x="281717" y="80953"/>
                  </a:lnTo>
                  <a:lnTo>
                    <a:pt x="262924" y="138130"/>
                  </a:lnTo>
                  <a:lnTo>
                    <a:pt x="257127" y="152764"/>
                  </a:lnTo>
                  <a:lnTo>
                    <a:pt x="250440" y="168165"/>
                  </a:lnTo>
                  <a:lnTo>
                    <a:pt x="235484" y="200329"/>
                  </a:lnTo>
                  <a:lnTo>
                    <a:pt x="219430" y="233438"/>
                  </a:lnTo>
                  <a:lnTo>
                    <a:pt x="212608" y="250170"/>
                  </a:lnTo>
                  <a:lnTo>
                    <a:pt x="206650" y="266968"/>
                  </a:lnTo>
                  <a:lnTo>
                    <a:pt x="201266" y="283812"/>
                  </a:lnTo>
                  <a:lnTo>
                    <a:pt x="194855" y="300686"/>
                  </a:lnTo>
                  <a:lnTo>
                    <a:pt x="187759" y="317579"/>
                  </a:lnTo>
                  <a:lnTo>
                    <a:pt x="180206" y="334486"/>
                  </a:lnTo>
                  <a:lnTo>
                    <a:pt x="164288" y="368323"/>
                  </a:lnTo>
                  <a:lnTo>
                    <a:pt x="156092" y="385249"/>
                  </a:lnTo>
                  <a:lnTo>
                    <a:pt x="147805" y="403588"/>
                  </a:lnTo>
                  <a:lnTo>
                    <a:pt x="122659" y="461697"/>
                  </a:lnTo>
                  <a:lnTo>
                    <a:pt x="105785" y="497769"/>
                  </a:lnTo>
                  <a:lnTo>
                    <a:pt x="97335" y="513879"/>
                  </a:lnTo>
                  <a:lnTo>
                    <a:pt x="88878" y="528853"/>
                  </a:lnTo>
                  <a:lnTo>
                    <a:pt x="80419" y="543068"/>
                  </a:lnTo>
                  <a:lnTo>
                    <a:pt x="71956" y="558190"/>
                  </a:lnTo>
                  <a:lnTo>
                    <a:pt x="55029" y="590043"/>
                  </a:lnTo>
                  <a:lnTo>
                    <a:pt x="46563" y="605029"/>
                  </a:lnTo>
                  <a:lnTo>
                    <a:pt x="38097" y="619252"/>
                  </a:lnTo>
                  <a:lnTo>
                    <a:pt x="29632" y="632968"/>
                  </a:lnTo>
                  <a:lnTo>
                    <a:pt x="22576" y="646345"/>
                  </a:lnTo>
                  <a:lnTo>
                    <a:pt x="16461" y="659496"/>
                  </a:lnTo>
                  <a:lnTo>
                    <a:pt x="0" y="698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7188200" y="1930400"/>
              <a:ext cx="381001" cy="914401"/>
            </a:xfrm>
            <a:custGeom>
              <a:avLst/>
              <a:gdLst/>
              <a:ahLst/>
              <a:cxnLst/>
              <a:rect l="0" t="0" r="0" b="0"/>
              <a:pathLst>
                <a:path w="381001" h="914401">
                  <a:moveTo>
                    <a:pt x="381000" y="0"/>
                  </a:moveTo>
                  <a:lnTo>
                    <a:pt x="367515" y="13484"/>
                  </a:lnTo>
                  <a:lnTo>
                    <a:pt x="357133" y="35155"/>
                  </a:lnTo>
                  <a:lnTo>
                    <a:pt x="338969" y="88318"/>
                  </a:lnTo>
                  <a:lnTo>
                    <a:pt x="326571" y="121567"/>
                  </a:lnTo>
                  <a:lnTo>
                    <a:pt x="313065" y="157040"/>
                  </a:lnTo>
                  <a:lnTo>
                    <a:pt x="302358" y="186918"/>
                  </a:lnTo>
                  <a:lnTo>
                    <a:pt x="297527" y="202223"/>
                  </a:lnTo>
                  <a:lnTo>
                    <a:pt x="288397" y="234280"/>
                  </a:lnTo>
                  <a:lnTo>
                    <a:pt x="275324" y="284062"/>
                  </a:lnTo>
                  <a:lnTo>
                    <a:pt x="269626" y="300852"/>
                  </a:lnTo>
                  <a:lnTo>
                    <a:pt x="263007" y="317690"/>
                  </a:lnTo>
                  <a:lnTo>
                    <a:pt x="255771" y="334560"/>
                  </a:lnTo>
                  <a:lnTo>
                    <a:pt x="240205" y="368356"/>
                  </a:lnTo>
                  <a:lnTo>
                    <a:pt x="232103" y="385271"/>
                  </a:lnTo>
                  <a:lnTo>
                    <a:pt x="223880" y="403602"/>
                  </a:lnTo>
                  <a:lnTo>
                    <a:pt x="207216" y="442786"/>
                  </a:lnTo>
                  <a:lnTo>
                    <a:pt x="97365" y="714035"/>
                  </a:lnTo>
                  <a:lnTo>
                    <a:pt x="80433" y="751030"/>
                  </a:lnTo>
                  <a:lnTo>
                    <a:pt x="70555" y="770209"/>
                  </a:lnTo>
                  <a:lnTo>
                    <a:pt x="59736" y="790050"/>
                  </a:lnTo>
                  <a:lnTo>
                    <a:pt x="48290" y="810333"/>
                  </a:lnTo>
                  <a:lnTo>
                    <a:pt x="39249" y="828089"/>
                  </a:lnTo>
                  <a:lnTo>
                    <a:pt x="0" y="914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6451600" y="736600"/>
            <a:ext cx="876301" cy="1816101"/>
            <a:chOff x="6451600" y="736600"/>
            <a:chExt cx="876301" cy="1816101"/>
          </a:xfrm>
        </p:grpSpPr>
        <p:sp>
          <p:nvSpPr>
            <p:cNvPr id="295" name="Freeform 294"/>
            <p:cNvSpPr/>
            <p:nvPr/>
          </p:nvSpPr>
          <p:spPr>
            <a:xfrm>
              <a:off x="7289800" y="15748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0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6972300" y="1828800"/>
              <a:ext cx="279401" cy="723901"/>
            </a:xfrm>
            <a:custGeom>
              <a:avLst/>
              <a:gdLst/>
              <a:ahLst/>
              <a:cxnLst/>
              <a:rect l="0" t="0" r="0" b="0"/>
              <a:pathLst>
                <a:path w="279401" h="723901">
                  <a:moveTo>
                    <a:pt x="279400" y="0"/>
                  </a:moveTo>
                  <a:lnTo>
                    <a:pt x="272658" y="33709"/>
                  </a:lnTo>
                  <a:lnTo>
                    <a:pt x="267849" y="49284"/>
                  </a:lnTo>
                  <a:lnTo>
                    <a:pt x="261822" y="65311"/>
                  </a:lnTo>
                  <a:lnTo>
                    <a:pt x="254981" y="81641"/>
                  </a:lnTo>
                  <a:lnTo>
                    <a:pt x="249009" y="98171"/>
                  </a:lnTo>
                  <a:lnTo>
                    <a:pt x="243617" y="114836"/>
                  </a:lnTo>
                  <a:lnTo>
                    <a:pt x="238611" y="131591"/>
                  </a:lnTo>
                  <a:lnTo>
                    <a:pt x="229286" y="165258"/>
                  </a:lnTo>
                  <a:lnTo>
                    <a:pt x="224824" y="182139"/>
                  </a:lnTo>
                  <a:lnTo>
                    <a:pt x="216103" y="219710"/>
                  </a:lnTo>
                  <a:lnTo>
                    <a:pt x="211801" y="239606"/>
                  </a:lnTo>
                  <a:lnTo>
                    <a:pt x="206112" y="258515"/>
                  </a:lnTo>
                  <a:lnTo>
                    <a:pt x="199497" y="276765"/>
                  </a:lnTo>
                  <a:lnTo>
                    <a:pt x="168602" y="353354"/>
                  </a:lnTo>
                  <a:lnTo>
                    <a:pt x="161790" y="373858"/>
                  </a:lnTo>
                  <a:lnTo>
                    <a:pt x="155838" y="394583"/>
                  </a:lnTo>
                  <a:lnTo>
                    <a:pt x="150459" y="415455"/>
                  </a:lnTo>
                  <a:lnTo>
                    <a:pt x="144050" y="435014"/>
                  </a:lnTo>
                  <a:lnTo>
                    <a:pt x="136955" y="453698"/>
                  </a:lnTo>
                  <a:lnTo>
                    <a:pt x="129403" y="471799"/>
                  </a:lnTo>
                  <a:lnTo>
                    <a:pt x="120136" y="489510"/>
                  </a:lnTo>
                  <a:lnTo>
                    <a:pt x="109724" y="506962"/>
                  </a:lnTo>
                  <a:lnTo>
                    <a:pt x="98549" y="524241"/>
                  </a:lnTo>
                  <a:lnTo>
                    <a:pt x="88277" y="541405"/>
                  </a:lnTo>
                  <a:lnTo>
                    <a:pt x="78607" y="558492"/>
                  </a:lnTo>
                  <a:lnTo>
                    <a:pt x="60336" y="592530"/>
                  </a:lnTo>
                  <a:lnTo>
                    <a:pt x="42809" y="626472"/>
                  </a:lnTo>
                  <a:lnTo>
                    <a:pt x="35594" y="642015"/>
                  </a:lnTo>
                  <a:lnTo>
                    <a:pt x="0" y="723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6832600" y="1231900"/>
              <a:ext cx="342901" cy="698501"/>
            </a:xfrm>
            <a:custGeom>
              <a:avLst/>
              <a:gdLst/>
              <a:ahLst/>
              <a:cxnLst/>
              <a:rect l="0" t="0" r="0" b="0"/>
              <a:pathLst>
                <a:path w="342901" h="698501">
                  <a:moveTo>
                    <a:pt x="342900" y="0"/>
                  </a:moveTo>
                  <a:lnTo>
                    <a:pt x="336158" y="20225"/>
                  </a:lnTo>
                  <a:lnTo>
                    <a:pt x="331349" y="31828"/>
                  </a:lnTo>
                  <a:lnTo>
                    <a:pt x="325322" y="45207"/>
                  </a:lnTo>
                  <a:lnTo>
                    <a:pt x="318481" y="59771"/>
                  </a:lnTo>
                  <a:lnTo>
                    <a:pt x="303355" y="94769"/>
                  </a:lnTo>
                  <a:lnTo>
                    <a:pt x="270647" y="174725"/>
                  </a:lnTo>
                  <a:lnTo>
                    <a:pt x="257636" y="208889"/>
                  </a:lnTo>
                  <a:lnTo>
                    <a:pt x="242377" y="251922"/>
                  </a:lnTo>
                  <a:lnTo>
                    <a:pt x="237784" y="265315"/>
                  </a:lnTo>
                  <a:lnTo>
                    <a:pt x="231901" y="279887"/>
                  </a:lnTo>
                  <a:lnTo>
                    <a:pt x="225156" y="295247"/>
                  </a:lnTo>
                  <a:lnTo>
                    <a:pt x="217837" y="311131"/>
                  </a:lnTo>
                  <a:lnTo>
                    <a:pt x="210136" y="325954"/>
                  </a:lnTo>
                  <a:lnTo>
                    <a:pt x="202179" y="340069"/>
                  </a:lnTo>
                  <a:lnTo>
                    <a:pt x="194053" y="353713"/>
                  </a:lnTo>
                  <a:lnTo>
                    <a:pt x="185813" y="368453"/>
                  </a:lnTo>
                  <a:lnTo>
                    <a:pt x="169131" y="399882"/>
                  </a:lnTo>
                  <a:lnTo>
                    <a:pt x="118515" y="499704"/>
                  </a:lnTo>
                  <a:lnTo>
                    <a:pt x="108643" y="516580"/>
                  </a:lnTo>
                  <a:lnTo>
                    <a:pt x="97828" y="533475"/>
                  </a:lnTo>
                  <a:lnTo>
                    <a:pt x="86386" y="550384"/>
                  </a:lnTo>
                  <a:lnTo>
                    <a:pt x="75934" y="567300"/>
                  </a:lnTo>
                  <a:lnTo>
                    <a:pt x="66145" y="584222"/>
                  </a:lnTo>
                  <a:lnTo>
                    <a:pt x="56797" y="601148"/>
                  </a:lnTo>
                  <a:lnTo>
                    <a:pt x="47742" y="616665"/>
                  </a:lnTo>
                  <a:lnTo>
                    <a:pt x="38884" y="631243"/>
                  </a:lnTo>
                  <a:lnTo>
                    <a:pt x="0" y="698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6921500" y="9398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30574" y="26967"/>
                  </a:lnTo>
                  <a:lnTo>
                    <a:pt x="23204" y="39145"/>
                  </a:lnTo>
                  <a:lnTo>
                    <a:pt x="16881" y="51496"/>
                  </a:lnTo>
                  <a:lnTo>
                    <a:pt x="0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6527800" y="1231900"/>
              <a:ext cx="304801" cy="444501"/>
            </a:xfrm>
            <a:custGeom>
              <a:avLst/>
              <a:gdLst/>
              <a:ahLst/>
              <a:cxnLst/>
              <a:rect l="0" t="0" r="0" b="0"/>
              <a:pathLst>
                <a:path w="304801" h="444501">
                  <a:moveTo>
                    <a:pt x="304800" y="0"/>
                  </a:moveTo>
                  <a:lnTo>
                    <a:pt x="215238" y="119414"/>
                  </a:lnTo>
                  <a:lnTo>
                    <a:pt x="193969" y="149028"/>
                  </a:lnTo>
                  <a:lnTo>
                    <a:pt x="173697" y="177712"/>
                  </a:lnTo>
                  <a:lnTo>
                    <a:pt x="150576" y="209275"/>
                  </a:lnTo>
                  <a:lnTo>
                    <a:pt x="139895" y="225595"/>
                  </a:lnTo>
                  <a:lnTo>
                    <a:pt x="129952" y="242118"/>
                  </a:lnTo>
                  <a:lnTo>
                    <a:pt x="120501" y="258779"/>
                  </a:lnTo>
                  <a:lnTo>
                    <a:pt x="109967" y="274119"/>
                  </a:lnTo>
                  <a:lnTo>
                    <a:pt x="98711" y="288579"/>
                  </a:lnTo>
                  <a:lnTo>
                    <a:pt x="86974" y="302453"/>
                  </a:lnTo>
                  <a:lnTo>
                    <a:pt x="76327" y="317346"/>
                  </a:lnTo>
                  <a:lnTo>
                    <a:pt x="66406" y="332919"/>
                  </a:lnTo>
                  <a:lnTo>
                    <a:pt x="56970" y="348946"/>
                  </a:lnTo>
                  <a:lnTo>
                    <a:pt x="38961" y="378042"/>
                  </a:lnTo>
                  <a:lnTo>
                    <a:pt x="0" y="444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6451600" y="736600"/>
              <a:ext cx="330201" cy="342901"/>
            </a:xfrm>
            <a:custGeom>
              <a:avLst/>
              <a:gdLst/>
              <a:ahLst/>
              <a:cxnLst/>
              <a:rect l="0" t="0" r="0" b="0"/>
              <a:pathLst>
                <a:path w="330201" h="342901">
                  <a:moveTo>
                    <a:pt x="330200" y="0"/>
                  </a:moveTo>
                  <a:lnTo>
                    <a:pt x="248623" y="81576"/>
                  </a:lnTo>
                  <a:lnTo>
                    <a:pt x="239126" y="92484"/>
                  </a:lnTo>
                  <a:lnTo>
                    <a:pt x="229973" y="103989"/>
                  </a:lnTo>
                  <a:lnTo>
                    <a:pt x="221048" y="115893"/>
                  </a:lnTo>
                  <a:lnTo>
                    <a:pt x="210866" y="128062"/>
                  </a:lnTo>
                  <a:lnTo>
                    <a:pt x="199843" y="140407"/>
                  </a:lnTo>
                  <a:lnTo>
                    <a:pt x="176308" y="165414"/>
                  </a:lnTo>
                  <a:lnTo>
                    <a:pt x="101469" y="241327"/>
                  </a:lnTo>
                  <a:lnTo>
                    <a:pt x="76141" y="266712"/>
                  </a:lnTo>
                  <a:lnTo>
                    <a:pt x="64872" y="279408"/>
                  </a:lnTo>
                  <a:lnTo>
                    <a:pt x="54536" y="292105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2" name="Freeform 301"/>
          <p:cNvSpPr/>
          <p:nvPr/>
        </p:nvSpPr>
        <p:spPr>
          <a:xfrm>
            <a:off x="7529569" y="2654300"/>
            <a:ext cx="72575" cy="101543"/>
          </a:xfrm>
          <a:custGeom>
            <a:avLst/>
            <a:gdLst/>
            <a:ahLst/>
            <a:cxnLst/>
            <a:rect l="0" t="0" r="0" b="0"/>
            <a:pathLst>
              <a:path w="72575" h="101543">
                <a:moveTo>
                  <a:pt x="52331" y="0"/>
                </a:moveTo>
                <a:lnTo>
                  <a:pt x="34654" y="53029"/>
                </a:lnTo>
                <a:lnTo>
                  <a:pt x="33491" y="64986"/>
                </a:lnTo>
                <a:lnTo>
                  <a:pt x="34126" y="77191"/>
                </a:lnTo>
                <a:lnTo>
                  <a:pt x="35961" y="89560"/>
                </a:lnTo>
                <a:lnTo>
                  <a:pt x="41417" y="96396"/>
                </a:lnTo>
                <a:lnTo>
                  <a:pt x="49289" y="99541"/>
                </a:lnTo>
                <a:lnTo>
                  <a:pt x="58769" y="100227"/>
                </a:lnTo>
                <a:lnTo>
                  <a:pt x="65089" y="95040"/>
                </a:lnTo>
                <a:lnTo>
                  <a:pt x="69303" y="85938"/>
                </a:lnTo>
                <a:lnTo>
                  <a:pt x="72112" y="74225"/>
                </a:lnTo>
                <a:lnTo>
                  <a:pt x="72574" y="62183"/>
                </a:lnTo>
                <a:lnTo>
                  <a:pt x="71470" y="49922"/>
                </a:lnTo>
                <a:lnTo>
                  <a:pt x="69324" y="37514"/>
                </a:lnTo>
                <a:lnTo>
                  <a:pt x="63659" y="30654"/>
                </a:lnTo>
                <a:lnTo>
                  <a:pt x="55650" y="27491"/>
                </a:lnTo>
                <a:lnTo>
                  <a:pt x="46077" y="26794"/>
                </a:lnTo>
                <a:lnTo>
                  <a:pt x="36873" y="30563"/>
                </a:lnTo>
                <a:lnTo>
                  <a:pt x="27913" y="37308"/>
                </a:lnTo>
                <a:lnTo>
                  <a:pt x="19119" y="46039"/>
                </a:lnTo>
                <a:lnTo>
                  <a:pt x="11845" y="56092"/>
                </a:lnTo>
                <a:lnTo>
                  <a:pt x="5585" y="67028"/>
                </a:lnTo>
                <a:lnTo>
                  <a:pt x="0" y="78552"/>
                </a:lnTo>
                <a:lnTo>
                  <a:pt x="510" y="87646"/>
                </a:lnTo>
                <a:lnTo>
                  <a:pt x="5084" y="95119"/>
                </a:lnTo>
                <a:lnTo>
                  <a:pt x="12366" y="101512"/>
                </a:lnTo>
                <a:lnTo>
                  <a:pt x="18632" y="101542"/>
                </a:lnTo>
                <a:lnTo>
                  <a:pt x="24221" y="97328"/>
                </a:lnTo>
                <a:lnTo>
                  <a:pt x="29357" y="90285"/>
                </a:lnTo>
                <a:lnTo>
                  <a:pt x="31371" y="81356"/>
                </a:lnTo>
                <a:lnTo>
                  <a:pt x="31302" y="71171"/>
                </a:lnTo>
                <a:lnTo>
                  <a:pt x="26931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2"/>
          <p:cNvSpPr/>
          <p:nvPr/>
        </p:nvSpPr>
        <p:spPr>
          <a:xfrm>
            <a:off x="7514469" y="3111500"/>
            <a:ext cx="88395" cy="102723"/>
          </a:xfrm>
          <a:custGeom>
            <a:avLst/>
            <a:gdLst/>
            <a:ahLst/>
            <a:cxnLst/>
            <a:rect l="0" t="0" r="0" b="0"/>
            <a:pathLst>
              <a:path w="88395" h="102723">
                <a:moveTo>
                  <a:pt x="42031" y="0"/>
                </a:moveTo>
                <a:lnTo>
                  <a:pt x="28546" y="13483"/>
                </a:lnTo>
                <a:lnTo>
                  <a:pt x="23163" y="21689"/>
                </a:lnTo>
                <a:lnTo>
                  <a:pt x="18164" y="31392"/>
                </a:lnTo>
                <a:lnTo>
                  <a:pt x="13419" y="42095"/>
                </a:lnTo>
                <a:lnTo>
                  <a:pt x="8845" y="53463"/>
                </a:lnTo>
                <a:lnTo>
                  <a:pt x="0" y="77383"/>
                </a:lnTo>
                <a:lnTo>
                  <a:pt x="1310" y="86866"/>
                </a:lnTo>
                <a:lnTo>
                  <a:pt x="6417" y="94600"/>
                </a:lnTo>
                <a:lnTo>
                  <a:pt x="14055" y="101166"/>
                </a:lnTo>
                <a:lnTo>
                  <a:pt x="21969" y="102722"/>
                </a:lnTo>
                <a:lnTo>
                  <a:pt x="30067" y="100937"/>
                </a:lnTo>
                <a:lnTo>
                  <a:pt x="38288" y="96924"/>
                </a:lnTo>
                <a:lnTo>
                  <a:pt x="46591" y="91427"/>
                </a:lnTo>
                <a:lnTo>
                  <a:pt x="54949" y="84940"/>
                </a:lnTo>
                <a:lnTo>
                  <a:pt x="63343" y="77793"/>
                </a:lnTo>
                <a:lnTo>
                  <a:pt x="66117" y="68795"/>
                </a:lnTo>
                <a:lnTo>
                  <a:pt x="65144" y="58563"/>
                </a:lnTo>
                <a:lnTo>
                  <a:pt x="61673" y="47509"/>
                </a:lnTo>
                <a:lnTo>
                  <a:pt x="55125" y="41550"/>
                </a:lnTo>
                <a:lnTo>
                  <a:pt x="46527" y="38989"/>
                </a:lnTo>
                <a:lnTo>
                  <a:pt x="36562" y="38692"/>
                </a:lnTo>
                <a:lnTo>
                  <a:pt x="27096" y="42728"/>
                </a:lnTo>
                <a:lnTo>
                  <a:pt x="17963" y="49652"/>
                </a:lnTo>
                <a:lnTo>
                  <a:pt x="9052" y="58501"/>
                </a:lnTo>
                <a:lnTo>
                  <a:pt x="4523" y="68634"/>
                </a:lnTo>
                <a:lnTo>
                  <a:pt x="2914" y="79623"/>
                </a:lnTo>
                <a:lnTo>
                  <a:pt x="3253" y="91182"/>
                </a:lnTo>
                <a:lnTo>
                  <a:pt x="7712" y="97476"/>
                </a:lnTo>
                <a:lnTo>
                  <a:pt x="14918" y="100262"/>
                </a:lnTo>
                <a:lnTo>
                  <a:pt x="23956" y="100708"/>
                </a:lnTo>
                <a:lnTo>
                  <a:pt x="32803" y="98183"/>
                </a:lnTo>
                <a:lnTo>
                  <a:pt x="41524" y="93677"/>
                </a:lnTo>
                <a:lnTo>
                  <a:pt x="50159" y="87851"/>
                </a:lnTo>
                <a:lnTo>
                  <a:pt x="58739" y="81145"/>
                </a:lnTo>
                <a:lnTo>
                  <a:pt x="67280" y="73852"/>
                </a:lnTo>
                <a:lnTo>
                  <a:pt x="75797" y="66168"/>
                </a:lnTo>
                <a:lnTo>
                  <a:pt x="80064" y="55401"/>
                </a:lnTo>
                <a:lnTo>
                  <a:pt x="81497" y="42578"/>
                </a:lnTo>
                <a:lnTo>
                  <a:pt x="81041" y="28385"/>
                </a:lnTo>
                <a:lnTo>
                  <a:pt x="76504" y="20334"/>
                </a:lnTo>
                <a:lnTo>
                  <a:pt x="69247" y="16379"/>
                </a:lnTo>
                <a:lnTo>
                  <a:pt x="60174" y="15152"/>
                </a:lnTo>
                <a:lnTo>
                  <a:pt x="54127" y="19979"/>
                </a:lnTo>
                <a:lnTo>
                  <a:pt x="50095" y="28842"/>
                </a:lnTo>
                <a:lnTo>
                  <a:pt x="47407" y="40394"/>
                </a:lnTo>
                <a:lnTo>
                  <a:pt x="48437" y="50918"/>
                </a:lnTo>
                <a:lnTo>
                  <a:pt x="51946" y="60756"/>
                </a:lnTo>
                <a:lnTo>
                  <a:pt x="57108" y="70137"/>
                </a:lnTo>
                <a:lnTo>
                  <a:pt x="63371" y="73569"/>
                </a:lnTo>
                <a:lnTo>
                  <a:pt x="70368" y="73035"/>
                </a:lnTo>
                <a:lnTo>
                  <a:pt x="77855" y="69856"/>
                </a:lnTo>
                <a:lnTo>
                  <a:pt x="82847" y="62093"/>
                </a:lnTo>
                <a:lnTo>
                  <a:pt x="86175" y="51273"/>
                </a:lnTo>
                <a:lnTo>
                  <a:pt x="88394" y="38415"/>
                </a:lnTo>
                <a:lnTo>
                  <a:pt x="85639" y="28432"/>
                </a:lnTo>
                <a:lnTo>
                  <a:pt x="79569" y="20366"/>
                </a:lnTo>
                <a:lnTo>
                  <a:pt x="71290" y="13577"/>
                </a:lnTo>
                <a:lnTo>
                  <a:pt x="62948" y="11873"/>
                </a:lnTo>
                <a:lnTo>
                  <a:pt x="54565" y="13560"/>
                </a:lnTo>
                <a:lnTo>
                  <a:pt x="46154" y="17506"/>
                </a:lnTo>
                <a:lnTo>
                  <a:pt x="37723" y="24371"/>
                </a:lnTo>
                <a:lnTo>
                  <a:pt x="29282" y="33180"/>
                </a:lnTo>
                <a:lnTo>
                  <a:pt x="3931" y="76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reeform 303"/>
          <p:cNvSpPr/>
          <p:nvPr/>
        </p:nvSpPr>
        <p:spPr>
          <a:xfrm>
            <a:off x="7764648" y="2901557"/>
            <a:ext cx="96708" cy="92723"/>
          </a:xfrm>
          <a:custGeom>
            <a:avLst/>
            <a:gdLst/>
            <a:ahLst/>
            <a:cxnLst/>
            <a:rect l="0" t="0" r="0" b="0"/>
            <a:pathLst>
              <a:path w="96708" h="92723">
                <a:moveTo>
                  <a:pt x="83952" y="6743"/>
                </a:moveTo>
                <a:lnTo>
                  <a:pt x="63726" y="0"/>
                </a:lnTo>
                <a:lnTo>
                  <a:pt x="59179" y="2248"/>
                </a:lnTo>
                <a:lnTo>
                  <a:pt x="57559" y="7979"/>
                </a:lnTo>
                <a:lnTo>
                  <a:pt x="57890" y="16034"/>
                </a:lnTo>
                <a:lnTo>
                  <a:pt x="60933" y="18581"/>
                </a:lnTo>
                <a:lnTo>
                  <a:pt x="65784" y="17457"/>
                </a:lnTo>
                <a:lnTo>
                  <a:pt x="71840" y="13885"/>
                </a:lnTo>
                <a:lnTo>
                  <a:pt x="71644" y="10093"/>
                </a:lnTo>
                <a:lnTo>
                  <a:pt x="67280" y="6154"/>
                </a:lnTo>
                <a:lnTo>
                  <a:pt x="60137" y="2117"/>
                </a:lnTo>
                <a:lnTo>
                  <a:pt x="52553" y="2248"/>
                </a:lnTo>
                <a:lnTo>
                  <a:pt x="44675" y="5157"/>
                </a:lnTo>
                <a:lnTo>
                  <a:pt x="36600" y="9919"/>
                </a:lnTo>
                <a:lnTo>
                  <a:pt x="28395" y="17327"/>
                </a:lnTo>
                <a:lnTo>
                  <a:pt x="20103" y="26499"/>
                </a:lnTo>
                <a:lnTo>
                  <a:pt x="11752" y="36847"/>
                </a:lnTo>
                <a:lnTo>
                  <a:pt x="6186" y="49390"/>
                </a:lnTo>
                <a:lnTo>
                  <a:pt x="2474" y="63396"/>
                </a:lnTo>
                <a:lnTo>
                  <a:pt x="0" y="78378"/>
                </a:lnTo>
                <a:lnTo>
                  <a:pt x="3995" y="86955"/>
                </a:lnTo>
                <a:lnTo>
                  <a:pt x="12302" y="91262"/>
                </a:lnTo>
                <a:lnTo>
                  <a:pt x="23485" y="92722"/>
                </a:lnTo>
                <a:lnTo>
                  <a:pt x="33763" y="90873"/>
                </a:lnTo>
                <a:lnTo>
                  <a:pt x="43437" y="86819"/>
                </a:lnTo>
                <a:lnTo>
                  <a:pt x="52708" y="81293"/>
                </a:lnTo>
                <a:lnTo>
                  <a:pt x="61712" y="74787"/>
                </a:lnTo>
                <a:lnTo>
                  <a:pt x="70536" y="67628"/>
                </a:lnTo>
                <a:lnTo>
                  <a:pt x="79242" y="60033"/>
                </a:lnTo>
                <a:lnTo>
                  <a:pt x="83634" y="49325"/>
                </a:lnTo>
                <a:lnTo>
                  <a:pt x="85151" y="36542"/>
                </a:lnTo>
                <a:lnTo>
                  <a:pt x="84751" y="22375"/>
                </a:lnTo>
                <a:lnTo>
                  <a:pt x="81662" y="15753"/>
                </a:lnTo>
                <a:lnTo>
                  <a:pt x="76781" y="14161"/>
                </a:lnTo>
                <a:lnTo>
                  <a:pt x="70704" y="15921"/>
                </a:lnTo>
                <a:lnTo>
                  <a:pt x="66653" y="22740"/>
                </a:lnTo>
                <a:lnTo>
                  <a:pt x="63953" y="32929"/>
                </a:lnTo>
                <a:lnTo>
                  <a:pt x="62152" y="45367"/>
                </a:lnTo>
                <a:lnTo>
                  <a:pt x="65185" y="52248"/>
                </a:lnTo>
                <a:lnTo>
                  <a:pt x="71441" y="55424"/>
                </a:lnTo>
                <a:lnTo>
                  <a:pt x="79845" y="56130"/>
                </a:lnTo>
                <a:lnTo>
                  <a:pt x="88269" y="53779"/>
                </a:lnTo>
                <a:lnTo>
                  <a:pt x="96707" y="49389"/>
                </a:lnTo>
                <a:lnTo>
                  <a:pt x="96652" y="194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Group 309"/>
          <p:cNvGrpSpPr/>
          <p:nvPr/>
        </p:nvGrpSpPr>
        <p:grpSpPr>
          <a:xfrm>
            <a:off x="356409" y="6972300"/>
            <a:ext cx="745879" cy="647701"/>
            <a:chOff x="356409" y="6972300"/>
            <a:chExt cx="745879" cy="647701"/>
          </a:xfrm>
        </p:grpSpPr>
        <p:sp>
          <p:nvSpPr>
            <p:cNvPr id="305" name="Freeform 304"/>
            <p:cNvSpPr/>
            <p:nvPr/>
          </p:nvSpPr>
          <p:spPr>
            <a:xfrm>
              <a:off x="356409" y="6972300"/>
              <a:ext cx="164292" cy="571501"/>
            </a:xfrm>
            <a:custGeom>
              <a:avLst/>
              <a:gdLst/>
              <a:ahLst/>
              <a:cxnLst/>
              <a:rect l="0" t="0" r="0" b="0"/>
              <a:pathLst>
                <a:path w="164292" h="571501">
                  <a:moveTo>
                    <a:pt x="164291" y="0"/>
                  </a:moveTo>
                  <a:lnTo>
                    <a:pt x="150807" y="13484"/>
                  </a:lnTo>
                  <a:lnTo>
                    <a:pt x="142601" y="23100"/>
                  </a:lnTo>
                  <a:lnTo>
                    <a:pt x="122195" y="48837"/>
                  </a:lnTo>
                  <a:lnTo>
                    <a:pt x="112238" y="60780"/>
                  </a:lnTo>
                  <a:lnTo>
                    <a:pt x="102778" y="71564"/>
                  </a:lnTo>
                  <a:lnTo>
                    <a:pt x="93649" y="81576"/>
                  </a:lnTo>
                  <a:lnTo>
                    <a:pt x="84740" y="93895"/>
                  </a:lnTo>
                  <a:lnTo>
                    <a:pt x="75979" y="107752"/>
                  </a:lnTo>
                  <a:lnTo>
                    <a:pt x="67316" y="122635"/>
                  </a:lnTo>
                  <a:lnTo>
                    <a:pt x="50165" y="150459"/>
                  </a:lnTo>
                  <a:lnTo>
                    <a:pt x="41640" y="163806"/>
                  </a:lnTo>
                  <a:lnTo>
                    <a:pt x="34546" y="176938"/>
                  </a:lnTo>
                  <a:lnTo>
                    <a:pt x="28405" y="189925"/>
                  </a:lnTo>
                  <a:lnTo>
                    <a:pt x="22900" y="202817"/>
                  </a:lnTo>
                  <a:lnTo>
                    <a:pt x="17819" y="217055"/>
                  </a:lnTo>
                  <a:lnTo>
                    <a:pt x="13021" y="232192"/>
                  </a:lnTo>
                  <a:lnTo>
                    <a:pt x="8411" y="247928"/>
                  </a:lnTo>
                  <a:lnTo>
                    <a:pt x="5337" y="265474"/>
                  </a:lnTo>
                  <a:lnTo>
                    <a:pt x="3288" y="284227"/>
                  </a:lnTo>
                  <a:lnTo>
                    <a:pt x="1922" y="303784"/>
                  </a:lnTo>
                  <a:lnTo>
                    <a:pt x="1012" y="323878"/>
                  </a:lnTo>
                  <a:lnTo>
                    <a:pt x="0" y="365020"/>
                  </a:lnTo>
                  <a:lnTo>
                    <a:pt x="1141" y="384457"/>
                  </a:lnTo>
                  <a:lnTo>
                    <a:pt x="3313" y="403060"/>
                  </a:lnTo>
                  <a:lnTo>
                    <a:pt x="6172" y="421107"/>
                  </a:lnTo>
                  <a:lnTo>
                    <a:pt x="9489" y="437371"/>
                  </a:lnTo>
                  <a:lnTo>
                    <a:pt x="13112" y="452447"/>
                  </a:lnTo>
                  <a:lnTo>
                    <a:pt x="16938" y="466731"/>
                  </a:lnTo>
                  <a:lnTo>
                    <a:pt x="22311" y="480487"/>
                  </a:lnTo>
                  <a:lnTo>
                    <a:pt x="28715" y="493891"/>
                  </a:lnTo>
                  <a:lnTo>
                    <a:pt x="35807" y="507061"/>
                  </a:lnTo>
                  <a:lnTo>
                    <a:pt x="41946" y="520073"/>
                  </a:lnTo>
                  <a:lnTo>
                    <a:pt x="47450" y="532982"/>
                  </a:lnTo>
                  <a:lnTo>
                    <a:pt x="62691" y="571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495300" y="7073900"/>
              <a:ext cx="25401" cy="304801"/>
            </a:xfrm>
            <a:custGeom>
              <a:avLst/>
              <a:gdLst/>
              <a:ahLst/>
              <a:cxnLst/>
              <a:rect l="0" t="0" r="0" b="0"/>
              <a:pathLst>
                <a:path w="25401" h="304801">
                  <a:moveTo>
                    <a:pt x="0" y="0"/>
                  </a:moveTo>
                  <a:lnTo>
                    <a:pt x="6741" y="20225"/>
                  </a:lnTo>
                  <a:lnTo>
                    <a:pt x="10139" y="31828"/>
                  </a:lnTo>
                  <a:lnTo>
                    <a:pt x="17676" y="59772"/>
                  </a:lnTo>
                  <a:lnTo>
                    <a:pt x="20251" y="75125"/>
                  </a:lnTo>
                  <a:lnTo>
                    <a:pt x="21967" y="91006"/>
                  </a:lnTo>
                  <a:lnTo>
                    <a:pt x="23111" y="107237"/>
                  </a:lnTo>
                  <a:lnTo>
                    <a:pt x="23874" y="123702"/>
                  </a:lnTo>
                  <a:lnTo>
                    <a:pt x="24721" y="157049"/>
                  </a:lnTo>
                  <a:lnTo>
                    <a:pt x="25400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571500" y="7289800"/>
              <a:ext cx="69292" cy="215901"/>
            </a:xfrm>
            <a:custGeom>
              <a:avLst/>
              <a:gdLst/>
              <a:ahLst/>
              <a:cxnLst/>
              <a:rect l="0" t="0" r="0" b="0"/>
              <a:pathLst>
                <a:path w="69292" h="215901">
                  <a:moveTo>
                    <a:pt x="38100" y="0"/>
                  </a:moveTo>
                  <a:lnTo>
                    <a:pt x="55776" y="53030"/>
                  </a:lnTo>
                  <a:lnTo>
                    <a:pt x="59762" y="66397"/>
                  </a:lnTo>
                  <a:lnTo>
                    <a:pt x="67953" y="96302"/>
                  </a:lnTo>
                  <a:lnTo>
                    <a:pt x="69291" y="110768"/>
                  </a:lnTo>
                  <a:lnTo>
                    <a:pt x="68771" y="124645"/>
                  </a:lnTo>
                  <a:lnTo>
                    <a:pt x="67014" y="138130"/>
                  </a:lnTo>
                  <a:lnTo>
                    <a:pt x="63020" y="149942"/>
                  </a:lnTo>
                  <a:lnTo>
                    <a:pt x="57536" y="160639"/>
                  </a:lnTo>
                  <a:lnTo>
                    <a:pt x="51057" y="170592"/>
                  </a:lnTo>
                  <a:lnTo>
                    <a:pt x="42504" y="180051"/>
                  </a:lnTo>
                  <a:lnTo>
                    <a:pt x="32569" y="189178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756415" y="7137400"/>
              <a:ext cx="156659" cy="308462"/>
            </a:xfrm>
            <a:custGeom>
              <a:avLst/>
              <a:gdLst/>
              <a:ahLst/>
              <a:cxnLst/>
              <a:rect l="0" t="0" r="0" b="0"/>
              <a:pathLst>
                <a:path w="156659" h="308462">
                  <a:moveTo>
                    <a:pt x="56385" y="50800"/>
                  </a:moveTo>
                  <a:lnTo>
                    <a:pt x="42901" y="64284"/>
                  </a:lnTo>
                  <a:lnTo>
                    <a:pt x="37517" y="72489"/>
                  </a:lnTo>
                  <a:lnTo>
                    <a:pt x="32518" y="82193"/>
                  </a:lnTo>
                  <a:lnTo>
                    <a:pt x="27773" y="92895"/>
                  </a:lnTo>
                  <a:lnTo>
                    <a:pt x="23199" y="104263"/>
                  </a:lnTo>
                  <a:lnTo>
                    <a:pt x="14354" y="128183"/>
                  </a:lnTo>
                  <a:lnTo>
                    <a:pt x="1441" y="165451"/>
                  </a:lnTo>
                  <a:lnTo>
                    <a:pt x="0" y="179444"/>
                  </a:lnTo>
                  <a:lnTo>
                    <a:pt x="450" y="194419"/>
                  </a:lnTo>
                  <a:lnTo>
                    <a:pt x="2162" y="210046"/>
                  </a:lnTo>
                  <a:lnTo>
                    <a:pt x="4714" y="224697"/>
                  </a:lnTo>
                  <a:lnTo>
                    <a:pt x="7826" y="238698"/>
                  </a:lnTo>
                  <a:lnTo>
                    <a:pt x="11312" y="252265"/>
                  </a:lnTo>
                  <a:lnTo>
                    <a:pt x="17870" y="264132"/>
                  </a:lnTo>
                  <a:lnTo>
                    <a:pt x="26475" y="274866"/>
                  </a:lnTo>
                  <a:lnTo>
                    <a:pt x="36445" y="284843"/>
                  </a:lnTo>
                  <a:lnTo>
                    <a:pt x="47325" y="292906"/>
                  </a:lnTo>
                  <a:lnTo>
                    <a:pt x="58811" y="299693"/>
                  </a:lnTo>
                  <a:lnTo>
                    <a:pt x="70702" y="305629"/>
                  </a:lnTo>
                  <a:lnTo>
                    <a:pt x="84274" y="308174"/>
                  </a:lnTo>
                  <a:lnTo>
                    <a:pt x="98966" y="308461"/>
                  </a:lnTo>
                  <a:lnTo>
                    <a:pt x="114406" y="307240"/>
                  </a:lnTo>
                  <a:lnTo>
                    <a:pt x="126110" y="302193"/>
                  </a:lnTo>
                  <a:lnTo>
                    <a:pt x="135324" y="294595"/>
                  </a:lnTo>
                  <a:lnTo>
                    <a:pt x="142877" y="285297"/>
                  </a:lnTo>
                  <a:lnTo>
                    <a:pt x="147913" y="273453"/>
                  </a:lnTo>
                  <a:lnTo>
                    <a:pt x="151270" y="259913"/>
                  </a:lnTo>
                  <a:lnTo>
                    <a:pt x="153508" y="245242"/>
                  </a:lnTo>
                  <a:lnTo>
                    <a:pt x="155000" y="228406"/>
                  </a:lnTo>
                  <a:lnTo>
                    <a:pt x="155995" y="210125"/>
                  </a:lnTo>
                  <a:lnTo>
                    <a:pt x="156658" y="190883"/>
                  </a:lnTo>
                  <a:lnTo>
                    <a:pt x="154278" y="172411"/>
                  </a:lnTo>
                  <a:lnTo>
                    <a:pt x="149869" y="154451"/>
                  </a:lnTo>
                  <a:lnTo>
                    <a:pt x="129257" y="91813"/>
                  </a:lnTo>
                  <a:lnTo>
                    <a:pt x="123310" y="78142"/>
                  </a:lnTo>
                  <a:lnTo>
                    <a:pt x="116524" y="64795"/>
                  </a:lnTo>
                  <a:lnTo>
                    <a:pt x="109177" y="51663"/>
                  </a:lnTo>
                  <a:lnTo>
                    <a:pt x="98635" y="40086"/>
                  </a:lnTo>
                  <a:lnTo>
                    <a:pt x="85963" y="29546"/>
                  </a:lnTo>
                  <a:lnTo>
                    <a:pt x="558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977900" y="7099300"/>
              <a:ext cx="124388" cy="520701"/>
            </a:xfrm>
            <a:custGeom>
              <a:avLst/>
              <a:gdLst/>
              <a:ahLst/>
              <a:cxnLst/>
              <a:rect l="0" t="0" r="0" b="0"/>
              <a:pathLst>
                <a:path w="124388" h="520701">
                  <a:moveTo>
                    <a:pt x="12700" y="0"/>
                  </a:moveTo>
                  <a:lnTo>
                    <a:pt x="19442" y="26968"/>
                  </a:lnTo>
                  <a:lnTo>
                    <a:pt x="24250" y="39144"/>
                  </a:lnTo>
                  <a:lnTo>
                    <a:pt x="30277" y="51496"/>
                  </a:lnTo>
                  <a:lnTo>
                    <a:pt x="37118" y="63964"/>
                  </a:lnTo>
                  <a:lnTo>
                    <a:pt x="66972" y="115221"/>
                  </a:lnTo>
                  <a:lnTo>
                    <a:pt x="75692" y="134670"/>
                  </a:lnTo>
                  <a:lnTo>
                    <a:pt x="82917" y="154691"/>
                  </a:lnTo>
                  <a:lnTo>
                    <a:pt x="99827" y="209053"/>
                  </a:lnTo>
                  <a:lnTo>
                    <a:pt x="104651" y="224035"/>
                  </a:lnTo>
                  <a:lnTo>
                    <a:pt x="109278" y="242490"/>
                  </a:lnTo>
                  <a:lnTo>
                    <a:pt x="113774" y="263260"/>
                  </a:lnTo>
                  <a:lnTo>
                    <a:pt x="118183" y="285573"/>
                  </a:lnTo>
                  <a:lnTo>
                    <a:pt x="121122" y="307504"/>
                  </a:lnTo>
                  <a:lnTo>
                    <a:pt x="123081" y="329180"/>
                  </a:lnTo>
                  <a:lnTo>
                    <a:pt x="124387" y="350687"/>
                  </a:lnTo>
                  <a:lnTo>
                    <a:pt x="123847" y="370669"/>
                  </a:lnTo>
                  <a:lnTo>
                    <a:pt x="122075" y="389635"/>
                  </a:lnTo>
                  <a:lnTo>
                    <a:pt x="119483" y="407923"/>
                  </a:lnTo>
                  <a:lnTo>
                    <a:pt x="116344" y="424348"/>
                  </a:lnTo>
                  <a:lnTo>
                    <a:pt x="112840" y="439532"/>
                  </a:lnTo>
                  <a:lnTo>
                    <a:pt x="109094" y="453888"/>
                  </a:lnTo>
                  <a:lnTo>
                    <a:pt x="103773" y="466281"/>
                  </a:lnTo>
                  <a:lnTo>
                    <a:pt x="97404" y="477365"/>
                  </a:lnTo>
                  <a:lnTo>
                    <a:pt x="90336" y="487577"/>
                  </a:lnTo>
                  <a:lnTo>
                    <a:pt x="81390" y="495796"/>
                  </a:lnTo>
                  <a:lnTo>
                    <a:pt x="71194" y="502686"/>
                  </a:lnTo>
                  <a:lnTo>
                    <a:pt x="0" y="520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565708" y="7670800"/>
            <a:ext cx="2593813" cy="904094"/>
            <a:chOff x="565708" y="7670800"/>
            <a:chExt cx="2593813" cy="904094"/>
          </a:xfrm>
        </p:grpSpPr>
        <p:sp>
          <p:nvSpPr>
            <p:cNvPr id="311" name="Freeform 310"/>
            <p:cNvSpPr/>
            <p:nvPr/>
          </p:nvSpPr>
          <p:spPr>
            <a:xfrm>
              <a:off x="565708" y="7670800"/>
              <a:ext cx="171943" cy="482883"/>
            </a:xfrm>
            <a:custGeom>
              <a:avLst/>
              <a:gdLst/>
              <a:ahLst/>
              <a:cxnLst/>
              <a:rect l="0" t="0" r="0" b="0"/>
              <a:pathLst>
                <a:path w="171943" h="482883">
                  <a:moveTo>
                    <a:pt x="31192" y="0"/>
                  </a:moveTo>
                  <a:lnTo>
                    <a:pt x="24450" y="6741"/>
                  </a:lnTo>
                  <a:lnTo>
                    <a:pt x="21052" y="12961"/>
                  </a:lnTo>
                  <a:lnTo>
                    <a:pt x="17377" y="21341"/>
                  </a:lnTo>
                  <a:lnTo>
                    <a:pt x="13515" y="31160"/>
                  </a:lnTo>
                  <a:lnTo>
                    <a:pt x="9529" y="43351"/>
                  </a:lnTo>
                  <a:lnTo>
                    <a:pt x="5461" y="57122"/>
                  </a:lnTo>
                  <a:lnTo>
                    <a:pt x="1338" y="71949"/>
                  </a:lnTo>
                  <a:lnTo>
                    <a:pt x="0" y="86066"/>
                  </a:lnTo>
                  <a:lnTo>
                    <a:pt x="520" y="99710"/>
                  </a:lnTo>
                  <a:lnTo>
                    <a:pt x="2277" y="113040"/>
                  </a:lnTo>
                  <a:lnTo>
                    <a:pt x="4860" y="126160"/>
                  </a:lnTo>
                  <a:lnTo>
                    <a:pt x="7992" y="139140"/>
                  </a:lnTo>
                  <a:lnTo>
                    <a:pt x="11492" y="152027"/>
                  </a:lnTo>
                  <a:lnTo>
                    <a:pt x="16647" y="163440"/>
                  </a:lnTo>
                  <a:lnTo>
                    <a:pt x="22907" y="173871"/>
                  </a:lnTo>
                  <a:lnTo>
                    <a:pt x="29902" y="183647"/>
                  </a:lnTo>
                  <a:lnTo>
                    <a:pt x="40209" y="188753"/>
                  </a:lnTo>
                  <a:lnTo>
                    <a:pt x="52726" y="190747"/>
                  </a:lnTo>
                  <a:lnTo>
                    <a:pt x="66714" y="190665"/>
                  </a:lnTo>
                  <a:lnTo>
                    <a:pt x="80273" y="187787"/>
                  </a:lnTo>
                  <a:lnTo>
                    <a:pt x="93546" y="183047"/>
                  </a:lnTo>
                  <a:lnTo>
                    <a:pt x="106628" y="177065"/>
                  </a:lnTo>
                  <a:lnTo>
                    <a:pt x="118171" y="170254"/>
                  </a:lnTo>
                  <a:lnTo>
                    <a:pt x="128689" y="162891"/>
                  </a:lnTo>
                  <a:lnTo>
                    <a:pt x="138523" y="155161"/>
                  </a:lnTo>
                  <a:lnTo>
                    <a:pt x="147902" y="147184"/>
                  </a:lnTo>
                  <a:lnTo>
                    <a:pt x="156976" y="139045"/>
                  </a:lnTo>
                  <a:lnTo>
                    <a:pt x="165848" y="130796"/>
                  </a:lnTo>
                  <a:lnTo>
                    <a:pt x="170351" y="130942"/>
                  </a:lnTo>
                  <a:lnTo>
                    <a:pt x="171942" y="136683"/>
                  </a:lnTo>
                  <a:lnTo>
                    <a:pt x="171592" y="146156"/>
                  </a:lnTo>
                  <a:lnTo>
                    <a:pt x="171099" y="186455"/>
                  </a:lnTo>
                  <a:lnTo>
                    <a:pt x="170893" y="408747"/>
                  </a:lnTo>
                  <a:lnTo>
                    <a:pt x="169481" y="424898"/>
                  </a:lnTo>
                  <a:lnTo>
                    <a:pt x="167129" y="439898"/>
                  </a:lnTo>
                  <a:lnTo>
                    <a:pt x="164150" y="454132"/>
                  </a:lnTo>
                  <a:lnTo>
                    <a:pt x="157931" y="465032"/>
                  </a:lnTo>
                  <a:lnTo>
                    <a:pt x="149551" y="473710"/>
                  </a:lnTo>
                  <a:lnTo>
                    <a:pt x="139731" y="480907"/>
                  </a:lnTo>
                  <a:lnTo>
                    <a:pt x="128951" y="482882"/>
                  </a:lnTo>
                  <a:lnTo>
                    <a:pt x="117531" y="481376"/>
                  </a:lnTo>
                  <a:lnTo>
                    <a:pt x="105685" y="477551"/>
                  </a:lnTo>
                  <a:lnTo>
                    <a:pt x="94965" y="472178"/>
                  </a:lnTo>
                  <a:lnTo>
                    <a:pt x="84996" y="465774"/>
                  </a:lnTo>
                  <a:lnTo>
                    <a:pt x="75528" y="458682"/>
                  </a:lnTo>
                  <a:lnTo>
                    <a:pt x="66393" y="451132"/>
                  </a:lnTo>
                  <a:lnTo>
                    <a:pt x="57482" y="443277"/>
                  </a:lnTo>
                  <a:lnTo>
                    <a:pt x="40054" y="427023"/>
                  </a:lnTo>
                  <a:lnTo>
                    <a:pt x="5792" y="393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71587" y="7708900"/>
              <a:ext cx="144414" cy="101601"/>
            </a:xfrm>
            <a:custGeom>
              <a:avLst/>
              <a:gdLst/>
              <a:ahLst/>
              <a:cxnLst/>
              <a:rect l="0" t="0" r="0" b="0"/>
              <a:pathLst>
                <a:path w="144414" h="101601">
                  <a:moveTo>
                    <a:pt x="119013" y="0"/>
                  </a:moveTo>
                  <a:lnTo>
                    <a:pt x="98787" y="13484"/>
                  </a:lnTo>
                  <a:lnTo>
                    <a:pt x="90006" y="20278"/>
                  </a:lnTo>
                  <a:lnTo>
                    <a:pt x="81331" y="27629"/>
                  </a:lnTo>
                  <a:lnTo>
                    <a:pt x="72725" y="35352"/>
                  </a:lnTo>
                  <a:lnTo>
                    <a:pt x="62754" y="41912"/>
                  </a:lnTo>
                  <a:lnTo>
                    <a:pt x="51873" y="47697"/>
                  </a:lnTo>
                  <a:lnTo>
                    <a:pt x="40386" y="52964"/>
                  </a:lnTo>
                  <a:lnTo>
                    <a:pt x="28495" y="57887"/>
                  </a:lnTo>
                  <a:lnTo>
                    <a:pt x="16334" y="62580"/>
                  </a:lnTo>
                  <a:lnTo>
                    <a:pt x="3994" y="67120"/>
                  </a:lnTo>
                  <a:lnTo>
                    <a:pt x="0" y="71558"/>
                  </a:lnTo>
                  <a:lnTo>
                    <a:pt x="1571" y="75927"/>
                  </a:lnTo>
                  <a:lnTo>
                    <a:pt x="6851" y="80251"/>
                  </a:lnTo>
                  <a:lnTo>
                    <a:pt x="14605" y="84546"/>
                  </a:lnTo>
                  <a:lnTo>
                    <a:pt x="24008" y="88819"/>
                  </a:lnTo>
                  <a:lnTo>
                    <a:pt x="34509" y="93079"/>
                  </a:lnTo>
                  <a:lnTo>
                    <a:pt x="47155" y="95919"/>
                  </a:lnTo>
                  <a:lnTo>
                    <a:pt x="61230" y="97813"/>
                  </a:lnTo>
                  <a:lnTo>
                    <a:pt x="144413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863600" y="78867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0"/>
                  </a:moveTo>
                  <a:lnTo>
                    <a:pt x="53029" y="17676"/>
                  </a:lnTo>
                  <a:lnTo>
                    <a:pt x="66397" y="20250"/>
                  </a:lnTo>
                  <a:lnTo>
                    <a:pt x="80954" y="21967"/>
                  </a:lnTo>
                  <a:lnTo>
                    <a:pt x="1651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1155700" y="78232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1357964" y="7708900"/>
              <a:ext cx="181990" cy="304801"/>
            </a:xfrm>
            <a:custGeom>
              <a:avLst/>
              <a:gdLst/>
              <a:ahLst/>
              <a:cxnLst/>
              <a:rect l="0" t="0" r="0" b="0"/>
              <a:pathLst>
                <a:path w="181990" h="304801">
                  <a:moveTo>
                    <a:pt x="13636" y="0"/>
                  </a:moveTo>
                  <a:lnTo>
                    <a:pt x="66665" y="17676"/>
                  </a:lnTo>
                  <a:lnTo>
                    <a:pt x="78622" y="23073"/>
                  </a:lnTo>
                  <a:lnTo>
                    <a:pt x="90827" y="29493"/>
                  </a:lnTo>
                  <a:lnTo>
                    <a:pt x="103196" y="36595"/>
                  </a:lnTo>
                  <a:lnTo>
                    <a:pt x="115676" y="44152"/>
                  </a:lnTo>
                  <a:lnTo>
                    <a:pt x="140831" y="60075"/>
                  </a:lnTo>
                  <a:lnTo>
                    <a:pt x="150644" y="69683"/>
                  </a:lnTo>
                  <a:lnTo>
                    <a:pt x="158597" y="80322"/>
                  </a:lnTo>
                  <a:lnTo>
                    <a:pt x="165310" y="91647"/>
                  </a:lnTo>
                  <a:lnTo>
                    <a:pt x="171196" y="103432"/>
                  </a:lnTo>
                  <a:lnTo>
                    <a:pt x="176531" y="115521"/>
                  </a:lnTo>
                  <a:lnTo>
                    <a:pt x="181499" y="127814"/>
                  </a:lnTo>
                  <a:lnTo>
                    <a:pt x="181989" y="140242"/>
                  </a:lnTo>
                  <a:lnTo>
                    <a:pt x="179494" y="152761"/>
                  </a:lnTo>
                  <a:lnTo>
                    <a:pt x="175008" y="165341"/>
                  </a:lnTo>
                  <a:lnTo>
                    <a:pt x="169195" y="177960"/>
                  </a:lnTo>
                  <a:lnTo>
                    <a:pt x="162497" y="190607"/>
                  </a:lnTo>
                  <a:lnTo>
                    <a:pt x="155210" y="203271"/>
                  </a:lnTo>
                  <a:lnTo>
                    <a:pt x="147530" y="214536"/>
                  </a:lnTo>
                  <a:lnTo>
                    <a:pt x="139587" y="224869"/>
                  </a:lnTo>
                  <a:lnTo>
                    <a:pt x="131470" y="234579"/>
                  </a:lnTo>
                  <a:lnTo>
                    <a:pt x="121825" y="242464"/>
                  </a:lnTo>
                  <a:lnTo>
                    <a:pt x="111162" y="249131"/>
                  </a:lnTo>
                  <a:lnTo>
                    <a:pt x="99820" y="254987"/>
                  </a:lnTo>
                  <a:lnTo>
                    <a:pt x="88025" y="260302"/>
                  </a:lnTo>
                  <a:lnTo>
                    <a:pt x="75929" y="265257"/>
                  </a:lnTo>
                  <a:lnTo>
                    <a:pt x="63631" y="269971"/>
                  </a:lnTo>
                  <a:lnTo>
                    <a:pt x="51199" y="271703"/>
                  </a:lnTo>
                  <a:lnTo>
                    <a:pt x="38678" y="271446"/>
                  </a:lnTo>
                  <a:lnTo>
                    <a:pt x="26097" y="269864"/>
                  </a:lnTo>
                  <a:lnTo>
                    <a:pt x="16299" y="264576"/>
                  </a:lnTo>
                  <a:lnTo>
                    <a:pt x="8355" y="256817"/>
                  </a:lnTo>
                  <a:lnTo>
                    <a:pt x="1649" y="247411"/>
                  </a:lnTo>
                  <a:lnTo>
                    <a:pt x="0" y="238318"/>
                  </a:lnTo>
                  <a:lnTo>
                    <a:pt x="1723" y="229434"/>
                  </a:lnTo>
                  <a:lnTo>
                    <a:pt x="5694" y="220690"/>
                  </a:lnTo>
                  <a:lnTo>
                    <a:pt x="13985" y="216271"/>
                  </a:lnTo>
                  <a:lnTo>
                    <a:pt x="25158" y="214736"/>
                  </a:lnTo>
                  <a:lnTo>
                    <a:pt x="38250" y="215124"/>
                  </a:lnTo>
                  <a:lnTo>
                    <a:pt x="51212" y="216793"/>
                  </a:lnTo>
                  <a:lnTo>
                    <a:pt x="64086" y="219318"/>
                  </a:lnTo>
                  <a:lnTo>
                    <a:pt x="76903" y="222412"/>
                  </a:lnTo>
                  <a:lnTo>
                    <a:pt x="88269" y="227296"/>
                  </a:lnTo>
                  <a:lnTo>
                    <a:pt x="98669" y="233375"/>
                  </a:lnTo>
                  <a:lnTo>
                    <a:pt x="108425" y="240250"/>
                  </a:lnTo>
                  <a:lnTo>
                    <a:pt x="117750" y="247656"/>
                  </a:lnTo>
                  <a:lnTo>
                    <a:pt x="126790" y="255415"/>
                  </a:lnTo>
                  <a:lnTo>
                    <a:pt x="166036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1663700" y="7848600"/>
              <a:ext cx="139701" cy="228601"/>
            </a:xfrm>
            <a:custGeom>
              <a:avLst/>
              <a:gdLst/>
              <a:ahLst/>
              <a:cxnLst/>
              <a:rect l="0" t="0" r="0" b="0"/>
              <a:pathLst>
                <a:path w="139701" h="228601">
                  <a:moveTo>
                    <a:pt x="0" y="0"/>
                  </a:moveTo>
                  <a:lnTo>
                    <a:pt x="6742" y="20225"/>
                  </a:lnTo>
                  <a:lnTo>
                    <a:pt x="11550" y="31828"/>
                  </a:lnTo>
                  <a:lnTo>
                    <a:pt x="17577" y="45208"/>
                  </a:lnTo>
                  <a:lnTo>
                    <a:pt x="31801" y="75125"/>
                  </a:lnTo>
                  <a:lnTo>
                    <a:pt x="47530" y="107237"/>
                  </a:lnTo>
                  <a:lnTo>
                    <a:pt x="55675" y="122291"/>
                  </a:lnTo>
                  <a:lnTo>
                    <a:pt x="63928" y="136560"/>
                  </a:lnTo>
                  <a:lnTo>
                    <a:pt x="72252" y="150307"/>
                  </a:lnTo>
                  <a:lnTo>
                    <a:pt x="80623" y="162293"/>
                  </a:lnTo>
                  <a:lnTo>
                    <a:pt x="89026" y="173107"/>
                  </a:lnTo>
                  <a:lnTo>
                    <a:pt x="97451" y="183138"/>
                  </a:lnTo>
                  <a:lnTo>
                    <a:pt x="105889" y="192647"/>
                  </a:lnTo>
                  <a:lnTo>
                    <a:pt x="13970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1638300" y="786130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152400" y="0"/>
                  </a:moveTo>
                  <a:lnTo>
                    <a:pt x="145657" y="20225"/>
                  </a:lnTo>
                  <a:lnTo>
                    <a:pt x="140849" y="29005"/>
                  </a:lnTo>
                  <a:lnTo>
                    <a:pt x="134822" y="37681"/>
                  </a:lnTo>
                  <a:lnTo>
                    <a:pt x="127981" y="46287"/>
                  </a:lnTo>
                  <a:lnTo>
                    <a:pt x="120598" y="56258"/>
                  </a:lnTo>
                  <a:lnTo>
                    <a:pt x="104869" y="78625"/>
                  </a:lnTo>
                  <a:lnTo>
                    <a:pt x="96724" y="89106"/>
                  </a:lnTo>
                  <a:lnTo>
                    <a:pt x="88471" y="98914"/>
                  </a:lnTo>
                  <a:lnTo>
                    <a:pt x="80147" y="108276"/>
                  </a:lnTo>
                  <a:lnTo>
                    <a:pt x="63373" y="126203"/>
                  </a:lnTo>
                  <a:lnTo>
                    <a:pt x="54948" y="134935"/>
                  </a:lnTo>
                  <a:lnTo>
                    <a:pt x="45099" y="142168"/>
                  </a:lnTo>
                  <a:lnTo>
                    <a:pt x="34299" y="148401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1892300" y="7912100"/>
              <a:ext cx="177801" cy="23112"/>
            </a:xfrm>
            <a:custGeom>
              <a:avLst/>
              <a:gdLst/>
              <a:ahLst/>
              <a:cxnLst/>
              <a:rect l="0" t="0" r="0" b="0"/>
              <a:pathLst>
                <a:path w="177801" h="23112">
                  <a:moveTo>
                    <a:pt x="0" y="0"/>
                  </a:moveTo>
                  <a:lnTo>
                    <a:pt x="20225" y="6741"/>
                  </a:lnTo>
                  <a:lnTo>
                    <a:pt x="31828" y="10138"/>
                  </a:lnTo>
                  <a:lnTo>
                    <a:pt x="59771" y="17676"/>
                  </a:lnTo>
                  <a:lnTo>
                    <a:pt x="75125" y="20250"/>
                  </a:lnTo>
                  <a:lnTo>
                    <a:pt x="91006" y="21967"/>
                  </a:lnTo>
                  <a:lnTo>
                    <a:pt x="107237" y="23111"/>
                  </a:lnTo>
                  <a:lnTo>
                    <a:pt x="122291" y="22462"/>
                  </a:lnTo>
                  <a:lnTo>
                    <a:pt x="136561" y="2062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2006755" y="7810500"/>
              <a:ext cx="12546" cy="241301"/>
            </a:xfrm>
            <a:custGeom>
              <a:avLst/>
              <a:gdLst/>
              <a:ahLst/>
              <a:cxnLst/>
              <a:rect l="0" t="0" r="0" b="0"/>
              <a:pathLst>
                <a:path w="12546" h="241301">
                  <a:moveTo>
                    <a:pt x="12545" y="0"/>
                  </a:moveTo>
                  <a:lnTo>
                    <a:pt x="5802" y="26968"/>
                  </a:lnTo>
                  <a:lnTo>
                    <a:pt x="3817" y="40556"/>
                  </a:lnTo>
                  <a:lnTo>
                    <a:pt x="2493" y="55260"/>
                  </a:lnTo>
                  <a:lnTo>
                    <a:pt x="1610" y="70706"/>
                  </a:lnTo>
                  <a:lnTo>
                    <a:pt x="629" y="102921"/>
                  </a:lnTo>
                  <a:lnTo>
                    <a:pt x="0" y="169594"/>
                  </a:lnTo>
                  <a:lnTo>
                    <a:pt x="1359" y="185029"/>
                  </a:lnTo>
                  <a:lnTo>
                    <a:pt x="3676" y="199552"/>
                  </a:lnTo>
                  <a:lnTo>
                    <a:pt x="12545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2175230" y="7785100"/>
              <a:ext cx="148871" cy="177801"/>
            </a:xfrm>
            <a:custGeom>
              <a:avLst/>
              <a:gdLst/>
              <a:ahLst/>
              <a:cxnLst/>
              <a:rect l="0" t="0" r="0" b="0"/>
              <a:pathLst>
                <a:path w="148871" h="177801">
                  <a:moveTo>
                    <a:pt x="21870" y="0"/>
                  </a:moveTo>
                  <a:lnTo>
                    <a:pt x="21870" y="26968"/>
                  </a:lnTo>
                  <a:lnTo>
                    <a:pt x="19047" y="39144"/>
                  </a:lnTo>
                  <a:lnTo>
                    <a:pt x="14344" y="51496"/>
                  </a:lnTo>
                  <a:lnTo>
                    <a:pt x="8385" y="63964"/>
                  </a:lnTo>
                  <a:lnTo>
                    <a:pt x="4414" y="77920"/>
                  </a:lnTo>
                  <a:lnTo>
                    <a:pt x="1765" y="92869"/>
                  </a:lnTo>
                  <a:lnTo>
                    <a:pt x="0" y="108479"/>
                  </a:lnTo>
                  <a:lnTo>
                    <a:pt x="4468" y="118886"/>
                  </a:lnTo>
                  <a:lnTo>
                    <a:pt x="13091" y="125824"/>
                  </a:lnTo>
                  <a:lnTo>
                    <a:pt x="24483" y="130449"/>
                  </a:lnTo>
                  <a:lnTo>
                    <a:pt x="36312" y="134944"/>
                  </a:lnTo>
                  <a:lnTo>
                    <a:pt x="60744" y="143701"/>
                  </a:lnTo>
                  <a:lnTo>
                    <a:pt x="85714" y="152296"/>
                  </a:lnTo>
                  <a:lnTo>
                    <a:pt x="14887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2349500" y="7848600"/>
              <a:ext cx="25401" cy="266701"/>
            </a:xfrm>
            <a:custGeom>
              <a:avLst/>
              <a:gdLst/>
              <a:ahLst/>
              <a:cxnLst/>
              <a:rect l="0" t="0" r="0" b="0"/>
              <a:pathLst>
                <a:path w="25401" h="266701">
                  <a:moveTo>
                    <a:pt x="25400" y="0"/>
                  </a:moveTo>
                  <a:lnTo>
                    <a:pt x="18657" y="20225"/>
                  </a:lnTo>
                  <a:lnTo>
                    <a:pt x="16672" y="33239"/>
                  </a:lnTo>
                  <a:lnTo>
                    <a:pt x="15348" y="48970"/>
                  </a:lnTo>
                  <a:lnTo>
                    <a:pt x="14465" y="66513"/>
                  </a:lnTo>
                  <a:lnTo>
                    <a:pt x="12465" y="83853"/>
                  </a:lnTo>
                  <a:lnTo>
                    <a:pt x="9721" y="101057"/>
                  </a:lnTo>
                  <a:lnTo>
                    <a:pt x="6481" y="118171"/>
                  </a:lnTo>
                  <a:lnTo>
                    <a:pt x="4320" y="135225"/>
                  </a:lnTo>
                  <a:lnTo>
                    <a:pt x="2880" y="152239"/>
                  </a:lnTo>
                  <a:lnTo>
                    <a:pt x="1920" y="169226"/>
                  </a:lnTo>
                  <a:lnTo>
                    <a:pt x="853" y="203152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585198" y="8153400"/>
              <a:ext cx="247989" cy="281581"/>
            </a:xfrm>
            <a:custGeom>
              <a:avLst/>
              <a:gdLst/>
              <a:ahLst/>
              <a:cxnLst/>
              <a:rect l="0" t="0" r="0" b="0"/>
              <a:pathLst>
                <a:path w="247989" h="281581">
                  <a:moveTo>
                    <a:pt x="100602" y="0"/>
                  </a:moveTo>
                  <a:lnTo>
                    <a:pt x="87118" y="13484"/>
                  </a:lnTo>
                  <a:lnTo>
                    <a:pt x="78912" y="20278"/>
                  </a:lnTo>
                  <a:lnTo>
                    <a:pt x="69209" y="27629"/>
                  </a:lnTo>
                  <a:lnTo>
                    <a:pt x="58506" y="35352"/>
                  </a:lnTo>
                  <a:lnTo>
                    <a:pt x="48549" y="43324"/>
                  </a:lnTo>
                  <a:lnTo>
                    <a:pt x="39089" y="51460"/>
                  </a:lnTo>
                  <a:lnTo>
                    <a:pt x="29960" y="59707"/>
                  </a:lnTo>
                  <a:lnTo>
                    <a:pt x="22463" y="69438"/>
                  </a:lnTo>
                  <a:lnTo>
                    <a:pt x="16053" y="80158"/>
                  </a:lnTo>
                  <a:lnTo>
                    <a:pt x="10369" y="91538"/>
                  </a:lnTo>
                  <a:lnTo>
                    <a:pt x="6580" y="104770"/>
                  </a:lnTo>
                  <a:lnTo>
                    <a:pt x="4054" y="119236"/>
                  </a:lnTo>
                  <a:lnTo>
                    <a:pt x="2370" y="134524"/>
                  </a:lnTo>
                  <a:lnTo>
                    <a:pt x="1247" y="151771"/>
                  </a:lnTo>
                  <a:lnTo>
                    <a:pt x="499" y="170325"/>
                  </a:lnTo>
                  <a:lnTo>
                    <a:pt x="0" y="189750"/>
                  </a:lnTo>
                  <a:lnTo>
                    <a:pt x="2489" y="205522"/>
                  </a:lnTo>
                  <a:lnTo>
                    <a:pt x="6971" y="218859"/>
                  </a:lnTo>
                  <a:lnTo>
                    <a:pt x="12781" y="230572"/>
                  </a:lnTo>
                  <a:lnTo>
                    <a:pt x="20888" y="241203"/>
                  </a:lnTo>
                  <a:lnTo>
                    <a:pt x="30526" y="251113"/>
                  </a:lnTo>
                  <a:lnTo>
                    <a:pt x="41184" y="260542"/>
                  </a:lnTo>
                  <a:lnTo>
                    <a:pt x="53935" y="268239"/>
                  </a:lnTo>
                  <a:lnTo>
                    <a:pt x="68079" y="274781"/>
                  </a:lnTo>
                  <a:lnTo>
                    <a:pt x="83153" y="280554"/>
                  </a:lnTo>
                  <a:lnTo>
                    <a:pt x="97436" y="281580"/>
                  </a:lnTo>
                  <a:lnTo>
                    <a:pt x="111191" y="279442"/>
                  </a:lnTo>
                  <a:lnTo>
                    <a:pt x="124595" y="275194"/>
                  </a:lnTo>
                  <a:lnTo>
                    <a:pt x="139175" y="269540"/>
                  </a:lnTo>
                  <a:lnTo>
                    <a:pt x="154539" y="262949"/>
                  </a:lnTo>
                  <a:lnTo>
                    <a:pt x="170427" y="255733"/>
                  </a:lnTo>
                  <a:lnTo>
                    <a:pt x="183840" y="248099"/>
                  </a:lnTo>
                  <a:lnTo>
                    <a:pt x="195605" y="240188"/>
                  </a:lnTo>
                  <a:lnTo>
                    <a:pt x="206271" y="232092"/>
                  </a:lnTo>
                  <a:lnTo>
                    <a:pt x="216203" y="221050"/>
                  </a:lnTo>
                  <a:lnTo>
                    <a:pt x="225647" y="208044"/>
                  </a:lnTo>
                  <a:lnTo>
                    <a:pt x="234765" y="193730"/>
                  </a:lnTo>
                  <a:lnTo>
                    <a:pt x="240844" y="178541"/>
                  </a:lnTo>
                  <a:lnTo>
                    <a:pt x="244896" y="162772"/>
                  </a:lnTo>
                  <a:lnTo>
                    <a:pt x="247598" y="146615"/>
                  </a:lnTo>
                  <a:lnTo>
                    <a:pt x="247988" y="130199"/>
                  </a:lnTo>
                  <a:lnTo>
                    <a:pt x="246837" y="113610"/>
                  </a:lnTo>
                  <a:lnTo>
                    <a:pt x="244659" y="96906"/>
                  </a:lnTo>
                  <a:lnTo>
                    <a:pt x="240384" y="81537"/>
                  </a:lnTo>
                  <a:lnTo>
                    <a:pt x="234712" y="67058"/>
                  </a:lnTo>
                  <a:lnTo>
                    <a:pt x="228109" y="53172"/>
                  </a:lnTo>
                  <a:lnTo>
                    <a:pt x="219473" y="42503"/>
                  </a:lnTo>
                  <a:lnTo>
                    <a:pt x="209482" y="33980"/>
                  </a:lnTo>
                  <a:lnTo>
                    <a:pt x="198589" y="26886"/>
                  </a:lnTo>
                  <a:lnTo>
                    <a:pt x="187093" y="23569"/>
                  </a:lnTo>
                  <a:lnTo>
                    <a:pt x="175196" y="22767"/>
                  </a:lnTo>
                  <a:lnTo>
                    <a:pt x="113302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941020" y="8115300"/>
              <a:ext cx="125781" cy="190501"/>
            </a:xfrm>
            <a:custGeom>
              <a:avLst/>
              <a:gdLst/>
              <a:ahLst/>
              <a:cxnLst/>
              <a:rect l="0" t="0" r="0" b="0"/>
              <a:pathLst>
                <a:path w="125781" h="190501">
                  <a:moveTo>
                    <a:pt x="74980" y="0"/>
                  </a:moveTo>
                  <a:lnTo>
                    <a:pt x="68237" y="20225"/>
                  </a:lnTo>
                  <a:lnTo>
                    <a:pt x="63429" y="29005"/>
                  </a:lnTo>
                  <a:lnTo>
                    <a:pt x="57402" y="37681"/>
                  </a:lnTo>
                  <a:lnTo>
                    <a:pt x="50561" y="46287"/>
                  </a:lnTo>
                  <a:lnTo>
                    <a:pt x="43178" y="56258"/>
                  </a:lnTo>
                  <a:lnTo>
                    <a:pt x="27449" y="78625"/>
                  </a:lnTo>
                  <a:lnTo>
                    <a:pt x="2727" y="115018"/>
                  </a:lnTo>
                  <a:lnTo>
                    <a:pt x="0" y="127479"/>
                  </a:lnTo>
                  <a:lnTo>
                    <a:pt x="1004" y="140019"/>
                  </a:lnTo>
                  <a:lnTo>
                    <a:pt x="4496" y="152613"/>
                  </a:lnTo>
                  <a:lnTo>
                    <a:pt x="12468" y="161008"/>
                  </a:lnTo>
                  <a:lnTo>
                    <a:pt x="23428" y="166605"/>
                  </a:lnTo>
                  <a:lnTo>
                    <a:pt x="50656" y="174235"/>
                  </a:lnTo>
                  <a:lnTo>
                    <a:pt x="65820" y="178245"/>
                  </a:lnTo>
                  <a:lnTo>
                    <a:pt x="12578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939800" y="83947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20225" y="6741"/>
                  </a:lnTo>
                  <a:lnTo>
                    <a:pt x="31828" y="8728"/>
                  </a:lnTo>
                  <a:lnTo>
                    <a:pt x="45207" y="10052"/>
                  </a:lnTo>
                  <a:lnTo>
                    <a:pt x="1270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1193800" y="83185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26967" y="0"/>
                  </a:lnTo>
                  <a:lnTo>
                    <a:pt x="39145" y="1410"/>
                  </a:lnTo>
                  <a:lnTo>
                    <a:pt x="51496" y="3762"/>
                  </a:lnTo>
                  <a:lnTo>
                    <a:pt x="1143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1384300" y="8222283"/>
              <a:ext cx="203201" cy="261318"/>
            </a:xfrm>
            <a:custGeom>
              <a:avLst/>
              <a:gdLst/>
              <a:ahLst/>
              <a:cxnLst/>
              <a:rect l="0" t="0" r="0" b="0"/>
              <a:pathLst>
                <a:path w="203201" h="261318">
                  <a:moveTo>
                    <a:pt x="0" y="7317"/>
                  </a:moveTo>
                  <a:lnTo>
                    <a:pt x="20225" y="575"/>
                  </a:lnTo>
                  <a:lnTo>
                    <a:pt x="31828" y="0"/>
                  </a:lnTo>
                  <a:lnTo>
                    <a:pt x="45207" y="1028"/>
                  </a:lnTo>
                  <a:lnTo>
                    <a:pt x="59771" y="3124"/>
                  </a:lnTo>
                  <a:lnTo>
                    <a:pt x="75125" y="5933"/>
                  </a:lnTo>
                  <a:lnTo>
                    <a:pt x="91005" y="9216"/>
                  </a:lnTo>
                  <a:lnTo>
                    <a:pt x="107237" y="12816"/>
                  </a:lnTo>
                  <a:lnTo>
                    <a:pt x="120880" y="18038"/>
                  </a:lnTo>
                  <a:lnTo>
                    <a:pt x="132798" y="24342"/>
                  </a:lnTo>
                  <a:lnTo>
                    <a:pt x="143565" y="31367"/>
                  </a:lnTo>
                  <a:lnTo>
                    <a:pt x="150743" y="41694"/>
                  </a:lnTo>
                  <a:lnTo>
                    <a:pt x="155528" y="54224"/>
                  </a:lnTo>
                  <a:lnTo>
                    <a:pt x="158719" y="68221"/>
                  </a:lnTo>
                  <a:lnTo>
                    <a:pt x="160846" y="83198"/>
                  </a:lnTo>
                  <a:lnTo>
                    <a:pt x="162264" y="98826"/>
                  </a:lnTo>
                  <a:lnTo>
                    <a:pt x="163209" y="114890"/>
                  </a:lnTo>
                  <a:lnTo>
                    <a:pt x="161017" y="129832"/>
                  </a:lnTo>
                  <a:lnTo>
                    <a:pt x="156733" y="144027"/>
                  </a:lnTo>
                  <a:lnTo>
                    <a:pt x="151055" y="157724"/>
                  </a:lnTo>
                  <a:lnTo>
                    <a:pt x="143037" y="169676"/>
                  </a:lnTo>
                  <a:lnTo>
                    <a:pt x="133458" y="180468"/>
                  </a:lnTo>
                  <a:lnTo>
                    <a:pt x="122838" y="190484"/>
                  </a:lnTo>
                  <a:lnTo>
                    <a:pt x="110114" y="197162"/>
                  </a:lnTo>
                  <a:lnTo>
                    <a:pt x="95987" y="201613"/>
                  </a:lnTo>
                  <a:lnTo>
                    <a:pt x="80925" y="204581"/>
                  </a:lnTo>
                  <a:lnTo>
                    <a:pt x="66650" y="205149"/>
                  </a:lnTo>
                  <a:lnTo>
                    <a:pt x="52900" y="204115"/>
                  </a:lnTo>
                  <a:lnTo>
                    <a:pt x="39500" y="202015"/>
                  </a:lnTo>
                  <a:lnTo>
                    <a:pt x="31977" y="196382"/>
                  </a:lnTo>
                  <a:lnTo>
                    <a:pt x="28374" y="188394"/>
                  </a:lnTo>
                  <a:lnTo>
                    <a:pt x="27382" y="178835"/>
                  </a:lnTo>
                  <a:lnTo>
                    <a:pt x="32366" y="172462"/>
                  </a:lnTo>
                  <a:lnTo>
                    <a:pt x="41333" y="168214"/>
                  </a:lnTo>
                  <a:lnTo>
                    <a:pt x="52955" y="165381"/>
                  </a:lnTo>
                  <a:lnTo>
                    <a:pt x="63525" y="166315"/>
                  </a:lnTo>
                  <a:lnTo>
                    <a:pt x="73395" y="169760"/>
                  </a:lnTo>
                  <a:lnTo>
                    <a:pt x="82796" y="174879"/>
                  </a:lnTo>
                  <a:lnTo>
                    <a:pt x="93297" y="181114"/>
                  </a:lnTo>
                  <a:lnTo>
                    <a:pt x="116254" y="195567"/>
                  </a:lnTo>
                  <a:lnTo>
                    <a:pt x="126891" y="203373"/>
                  </a:lnTo>
                  <a:lnTo>
                    <a:pt x="136805" y="211399"/>
                  </a:lnTo>
                  <a:lnTo>
                    <a:pt x="146237" y="219571"/>
                  </a:lnTo>
                  <a:lnTo>
                    <a:pt x="155347" y="227842"/>
                  </a:lnTo>
                  <a:lnTo>
                    <a:pt x="164242" y="236178"/>
                  </a:lnTo>
                  <a:lnTo>
                    <a:pt x="203200" y="2613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1625600" y="83566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26967" y="6741"/>
                  </a:lnTo>
                  <a:lnTo>
                    <a:pt x="40556" y="8728"/>
                  </a:lnTo>
                  <a:lnTo>
                    <a:pt x="55259" y="10052"/>
                  </a:lnTo>
                  <a:lnTo>
                    <a:pt x="70706" y="10934"/>
                  </a:lnTo>
                  <a:lnTo>
                    <a:pt x="102921" y="11915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1714500" y="8280400"/>
              <a:ext cx="1" cy="190501"/>
            </a:xfrm>
            <a:custGeom>
              <a:avLst/>
              <a:gdLst/>
              <a:ahLst/>
              <a:cxnLst/>
              <a:rect l="0" t="0" r="0" b="0"/>
              <a:pathLst>
                <a:path w="1" h="190501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1872857" y="8229600"/>
              <a:ext cx="133744" cy="152401"/>
            </a:xfrm>
            <a:custGeom>
              <a:avLst/>
              <a:gdLst/>
              <a:ahLst/>
              <a:cxnLst/>
              <a:rect l="0" t="0" r="0" b="0"/>
              <a:pathLst>
                <a:path w="133744" h="152401">
                  <a:moveTo>
                    <a:pt x="6743" y="0"/>
                  </a:moveTo>
                  <a:lnTo>
                    <a:pt x="6743" y="26968"/>
                  </a:lnTo>
                  <a:lnTo>
                    <a:pt x="5331" y="39144"/>
                  </a:lnTo>
                  <a:lnTo>
                    <a:pt x="2980" y="51496"/>
                  </a:lnTo>
                  <a:lnTo>
                    <a:pt x="0" y="63964"/>
                  </a:lnTo>
                  <a:lnTo>
                    <a:pt x="2248" y="75098"/>
                  </a:lnTo>
                  <a:lnTo>
                    <a:pt x="7979" y="85343"/>
                  </a:lnTo>
                  <a:lnTo>
                    <a:pt x="16034" y="94995"/>
                  </a:lnTo>
                  <a:lnTo>
                    <a:pt x="25637" y="102841"/>
                  </a:lnTo>
                  <a:lnTo>
                    <a:pt x="36272" y="109483"/>
                  </a:lnTo>
                  <a:lnTo>
                    <a:pt x="47595" y="115322"/>
                  </a:lnTo>
                  <a:lnTo>
                    <a:pt x="59378" y="120625"/>
                  </a:lnTo>
                  <a:lnTo>
                    <a:pt x="71466" y="125572"/>
                  </a:lnTo>
                  <a:lnTo>
                    <a:pt x="133743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2006600" y="826770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38100" y="0"/>
                  </a:moveTo>
                  <a:lnTo>
                    <a:pt x="31357" y="20225"/>
                  </a:lnTo>
                  <a:lnTo>
                    <a:pt x="29372" y="31828"/>
                  </a:lnTo>
                  <a:lnTo>
                    <a:pt x="28048" y="45208"/>
                  </a:lnTo>
                  <a:lnTo>
                    <a:pt x="27165" y="59772"/>
                  </a:lnTo>
                  <a:lnTo>
                    <a:pt x="25165" y="73714"/>
                  </a:lnTo>
                  <a:lnTo>
                    <a:pt x="22421" y="87242"/>
                  </a:lnTo>
                  <a:lnTo>
                    <a:pt x="19181" y="100495"/>
                  </a:lnTo>
                  <a:lnTo>
                    <a:pt x="17020" y="116385"/>
                  </a:lnTo>
                  <a:lnTo>
                    <a:pt x="15580" y="134035"/>
                  </a:lnTo>
                  <a:lnTo>
                    <a:pt x="14620" y="152856"/>
                  </a:lnTo>
                  <a:lnTo>
                    <a:pt x="12569" y="169637"/>
                  </a:lnTo>
                  <a:lnTo>
                    <a:pt x="9790" y="185058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2374900" y="834390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152400" y="0"/>
                  </a:moveTo>
                  <a:lnTo>
                    <a:pt x="132174" y="6741"/>
                  </a:lnTo>
                  <a:lnTo>
                    <a:pt x="121982" y="11550"/>
                  </a:lnTo>
                  <a:lnTo>
                    <a:pt x="110955" y="17577"/>
                  </a:lnTo>
                  <a:lnTo>
                    <a:pt x="99370" y="24418"/>
                  </a:lnTo>
                  <a:lnTo>
                    <a:pt x="75208" y="39544"/>
                  </a:lnTo>
                  <a:lnTo>
                    <a:pt x="62839" y="47529"/>
                  </a:lnTo>
                  <a:lnTo>
                    <a:pt x="51770" y="57086"/>
                  </a:lnTo>
                  <a:lnTo>
                    <a:pt x="41569" y="67691"/>
                  </a:lnTo>
                  <a:lnTo>
                    <a:pt x="31946" y="78994"/>
                  </a:lnTo>
                  <a:lnTo>
                    <a:pt x="24119" y="90762"/>
                  </a:lnTo>
                  <a:lnTo>
                    <a:pt x="17490" y="102841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2425700" y="85725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2463800" y="8278008"/>
              <a:ext cx="99002" cy="256393"/>
            </a:xfrm>
            <a:custGeom>
              <a:avLst/>
              <a:gdLst/>
              <a:ahLst/>
              <a:cxnLst/>
              <a:rect l="0" t="0" r="0" b="0"/>
              <a:pathLst>
                <a:path w="99002" h="256393">
                  <a:moveTo>
                    <a:pt x="50800" y="256392"/>
                  </a:moveTo>
                  <a:lnTo>
                    <a:pt x="64284" y="229423"/>
                  </a:lnTo>
                  <a:lnTo>
                    <a:pt x="69667" y="215835"/>
                  </a:lnTo>
                  <a:lnTo>
                    <a:pt x="74666" y="201131"/>
                  </a:lnTo>
                  <a:lnTo>
                    <a:pt x="79411" y="185685"/>
                  </a:lnTo>
                  <a:lnTo>
                    <a:pt x="88445" y="153470"/>
                  </a:lnTo>
                  <a:lnTo>
                    <a:pt x="92830" y="136977"/>
                  </a:lnTo>
                  <a:lnTo>
                    <a:pt x="95753" y="118926"/>
                  </a:lnTo>
                  <a:lnTo>
                    <a:pt x="97702" y="99837"/>
                  </a:lnTo>
                  <a:lnTo>
                    <a:pt x="99001" y="80055"/>
                  </a:lnTo>
                  <a:lnTo>
                    <a:pt x="98456" y="62634"/>
                  </a:lnTo>
                  <a:lnTo>
                    <a:pt x="96682" y="46786"/>
                  </a:lnTo>
                  <a:lnTo>
                    <a:pt x="94088" y="31988"/>
                  </a:lnTo>
                  <a:lnTo>
                    <a:pt x="88125" y="20711"/>
                  </a:lnTo>
                  <a:lnTo>
                    <a:pt x="79916" y="11783"/>
                  </a:lnTo>
                  <a:lnTo>
                    <a:pt x="70211" y="4419"/>
                  </a:lnTo>
                  <a:lnTo>
                    <a:pt x="58096" y="921"/>
                  </a:lnTo>
                  <a:lnTo>
                    <a:pt x="44375" y="0"/>
                  </a:lnTo>
                  <a:lnTo>
                    <a:pt x="0" y="23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2696739" y="8255000"/>
              <a:ext cx="148062" cy="88901"/>
            </a:xfrm>
            <a:custGeom>
              <a:avLst/>
              <a:gdLst/>
              <a:ahLst/>
              <a:cxnLst/>
              <a:rect l="0" t="0" r="0" b="0"/>
              <a:pathLst>
                <a:path w="148062" h="88901">
                  <a:moveTo>
                    <a:pt x="46461" y="0"/>
                  </a:moveTo>
                  <a:lnTo>
                    <a:pt x="32976" y="20225"/>
                  </a:lnTo>
                  <a:lnTo>
                    <a:pt x="24771" y="27595"/>
                  </a:lnTo>
                  <a:lnTo>
                    <a:pt x="15068" y="33918"/>
                  </a:lnTo>
                  <a:lnTo>
                    <a:pt x="4365" y="39545"/>
                  </a:lnTo>
                  <a:lnTo>
                    <a:pt x="52" y="46119"/>
                  </a:lnTo>
                  <a:lnTo>
                    <a:pt x="0" y="53323"/>
                  </a:lnTo>
                  <a:lnTo>
                    <a:pt x="2787" y="60948"/>
                  </a:lnTo>
                  <a:lnTo>
                    <a:pt x="10289" y="67443"/>
                  </a:lnTo>
                  <a:lnTo>
                    <a:pt x="20935" y="73184"/>
                  </a:lnTo>
                  <a:lnTo>
                    <a:pt x="33677" y="78423"/>
                  </a:lnTo>
                  <a:lnTo>
                    <a:pt x="47816" y="81915"/>
                  </a:lnTo>
                  <a:lnTo>
                    <a:pt x="62886" y="84243"/>
                  </a:lnTo>
                  <a:lnTo>
                    <a:pt x="148061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2692400" y="83947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0"/>
                  </a:moveTo>
                  <a:lnTo>
                    <a:pt x="20225" y="6741"/>
                  </a:lnTo>
                  <a:lnTo>
                    <a:pt x="31828" y="10138"/>
                  </a:lnTo>
                  <a:lnTo>
                    <a:pt x="59771" y="17676"/>
                  </a:lnTo>
                  <a:lnTo>
                    <a:pt x="75125" y="20250"/>
                  </a:lnTo>
                  <a:lnTo>
                    <a:pt x="91006" y="21967"/>
                  </a:lnTo>
                  <a:lnTo>
                    <a:pt x="1524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2997200" y="8293100"/>
              <a:ext cx="162321" cy="279401"/>
            </a:xfrm>
            <a:custGeom>
              <a:avLst/>
              <a:gdLst/>
              <a:ahLst/>
              <a:cxnLst/>
              <a:rect l="0" t="0" r="0" b="0"/>
              <a:pathLst>
                <a:path w="162321" h="279401">
                  <a:moveTo>
                    <a:pt x="0" y="0"/>
                  </a:moveTo>
                  <a:lnTo>
                    <a:pt x="26967" y="0"/>
                  </a:lnTo>
                  <a:lnTo>
                    <a:pt x="37734" y="2822"/>
                  </a:lnTo>
                  <a:lnTo>
                    <a:pt x="47733" y="7525"/>
                  </a:lnTo>
                  <a:lnTo>
                    <a:pt x="67781" y="20278"/>
                  </a:lnTo>
                  <a:lnTo>
                    <a:pt x="90802" y="35352"/>
                  </a:lnTo>
                  <a:lnTo>
                    <a:pt x="101457" y="43324"/>
                  </a:lnTo>
                  <a:lnTo>
                    <a:pt x="111382" y="51460"/>
                  </a:lnTo>
                  <a:lnTo>
                    <a:pt x="120821" y="59707"/>
                  </a:lnTo>
                  <a:lnTo>
                    <a:pt x="128525" y="69438"/>
                  </a:lnTo>
                  <a:lnTo>
                    <a:pt x="135072" y="80158"/>
                  </a:lnTo>
                  <a:lnTo>
                    <a:pt x="140848" y="91538"/>
                  </a:lnTo>
                  <a:lnTo>
                    <a:pt x="146110" y="103359"/>
                  </a:lnTo>
                  <a:lnTo>
                    <a:pt x="151028" y="115472"/>
                  </a:lnTo>
                  <a:lnTo>
                    <a:pt x="155719" y="127782"/>
                  </a:lnTo>
                  <a:lnTo>
                    <a:pt x="158846" y="141632"/>
                  </a:lnTo>
                  <a:lnTo>
                    <a:pt x="160930" y="156510"/>
                  </a:lnTo>
                  <a:lnTo>
                    <a:pt x="162320" y="172073"/>
                  </a:lnTo>
                  <a:lnTo>
                    <a:pt x="160424" y="186682"/>
                  </a:lnTo>
                  <a:lnTo>
                    <a:pt x="156338" y="200654"/>
                  </a:lnTo>
                  <a:lnTo>
                    <a:pt x="150792" y="214203"/>
                  </a:lnTo>
                  <a:lnTo>
                    <a:pt x="142861" y="226057"/>
                  </a:lnTo>
                  <a:lnTo>
                    <a:pt x="133341" y="236782"/>
                  </a:lnTo>
                  <a:lnTo>
                    <a:pt x="122760" y="246755"/>
                  </a:lnTo>
                  <a:lnTo>
                    <a:pt x="111473" y="254814"/>
                  </a:lnTo>
                  <a:lnTo>
                    <a:pt x="99715" y="261598"/>
                  </a:lnTo>
                  <a:lnTo>
                    <a:pt x="87643" y="267532"/>
                  </a:lnTo>
                  <a:lnTo>
                    <a:pt x="73951" y="270077"/>
                  </a:lnTo>
                  <a:lnTo>
                    <a:pt x="59178" y="270362"/>
                  </a:lnTo>
                  <a:lnTo>
                    <a:pt x="43685" y="269141"/>
                  </a:lnTo>
                  <a:lnTo>
                    <a:pt x="33357" y="262683"/>
                  </a:lnTo>
                  <a:lnTo>
                    <a:pt x="26471" y="252733"/>
                  </a:lnTo>
                  <a:lnTo>
                    <a:pt x="21881" y="240455"/>
                  </a:lnTo>
                  <a:lnTo>
                    <a:pt x="24465" y="233681"/>
                  </a:lnTo>
                  <a:lnTo>
                    <a:pt x="31832" y="230576"/>
                  </a:lnTo>
                  <a:lnTo>
                    <a:pt x="42388" y="229917"/>
                  </a:lnTo>
                  <a:lnTo>
                    <a:pt x="53658" y="232300"/>
                  </a:lnTo>
                  <a:lnTo>
                    <a:pt x="65405" y="236711"/>
                  </a:lnTo>
                  <a:lnTo>
                    <a:pt x="114300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2403239" y="8280400"/>
              <a:ext cx="162162" cy="294494"/>
            </a:xfrm>
            <a:custGeom>
              <a:avLst/>
              <a:gdLst/>
              <a:ahLst/>
              <a:cxnLst/>
              <a:rect l="0" t="0" r="0" b="0"/>
              <a:pathLst>
                <a:path w="162162" h="294494">
                  <a:moveTo>
                    <a:pt x="162161" y="152400"/>
                  </a:moveTo>
                  <a:lnTo>
                    <a:pt x="162161" y="81693"/>
                  </a:lnTo>
                  <a:lnTo>
                    <a:pt x="159338" y="68573"/>
                  </a:lnTo>
                  <a:lnTo>
                    <a:pt x="154635" y="57004"/>
                  </a:lnTo>
                  <a:lnTo>
                    <a:pt x="148676" y="46470"/>
                  </a:lnTo>
                  <a:lnTo>
                    <a:pt x="140471" y="38035"/>
                  </a:lnTo>
                  <a:lnTo>
                    <a:pt x="130768" y="31001"/>
                  </a:lnTo>
                  <a:lnTo>
                    <a:pt x="120065" y="24900"/>
                  </a:lnTo>
                  <a:lnTo>
                    <a:pt x="108697" y="22245"/>
                  </a:lnTo>
                  <a:lnTo>
                    <a:pt x="96885" y="21885"/>
                  </a:lnTo>
                  <a:lnTo>
                    <a:pt x="84777" y="23056"/>
                  </a:lnTo>
                  <a:lnTo>
                    <a:pt x="72471" y="26660"/>
                  </a:lnTo>
                  <a:lnTo>
                    <a:pt x="60034" y="31884"/>
                  </a:lnTo>
                  <a:lnTo>
                    <a:pt x="47510" y="38189"/>
                  </a:lnTo>
                  <a:lnTo>
                    <a:pt x="37749" y="46626"/>
                  </a:lnTo>
                  <a:lnTo>
                    <a:pt x="29831" y="56484"/>
                  </a:lnTo>
                  <a:lnTo>
                    <a:pt x="23140" y="67289"/>
                  </a:lnTo>
                  <a:lnTo>
                    <a:pt x="17269" y="80137"/>
                  </a:lnTo>
                  <a:lnTo>
                    <a:pt x="11944" y="94347"/>
                  </a:lnTo>
                  <a:lnTo>
                    <a:pt x="6983" y="109464"/>
                  </a:lnTo>
                  <a:lnTo>
                    <a:pt x="3675" y="125187"/>
                  </a:lnTo>
                  <a:lnTo>
                    <a:pt x="1470" y="141314"/>
                  </a:lnTo>
                  <a:lnTo>
                    <a:pt x="0" y="157709"/>
                  </a:lnTo>
                  <a:lnTo>
                    <a:pt x="432" y="175695"/>
                  </a:lnTo>
                  <a:lnTo>
                    <a:pt x="2130" y="194741"/>
                  </a:lnTo>
                  <a:lnTo>
                    <a:pt x="4674" y="214494"/>
                  </a:lnTo>
                  <a:lnTo>
                    <a:pt x="7780" y="231895"/>
                  </a:lnTo>
                  <a:lnTo>
                    <a:pt x="11263" y="247730"/>
                  </a:lnTo>
                  <a:lnTo>
                    <a:pt x="14995" y="262520"/>
                  </a:lnTo>
                  <a:lnTo>
                    <a:pt x="21717" y="273791"/>
                  </a:lnTo>
                  <a:lnTo>
                    <a:pt x="30431" y="282716"/>
                  </a:lnTo>
                  <a:lnTo>
                    <a:pt x="40475" y="290077"/>
                  </a:lnTo>
                  <a:lnTo>
                    <a:pt x="51403" y="293573"/>
                  </a:lnTo>
                  <a:lnTo>
                    <a:pt x="62922" y="294493"/>
                  </a:lnTo>
                  <a:lnTo>
                    <a:pt x="74835" y="293696"/>
                  </a:lnTo>
                  <a:lnTo>
                    <a:pt x="85599" y="290341"/>
                  </a:lnTo>
                  <a:lnTo>
                    <a:pt x="95597" y="285283"/>
                  </a:lnTo>
                  <a:lnTo>
                    <a:pt x="105085" y="279089"/>
                  </a:lnTo>
                  <a:lnTo>
                    <a:pt x="114232" y="270726"/>
                  </a:lnTo>
                  <a:lnTo>
                    <a:pt x="123153" y="260917"/>
                  </a:lnTo>
                  <a:lnTo>
                    <a:pt x="131922" y="250144"/>
                  </a:lnTo>
                  <a:lnTo>
                    <a:pt x="139179" y="237318"/>
                  </a:lnTo>
                  <a:lnTo>
                    <a:pt x="145429" y="223123"/>
                  </a:lnTo>
                  <a:lnTo>
                    <a:pt x="151006" y="208015"/>
                  </a:lnTo>
                  <a:lnTo>
                    <a:pt x="154724" y="190888"/>
                  </a:lnTo>
                  <a:lnTo>
                    <a:pt x="157203" y="172414"/>
                  </a:lnTo>
                  <a:lnTo>
                    <a:pt x="158855" y="153043"/>
                  </a:lnTo>
                  <a:lnTo>
                    <a:pt x="159957" y="133073"/>
                  </a:lnTo>
                  <a:lnTo>
                    <a:pt x="161181" y="92069"/>
                  </a:lnTo>
                  <a:lnTo>
                    <a:pt x="158685" y="74079"/>
                  </a:lnTo>
                  <a:lnTo>
                    <a:pt x="154199" y="57853"/>
                  </a:lnTo>
                  <a:lnTo>
                    <a:pt x="12406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9" name="Freeform 338"/>
          <p:cNvSpPr/>
          <p:nvPr/>
        </p:nvSpPr>
        <p:spPr>
          <a:xfrm>
            <a:off x="3873500" y="6896100"/>
            <a:ext cx="38100" cy="1587501"/>
          </a:xfrm>
          <a:custGeom>
            <a:avLst/>
            <a:gdLst/>
            <a:ahLst/>
            <a:cxnLst/>
            <a:rect l="0" t="0" r="0" b="0"/>
            <a:pathLst>
              <a:path w="38100" h="1587501">
                <a:moveTo>
                  <a:pt x="25400" y="0"/>
                </a:moveTo>
                <a:lnTo>
                  <a:pt x="32142" y="20225"/>
                </a:lnTo>
                <a:lnTo>
                  <a:pt x="32716" y="30417"/>
                </a:lnTo>
                <a:lnTo>
                  <a:pt x="31689" y="41445"/>
                </a:lnTo>
                <a:lnTo>
                  <a:pt x="29592" y="53030"/>
                </a:lnTo>
                <a:lnTo>
                  <a:pt x="29606" y="66397"/>
                </a:lnTo>
                <a:lnTo>
                  <a:pt x="31026" y="80953"/>
                </a:lnTo>
                <a:lnTo>
                  <a:pt x="33384" y="96302"/>
                </a:lnTo>
                <a:lnTo>
                  <a:pt x="34956" y="112179"/>
                </a:lnTo>
                <a:lnTo>
                  <a:pt x="36004" y="128408"/>
                </a:lnTo>
                <a:lnTo>
                  <a:pt x="37168" y="162904"/>
                </a:lnTo>
                <a:lnTo>
                  <a:pt x="37977" y="263292"/>
                </a:lnTo>
                <a:lnTo>
                  <a:pt x="38099" y="659743"/>
                </a:lnTo>
                <a:lnTo>
                  <a:pt x="36688" y="685362"/>
                </a:lnTo>
                <a:lnTo>
                  <a:pt x="34337" y="710907"/>
                </a:lnTo>
                <a:lnTo>
                  <a:pt x="31357" y="736405"/>
                </a:lnTo>
                <a:lnTo>
                  <a:pt x="29371" y="761869"/>
                </a:lnTo>
                <a:lnTo>
                  <a:pt x="28047" y="787313"/>
                </a:lnTo>
                <a:lnTo>
                  <a:pt x="26576" y="835338"/>
                </a:lnTo>
                <a:lnTo>
                  <a:pt x="25632" y="919688"/>
                </a:lnTo>
                <a:lnTo>
                  <a:pt x="25446" y="1017044"/>
                </a:lnTo>
                <a:lnTo>
                  <a:pt x="24019" y="1037863"/>
                </a:lnTo>
                <a:lnTo>
                  <a:pt x="21657" y="1055975"/>
                </a:lnTo>
                <a:lnTo>
                  <a:pt x="18671" y="1072283"/>
                </a:lnTo>
                <a:lnTo>
                  <a:pt x="16681" y="1088800"/>
                </a:lnTo>
                <a:lnTo>
                  <a:pt x="15354" y="1105455"/>
                </a:lnTo>
                <a:lnTo>
                  <a:pt x="14469" y="1122204"/>
                </a:lnTo>
                <a:lnTo>
                  <a:pt x="13486" y="1159627"/>
                </a:lnTo>
                <a:lnTo>
                  <a:pt x="13224" y="1179484"/>
                </a:lnTo>
                <a:lnTo>
                  <a:pt x="11638" y="1196956"/>
                </a:lnTo>
                <a:lnTo>
                  <a:pt x="9169" y="1212837"/>
                </a:lnTo>
                <a:lnTo>
                  <a:pt x="6113" y="1227658"/>
                </a:lnTo>
                <a:lnTo>
                  <a:pt x="4075" y="1244594"/>
                </a:lnTo>
                <a:lnTo>
                  <a:pt x="2717" y="1262940"/>
                </a:lnTo>
                <a:lnTo>
                  <a:pt x="1811" y="1282227"/>
                </a:lnTo>
                <a:lnTo>
                  <a:pt x="804" y="1318707"/>
                </a:lnTo>
                <a:lnTo>
                  <a:pt x="46" y="1439210"/>
                </a:lnTo>
                <a:lnTo>
                  <a:pt x="0" y="15875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Freeform 339"/>
          <p:cNvSpPr/>
          <p:nvPr/>
        </p:nvSpPr>
        <p:spPr>
          <a:xfrm>
            <a:off x="1790700" y="7451811"/>
            <a:ext cx="222594" cy="155490"/>
          </a:xfrm>
          <a:custGeom>
            <a:avLst/>
            <a:gdLst/>
            <a:ahLst/>
            <a:cxnLst/>
            <a:rect l="0" t="0" r="0" b="0"/>
            <a:pathLst>
              <a:path w="222594" h="155490">
                <a:moveTo>
                  <a:pt x="203200" y="15789"/>
                </a:moveTo>
                <a:lnTo>
                  <a:pt x="150170" y="33465"/>
                </a:lnTo>
                <a:lnTo>
                  <a:pt x="138213" y="38862"/>
                </a:lnTo>
                <a:lnTo>
                  <a:pt x="126008" y="45282"/>
                </a:lnTo>
                <a:lnTo>
                  <a:pt x="113639" y="52384"/>
                </a:lnTo>
                <a:lnTo>
                  <a:pt x="108215" y="59941"/>
                </a:lnTo>
                <a:lnTo>
                  <a:pt x="107421" y="67801"/>
                </a:lnTo>
                <a:lnTo>
                  <a:pt x="109714" y="75864"/>
                </a:lnTo>
                <a:lnTo>
                  <a:pt x="115476" y="79827"/>
                </a:lnTo>
                <a:lnTo>
                  <a:pt x="123550" y="81059"/>
                </a:lnTo>
                <a:lnTo>
                  <a:pt x="133167" y="80468"/>
                </a:lnTo>
                <a:lnTo>
                  <a:pt x="143811" y="77253"/>
                </a:lnTo>
                <a:lnTo>
                  <a:pt x="155140" y="72287"/>
                </a:lnTo>
                <a:lnTo>
                  <a:pt x="166927" y="66154"/>
                </a:lnTo>
                <a:lnTo>
                  <a:pt x="176196" y="57832"/>
                </a:lnTo>
                <a:lnTo>
                  <a:pt x="183786" y="48051"/>
                </a:lnTo>
                <a:lnTo>
                  <a:pt x="190257" y="37297"/>
                </a:lnTo>
                <a:lnTo>
                  <a:pt x="198804" y="28716"/>
                </a:lnTo>
                <a:lnTo>
                  <a:pt x="208736" y="21584"/>
                </a:lnTo>
                <a:lnTo>
                  <a:pt x="219591" y="15420"/>
                </a:lnTo>
                <a:lnTo>
                  <a:pt x="222593" y="9898"/>
                </a:lnTo>
                <a:lnTo>
                  <a:pt x="220362" y="4805"/>
                </a:lnTo>
                <a:lnTo>
                  <a:pt x="214641" y="0"/>
                </a:lnTo>
                <a:lnTo>
                  <a:pt x="205183" y="2440"/>
                </a:lnTo>
                <a:lnTo>
                  <a:pt x="193233" y="9712"/>
                </a:lnTo>
                <a:lnTo>
                  <a:pt x="179622" y="20205"/>
                </a:lnTo>
                <a:lnTo>
                  <a:pt x="163492" y="31433"/>
                </a:lnTo>
                <a:lnTo>
                  <a:pt x="145683" y="43151"/>
                </a:lnTo>
                <a:lnTo>
                  <a:pt x="126756" y="55197"/>
                </a:lnTo>
                <a:lnTo>
                  <a:pt x="108492" y="67461"/>
                </a:lnTo>
                <a:lnTo>
                  <a:pt x="73148" y="92376"/>
                </a:lnTo>
                <a:lnTo>
                  <a:pt x="57232" y="104947"/>
                </a:lnTo>
                <a:lnTo>
                  <a:pt x="42388" y="117561"/>
                </a:lnTo>
                <a:lnTo>
                  <a:pt x="0" y="1554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3" name="Group 342"/>
          <p:cNvGrpSpPr/>
          <p:nvPr/>
        </p:nvGrpSpPr>
        <p:grpSpPr>
          <a:xfrm>
            <a:off x="596900" y="7442200"/>
            <a:ext cx="152401" cy="177801"/>
            <a:chOff x="596900" y="7442200"/>
            <a:chExt cx="152401" cy="177801"/>
          </a:xfrm>
        </p:grpSpPr>
        <p:sp>
          <p:nvSpPr>
            <p:cNvPr id="341" name="Freeform 340"/>
            <p:cNvSpPr/>
            <p:nvPr/>
          </p:nvSpPr>
          <p:spPr>
            <a:xfrm>
              <a:off x="629774" y="7442200"/>
              <a:ext cx="119527" cy="177801"/>
            </a:xfrm>
            <a:custGeom>
              <a:avLst/>
              <a:gdLst/>
              <a:ahLst/>
              <a:cxnLst/>
              <a:rect l="0" t="0" r="0" b="0"/>
              <a:pathLst>
                <a:path w="119527" h="177801">
                  <a:moveTo>
                    <a:pt x="119526" y="177800"/>
                  </a:moveTo>
                  <a:lnTo>
                    <a:pt x="66496" y="160123"/>
                  </a:lnTo>
                  <a:lnTo>
                    <a:pt x="53128" y="156137"/>
                  </a:lnTo>
                  <a:lnTo>
                    <a:pt x="23223" y="147946"/>
                  </a:lnTo>
                  <a:lnTo>
                    <a:pt x="12990" y="138141"/>
                  </a:lnTo>
                  <a:lnTo>
                    <a:pt x="6169" y="124550"/>
                  </a:lnTo>
                  <a:lnTo>
                    <a:pt x="1621" y="108433"/>
                  </a:lnTo>
                  <a:lnTo>
                    <a:pt x="0" y="93455"/>
                  </a:lnTo>
                  <a:lnTo>
                    <a:pt x="331" y="79237"/>
                  </a:lnTo>
                  <a:lnTo>
                    <a:pt x="1962" y="65524"/>
                  </a:lnTo>
                  <a:lnTo>
                    <a:pt x="4461" y="52149"/>
                  </a:lnTo>
                  <a:lnTo>
                    <a:pt x="7538" y="38999"/>
                  </a:lnTo>
                  <a:lnTo>
                    <a:pt x="1792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596900" y="75819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0"/>
                  </a:moveTo>
                  <a:lnTo>
                    <a:pt x="6741" y="6741"/>
                  </a:lnTo>
                  <a:lnTo>
                    <a:pt x="15783" y="10138"/>
                  </a:lnTo>
                  <a:lnTo>
                    <a:pt x="28866" y="13814"/>
                  </a:lnTo>
                  <a:lnTo>
                    <a:pt x="1016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4499171" y="6985000"/>
            <a:ext cx="1927030" cy="1006914"/>
            <a:chOff x="4499171" y="6985000"/>
            <a:chExt cx="1927030" cy="1006914"/>
          </a:xfrm>
        </p:grpSpPr>
        <p:sp>
          <p:nvSpPr>
            <p:cNvPr id="344" name="Freeform 343"/>
            <p:cNvSpPr/>
            <p:nvPr/>
          </p:nvSpPr>
          <p:spPr>
            <a:xfrm>
              <a:off x="4503178" y="7051247"/>
              <a:ext cx="297423" cy="347901"/>
            </a:xfrm>
            <a:custGeom>
              <a:avLst/>
              <a:gdLst/>
              <a:ahLst/>
              <a:cxnLst/>
              <a:rect l="0" t="0" r="0" b="0"/>
              <a:pathLst>
                <a:path w="297423" h="347901">
                  <a:moveTo>
                    <a:pt x="297422" y="162353"/>
                  </a:moveTo>
                  <a:lnTo>
                    <a:pt x="283937" y="135384"/>
                  </a:lnTo>
                  <a:lnTo>
                    <a:pt x="277143" y="123208"/>
                  </a:lnTo>
                  <a:lnTo>
                    <a:pt x="269791" y="110856"/>
                  </a:lnTo>
                  <a:lnTo>
                    <a:pt x="262068" y="98388"/>
                  </a:lnTo>
                  <a:lnTo>
                    <a:pt x="254097" y="87254"/>
                  </a:lnTo>
                  <a:lnTo>
                    <a:pt x="245961" y="77009"/>
                  </a:lnTo>
                  <a:lnTo>
                    <a:pt x="237714" y="67357"/>
                  </a:lnTo>
                  <a:lnTo>
                    <a:pt x="229395" y="58100"/>
                  </a:lnTo>
                  <a:lnTo>
                    <a:pt x="212624" y="40288"/>
                  </a:lnTo>
                  <a:lnTo>
                    <a:pt x="202790" y="32998"/>
                  </a:lnTo>
                  <a:lnTo>
                    <a:pt x="192000" y="26727"/>
                  </a:lnTo>
                  <a:lnTo>
                    <a:pt x="180574" y="21136"/>
                  </a:lnTo>
                  <a:lnTo>
                    <a:pt x="168723" y="15997"/>
                  </a:lnTo>
                  <a:lnTo>
                    <a:pt x="156589" y="11159"/>
                  </a:lnTo>
                  <a:lnTo>
                    <a:pt x="144267" y="6524"/>
                  </a:lnTo>
                  <a:lnTo>
                    <a:pt x="130407" y="3434"/>
                  </a:lnTo>
                  <a:lnTo>
                    <a:pt x="115523" y="1373"/>
                  </a:lnTo>
                  <a:lnTo>
                    <a:pt x="99956" y="0"/>
                  </a:lnTo>
                  <a:lnTo>
                    <a:pt x="85345" y="1906"/>
                  </a:lnTo>
                  <a:lnTo>
                    <a:pt x="71370" y="5999"/>
                  </a:lnTo>
                  <a:lnTo>
                    <a:pt x="57821" y="11551"/>
                  </a:lnTo>
                  <a:lnTo>
                    <a:pt x="47376" y="19484"/>
                  </a:lnTo>
                  <a:lnTo>
                    <a:pt x="39002" y="29007"/>
                  </a:lnTo>
                  <a:lnTo>
                    <a:pt x="32009" y="39589"/>
                  </a:lnTo>
                  <a:lnTo>
                    <a:pt x="25935" y="52288"/>
                  </a:lnTo>
                  <a:lnTo>
                    <a:pt x="20475" y="66399"/>
                  </a:lnTo>
                  <a:lnTo>
                    <a:pt x="1573" y="122860"/>
                  </a:lnTo>
                  <a:lnTo>
                    <a:pt x="0" y="138846"/>
                  </a:lnTo>
                  <a:lnTo>
                    <a:pt x="363" y="156559"/>
                  </a:lnTo>
                  <a:lnTo>
                    <a:pt x="2016" y="175424"/>
                  </a:lnTo>
                  <a:lnTo>
                    <a:pt x="4529" y="193644"/>
                  </a:lnTo>
                  <a:lnTo>
                    <a:pt x="7615" y="211436"/>
                  </a:lnTo>
                  <a:lnTo>
                    <a:pt x="11084" y="228941"/>
                  </a:lnTo>
                  <a:lnTo>
                    <a:pt x="14808" y="244845"/>
                  </a:lnTo>
                  <a:lnTo>
                    <a:pt x="18701" y="259681"/>
                  </a:lnTo>
                  <a:lnTo>
                    <a:pt x="22708" y="273805"/>
                  </a:lnTo>
                  <a:lnTo>
                    <a:pt x="28201" y="286043"/>
                  </a:lnTo>
                  <a:lnTo>
                    <a:pt x="34686" y="297024"/>
                  </a:lnTo>
                  <a:lnTo>
                    <a:pt x="41831" y="307167"/>
                  </a:lnTo>
                  <a:lnTo>
                    <a:pt x="52239" y="316751"/>
                  </a:lnTo>
                  <a:lnTo>
                    <a:pt x="64822" y="325963"/>
                  </a:lnTo>
                  <a:lnTo>
                    <a:pt x="78855" y="334926"/>
                  </a:lnTo>
                  <a:lnTo>
                    <a:pt x="95266" y="340901"/>
                  </a:lnTo>
                  <a:lnTo>
                    <a:pt x="113263" y="344886"/>
                  </a:lnTo>
                  <a:lnTo>
                    <a:pt x="132316" y="347541"/>
                  </a:lnTo>
                  <a:lnTo>
                    <a:pt x="150662" y="347900"/>
                  </a:lnTo>
                  <a:lnTo>
                    <a:pt x="168538" y="346729"/>
                  </a:lnTo>
                  <a:lnTo>
                    <a:pt x="186099" y="344537"/>
                  </a:lnTo>
                  <a:lnTo>
                    <a:pt x="200629" y="340253"/>
                  </a:lnTo>
                  <a:lnTo>
                    <a:pt x="213137" y="334575"/>
                  </a:lnTo>
                  <a:lnTo>
                    <a:pt x="224299" y="327967"/>
                  </a:lnTo>
                  <a:lnTo>
                    <a:pt x="234562" y="320741"/>
                  </a:lnTo>
                  <a:lnTo>
                    <a:pt x="244226" y="313100"/>
                  </a:lnTo>
                  <a:lnTo>
                    <a:pt x="253491" y="305184"/>
                  </a:lnTo>
                  <a:lnTo>
                    <a:pt x="261079" y="294262"/>
                  </a:lnTo>
                  <a:lnTo>
                    <a:pt x="267549" y="281337"/>
                  </a:lnTo>
                  <a:lnTo>
                    <a:pt x="273273" y="267076"/>
                  </a:lnTo>
                  <a:lnTo>
                    <a:pt x="283396" y="239941"/>
                  </a:lnTo>
                  <a:lnTo>
                    <a:pt x="288071" y="226778"/>
                  </a:lnTo>
                  <a:lnTo>
                    <a:pt x="291188" y="212359"/>
                  </a:lnTo>
                  <a:lnTo>
                    <a:pt x="293266" y="197101"/>
                  </a:lnTo>
                  <a:lnTo>
                    <a:pt x="294651" y="181285"/>
                  </a:lnTo>
                  <a:lnTo>
                    <a:pt x="294163" y="166507"/>
                  </a:lnTo>
                  <a:lnTo>
                    <a:pt x="292427" y="152422"/>
                  </a:lnTo>
                  <a:lnTo>
                    <a:pt x="289859" y="138799"/>
                  </a:lnTo>
                  <a:lnTo>
                    <a:pt x="286735" y="125483"/>
                  </a:lnTo>
                  <a:lnTo>
                    <a:pt x="283242" y="112373"/>
                  </a:lnTo>
                  <a:lnTo>
                    <a:pt x="259322" y="607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4940300" y="7048500"/>
              <a:ext cx="131755" cy="177801"/>
            </a:xfrm>
            <a:custGeom>
              <a:avLst/>
              <a:gdLst/>
              <a:ahLst/>
              <a:cxnLst/>
              <a:rect l="0" t="0" r="0" b="0"/>
              <a:pathLst>
                <a:path w="131755" h="177801">
                  <a:moveTo>
                    <a:pt x="0" y="0"/>
                  </a:moveTo>
                  <a:lnTo>
                    <a:pt x="13484" y="13484"/>
                  </a:lnTo>
                  <a:lnTo>
                    <a:pt x="20278" y="21689"/>
                  </a:lnTo>
                  <a:lnTo>
                    <a:pt x="27630" y="31393"/>
                  </a:lnTo>
                  <a:lnTo>
                    <a:pt x="35353" y="42095"/>
                  </a:lnTo>
                  <a:lnTo>
                    <a:pt x="43324" y="52052"/>
                  </a:lnTo>
                  <a:lnTo>
                    <a:pt x="51460" y="61512"/>
                  </a:lnTo>
                  <a:lnTo>
                    <a:pt x="59707" y="70642"/>
                  </a:lnTo>
                  <a:lnTo>
                    <a:pt x="69438" y="79550"/>
                  </a:lnTo>
                  <a:lnTo>
                    <a:pt x="80158" y="88310"/>
                  </a:lnTo>
                  <a:lnTo>
                    <a:pt x="91538" y="96973"/>
                  </a:lnTo>
                  <a:lnTo>
                    <a:pt x="103359" y="104160"/>
                  </a:lnTo>
                  <a:lnTo>
                    <a:pt x="115473" y="110362"/>
                  </a:lnTo>
                  <a:lnTo>
                    <a:pt x="127782" y="115908"/>
                  </a:lnTo>
                  <a:lnTo>
                    <a:pt x="131754" y="122427"/>
                  </a:lnTo>
                  <a:lnTo>
                    <a:pt x="130169" y="129595"/>
                  </a:lnTo>
                  <a:lnTo>
                    <a:pt x="124879" y="137197"/>
                  </a:lnTo>
                  <a:lnTo>
                    <a:pt x="117119" y="143675"/>
                  </a:lnTo>
                  <a:lnTo>
                    <a:pt x="107713" y="149406"/>
                  </a:lnTo>
                  <a:lnTo>
                    <a:pt x="97208" y="154637"/>
                  </a:lnTo>
                  <a:lnTo>
                    <a:pt x="85972" y="159535"/>
                  </a:lnTo>
                  <a:lnTo>
                    <a:pt x="74248" y="164213"/>
                  </a:lnTo>
                  <a:lnTo>
                    <a:pt x="3810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4889500" y="72898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0"/>
                  </a:moveTo>
                  <a:lnTo>
                    <a:pt x="20225" y="6741"/>
                  </a:lnTo>
                  <a:lnTo>
                    <a:pt x="31828" y="8728"/>
                  </a:lnTo>
                  <a:lnTo>
                    <a:pt x="45208" y="10052"/>
                  </a:lnTo>
                  <a:lnTo>
                    <a:pt x="59771" y="10934"/>
                  </a:lnTo>
                  <a:lnTo>
                    <a:pt x="91006" y="11915"/>
                  </a:lnTo>
                  <a:lnTo>
                    <a:pt x="107237" y="12176"/>
                  </a:lnTo>
                  <a:lnTo>
                    <a:pt x="123702" y="13761"/>
                  </a:lnTo>
                  <a:lnTo>
                    <a:pt x="140323" y="16230"/>
                  </a:lnTo>
                  <a:lnTo>
                    <a:pt x="2159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5168900" y="7099300"/>
              <a:ext cx="165101" cy="33883"/>
            </a:xfrm>
            <a:custGeom>
              <a:avLst/>
              <a:gdLst/>
              <a:ahLst/>
              <a:cxnLst/>
              <a:rect l="0" t="0" r="0" b="0"/>
              <a:pathLst>
                <a:path w="165101" h="33883">
                  <a:moveTo>
                    <a:pt x="0" y="0"/>
                  </a:moveTo>
                  <a:lnTo>
                    <a:pt x="20225" y="13484"/>
                  </a:lnTo>
                  <a:lnTo>
                    <a:pt x="31828" y="18867"/>
                  </a:lnTo>
                  <a:lnTo>
                    <a:pt x="45208" y="23866"/>
                  </a:lnTo>
                  <a:lnTo>
                    <a:pt x="59771" y="28611"/>
                  </a:lnTo>
                  <a:lnTo>
                    <a:pt x="75125" y="31774"/>
                  </a:lnTo>
                  <a:lnTo>
                    <a:pt x="91006" y="33882"/>
                  </a:lnTo>
                  <a:lnTo>
                    <a:pt x="1651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5437582" y="6985000"/>
              <a:ext cx="175819" cy="342901"/>
            </a:xfrm>
            <a:custGeom>
              <a:avLst/>
              <a:gdLst/>
              <a:ahLst/>
              <a:cxnLst/>
              <a:rect l="0" t="0" r="0" b="0"/>
              <a:pathLst>
                <a:path w="175819" h="342901">
                  <a:moveTo>
                    <a:pt x="36118" y="0"/>
                  </a:moveTo>
                  <a:lnTo>
                    <a:pt x="56343" y="13484"/>
                  </a:lnTo>
                  <a:lnTo>
                    <a:pt x="66535" y="18867"/>
                  </a:lnTo>
                  <a:lnTo>
                    <a:pt x="77562" y="23866"/>
                  </a:lnTo>
                  <a:lnTo>
                    <a:pt x="89147" y="28611"/>
                  </a:lnTo>
                  <a:lnTo>
                    <a:pt x="99693" y="34596"/>
                  </a:lnTo>
                  <a:lnTo>
                    <a:pt x="109546" y="41408"/>
                  </a:lnTo>
                  <a:lnTo>
                    <a:pt x="118936" y="48772"/>
                  </a:lnTo>
                  <a:lnTo>
                    <a:pt x="128019" y="57915"/>
                  </a:lnTo>
                  <a:lnTo>
                    <a:pt x="136896" y="68243"/>
                  </a:lnTo>
                  <a:lnTo>
                    <a:pt x="145637" y="79361"/>
                  </a:lnTo>
                  <a:lnTo>
                    <a:pt x="152875" y="91008"/>
                  </a:lnTo>
                  <a:lnTo>
                    <a:pt x="159111" y="103005"/>
                  </a:lnTo>
                  <a:lnTo>
                    <a:pt x="164680" y="115237"/>
                  </a:lnTo>
                  <a:lnTo>
                    <a:pt x="166981" y="127624"/>
                  </a:lnTo>
                  <a:lnTo>
                    <a:pt x="167104" y="140116"/>
                  </a:lnTo>
                  <a:lnTo>
                    <a:pt x="165775" y="152677"/>
                  </a:lnTo>
                  <a:lnTo>
                    <a:pt x="162067" y="165285"/>
                  </a:lnTo>
                  <a:lnTo>
                    <a:pt x="156773" y="177923"/>
                  </a:lnTo>
                  <a:lnTo>
                    <a:pt x="150421" y="190582"/>
                  </a:lnTo>
                  <a:lnTo>
                    <a:pt x="141953" y="200432"/>
                  </a:lnTo>
                  <a:lnTo>
                    <a:pt x="132075" y="208410"/>
                  </a:lnTo>
                  <a:lnTo>
                    <a:pt x="121256" y="215140"/>
                  </a:lnTo>
                  <a:lnTo>
                    <a:pt x="108398" y="219626"/>
                  </a:lnTo>
                  <a:lnTo>
                    <a:pt x="94183" y="222618"/>
                  </a:lnTo>
                  <a:lnTo>
                    <a:pt x="79061" y="224611"/>
                  </a:lnTo>
                  <a:lnTo>
                    <a:pt x="63335" y="224530"/>
                  </a:lnTo>
                  <a:lnTo>
                    <a:pt x="47207" y="223064"/>
                  </a:lnTo>
                  <a:lnTo>
                    <a:pt x="30811" y="220676"/>
                  </a:lnTo>
                  <a:lnTo>
                    <a:pt x="18469" y="214851"/>
                  </a:lnTo>
                  <a:lnTo>
                    <a:pt x="8829" y="206733"/>
                  </a:lnTo>
                  <a:lnTo>
                    <a:pt x="992" y="197089"/>
                  </a:lnTo>
                  <a:lnTo>
                    <a:pt x="0" y="189248"/>
                  </a:lnTo>
                  <a:lnTo>
                    <a:pt x="3573" y="182609"/>
                  </a:lnTo>
                  <a:lnTo>
                    <a:pt x="10188" y="176773"/>
                  </a:lnTo>
                  <a:lnTo>
                    <a:pt x="18831" y="174293"/>
                  </a:lnTo>
                  <a:lnTo>
                    <a:pt x="28826" y="174051"/>
                  </a:lnTo>
                  <a:lnTo>
                    <a:pt x="39723" y="175300"/>
                  </a:lnTo>
                  <a:lnTo>
                    <a:pt x="51221" y="178955"/>
                  </a:lnTo>
                  <a:lnTo>
                    <a:pt x="63120" y="184215"/>
                  </a:lnTo>
                  <a:lnTo>
                    <a:pt x="75286" y="190543"/>
                  </a:lnTo>
                  <a:lnTo>
                    <a:pt x="87630" y="198995"/>
                  </a:lnTo>
                  <a:lnTo>
                    <a:pt x="100092" y="208863"/>
                  </a:lnTo>
                  <a:lnTo>
                    <a:pt x="112634" y="219675"/>
                  </a:lnTo>
                  <a:lnTo>
                    <a:pt x="123818" y="231116"/>
                  </a:lnTo>
                  <a:lnTo>
                    <a:pt x="134095" y="242978"/>
                  </a:lnTo>
                  <a:lnTo>
                    <a:pt x="143769" y="255119"/>
                  </a:lnTo>
                  <a:lnTo>
                    <a:pt x="151630" y="267445"/>
                  </a:lnTo>
                  <a:lnTo>
                    <a:pt x="158281" y="279897"/>
                  </a:lnTo>
                  <a:lnTo>
                    <a:pt x="175818" y="342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5626909" y="7048500"/>
              <a:ext cx="113492" cy="381001"/>
            </a:xfrm>
            <a:custGeom>
              <a:avLst/>
              <a:gdLst/>
              <a:ahLst/>
              <a:cxnLst/>
              <a:rect l="0" t="0" r="0" b="0"/>
              <a:pathLst>
                <a:path w="113492" h="381001">
                  <a:moveTo>
                    <a:pt x="113491" y="0"/>
                  </a:moveTo>
                  <a:lnTo>
                    <a:pt x="93265" y="13484"/>
                  </a:lnTo>
                  <a:lnTo>
                    <a:pt x="84485" y="21689"/>
                  </a:lnTo>
                  <a:lnTo>
                    <a:pt x="75809" y="31393"/>
                  </a:lnTo>
                  <a:lnTo>
                    <a:pt x="67203" y="42095"/>
                  </a:lnTo>
                  <a:lnTo>
                    <a:pt x="58643" y="53463"/>
                  </a:lnTo>
                  <a:lnTo>
                    <a:pt x="41607" y="77383"/>
                  </a:lnTo>
                  <a:lnTo>
                    <a:pt x="34523" y="91100"/>
                  </a:lnTo>
                  <a:lnTo>
                    <a:pt x="28390" y="105888"/>
                  </a:lnTo>
                  <a:lnTo>
                    <a:pt x="8408" y="163438"/>
                  </a:lnTo>
                  <a:lnTo>
                    <a:pt x="5335" y="178103"/>
                  </a:lnTo>
                  <a:lnTo>
                    <a:pt x="3287" y="193524"/>
                  </a:lnTo>
                  <a:lnTo>
                    <a:pt x="1922" y="209450"/>
                  </a:lnTo>
                  <a:lnTo>
                    <a:pt x="1011" y="225711"/>
                  </a:lnTo>
                  <a:lnTo>
                    <a:pt x="0" y="258830"/>
                  </a:lnTo>
                  <a:lnTo>
                    <a:pt x="1141" y="274153"/>
                  </a:lnTo>
                  <a:lnTo>
                    <a:pt x="3313" y="288602"/>
                  </a:lnTo>
                  <a:lnTo>
                    <a:pt x="6172" y="302468"/>
                  </a:lnTo>
                  <a:lnTo>
                    <a:pt x="10901" y="314534"/>
                  </a:lnTo>
                  <a:lnTo>
                    <a:pt x="16875" y="325401"/>
                  </a:lnTo>
                  <a:lnTo>
                    <a:pt x="23680" y="335467"/>
                  </a:lnTo>
                  <a:lnTo>
                    <a:pt x="31039" y="345000"/>
                  </a:lnTo>
                  <a:lnTo>
                    <a:pt x="38768" y="354177"/>
                  </a:lnTo>
                  <a:lnTo>
                    <a:pt x="62691" y="381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5753100" y="71501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0" y="0"/>
                  </a:moveTo>
                  <a:lnTo>
                    <a:pt x="0" y="70706"/>
                  </a:lnTo>
                  <a:lnTo>
                    <a:pt x="1411" y="85237"/>
                  </a:lnTo>
                  <a:lnTo>
                    <a:pt x="3762" y="99159"/>
                  </a:lnTo>
                  <a:lnTo>
                    <a:pt x="6742" y="112672"/>
                  </a:lnTo>
                  <a:lnTo>
                    <a:pt x="8728" y="127326"/>
                  </a:lnTo>
                  <a:lnTo>
                    <a:pt x="10052" y="142740"/>
                  </a:lnTo>
                  <a:lnTo>
                    <a:pt x="1270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5765800" y="7010400"/>
              <a:ext cx="187821" cy="381001"/>
            </a:xfrm>
            <a:custGeom>
              <a:avLst/>
              <a:gdLst/>
              <a:ahLst/>
              <a:cxnLst/>
              <a:rect l="0" t="0" r="0" b="0"/>
              <a:pathLst>
                <a:path w="187821" h="381001">
                  <a:moveTo>
                    <a:pt x="76200" y="0"/>
                  </a:moveTo>
                  <a:lnTo>
                    <a:pt x="111553" y="35352"/>
                  </a:lnTo>
                  <a:lnTo>
                    <a:pt x="118113" y="44735"/>
                  </a:lnTo>
                  <a:lnTo>
                    <a:pt x="123897" y="55223"/>
                  </a:lnTo>
                  <a:lnTo>
                    <a:pt x="129164" y="66448"/>
                  </a:lnTo>
                  <a:lnTo>
                    <a:pt x="135498" y="78165"/>
                  </a:lnTo>
                  <a:lnTo>
                    <a:pt x="142543" y="90210"/>
                  </a:lnTo>
                  <a:lnTo>
                    <a:pt x="150062" y="102473"/>
                  </a:lnTo>
                  <a:lnTo>
                    <a:pt x="156486" y="116293"/>
                  </a:lnTo>
                  <a:lnTo>
                    <a:pt x="162179" y="131151"/>
                  </a:lnTo>
                  <a:lnTo>
                    <a:pt x="167386" y="146701"/>
                  </a:lnTo>
                  <a:lnTo>
                    <a:pt x="172268" y="162711"/>
                  </a:lnTo>
                  <a:lnTo>
                    <a:pt x="181456" y="195553"/>
                  </a:lnTo>
                  <a:lnTo>
                    <a:pt x="184470" y="212213"/>
                  </a:lnTo>
                  <a:lnTo>
                    <a:pt x="186480" y="228964"/>
                  </a:lnTo>
                  <a:lnTo>
                    <a:pt x="187820" y="245776"/>
                  </a:lnTo>
                  <a:lnTo>
                    <a:pt x="187302" y="261217"/>
                  </a:lnTo>
                  <a:lnTo>
                    <a:pt x="185546" y="275744"/>
                  </a:lnTo>
                  <a:lnTo>
                    <a:pt x="182964" y="289662"/>
                  </a:lnTo>
                  <a:lnTo>
                    <a:pt x="178420" y="301764"/>
                  </a:lnTo>
                  <a:lnTo>
                    <a:pt x="172568" y="312653"/>
                  </a:lnTo>
                  <a:lnTo>
                    <a:pt x="165846" y="322736"/>
                  </a:lnTo>
                  <a:lnTo>
                    <a:pt x="155719" y="332279"/>
                  </a:lnTo>
                  <a:lnTo>
                    <a:pt x="143324" y="341464"/>
                  </a:lnTo>
                  <a:lnTo>
                    <a:pt x="129416" y="350409"/>
                  </a:lnTo>
                  <a:lnTo>
                    <a:pt x="115910" y="357784"/>
                  </a:lnTo>
                  <a:lnTo>
                    <a:pt x="102674" y="364111"/>
                  </a:lnTo>
                  <a:lnTo>
                    <a:pt x="89616" y="369740"/>
                  </a:lnTo>
                  <a:lnTo>
                    <a:pt x="75266" y="373494"/>
                  </a:lnTo>
                  <a:lnTo>
                    <a:pt x="60055" y="375995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6032500" y="72136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0"/>
                  </a:moveTo>
                  <a:lnTo>
                    <a:pt x="26967" y="0"/>
                  </a:lnTo>
                  <a:lnTo>
                    <a:pt x="39145" y="1410"/>
                  </a:lnTo>
                  <a:lnTo>
                    <a:pt x="51496" y="3762"/>
                  </a:lnTo>
                  <a:lnTo>
                    <a:pt x="63964" y="6741"/>
                  </a:lnTo>
                  <a:lnTo>
                    <a:pt x="77920" y="8728"/>
                  </a:lnTo>
                  <a:lnTo>
                    <a:pt x="92869" y="10052"/>
                  </a:lnTo>
                  <a:lnTo>
                    <a:pt x="1651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6249168" y="7099300"/>
              <a:ext cx="126233" cy="228601"/>
            </a:xfrm>
            <a:custGeom>
              <a:avLst/>
              <a:gdLst/>
              <a:ahLst/>
              <a:cxnLst/>
              <a:rect l="0" t="0" r="0" b="0"/>
              <a:pathLst>
                <a:path w="126233" h="228601">
                  <a:moveTo>
                    <a:pt x="50032" y="0"/>
                  </a:moveTo>
                  <a:lnTo>
                    <a:pt x="43290" y="26968"/>
                  </a:lnTo>
                  <a:lnTo>
                    <a:pt x="38481" y="39144"/>
                  </a:lnTo>
                  <a:lnTo>
                    <a:pt x="32454" y="51496"/>
                  </a:lnTo>
                  <a:lnTo>
                    <a:pt x="25613" y="63964"/>
                  </a:lnTo>
                  <a:lnTo>
                    <a:pt x="18230" y="75098"/>
                  </a:lnTo>
                  <a:lnTo>
                    <a:pt x="10487" y="85343"/>
                  </a:lnTo>
                  <a:lnTo>
                    <a:pt x="2501" y="94995"/>
                  </a:lnTo>
                  <a:lnTo>
                    <a:pt x="0" y="105663"/>
                  </a:lnTo>
                  <a:lnTo>
                    <a:pt x="1155" y="117009"/>
                  </a:lnTo>
                  <a:lnTo>
                    <a:pt x="4747" y="128806"/>
                  </a:lnTo>
                  <a:lnTo>
                    <a:pt x="9964" y="139493"/>
                  </a:lnTo>
                  <a:lnTo>
                    <a:pt x="16265" y="149439"/>
                  </a:lnTo>
                  <a:lnTo>
                    <a:pt x="23287" y="158893"/>
                  </a:lnTo>
                  <a:lnTo>
                    <a:pt x="32202" y="168017"/>
                  </a:lnTo>
                  <a:lnTo>
                    <a:pt x="42378" y="176922"/>
                  </a:lnTo>
                  <a:lnTo>
                    <a:pt x="53396" y="185681"/>
                  </a:lnTo>
                  <a:lnTo>
                    <a:pt x="64975" y="194343"/>
                  </a:lnTo>
                  <a:lnTo>
                    <a:pt x="76927" y="202940"/>
                  </a:lnTo>
                  <a:lnTo>
                    <a:pt x="126232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6375400" y="7162800"/>
              <a:ext cx="50801" cy="368301"/>
            </a:xfrm>
            <a:custGeom>
              <a:avLst/>
              <a:gdLst/>
              <a:ahLst/>
              <a:cxnLst/>
              <a:rect l="0" t="0" r="0" b="0"/>
              <a:pathLst>
                <a:path w="50801" h="368301">
                  <a:moveTo>
                    <a:pt x="50800" y="0"/>
                  </a:moveTo>
                  <a:lnTo>
                    <a:pt x="33123" y="70706"/>
                  </a:lnTo>
                  <a:lnTo>
                    <a:pt x="25069" y="106684"/>
                  </a:lnTo>
                  <a:lnTo>
                    <a:pt x="20946" y="126155"/>
                  </a:lnTo>
                  <a:lnTo>
                    <a:pt x="18197" y="144781"/>
                  </a:lnTo>
                  <a:lnTo>
                    <a:pt x="16364" y="162843"/>
                  </a:lnTo>
                  <a:lnTo>
                    <a:pt x="15143" y="180529"/>
                  </a:lnTo>
                  <a:lnTo>
                    <a:pt x="14328" y="197963"/>
                  </a:lnTo>
                  <a:lnTo>
                    <a:pt x="13423" y="232388"/>
                  </a:lnTo>
                  <a:lnTo>
                    <a:pt x="12914" y="283501"/>
                  </a:lnTo>
                  <a:lnTo>
                    <a:pt x="11431" y="300478"/>
                  </a:lnTo>
                  <a:lnTo>
                    <a:pt x="9032" y="317441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4499171" y="7607300"/>
              <a:ext cx="281117" cy="371913"/>
            </a:xfrm>
            <a:custGeom>
              <a:avLst/>
              <a:gdLst/>
              <a:ahLst/>
              <a:cxnLst/>
              <a:rect l="0" t="0" r="0" b="0"/>
              <a:pathLst>
                <a:path w="281117" h="371913">
                  <a:moveTo>
                    <a:pt x="199829" y="0"/>
                  </a:moveTo>
                  <a:lnTo>
                    <a:pt x="179603" y="6741"/>
                  </a:lnTo>
                  <a:lnTo>
                    <a:pt x="168000" y="11550"/>
                  </a:lnTo>
                  <a:lnTo>
                    <a:pt x="154620" y="17577"/>
                  </a:lnTo>
                  <a:lnTo>
                    <a:pt x="124703" y="31801"/>
                  </a:lnTo>
                  <a:lnTo>
                    <a:pt x="92591" y="47529"/>
                  </a:lnTo>
                  <a:lnTo>
                    <a:pt x="78948" y="57086"/>
                  </a:lnTo>
                  <a:lnTo>
                    <a:pt x="67030" y="67691"/>
                  </a:lnTo>
                  <a:lnTo>
                    <a:pt x="56263" y="78994"/>
                  </a:lnTo>
                  <a:lnTo>
                    <a:pt x="46263" y="90762"/>
                  </a:lnTo>
                  <a:lnTo>
                    <a:pt x="36773" y="102841"/>
                  </a:lnTo>
                  <a:lnTo>
                    <a:pt x="27625" y="115127"/>
                  </a:lnTo>
                  <a:lnTo>
                    <a:pt x="20115" y="128962"/>
                  </a:lnTo>
                  <a:lnTo>
                    <a:pt x="13697" y="143830"/>
                  </a:lnTo>
                  <a:lnTo>
                    <a:pt x="8008" y="159387"/>
                  </a:lnTo>
                  <a:lnTo>
                    <a:pt x="4214" y="176814"/>
                  </a:lnTo>
                  <a:lnTo>
                    <a:pt x="1686" y="195487"/>
                  </a:lnTo>
                  <a:lnTo>
                    <a:pt x="0" y="214991"/>
                  </a:lnTo>
                  <a:lnTo>
                    <a:pt x="287" y="233638"/>
                  </a:lnTo>
                  <a:lnTo>
                    <a:pt x="1890" y="251714"/>
                  </a:lnTo>
                  <a:lnTo>
                    <a:pt x="4370" y="269409"/>
                  </a:lnTo>
                  <a:lnTo>
                    <a:pt x="8845" y="285439"/>
                  </a:lnTo>
                  <a:lnTo>
                    <a:pt x="14651" y="300359"/>
                  </a:lnTo>
                  <a:lnTo>
                    <a:pt x="21343" y="314539"/>
                  </a:lnTo>
                  <a:lnTo>
                    <a:pt x="30038" y="326815"/>
                  </a:lnTo>
                  <a:lnTo>
                    <a:pt x="40068" y="337821"/>
                  </a:lnTo>
                  <a:lnTo>
                    <a:pt x="50988" y="347981"/>
                  </a:lnTo>
                  <a:lnTo>
                    <a:pt x="62502" y="356165"/>
                  </a:lnTo>
                  <a:lnTo>
                    <a:pt x="74411" y="363032"/>
                  </a:lnTo>
                  <a:lnTo>
                    <a:pt x="86583" y="369021"/>
                  </a:lnTo>
                  <a:lnTo>
                    <a:pt x="101754" y="371603"/>
                  </a:lnTo>
                  <a:lnTo>
                    <a:pt x="118923" y="371912"/>
                  </a:lnTo>
                  <a:lnTo>
                    <a:pt x="137425" y="370709"/>
                  </a:lnTo>
                  <a:lnTo>
                    <a:pt x="153993" y="367083"/>
                  </a:lnTo>
                  <a:lnTo>
                    <a:pt x="169271" y="361844"/>
                  </a:lnTo>
                  <a:lnTo>
                    <a:pt x="183690" y="355529"/>
                  </a:lnTo>
                  <a:lnTo>
                    <a:pt x="196125" y="348497"/>
                  </a:lnTo>
                  <a:lnTo>
                    <a:pt x="207237" y="340986"/>
                  </a:lnTo>
                  <a:lnTo>
                    <a:pt x="217468" y="333157"/>
                  </a:lnTo>
                  <a:lnTo>
                    <a:pt x="227110" y="323705"/>
                  </a:lnTo>
                  <a:lnTo>
                    <a:pt x="236361" y="313170"/>
                  </a:lnTo>
                  <a:lnTo>
                    <a:pt x="245350" y="301913"/>
                  </a:lnTo>
                  <a:lnTo>
                    <a:pt x="252754" y="290175"/>
                  </a:lnTo>
                  <a:lnTo>
                    <a:pt x="259101" y="278117"/>
                  </a:lnTo>
                  <a:lnTo>
                    <a:pt x="264744" y="265845"/>
                  </a:lnTo>
                  <a:lnTo>
                    <a:pt x="269916" y="252018"/>
                  </a:lnTo>
                  <a:lnTo>
                    <a:pt x="274776" y="237156"/>
                  </a:lnTo>
                  <a:lnTo>
                    <a:pt x="279427" y="221604"/>
                  </a:lnTo>
                  <a:lnTo>
                    <a:pt x="281116" y="204180"/>
                  </a:lnTo>
                  <a:lnTo>
                    <a:pt x="280831" y="185509"/>
                  </a:lnTo>
                  <a:lnTo>
                    <a:pt x="279230" y="166006"/>
                  </a:lnTo>
                  <a:lnTo>
                    <a:pt x="276752" y="147359"/>
                  </a:lnTo>
                  <a:lnTo>
                    <a:pt x="273689" y="129284"/>
                  </a:lnTo>
                  <a:lnTo>
                    <a:pt x="270235" y="111589"/>
                  </a:lnTo>
                  <a:lnTo>
                    <a:pt x="265111" y="94148"/>
                  </a:lnTo>
                  <a:lnTo>
                    <a:pt x="258872" y="76876"/>
                  </a:lnTo>
                  <a:lnTo>
                    <a:pt x="251891" y="59718"/>
                  </a:lnTo>
                  <a:lnTo>
                    <a:pt x="243003" y="45456"/>
                  </a:lnTo>
                  <a:lnTo>
                    <a:pt x="232845" y="33126"/>
                  </a:lnTo>
                  <a:lnTo>
                    <a:pt x="221840" y="22084"/>
                  </a:lnTo>
                  <a:lnTo>
                    <a:pt x="208858" y="14723"/>
                  </a:lnTo>
                  <a:lnTo>
                    <a:pt x="194559" y="9814"/>
                  </a:lnTo>
                  <a:lnTo>
                    <a:pt x="14902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4914900" y="7594600"/>
              <a:ext cx="143769" cy="127001"/>
            </a:xfrm>
            <a:custGeom>
              <a:avLst/>
              <a:gdLst/>
              <a:ahLst/>
              <a:cxnLst/>
              <a:rect l="0" t="0" r="0" b="0"/>
              <a:pathLst>
                <a:path w="143769" h="127001">
                  <a:moveTo>
                    <a:pt x="0" y="0"/>
                  </a:moveTo>
                  <a:lnTo>
                    <a:pt x="13484" y="13484"/>
                  </a:lnTo>
                  <a:lnTo>
                    <a:pt x="21689" y="20278"/>
                  </a:lnTo>
                  <a:lnTo>
                    <a:pt x="31392" y="27629"/>
                  </a:lnTo>
                  <a:lnTo>
                    <a:pt x="42095" y="35352"/>
                  </a:lnTo>
                  <a:lnTo>
                    <a:pt x="53463" y="41912"/>
                  </a:lnTo>
                  <a:lnTo>
                    <a:pt x="65275" y="47697"/>
                  </a:lnTo>
                  <a:lnTo>
                    <a:pt x="77383" y="52964"/>
                  </a:lnTo>
                  <a:lnTo>
                    <a:pt x="88277" y="59298"/>
                  </a:lnTo>
                  <a:lnTo>
                    <a:pt x="98362" y="66343"/>
                  </a:lnTo>
                  <a:lnTo>
                    <a:pt x="107908" y="73862"/>
                  </a:lnTo>
                  <a:lnTo>
                    <a:pt x="118505" y="80285"/>
                  </a:lnTo>
                  <a:lnTo>
                    <a:pt x="129804" y="85979"/>
                  </a:lnTo>
                  <a:lnTo>
                    <a:pt x="141569" y="91185"/>
                  </a:lnTo>
                  <a:lnTo>
                    <a:pt x="143768" y="94657"/>
                  </a:lnTo>
                  <a:lnTo>
                    <a:pt x="139589" y="96971"/>
                  </a:lnTo>
                  <a:lnTo>
                    <a:pt x="131160" y="98514"/>
                  </a:lnTo>
                  <a:lnTo>
                    <a:pt x="119895" y="99542"/>
                  </a:lnTo>
                  <a:lnTo>
                    <a:pt x="106741" y="100228"/>
                  </a:lnTo>
                  <a:lnTo>
                    <a:pt x="92327" y="100686"/>
                  </a:lnTo>
                  <a:lnTo>
                    <a:pt x="78485" y="103813"/>
                  </a:lnTo>
                  <a:lnTo>
                    <a:pt x="65023" y="108719"/>
                  </a:lnTo>
                  <a:lnTo>
                    <a:pt x="381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4876800" y="78105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0"/>
                  </a:moveTo>
                  <a:lnTo>
                    <a:pt x="20225" y="6741"/>
                  </a:lnTo>
                  <a:lnTo>
                    <a:pt x="31828" y="8728"/>
                  </a:lnTo>
                  <a:lnTo>
                    <a:pt x="45208" y="10052"/>
                  </a:lnTo>
                  <a:lnTo>
                    <a:pt x="59771" y="10934"/>
                  </a:lnTo>
                  <a:lnTo>
                    <a:pt x="73714" y="12934"/>
                  </a:lnTo>
                  <a:lnTo>
                    <a:pt x="87243" y="15678"/>
                  </a:lnTo>
                  <a:lnTo>
                    <a:pt x="1524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5168900" y="775970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5397500" y="7683500"/>
              <a:ext cx="148496" cy="308414"/>
            </a:xfrm>
            <a:custGeom>
              <a:avLst/>
              <a:gdLst/>
              <a:ahLst/>
              <a:cxnLst/>
              <a:rect l="0" t="0" r="0" b="0"/>
              <a:pathLst>
                <a:path w="148496" h="308414">
                  <a:moveTo>
                    <a:pt x="88900" y="0"/>
                  </a:moveTo>
                  <a:lnTo>
                    <a:pt x="82157" y="20225"/>
                  </a:lnTo>
                  <a:lnTo>
                    <a:pt x="77349" y="30417"/>
                  </a:lnTo>
                  <a:lnTo>
                    <a:pt x="71322" y="41445"/>
                  </a:lnTo>
                  <a:lnTo>
                    <a:pt x="64481" y="53030"/>
                  </a:lnTo>
                  <a:lnTo>
                    <a:pt x="57098" y="66397"/>
                  </a:lnTo>
                  <a:lnTo>
                    <a:pt x="41369" y="96302"/>
                  </a:lnTo>
                  <a:lnTo>
                    <a:pt x="36046" y="113590"/>
                  </a:lnTo>
                  <a:lnTo>
                    <a:pt x="32497" y="132171"/>
                  </a:lnTo>
                  <a:lnTo>
                    <a:pt x="30131" y="151614"/>
                  </a:lnTo>
                  <a:lnTo>
                    <a:pt x="28554" y="170220"/>
                  </a:lnTo>
                  <a:lnTo>
                    <a:pt x="27502" y="188269"/>
                  </a:lnTo>
                  <a:lnTo>
                    <a:pt x="26801" y="205946"/>
                  </a:lnTo>
                  <a:lnTo>
                    <a:pt x="27745" y="221963"/>
                  </a:lnTo>
                  <a:lnTo>
                    <a:pt x="29785" y="236876"/>
                  </a:lnTo>
                  <a:lnTo>
                    <a:pt x="32557" y="251051"/>
                  </a:lnTo>
                  <a:lnTo>
                    <a:pt x="37227" y="263322"/>
                  </a:lnTo>
                  <a:lnTo>
                    <a:pt x="43162" y="274325"/>
                  </a:lnTo>
                  <a:lnTo>
                    <a:pt x="49941" y="284484"/>
                  </a:lnTo>
                  <a:lnTo>
                    <a:pt x="58694" y="292667"/>
                  </a:lnTo>
                  <a:lnTo>
                    <a:pt x="68763" y="299533"/>
                  </a:lnTo>
                  <a:lnTo>
                    <a:pt x="79708" y="305522"/>
                  </a:lnTo>
                  <a:lnTo>
                    <a:pt x="91239" y="308103"/>
                  </a:lnTo>
                  <a:lnTo>
                    <a:pt x="103159" y="308413"/>
                  </a:lnTo>
                  <a:lnTo>
                    <a:pt x="115339" y="307209"/>
                  </a:lnTo>
                  <a:lnTo>
                    <a:pt x="124871" y="300761"/>
                  </a:lnTo>
                  <a:lnTo>
                    <a:pt x="132636" y="290819"/>
                  </a:lnTo>
                  <a:lnTo>
                    <a:pt x="139224" y="278545"/>
                  </a:lnTo>
                  <a:lnTo>
                    <a:pt x="143616" y="264719"/>
                  </a:lnTo>
                  <a:lnTo>
                    <a:pt x="146544" y="249857"/>
                  </a:lnTo>
                  <a:lnTo>
                    <a:pt x="148495" y="234305"/>
                  </a:lnTo>
                  <a:lnTo>
                    <a:pt x="148386" y="219703"/>
                  </a:lnTo>
                  <a:lnTo>
                    <a:pt x="146901" y="205735"/>
                  </a:lnTo>
                  <a:lnTo>
                    <a:pt x="144501" y="192190"/>
                  </a:lnTo>
                  <a:lnTo>
                    <a:pt x="138667" y="181749"/>
                  </a:lnTo>
                  <a:lnTo>
                    <a:pt x="130545" y="173377"/>
                  </a:lnTo>
                  <a:lnTo>
                    <a:pt x="120896" y="166384"/>
                  </a:lnTo>
                  <a:lnTo>
                    <a:pt x="108820" y="163134"/>
                  </a:lnTo>
                  <a:lnTo>
                    <a:pt x="95124" y="162378"/>
                  </a:lnTo>
                  <a:lnTo>
                    <a:pt x="80349" y="163285"/>
                  </a:lnTo>
                  <a:lnTo>
                    <a:pt x="67677" y="166712"/>
                  </a:lnTo>
                  <a:lnTo>
                    <a:pt x="56407" y="171818"/>
                  </a:lnTo>
                  <a:lnTo>
                    <a:pt x="46071" y="178046"/>
                  </a:lnTo>
                  <a:lnTo>
                    <a:pt x="36358" y="186430"/>
                  </a:lnTo>
                  <a:lnTo>
                    <a:pt x="27061" y="196253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5689600" y="7696200"/>
              <a:ext cx="431801" cy="251940"/>
            </a:xfrm>
            <a:custGeom>
              <a:avLst/>
              <a:gdLst/>
              <a:ahLst/>
              <a:cxnLst/>
              <a:rect l="0" t="0" r="0" b="0"/>
              <a:pathLst>
                <a:path w="431801" h="251940">
                  <a:moveTo>
                    <a:pt x="0" y="76200"/>
                  </a:moveTo>
                  <a:lnTo>
                    <a:pt x="13484" y="89684"/>
                  </a:lnTo>
                  <a:lnTo>
                    <a:pt x="18867" y="97889"/>
                  </a:lnTo>
                  <a:lnTo>
                    <a:pt x="23866" y="107593"/>
                  </a:lnTo>
                  <a:lnTo>
                    <a:pt x="28611" y="118295"/>
                  </a:lnTo>
                  <a:lnTo>
                    <a:pt x="34596" y="129663"/>
                  </a:lnTo>
                  <a:lnTo>
                    <a:pt x="41408" y="141475"/>
                  </a:lnTo>
                  <a:lnTo>
                    <a:pt x="48772" y="153583"/>
                  </a:lnTo>
                  <a:lnTo>
                    <a:pt x="56503" y="167300"/>
                  </a:lnTo>
                  <a:lnTo>
                    <a:pt x="72620" y="197592"/>
                  </a:lnTo>
                  <a:lnTo>
                    <a:pt x="79457" y="212161"/>
                  </a:lnTo>
                  <a:lnTo>
                    <a:pt x="85427" y="226107"/>
                  </a:lnTo>
                  <a:lnTo>
                    <a:pt x="90818" y="239638"/>
                  </a:lnTo>
                  <a:lnTo>
                    <a:pt x="98645" y="247247"/>
                  </a:lnTo>
                  <a:lnTo>
                    <a:pt x="108096" y="250909"/>
                  </a:lnTo>
                  <a:lnTo>
                    <a:pt x="118631" y="251939"/>
                  </a:lnTo>
                  <a:lnTo>
                    <a:pt x="128476" y="248393"/>
                  </a:lnTo>
                  <a:lnTo>
                    <a:pt x="137861" y="241795"/>
                  </a:lnTo>
                  <a:lnTo>
                    <a:pt x="146941" y="233163"/>
                  </a:lnTo>
                  <a:lnTo>
                    <a:pt x="155816" y="223175"/>
                  </a:lnTo>
                  <a:lnTo>
                    <a:pt x="164555" y="212283"/>
                  </a:lnTo>
                  <a:lnTo>
                    <a:pt x="173203" y="200789"/>
                  </a:lnTo>
                  <a:lnTo>
                    <a:pt x="183202" y="188893"/>
                  </a:lnTo>
                  <a:lnTo>
                    <a:pt x="194101" y="176728"/>
                  </a:lnTo>
                  <a:lnTo>
                    <a:pt x="217500" y="151924"/>
                  </a:lnTo>
                  <a:lnTo>
                    <a:pt x="242011" y="126788"/>
                  </a:lnTo>
                  <a:lnTo>
                    <a:pt x="254474" y="115569"/>
                  </a:lnTo>
                  <a:lnTo>
                    <a:pt x="267016" y="105268"/>
                  </a:lnTo>
                  <a:lnTo>
                    <a:pt x="279610" y="95579"/>
                  </a:lnTo>
                  <a:lnTo>
                    <a:pt x="292240" y="84886"/>
                  </a:lnTo>
                  <a:lnTo>
                    <a:pt x="304893" y="73524"/>
                  </a:lnTo>
                  <a:lnTo>
                    <a:pt x="317562" y="61715"/>
                  </a:lnTo>
                  <a:lnTo>
                    <a:pt x="330241" y="52432"/>
                  </a:lnTo>
                  <a:lnTo>
                    <a:pt x="342927" y="44832"/>
                  </a:lnTo>
                  <a:lnTo>
                    <a:pt x="355618" y="38355"/>
                  </a:lnTo>
                  <a:lnTo>
                    <a:pt x="368312" y="32625"/>
                  </a:lnTo>
                  <a:lnTo>
                    <a:pt x="381008" y="27394"/>
                  </a:lnTo>
                  <a:lnTo>
                    <a:pt x="431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2" name="Freeform 361"/>
          <p:cNvSpPr/>
          <p:nvPr/>
        </p:nvSpPr>
        <p:spPr>
          <a:xfrm>
            <a:off x="215900" y="7010620"/>
            <a:ext cx="1076135" cy="532960"/>
          </a:xfrm>
          <a:custGeom>
            <a:avLst/>
            <a:gdLst/>
            <a:ahLst/>
            <a:cxnLst/>
            <a:rect l="0" t="0" r="0" b="0"/>
            <a:pathLst>
              <a:path w="1076135" h="532960">
                <a:moveTo>
                  <a:pt x="25400" y="266480"/>
                </a:moveTo>
                <a:lnTo>
                  <a:pt x="38883" y="286705"/>
                </a:lnTo>
                <a:lnTo>
                  <a:pt x="47089" y="295485"/>
                </a:lnTo>
                <a:lnTo>
                  <a:pt x="56792" y="304161"/>
                </a:lnTo>
                <a:lnTo>
                  <a:pt x="67495" y="312767"/>
                </a:lnTo>
                <a:lnTo>
                  <a:pt x="78863" y="321327"/>
                </a:lnTo>
                <a:lnTo>
                  <a:pt x="102783" y="338363"/>
                </a:lnTo>
                <a:lnTo>
                  <a:pt x="113678" y="346858"/>
                </a:lnTo>
                <a:lnTo>
                  <a:pt x="123763" y="355343"/>
                </a:lnTo>
                <a:lnTo>
                  <a:pt x="143905" y="370886"/>
                </a:lnTo>
                <a:lnTo>
                  <a:pt x="179046" y="388980"/>
                </a:lnTo>
                <a:lnTo>
                  <a:pt x="203753" y="403710"/>
                </a:lnTo>
                <a:lnTo>
                  <a:pt x="236372" y="415900"/>
                </a:lnTo>
                <a:lnTo>
                  <a:pt x="272976" y="426022"/>
                </a:lnTo>
                <a:lnTo>
                  <a:pt x="359544" y="448338"/>
                </a:lnTo>
                <a:lnTo>
                  <a:pt x="377985" y="451219"/>
                </a:lnTo>
                <a:lnTo>
                  <a:pt x="397334" y="453139"/>
                </a:lnTo>
                <a:lnTo>
                  <a:pt x="417289" y="454419"/>
                </a:lnTo>
                <a:lnTo>
                  <a:pt x="436237" y="458095"/>
                </a:lnTo>
                <a:lnTo>
                  <a:pt x="454514" y="463367"/>
                </a:lnTo>
                <a:lnTo>
                  <a:pt x="472342" y="469705"/>
                </a:lnTo>
                <a:lnTo>
                  <a:pt x="489872" y="475341"/>
                </a:lnTo>
                <a:lnTo>
                  <a:pt x="507204" y="480510"/>
                </a:lnTo>
                <a:lnTo>
                  <a:pt x="541512" y="490015"/>
                </a:lnTo>
                <a:lnTo>
                  <a:pt x="677319" y="524680"/>
                </a:lnTo>
                <a:lnTo>
                  <a:pt x="695668" y="527513"/>
                </a:lnTo>
                <a:lnTo>
                  <a:pt x="714956" y="529402"/>
                </a:lnTo>
                <a:lnTo>
                  <a:pt x="734871" y="530661"/>
                </a:lnTo>
                <a:lnTo>
                  <a:pt x="775813" y="532060"/>
                </a:lnTo>
                <a:lnTo>
                  <a:pt x="852844" y="532959"/>
                </a:lnTo>
                <a:lnTo>
                  <a:pt x="884219" y="529318"/>
                </a:lnTo>
                <a:lnTo>
                  <a:pt x="912275" y="522996"/>
                </a:lnTo>
                <a:lnTo>
                  <a:pt x="938855" y="515484"/>
                </a:lnTo>
                <a:lnTo>
                  <a:pt x="968543" y="503677"/>
                </a:lnTo>
                <a:lnTo>
                  <a:pt x="997730" y="489023"/>
                </a:lnTo>
                <a:lnTo>
                  <a:pt x="1020109" y="473103"/>
                </a:lnTo>
                <a:lnTo>
                  <a:pt x="1030028" y="462084"/>
                </a:lnTo>
                <a:lnTo>
                  <a:pt x="1039463" y="449094"/>
                </a:lnTo>
                <a:lnTo>
                  <a:pt x="1048575" y="434789"/>
                </a:lnTo>
                <a:lnTo>
                  <a:pt x="1056061" y="419608"/>
                </a:lnTo>
                <a:lnTo>
                  <a:pt x="1062463" y="403843"/>
                </a:lnTo>
                <a:lnTo>
                  <a:pt x="1068142" y="387688"/>
                </a:lnTo>
                <a:lnTo>
                  <a:pt x="1071928" y="371275"/>
                </a:lnTo>
                <a:lnTo>
                  <a:pt x="1074452" y="354687"/>
                </a:lnTo>
                <a:lnTo>
                  <a:pt x="1076134" y="337984"/>
                </a:lnTo>
                <a:lnTo>
                  <a:pt x="1075845" y="319794"/>
                </a:lnTo>
                <a:lnTo>
                  <a:pt x="1074241" y="300612"/>
                </a:lnTo>
                <a:lnTo>
                  <a:pt x="1071760" y="280768"/>
                </a:lnTo>
                <a:lnTo>
                  <a:pt x="1068696" y="261894"/>
                </a:lnTo>
                <a:lnTo>
                  <a:pt x="1065241" y="243667"/>
                </a:lnTo>
                <a:lnTo>
                  <a:pt x="1061527" y="225871"/>
                </a:lnTo>
                <a:lnTo>
                  <a:pt x="1056229" y="209774"/>
                </a:lnTo>
                <a:lnTo>
                  <a:pt x="1049875" y="194809"/>
                </a:lnTo>
                <a:lnTo>
                  <a:pt x="1042816" y="180599"/>
                </a:lnTo>
                <a:lnTo>
                  <a:pt x="1033877" y="166893"/>
                </a:lnTo>
                <a:lnTo>
                  <a:pt x="1023685" y="153522"/>
                </a:lnTo>
                <a:lnTo>
                  <a:pt x="1012656" y="140374"/>
                </a:lnTo>
                <a:lnTo>
                  <a:pt x="998249" y="128787"/>
                </a:lnTo>
                <a:lnTo>
                  <a:pt x="981588" y="118240"/>
                </a:lnTo>
                <a:lnTo>
                  <a:pt x="945672" y="98995"/>
                </a:lnTo>
                <a:lnTo>
                  <a:pt x="910895" y="81034"/>
                </a:lnTo>
                <a:lnTo>
                  <a:pt x="880386" y="67407"/>
                </a:lnTo>
                <a:lnTo>
                  <a:pt x="849894" y="56647"/>
                </a:lnTo>
                <a:lnTo>
                  <a:pt x="831884" y="51803"/>
                </a:lnTo>
                <a:lnTo>
                  <a:pt x="812823" y="47162"/>
                </a:lnTo>
                <a:lnTo>
                  <a:pt x="791648" y="42657"/>
                </a:lnTo>
                <a:lnTo>
                  <a:pt x="745543" y="33887"/>
                </a:lnTo>
                <a:lnTo>
                  <a:pt x="725629" y="29574"/>
                </a:lnTo>
                <a:lnTo>
                  <a:pt x="692212" y="21018"/>
                </a:lnTo>
                <a:lnTo>
                  <a:pt x="673141" y="16761"/>
                </a:lnTo>
                <a:lnTo>
                  <a:pt x="629374" y="8267"/>
                </a:lnTo>
                <a:lnTo>
                  <a:pt x="605849" y="5438"/>
                </a:lnTo>
                <a:lnTo>
                  <a:pt x="581699" y="3552"/>
                </a:lnTo>
                <a:lnTo>
                  <a:pt x="557133" y="2294"/>
                </a:lnTo>
                <a:lnTo>
                  <a:pt x="503496" y="897"/>
                </a:lnTo>
                <a:lnTo>
                  <a:pt x="395318" y="0"/>
                </a:lnTo>
                <a:lnTo>
                  <a:pt x="369379" y="1338"/>
                </a:lnTo>
                <a:lnTo>
                  <a:pt x="343619" y="3641"/>
                </a:lnTo>
                <a:lnTo>
                  <a:pt x="317979" y="6587"/>
                </a:lnTo>
                <a:lnTo>
                  <a:pt x="293830" y="9963"/>
                </a:lnTo>
                <a:lnTo>
                  <a:pt x="248184" y="17475"/>
                </a:lnTo>
                <a:lnTo>
                  <a:pt x="228956" y="21454"/>
                </a:lnTo>
                <a:lnTo>
                  <a:pt x="196302" y="29639"/>
                </a:lnTo>
                <a:lnTo>
                  <a:pt x="171441" y="41743"/>
                </a:lnTo>
                <a:lnTo>
                  <a:pt x="148163" y="56530"/>
                </a:lnTo>
                <a:lnTo>
                  <a:pt x="119002" y="72509"/>
                </a:lnTo>
                <a:lnTo>
                  <a:pt x="94752" y="89018"/>
                </a:lnTo>
                <a:lnTo>
                  <a:pt x="84335" y="97372"/>
                </a:lnTo>
                <a:lnTo>
                  <a:pt x="73156" y="105764"/>
                </a:lnTo>
                <a:lnTo>
                  <a:pt x="49447" y="122613"/>
                </a:lnTo>
                <a:lnTo>
                  <a:pt x="38609" y="132468"/>
                </a:lnTo>
                <a:lnTo>
                  <a:pt x="28561" y="143272"/>
                </a:lnTo>
                <a:lnTo>
                  <a:pt x="0" y="1775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1" name="Group 380"/>
          <p:cNvGrpSpPr/>
          <p:nvPr/>
        </p:nvGrpSpPr>
        <p:grpSpPr>
          <a:xfrm>
            <a:off x="712010" y="8724900"/>
            <a:ext cx="2323291" cy="1168401"/>
            <a:chOff x="712010" y="8724900"/>
            <a:chExt cx="2323291" cy="1168401"/>
          </a:xfrm>
        </p:grpSpPr>
        <p:sp>
          <p:nvSpPr>
            <p:cNvPr id="363" name="Freeform 362"/>
            <p:cNvSpPr/>
            <p:nvPr/>
          </p:nvSpPr>
          <p:spPr>
            <a:xfrm>
              <a:off x="712010" y="8724900"/>
              <a:ext cx="314160" cy="512957"/>
            </a:xfrm>
            <a:custGeom>
              <a:avLst/>
              <a:gdLst/>
              <a:ahLst/>
              <a:cxnLst/>
              <a:rect l="0" t="0" r="0" b="0"/>
              <a:pathLst>
                <a:path w="314160" h="512957">
                  <a:moveTo>
                    <a:pt x="189690" y="0"/>
                  </a:moveTo>
                  <a:lnTo>
                    <a:pt x="169464" y="6741"/>
                  </a:lnTo>
                  <a:lnTo>
                    <a:pt x="157861" y="11550"/>
                  </a:lnTo>
                  <a:lnTo>
                    <a:pt x="144482" y="17577"/>
                  </a:lnTo>
                  <a:lnTo>
                    <a:pt x="129918" y="24418"/>
                  </a:lnTo>
                  <a:lnTo>
                    <a:pt x="117386" y="31801"/>
                  </a:lnTo>
                  <a:lnTo>
                    <a:pt x="106209" y="39544"/>
                  </a:lnTo>
                  <a:lnTo>
                    <a:pt x="95936" y="47529"/>
                  </a:lnTo>
                  <a:lnTo>
                    <a:pt x="86265" y="57086"/>
                  </a:lnTo>
                  <a:lnTo>
                    <a:pt x="76995" y="67691"/>
                  </a:lnTo>
                  <a:lnTo>
                    <a:pt x="67993" y="78994"/>
                  </a:lnTo>
                  <a:lnTo>
                    <a:pt x="59170" y="90762"/>
                  </a:lnTo>
                  <a:lnTo>
                    <a:pt x="41840" y="115127"/>
                  </a:lnTo>
                  <a:lnTo>
                    <a:pt x="34679" y="127551"/>
                  </a:lnTo>
                  <a:lnTo>
                    <a:pt x="28493" y="140068"/>
                  </a:lnTo>
                  <a:lnTo>
                    <a:pt x="22959" y="152644"/>
                  </a:lnTo>
                  <a:lnTo>
                    <a:pt x="17858" y="165263"/>
                  </a:lnTo>
                  <a:lnTo>
                    <a:pt x="8427" y="190572"/>
                  </a:lnTo>
                  <a:lnTo>
                    <a:pt x="5348" y="204659"/>
                  </a:lnTo>
                  <a:lnTo>
                    <a:pt x="3295" y="219695"/>
                  </a:lnTo>
                  <a:lnTo>
                    <a:pt x="1927" y="235363"/>
                  </a:lnTo>
                  <a:lnTo>
                    <a:pt x="1014" y="252864"/>
                  </a:lnTo>
                  <a:lnTo>
                    <a:pt x="0" y="291124"/>
                  </a:lnTo>
                  <a:lnTo>
                    <a:pt x="1141" y="309794"/>
                  </a:lnTo>
                  <a:lnTo>
                    <a:pt x="3313" y="327884"/>
                  </a:lnTo>
                  <a:lnTo>
                    <a:pt x="6172" y="345589"/>
                  </a:lnTo>
                  <a:lnTo>
                    <a:pt x="9489" y="363037"/>
                  </a:lnTo>
                  <a:lnTo>
                    <a:pt x="16937" y="397475"/>
                  </a:lnTo>
                  <a:lnTo>
                    <a:pt x="22310" y="413150"/>
                  </a:lnTo>
                  <a:lnTo>
                    <a:pt x="28714" y="427834"/>
                  </a:lnTo>
                  <a:lnTo>
                    <a:pt x="35806" y="441855"/>
                  </a:lnTo>
                  <a:lnTo>
                    <a:pt x="44767" y="454026"/>
                  </a:lnTo>
                  <a:lnTo>
                    <a:pt x="54975" y="464961"/>
                  </a:lnTo>
                  <a:lnTo>
                    <a:pt x="66013" y="475074"/>
                  </a:lnTo>
                  <a:lnTo>
                    <a:pt x="77605" y="483227"/>
                  </a:lnTo>
                  <a:lnTo>
                    <a:pt x="89567" y="490073"/>
                  </a:lnTo>
                  <a:lnTo>
                    <a:pt x="101774" y="496049"/>
                  </a:lnTo>
                  <a:lnTo>
                    <a:pt x="114146" y="501443"/>
                  </a:lnTo>
                  <a:lnTo>
                    <a:pt x="126627" y="506452"/>
                  </a:lnTo>
                  <a:lnTo>
                    <a:pt x="139181" y="511201"/>
                  </a:lnTo>
                  <a:lnTo>
                    <a:pt x="153195" y="512956"/>
                  </a:lnTo>
                  <a:lnTo>
                    <a:pt x="168182" y="512715"/>
                  </a:lnTo>
                  <a:lnTo>
                    <a:pt x="183818" y="511143"/>
                  </a:lnTo>
                  <a:lnTo>
                    <a:pt x="197064" y="507273"/>
                  </a:lnTo>
                  <a:lnTo>
                    <a:pt x="208717" y="501870"/>
                  </a:lnTo>
                  <a:lnTo>
                    <a:pt x="219308" y="495447"/>
                  </a:lnTo>
                  <a:lnTo>
                    <a:pt x="229191" y="488343"/>
                  </a:lnTo>
                  <a:lnTo>
                    <a:pt x="238601" y="480783"/>
                  </a:lnTo>
                  <a:lnTo>
                    <a:pt x="247697" y="472922"/>
                  </a:lnTo>
                  <a:lnTo>
                    <a:pt x="255173" y="462036"/>
                  </a:lnTo>
                  <a:lnTo>
                    <a:pt x="261567" y="449135"/>
                  </a:lnTo>
                  <a:lnTo>
                    <a:pt x="267241" y="434890"/>
                  </a:lnTo>
                  <a:lnTo>
                    <a:pt x="277309" y="407773"/>
                  </a:lnTo>
                  <a:lnTo>
                    <a:pt x="281969" y="394615"/>
                  </a:lnTo>
                  <a:lnTo>
                    <a:pt x="286487" y="380199"/>
                  </a:lnTo>
                  <a:lnTo>
                    <a:pt x="295270" y="349129"/>
                  </a:lnTo>
                  <a:lnTo>
                    <a:pt x="308148" y="299904"/>
                  </a:lnTo>
                  <a:lnTo>
                    <a:pt x="310995" y="283191"/>
                  </a:lnTo>
                  <a:lnTo>
                    <a:pt x="312893" y="266405"/>
                  </a:lnTo>
                  <a:lnTo>
                    <a:pt x="314159" y="249570"/>
                  </a:lnTo>
                  <a:lnTo>
                    <a:pt x="313591" y="232702"/>
                  </a:lnTo>
                  <a:lnTo>
                    <a:pt x="311802" y="215812"/>
                  </a:lnTo>
                  <a:lnTo>
                    <a:pt x="309198" y="198908"/>
                  </a:lnTo>
                  <a:lnTo>
                    <a:pt x="306051" y="183405"/>
                  </a:lnTo>
                  <a:lnTo>
                    <a:pt x="302541" y="168836"/>
                  </a:lnTo>
                  <a:lnTo>
                    <a:pt x="298791" y="154891"/>
                  </a:lnTo>
                  <a:lnTo>
                    <a:pt x="293468" y="141361"/>
                  </a:lnTo>
                  <a:lnTo>
                    <a:pt x="287097" y="128106"/>
                  </a:lnTo>
                  <a:lnTo>
                    <a:pt x="280028" y="115037"/>
                  </a:lnTo>
                  <a:lnTo>
                    <a:pt x="272493" y="103502"/>
                  </a:lnTo>
                  <a:lnTo>
                    <a:pt x="264647" y="92990"/>
                  </a:lnTo>
                  <a:lnTo>
                    <a:pt x="256595" y="83160"/>
                  </a:lnTo>
                  <a:lnTo>
                    <a:pt x="248404" y="73784"/>
                  </a:lnTo>
                  <a:lnTo>
                    <a:pt x="240121" y="64712"/>
                  </a:lnTo>
                  <a:lnTo>
                    <a:pt x="231778" y="55841"/>
                  </a:lnTo>
                  <a:lnTo>
                    <a:pt x="220570" y="48516"/>
                  </a:lnTo>
                  <a:lnTo>
                    <a:pt x="207455" y="42222"/>
                  </a:lnTo>
                  <a:lnTo>
                    <a:pt x="193066" y="36614"/>
                  </a:lnTo>
                  <a:lnTo>
                    <a:pt x="177830" y="32876"/>
                  </a:lnTo>
                  <a:lnTo>
                    <a:pt x="162027" y="30384"/>
                  </a:lnTo>
                  <a:lnTo>
                    <a:pt x="11349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1146994" y="8813800"/>
              <a:ext cx="199207" cy="215901"/>
            </a:xfrm>
            <a:custGeom>
              <a:avLst/>
              <a:gdLst/>
              <a:ahLst/>
              <a:cxnLst/>
              <a:rect l="0" t="0" r="0" b="0"/>
              <a:pathLst>
                <a:path w="199207" h="215901">
                  <a:moveTo>
                    <a:pt x="161106" y="0"/>
                  </a:moveTo>
                  <a:lnTo>
                    <a:pt x="154363" y="20225"/>
                  </a:lnTo>
                  <a:lnTo>
                    <a:pt x="149555" y="29005"/>
                  </a:lnTo>
                  <a:lnTo>
                    <a:pt x="143528" y="37681"/>
                  </a:lnTo>
                  <a:lnTo>
                    <a:pt x="136687" y="46287"/>
                  </a:lnTo>
                  <a:lnTo>
                    <a:pt x="129304" y="54847"/>
                  </a:lnTo>
                  <a:lnTo>
                    <a:pt x="121560" y="63375"/>
                  </a:lnTo>
                  <a:lnTo>
                    <a:pt x="105430" y="80378"/>
                  </a:lnTo>
                  <a:lnTo>
                    <a:pt x="63654" y="122759"/>
                  </a:lnTo>
                  <a:lnTo>
                    <a:pt x="53805" y="129817"/>
                  </a:lnTo>
                  <a:lnTo>
                    <a:pt x="43005" y="135933"/>
                  </a:lnTo>
                  <a:lnTo>
                    <a:pt x="31572" y="141422"/>
                  </a:lnTo>
                  <a:lnTo>
                    <a:pt x="21128" y="147904"/>
                  </a:lnTo>
                  <a:lnTo>
                    <a:pt x="11342" y="155047"/>
                  </a:lnTo>
                  <a:lnTo>
                    <a:pt x="1997" y="162631"/>
                  </a:lnTo>
                  <a:lnTo>
                    <a:pt x="0" y="170509"/>
                  </a:lnTo>
                  <a:lnTo>
                    <a:pt x="2902" y="178584"/>
                  </a:lnTo>
                  <a:lnTo>
                    <a:pt x="9070" y="186789"/>
                  </a:lnTo>
                  <a:lnTo>
                    <a:pt x="18826" y="192259"/>
                  </a:lnTo>
                  <a:lnTo>
                    <a:pt x="30975" y="195906"/>
                  </a:lnTo>
                  <a:lnTo>
                    <a:pt x="44718" y="198337"/>
                  </a:lnTo>
                  <a:lnTo>
                    <a:pt x="59525" y="199958"/>
                  </a:lnTo>
                  <a:lnTo>
                    <a:pt x="75041" y="201038"/>
                  </a:lnTo>
                  <a:lnTo>
                    <a:pt x="91029" y="201759"/>
                  </a:lnTo>
                  <a:lnTo>
                    <a:pt x="105921" y="203651"/>
                  </a:lnTo>
                  <a:lnTo>
                    <a:pt x="120083" y="206322"/>
                  </a:lnTo>
                  <a:lnTo>
                    <a:pt x="199206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1155700" y="91059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0"/>
                  </a:moveTo>
                  <a:lnTo>
                    <a:pt x="20225" y="6741"/>
                  </a:lnTo>
                  <a:lnTo>
                    <a:pt x="31828" y="8728"/>
                  </a:lnTo>
                  <a:lnTo>
                    <a:pt x="45207" y="10052"/>
                  </a:lnTo>
                  <a:lnTo>
                    <a:pt x="59771" y="10934"/>
                  </a:lnTo>
                  <a:lnTo>
                    <a:pt x="91005" y="11915"/>
                  </a:lnTo>
                  <a:lnTo>
                    <a:pt x="107237" y="12176"/>
                  </a:lnTo>
                  <a:lnTo>
                    <a:pt x="122291" y="13761"/>
                  </a:lnTo>
                  <a:lnTo>
                    <a:pt x="136561" y="16230"/>
                  </a:lnTo>
                  <a:lnTo>
                    <a:pt x="1778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1485900" y="90551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20225" y="6741"/>
                  </a:lnTo>
                  <a:lnTo>
                    <a:pt x="30417" y="7316"/>
                  </a:lnTo>
                  <a:lnTo>
                    <a:pt x="41444" y="6288"/>
                  </a:lnTo>
                  <a:lnTo>
                    <a:pt x="53029" y="4192"/>
                  </a:lnTo>
                  <a:lnTo>
                    <a:pt x="64986" y="4205"/>
                  </a:lnTo>
                  <a:lnTo>
                    <a:pt x="77191" y="5626"/>
                  </a:lnTo>
                  <a:lnTo>
                    <a:pt x="1270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1701800" y="8928100"/>
              <a:ext cx="228601" cy="279401"/>
            </a:xfrm>
            <a:custGeom>
              <a:avLst/>
              <a:gdLst/>
              <a:ahLst/>
              <a:cxnLst/>
              <a:rect l="0" t="0" r="0" b="0"/>
              <a:pathLst>
                <a:path w="228601" h="279401">
                  <a:moveTo>
                    <a:pt x="0" y="0"/>
                  </a:moveTo>
                  <a:lnTo>
                    <a:pt x="20225" y="6741"/>
                  </a:lnTo>
                  <a:lnTo>
                    <a:pt x="31828" y="10138"/>
                  </a:lnTo>
                  <a:lnTo>
                    <a:pt x="59771" y="17676"/>
                  </a:lnTo>
                  <a:lnTo>
                    <a:pt x="73714" y="23073"/>
                  </a:lnTo>
                  <a:lnTo>
                    <a:pt x="87243" y="29493"/>
                  </a:lnTo>
                  <a:lnTo>
                    <a:pt x="100495" y="36595"/>
                  </a:lnTo>
                  <a:lnTo>
                    <a:pt x="113563" y="42741"/>
                  </a:lnTo>
                  <a:lnTo>
                    <a:pt x="126509" y="48249"/>
                  </a:lnTo>
                  <a:lnTo>
                    <a:pt x="139372" y="53333"/>
                  </a:lnTo>
                  <a:lnTo>
                    <a:pt x="149359" y="60955"/>
                  </a:lnTo>
                  <a:lnTo>
                    <a:pt x="157428" y="70270"/>
                  </a:lnTo>
                  <a:lnTo>
                    <a:pt x="164219" y="80713"/>
                  </a:lnTo>
                  <a:lnTo>
                    <a:pt x="171568" y="93319"/>
                  </a:lnTo>
                  <a:lnTo>
                    <a:pt x="179290" y="107369"/>
                  </a:lnTo>
                  <a:lnTo>
                    <a:pt x="187260" y="122379"/>
                  </a:lnTo>
                  <a:lnTo>
                    <a:pt x="192573" y="138031"/>
                  </a:lnTo>
                  <a:lnTo>
                    <a:pt x="196115" y="154109"/>
                  </a:lnTo>
                  <a:lnTo>
                    <a:pt x="198477" y="170473"/>
                  </a:lnTo>
                  <a:lnTo>
                    <a:pt x="198640" y="185615"/>
                  </a:lnTo>
                  <a:lnTo>
                    <a:pt x="197337" y="199943"/>
                  </a:lnTo>
                  <a:lnTo>
                    <a:pt x="195058" y="213728"/>
                  </a:lnTo>
                  <a:lnTo>
                    <a:pt x="189305" y="225741"/>
                  </a:lnTo>
                  <a:lnTo>
                    <a:pt x="181237" y="236571"/>
                  </a:lnTo>
                  <a:lnTo>
                    <a:pt x="171624" y="246614"/>
                  </a:lnTo>
                  <a:lnTo>
                    <a:pt x="159572" y="254720"/>
                  </a:lnTo>
                  <a:lnTo>
                    <a:pt x="145892" y="261535"/>
                  </a:lnTo>
                  <a:lnTo>
                    <a:pt x="131128" y="267490"/>
                  </a:lnTo>
                  <a:lnTo>
                    <a:pt x="117052" y="270049"/>
                  </a:lnTo>
                  <a:lnTo>
                    <a:pt x="103434" y="270343"/>
                  </a:lnTo>
                  <a:lnTo>
                    <a:pt x="90123" y="269129"/>
                  </a:lnTo>
                  <a:lnTo>
                    <a:pt x="78426" y="265497"/>
                  </a:lnTo>
                  <a:lnTo>
                    <a:pt x="67806" y="260253"/>
                  </a:lnTo>
                  <a:lnTo>
                    <a:pt x="57904" y="253935"/>
                  </a:lnTo>
                  <a:lnTo>
                    <a:pt x="49891" y="245490"/>
                  </a:lnTo>
                  <a:lnTo>
                    <a:pt x="43139" y="235627"/>
                  </a:lnTo>
                  <a:lnTo>
                    <a:pt x="37226" y="224818"/>
                  </a:lnTo>
                  <a:lnTo>
                    <a:pt x="36106" y="214789"/>
                  </a:lnTo>
                  <a:lnTo>
                    <a:pt x="38181" y="205282"/>
                  </a:lnTo>
                  <a:lnTo>
                    <a:pt x="42387" y="196121"/>
                  </a:lnTo>
                  <a:lnTo>
                    <a:pt x="50836" y="190013"/>
                  </a:lnTo>
                  <a:lnTo>
                    <a:pt x="62113" y="185942"/>
                  </a:lnTo>
                  <a:lnTo>
                    <a:pt x="75275" y="183228"/>
                  </a:lnTo>
                  <a:lnTo>
                    <a:pt x="88283" y="182829"/>
                  </a:lnTo>
                  <a:lnTo>
                    <a:pt x="101189" y="183975"/>
                  </a:lnTo>
                  <a:lnTo>
                    <a:pt x="114026" y="186150"/>
                  </a:lnTo>
                  <a:lnTo>
                    <a:pt x="128228" y="189011"/>
                  </a:lnTo>
                  <a:lnTo>
                    <a:pt x="159060" y="195953"/>
                  </a:lnTo>
                  <a:lnTo>
                    <a:pt x="172362" y="201190"/>
                  </a:lnTo>
                  <a:lnTo>
                    <a:pt x="184053" y="207505"/>
                  </a:lnTo>
                  <a:lnTo>
                    <a:pt x="194668" y="214536"/>
                  </a:lnTo>
                  <a:lnTo>
                    <a:pt x="203156" y="223457"/>
                  </a:lnTo>
                  <a:lnTo>
                    <a:pt x="210226" y="233638"/>
                  </a:lnTo>
                  <a:lnTo>
                    <a:pt x="2286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2035240" y="8851900"/>
              <a:ext cx="111061" cy="495301"/>
            </a:xfrm>
            <a:custGeom>
              <a:avLst/>
              <a:gdLst/>
              <a:ahLst/>
              <a:cxnLst/>
              <a:rect l="0" t="0" r="0" b="0"/>
              <a:pathLst>
                <a:path w="111061" h="495301">
                  <a:moveTo>
                    <a:pt x="111060" y="0"/>
                  </a:moveTo>
                  <a:lnTo>
                    <a:pt x="97575" y="20225"/>
                  </a:lnTo>
                  <a:lnTo>
                    <a:pt x="90781" y="31828"/>
                  </a:lnTo>
                  <a:lnTo>
                    <a:pt x="83430" y="45208"/>
                  </a:lnTo>
                  <a:lnTo>
                    <a:pt x="75706" y="59772"/>
                  </a:lnTo>
                  <a:lnTo>
                    <a:pt x="67735" y="73714"/>
                  </a:lnTo>
                  <a:lnTo>
                    <a:pt x="59599" y="87242"/>
                  </a:lnTo>
                  <a:lnTo>
                    <a:pt x="51352" y="100495"/>
                  </a:lnTo>
                  <a:lnTo>
                    <a:pt x="43032" y="114974"/>
                  </a:lnTo>
                  <a:lnTo>
                    <a:pt x="26262" y="146115"/>
                  </a:lnTo>
                  <a:lnTo>
                    <a:pt x="19250" y="163731"/>
                  </a:lnTo>
                  <a:lnTo>
                    <a:pt x="13164" y="182532"/>
                  </a:lnTo>
                  <a:lnTo>
                    <a:pt x="7696" y="202121"/>
                  </a:lnTo>
                  <a:lnTo>
                    <a:pt x="4051" y="222236"/>
                  </a:lnTo>
                  <a:lnTo>
                    <a:pt x="1620" y="242702"/>
                  </a:lnTo>
                  <a:lnTo>
                    <a:pt x="0" y="263401"/>
                  </a:lnTo>
                  <a:lnTo>
                    <a:pt x="331" y="284256"/>
                  </a:lnTo>
                  <a:lnTo>
                    <a:pt x="1963" y="305215"/>
                  </a:lnTo>
                  <a:lnTo>
                    <a:pt x="4462" y="326243"/>
                  </a:lnTo>
                  <a:lnTo>
                    <a:pt x="8950" y="345906"/>
                  </a:lnTo>
                  <a:lnTo>
                    <a:pt x="14764" y="364659"/>
                  </a:lnTo>
                  <a:lnTo>
                    <a:pt x="21463" y="382806"/>
                  </a:lnTo>
                  <a:lnTo>
                    <a:pt x="27339" y="400549"/>
                  </a:lnTo>
                  <a:lnTo>
                    <a:pt x="32668" y="418021"/>
                  </a:lnTo>
                  <a:lnTo>
                    <a:pt x="37632" y="435314"/>
                  </a:lnTo>
                  <a:lnTo>
                    <a:pt x="45175" y="449665"/>
                  </a:lnTo>
                  <a:lnTo>
                    <a:pt x="54436" y="462054"/>
                  </a:lnTo>
                  <a:lnTo>
                    <a:pt x="98360" y="495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2172624" y="8953500"/>
              <a:ext cx="137616" cy="306731"/>
            </a:xfrm>
            <a:custGeom>
              <a:avLst/>
              <a:gdLst/>
              <a:ahLst/>
              <a:cxnLst/>
              <a:rect l="0" t="0" r="0" b="0"/>
              <a:pathLst>
                <a:path w="137616" h="306731">
                  <a:moveTo>
                    <a:pt x="62576" y="12700"/>
                  </a:moveTo>
                  <a:lnTo>
                    <a:pt x="49091" y="32925"/>
                  </a:lnTo>
                  <a:lnTo>
                    <a:pt x="42297" y="44528"/>
                  </a:lnTo>
                  <a:lnTo>
                    <a:pt x="34946" y="57908"/>
                  </a:lnTo>
                  <a:lnTo>
                    <a:pt x="27222" y="72472"/>
                  </a:lnTo>
                  <a:lnTo>
                    <a:pt x="20662" y="86414"/>
                  </a:lnTo>
                  <a:lnTo>
                    <a:pt x="14878" y="99942"/>
                  </a:lnTo>
                  <a:lnTo>
                    <a:pt x="9610" y="113195"/>
                  </a:lnTo>
                  <a:lnTo>
                    <a:pt x="6099" y="127674"/>
                  </a:lnTo>
                  <a:lnTo>
                    <a:pt x="3758" y="142971"/>
                  </a:lnTo>
                  <a:lnTo>
                    <a:pt x="2197" y="158815"/>
                  </a:lnTo>
                  <a:lnTo>
                    <a:pt x="1157" y="175021"/>
                  </a:lnTo>
                  <a:lnTo>
                    <a:pt x="463" y="191469"/>
                  </a:lnTo>
                  <a:lnTo>
                    <a:pt x="0" y="208079"/>
                  </a:lnTo>
                  <a:lnTo>
                    <a:pt x="2514" y="223386"/>
                  </a:lnTo>
                  <a:lnTo>
                    <a:pt x="7012" y="237824"/>
                  </a:lnTo>
                  <a:lnTo>
                    <a:pt x="12834" y="251683"/>
                  </a:lnTo>
                  <a:lnTo>
                    <a:pt x="19536" y="263744"/>
                  </a:lnTo>
                  <a:lnTo>
                    <a:pt x="26827" y="274607"/>
                  </a:lnTo>
                  <a:lnTo>
                    <a:pt x="34510" y="284671"/>
                  </a:lnTo>
                  <a:lnTo>
                    <a:pt x="43865" y="292792"/>
                  </a:lnTo>
                  <a:lnTo>
                    <a:pt x="54335" y="299617"/>
                  </a:lnTo>
                  <a:lnTo>
                    <a:pt x="65549" y="305578"/>
                  </a:lnTo>
                  <a:lnTo>
                    <a:pt x="77258" y="306730"/>
                  </a:lnTo>
                  <a:lnTo>
                    <a:pt x="89297" y="304675"/>
                  </a:lnTo>
                  <a:lnTo>
                    <a:pt x="101556" y="300483"/>
                  </a:lnTo>
                  <a:lnTo>
                    <a:pt x="111141" y="292044"/>
                  </a:lnTo>
                  <a:lnTo>
                    <a:pt x="118941" y="280773"/>
                  </a:lnTo>
                  <a:lnTo>
                    <a:pt x="125552" y="267616"/>
                  </a:lnTo>
                  <a:lnTo>
                    <a:pt x="129960" y="251788"/>
                  </a:lnTo>
                  <a:lnTo>
                    <a:pt x="132899" y="234181"/>
                  </a:lnTo>
                  <a:lnTo>
                    <a:pt x="134858" y="215387"/>
                  </a:lnTo>
                  <a:lnTo>
                    <a:pt x="136164" y="195802"/>
                  </a:lnTo>
                  <a:lnTo>
                    <a:pt x="137034" y="175690"/>
                  </a:lnTo>
                  <a:lnTo>
                    <a:pt x="137615" y="155226"/>
                  </a:lnTo>
                  <a:lnTo>
                    <a:pt x="136591" y="135940"/>
                  </a:lnTo>
                  <a:lnTo>
                    <a:pt x="134496" y="117437"/>
                  </a:lnTo>
                  <a:lnTo>
                    <a:pt x="131689" y="99458"/>
                  </a:lnTo>
                  <a:lnTo>
                    <a:pt x="126996" y="83239"/>
                  </a:lnTo>
                  <a:lnTo>
                    <a:pt x="121045" y="68192"/>
                  </a:lnTo>
                  <a:lnTo>
                    <a:pt x="114255" y="53928"/>
                  </a:lnTo>
                  <a:lnTo>
                    <a:pt x="106906" y="41596"/>
                  </a:lnTo>
                  <a:lnTo>
                    <a:pt x="99185" y="30553"/>
                  </a:lnTo>
                  <a:lnTo>
                    <a:pt x="4987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2400300" y="8940800"/>
              <a:ext cx="88090" cy="469901"/>
            </a:xfrm>
            <a:custGeom>
              <a:avLst/>
              <a:gdLst/>
              <a:ahLst/>
              <a:cxnLst/>
              <a:rect l="0" t="0" r="0" b="0"/>
              <a:pathLst>
                <a:path w="88090" h="469901">
                  <a:moveTo>
                    <a:pt x="0" y="0"/>
                  </a:moveTo>
                  <a:lnTo>
                    <a:pt x="20225" y="13484"/>
                  </a:lnTo>
                  <a:lnTo>
                    <a:pt x="29006" y="21689"/>
                  </a:lnTo>
                  <a:lnTo>
                    <a:pt x="37682" y="31393"/>
                  </a:lnTo>
                  <a:lnTo>
                    <a:pt x="46287" y="42095"/>
                  </a:lnTo>
                  <a:lnTo>
                    <a:pt x="53436" y="56285"/>
                  </a:lnTo>
                  <a:lnTo>
                    <a:pt x="59613" y="72801"/>
                  </a:lnTo>
                  <a:lnTo>
                    <a:pt x="65142" y="90868"/>
                  </a:lnTo>
                  <a:lnTo>
                    <a:pt x="75048" y="125993"/>
                  </a:lnTo>
                  <a:lnTo>
                    <a:pt x="79665" y="143262"/>
                  </a:lnTo>
                  <a:lnTo>
                    <a:pt x="82743" y="163241"/>
                  </a:lnTo>
                  <a:lnTo>
                    <a:pt x="84795" y="185027"/>
                  </a:lnTo>
                  <a:lnTo>
                    <a:pt x="86163" y="208018"/>
                  </a:lnTo>
                  <a:lnTo>
                    <a:pt x="87683" y="252378"/>
                  </a:lnTo>
                  <a:lnTo>
                    <a:pt x="88089" y="274085"/>
                  </a:lnTo>
                  <a:lnTo>
                    <a:pt x="86948" y="295612"/>
                  </a:lnTo>
                  <a:lnTo>
                    <a:pt x="84776" y="317019"/>
                  </a:lnTo>
                  <a:lnTo>
                    <a:pt x="81917" y="338346"/>
                  </a:lnTo>
                  <a:lnTo>
                    <a:pt x="78600" y="358209"/>
                  </a:lnTo>
                  <a:lnTo>
                    <a:pt x="74978" y="377094"/>
                  </a:lnTo>
                  <a:lnTo>
                    <a:pt x="71152" y="395330"/>
                  </a:lnTo>
                  <a:lnTo>
                    <a:pt x="65779" y="410309"/>
                  </a:lnTo>
                  <a:lnTo>
                    <a:pt x="59375" y="423116"/>
                  </a:lnTo>
                  <a:lnTo>
                    <a:pt x="12700" y="469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2590800" y="91948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70706" y="0"/>
                  </a:lnTo>
                  <a:lnTo>
                    <a:pt x="85237" y="1410"/>
                  </a:lnTo>
                  <a:lnTo>
                    <a:pt x="1524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2679700" y="901700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25400" y="0"/>
                  </a:moveTo>
                  <a:lnTo>
                    <a:pt x="25400" y="26968"/>
                  </a:lnTo>
                  <a:lnTo>
                    <a:pt x="23988" y="40556"/>
                  </a:lnTo>
                  <a:lnTo>
                    <a:pt x="21637" y="55260"/>
                  </a:lnTo>
                  <a:lnTo>
                    <a:pt x="18657" y="70706"/>
                  </a:lnTo>
                  <a:lnTo>
                    <a:pt x="16672" y="86648"/>
                  </a:lnTo>
                  <a:lnTo>
                    <a:pt x="15348" y="102921"/>
                  </a:lnTo>
                  <a:lnTo>
                    <a:pt x="14465" y="119414"/>
                  </a:lnTo>
                  <a:lnTo>
                    <a:pt x="12465" y="136053"/>
                  </a:lnTo>
                  <a:lnTo>
                    <a:pt x="9721" y="152791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2877400" y="8953500"/>
              <a:ext cx="145201" cy="165101"/>
            </a:xfrm>
            <a:custGeom>
              <a:avLst/>
              <a:gdLst/>
              <a:ahLst/>
              <a:cxnLst/>
              <a:rect l="0" t="0" r="0" b="0"/>
              <a:pathLst>
                <a:path w="145201" h="165101">
                  <a:moveTo>
                    <a:pt x="5500" y="0"/>
                  </a:moveTo>
                  <a:lnTo>
                    <a:pt x="12242" y="20225"/>
                  </a:lnTo>
                  <a:lnTo>
                    <a:pt x="12816" y="30417"/>
                  </a:lnTo>
                  <a:lnTo>
                    <a:pt x="11788" y="41445"/>
                  </a:lnTo>
                  <a:lnTo>
                    <a:pt x="9692" y="53030"/>
                  </a:lnTo>
                  <a:lnTo>
                    <a:pt x="6884" y="64986"/>
                  </a:lnTo>
                  <a:lnTo>
                    <a:pt x="3600" y="77191"/>
                  </a:lnTo>
                  <a:lnTo>
                    <a:pt x="0" y="89561"/>
                  </a:lnTo>
                  <a:lnTo>
                    <a:pt x="422" y="100629"/>
                  </a:lnTo>
                  <a:lnTo>
                    <a:pt x="3525" y="110830"/>
                  </a:lnTo>
                  <a:lnTo>
                    <a:pt x="8417" y="120453"/>
                  </a:lnTo>
                  <a:lnTo>
                    <a:pt x="17322" y="128280"/>
                  </a:lnTo>
                  <a:lnTo>
                    <a:pt x="28903" y="134909"/>
                  </a:lnTo>
                  <a:lnTo>
                    <a:pt x="42269" y="140739"/>
                  </a:lnTo>
                  <a:lnTo>
                    <a:pt x="56823" y="146037"/>
                  </a:lnTo>
                  <a:lnTo>
                    <a:pt x="72171" y="150980"/>
                  </a:lnTo>
                  <a:lnTo>
                    <a:pt x="1452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2959100" y="8991600"/>
              <a:ext cx="76201" cy="254001"/>
            </a:xfrm>
            <a:custGeom>
              <a:avLst/>
              <a:gdLst/>
              <a:ahLst/>
              <a:cxnLst/>
              <a:rect l="0" t="0" r="0" b="0"/>
              <a:pathLst>
                <a:path w="76201" h="254001">
                  <a:moveTo>
                    <a:pt x="76200" y="0"/>
                  </a:moveTo>
                  <a:lnTo>
                    <a:pt x="76200" y="26968"/>
                  </a:lnTo>
                  <a:lnTo>
                    <a:pt x="74788" y="39144"/>
                  </a:lnTo>
                  <a:lnTo>
                    <a:pt x="72436" y="51496"/>
                  </a:lnTo>
                  <a:lnTo>
                    <a:pt x="69457" y="63964"/>
                  </a:lnTo>
                  <a:lnTo>
                    <a:pt x="66060" y="76509"/>
                  </a:lnTo>
                  <a:lnTo>
                    <a:pt x="58523" y="101737"/>
                  </a:lnTo>
                  <a:lnTo>
                    <a:pt x="53126" y="114392"/>
                  </a:lnTo>
                  <a:lnTo>
                    <a:pt x="46706" y="127061"/>
                  </a:lnTo>
                  <a:lnTo>
                    <a:pt x="39604" y="139741"/>
                  </a:lnTo>
                  <a:lnTo>
                    <a:pt x="33458" y="152427"/>
                  </a:lnTo>
                  <a:lnTo>
                    <a:pt x="27950" y="165117"/>
                  </a:lnTo>
                  <a:lnTo>
                    <a:pt x="22866" y="177811"/>
                  </a:lnTo>
                  <a:lnTo>
                    <a:pt x="13455" y="203205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936050" y="9398000"/>
              <a:ext cx="219651" cy="400898"/>
            </a:xfrm>
            <a:custGeom>
              <a:avLst/>
              <a:gdLst/>
              <a:ahLst/>
              <a:cxnLst/>
              <a:rect l="0" t="0" r="0" b="0"/>
              <a:pathLst>
                <a:path w="219651" h="400898">
                  <a:moveTo>
                    <a:pt x="219650" y="0"/>
                  </a:moveTo>
                  <a:lnTo>
                    <a:pt x="192682" y="13484"/>
                  </a:lnTo>
                  <a:lnTo>
                    <a:pt x="180504" y="20278"/>
                  </a:lnTo>
                  <a:lnTo>
                    <a:pt x="168153" y="27629"/>
                  </a:lnTo>
                  <a:lnTo>
                    <a:pt x="155685" y="35352"/>
                  </a:lnTo>
                  <a:lnTo>
                    <a:pt x="144551" y="43324"/>
                  </a:lnTo>
                  <a:lnTo>
                    <a:pt x="134306" y="51460"/>
                  </a:lnTo>
                  <a:lnTo>
                    <a:pt x="124654" y="59707"/>
                  </a:lnTo>
                  <a:lnTo>
                    <a:pt x="113986" y="66616"/>
                  </a:lnTo>
                  <a:lnTo>
                    <a:pt x="102640" y="72632"/>
                  </a:lnTo>
                  <a:lnTo>
                    <a:pt x="90843" y="78054"/>
                  </a:lnTo>
                  <a:lnTo>
                    <a:pt x="78745" y="87314"/>
                  </a:lnTo>
                  <a:lnTo>
                    <a:pt x="66447" y="99131"/>
                  </a:lnTo>
                  <a:lnTo>
                    <a:pt x="54014" y="112654"/>
                  </a:lnTo>
                  <a:lnTo>
                    <a:pt x="42904" y="127313"/>
                  </a:lnTo>
                  <a:lnTo>
                    <a:pt x="32675" y="142731"/>
                  </a:lnTo>
                  <a:lnTo>
                    <a:pt x="23033" y="158654"/>
                  </a:lnTo>
                  <a:lnTo>
                    <a:pt x="15194" y="174914"/>
                  </a:lnTo>
                  <a:lnTo>
                    <a:pt x="8557" y="191398"/>
                  </a:lnTo>
                  <a:lnTo>
                    <a:pt x="2721" y="208032"/>
                  </a:lnTo>
                  <a:lnTo>
                    <a:pt x="242" y="226176"/>
                  </a:lnTo>
                  <a:lnTo>
                    <a:pt x="0" y="245329"/>
                  </a:lnTo>
                  <a:lnTo>
                    <a:pt x="1250" y="265152"/>
                  </a:lnTo>
                  <a:lnTo>
                    <a:pt x="4905" y="284012"/>
                  </a:lnTo>
                  <a:lnTo>
                    <a:pt x="10164" y="302230"/>
                  </a:lnTo>
                  <a:lnTo>
                    <a:pt x="16493" y="320020"/>
                  </a:lnTo>
                  <a:lnTo>
                    <a:pt x="23534" y="334702"/>
                  </a:lnTo>
                  <a:lnTo>
                    <a:pt x="31050" y="347312"/>
                  </a:lnTo>
                  <a:lnTo>
                    <a:pt x="38883" y="358541"/>
                  </a:lnTo>
                  <a:lnTo>
                    <a:pt x="48339" y="368850"/>
                  </a:lnTo>
                  <a:lnTo>
                    <a:pt x="58876" y="378544"/>
                  </a:lnTo>
                  <a:lnTo>
                    <a:pt x="70134" y="387829"/>
                  </a:lnTo>
                  <a:lnTo>
                    <a:pt x="83283" y="394019"/>
                  </a:lnTo>
                  <a:lnTo>
                    <a:pt x="97694" y="398146"/>
                  </a:lnTo>
                  <a:lnTo>
                    <a:pt x="112946" y="400897"/>
                  </a:lnTo>
                  <a:lnTo>
                    <a:pt x="125936" y="399909"/>
                  </a:lnTo>
                  <a:lnTo>
                    <a:pt x="137418" y="396428"/>
                  </a:lnTo>
                  <a:lnTo>
                    <a:pt x="147895" y="391285"/>
                  </a:lnTo>
                  <a:lnTo>
                    <a:pt x="157702" y="382212"/>
                  </a:lnTo>
                  <a:lnTo>
                    <a:pt x="167062" y="370519"/>
                  </a:lnTo>
                  <a:lnTo>
                    <a:pt x="176125" y="357079"/>
                  </a:lnTo>
                  <a:lnTo>
                    <a:pt x="183577" y="341064"/>
                  </a:lnTo>
                  <a:lnTo>
                    <a:pt x="189957" y="323332"/>
                  </a:lnTo>
                  <a:lnTo>
                    <a:pt x="195621" y="304454"/>
                  </a:lnTo>
                  <a:lnTo>
                    <a:pt x="200808" y="284814"/>
                  </a:lnTo>
                  <a:lnTo>
                    <a:pt x="210335" y="244176"/>
                  </a:lnTo>
                  <a:lnTo>
                    <a:pt x="213440" y="224873"/>
                  </a:lnTo>
                  <a:lnTo>
                    <a:pt x="215510" y="206359"/>
                  </a:lnTo>
                  <a:lnTo>
                    <a:pt x="216890" y="188372"/>
                  </a:lnTo>
                  <a:lnTo>
                    <a:pt x="217810" y="169326"/>
                  </a:lnTo>
                  <a:lnTo>
                    <a:pt x="218832" y="129348"/>
                  </a:lnTo>
                  <a:lnTo>
                    <a:pt x="216282" y="111632"/>
                  </a:lnTo>
                  <a:lnTo>
                    <a:pt x="211760" y="95587"/>
                  </a:lnTo>
                  <a:lnTo>
                    <a:pt x="205923" y="80658"/>
                  </a:lnTo>
                  <a:lnTo>
                    <a:pt x="197799" y="69294"/>
                  </a:lnTo>
                  <a:lnTo>
                    <a:pt x="188149" y="60307"/>
                  </a:lnTo>
                  <a:lnTo>
                    <a:pt x="177482" y="52905"/>
                  </a:lnTo>
                  <a:lnTo>
                    <a:pt x="166138" y="49381"/>
                  </a:lnTo>
                  <a:lnTo>
                    <a:pt x="154342" y="48442"/>
                  </a:lnTo>
                  <a:lnTo>
                    <a:pt x="11805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1348762" y="9359900"/>
              <a:ext cx="162539" cy="228601"/>
            </a:xfrm>
            <a:custGeom>
              <a:avLst/>
              <a:gdLst/>
              <a:ahLst/>
              <a:cxnLst/>
              <a:rect l="0" t="0" r="0" b="0"/>
              <a:pathLst>
                <a:path w="162539" h="228601">
                  <a:moveTo>
                    <a:pt x="124438" y="0"/>
                  </a:moveTo>
                  <a:lnTo>
                    <a:pt x="110954" y="26968"/>
                  </a:lnTo>
                  <a:lnTo>
                    <a:pt x="104159" y="39144"/>
                  </a:lnTo>
                  <a:lnTo>
                    <a:pt x="96808" y="51496"/>
                  </a:lnTo>
                  <a:lnTo>
                    <a:pt x="89084" y="63964"/>
                  </a:lnTo>
                  <a:lnTo>
                    <a:pt x="81113" y="75098"/>
                  </a:lnTo>
                  <a:lnTo>
                    <a:pt x="72977" y="85343"/>
                  </a:lnTo>
                  <a:lnTo>
                    <a:pt x="64730" y="94995"/>
                  </a:lnTo>
                  <a:lnTo>
                    <a:pt x="54999" y="104252"/>
                  </a:lnTo>
                  <a:lnTo>
                    <a:pt x="44279" y="113246"/>
                  </a:lnTo>
                  <a:lnTo>
                    <a:pt x="32898" y="122064"/>
                  </a:lnTo>
                  <a:lnTo>
                    <a:pt x="22489" y="130764"/>
                  </a:lnTo>
                  <a:lnTo>
                    <a:pt x="12728" y="139387"/>
                  </a:lnTo>
                  <a:lnTo>
                    <a:pt x="3398" y="147958"/>
                  </a:lnTo>
                  <a:lnTo>
                    <a:pt x="0" y="156494"/>
                  </a:lnTo>
                  <a:lnTo>
                    <a:pt x="557" y="165007"/>
                  </a:lnTo>
                  <a:lnTo>
                    <a:pt x="3750" y="173504"/>
                  </a:lnTo>
                  <a:lnTo>
                    <a:pt x="10113" y="180581"/>
                  </a:lnTo>
                  <a:lnTo>
                    <a:pt x="18588" y="186709"/>
                  </a:lnTo>
                  <a:lnTo>
                    <a:pt x="28471" y="192206"/>
                  </a:lnTo>
                  <a:lnTo>
                    <a:pt x="42115" y="197281"/>
                  </a:lnTo>
                  <a:lnTo>
                    <a:pt x="58267" y="202076"/>
                  </a:lnTo>
                  <a:lnTo>
                    <a:pt x="162538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1333500" y="97028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70706" y="0"/>
                  </a:lnTo>
                  <a:lnTo>
                    <a:pt x="85237" y="1410"/>
                  </a:lnTo>
                  <a:lnTo>
                    <a:pt x="99158" y="3762"/>
                  </a:lnTo>
                  <a:lnTo>
                    <a:pt x="139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1704243" y="9461500"/>
              <a:ext cx="175358" cy="203201"/>
            </a:xfrm>
            <a:custGeom>
              <a:avLst/>
              <a:gdLst/>
              <a:ahLst/>
              <a:cxnLst/>
              <a:rect l="0" t="0" r="0" b="0"/>
              <a:pathLst>
                <a:path w="175358" h="203201">
                  <a:moveTo>
                    <a:pt x="35657" y="0"/>
                  </a:moveTo>
                  <a:lnTo>
                    <a:pt x="5803" y="89561"/>
                  </a:lnTo>
                  <a:lnTo>
                    <a:pt x="3054" y="103451"/>
                  </a:lnTo>
                  <a:lnTo>
                    <a:pt x="1222" y="118357"/>
                  </a:lnTo>
                  <a:lnTo>
                    <a:pt x="0" y="133938"/>
                  </a:lnTo>
                  <a:lnTo>
                    <a:pt x="3419" y="145736"/>
                  </a:lnTo>
                  <a:lnTo>
                    <a:pt x="9931" y="155013"/>
                  </a:lnTo>
                  <a:lnTo>
                    <a:pt x="18506" y="162608"/>
                  </a:lnTo>
                  <a:lnTo>
                    <a:pt x="28456" y="166261"/>
                  </a:lnTo>
                  <a:lnTo>
                    <a:pt x="39323" y="167285"/>
                  </a:lnTo>
                  <a:lnTo>
                    <a:pt x="50801" y="166557"/>
                  </a:lnTo>
                  <a:lnTo>
                    <a:pt x="62686" y="167482"/>
                  </a:lnTo>
                  <a:lnTo>
                    <a:pt x="74843" y="169510"/>
                  </a:lnTo>
                  <a:lnTo>
                    <a:pt x="87181" y="172273"/>
                  </a:lnTo>
                  <a:lnTo>
                    <a:pt x="99639" y="176938"/>
                  </a:lnTo>
                  <a:lnTo>
                    <a:pt x="112178" y="182869"/>
                  </a:lnTo>
                  <a:lnTo>
                    <a:pt x="175357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1866900" y="9499600"/>
              <a:ext cx="38101" cy="393701"/>
            </a:xfrm>
            <a:custGeom>
              <a:avLst/>
              <a:gdLst/>
              <a:ahLst/>
              <a:cxnLst/>
              <a:rect l="0" t="0" r="0" b="0"/>
              <a:pathLst>
                <a:path w="38101" h="393701">
                  <a:moveTo>
                    <a:pt x="38100" y="0"/>
                  </a:moveTo>
                  <a:lnTo>
                    <a:pt x="31357" y="20225"/>
                  </a:lnTo>
                  <a:lnTo>
                    <a:pt x="27960" y="34650"/>
                  </a:lnTo>
                  <a:lnTo>
                    <a:pt x="24284" y="52733"/>
                  </a:lnTo>
                  <a:lnTo>
                    <a:pt x="20423" y="73255"/>
                  </a:lnTo>
                  <a:lnTo>
                    <a:pt x="12369" y="111109"/>
                  </a:lnTo>
                  <a:lnTo>
                    <a:pt x="8246" y="129106"/>
                  </a:lnTo>
                  <a:lnTo>
                    <a:pt x="5497" y="148159"/>
                  </a:lnTo>
                  <a:lnTo>
                    <a:pt x="3665" y="167917"/>
                  </a:lnTo>
                  <a:lnTo>
                    <a:pt x="2443" y="188145"/>
                  </a:lnTo>
                  <a:lnTo>
                    <a:pt x="1085" y="229434"/>
                  </a:lnTo>
                  <a:lnTo>
                    <a:pt x="143" y="324404"/>
                  </a:lnTo>
                  <a:lnTo>
                    <a:pt x="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2095500" y="9677400"/>
              <a:ext cx="368301" cy="212752"/>
            </a:xfrm>
            <a:custGeom>
              <a:avLst/>
              <a:gdLst/>
              <a:ahLst/>
              <a:cxnLst/>
              <a:rect l="0" t="0" r="0" b="0"/>
              <a:pathLst>
                <a:path w="368301" h="212752">
                  <a:moveTo>
                    <a:pt x="0" y="38100"/>
                  </a:moveTo>
                  <a:lnTo>
                    <a:pt x="13484" y="58325"/>
                  </a:lnTo>
                  <a:lnTo>
                    <a:pt x="20278" y="69928"/>
                  </a:lnTo>
                  <a:lnTo>
                    <a:pt x="27629" y="83308"/>
                  </a:lnTo>
                  <a:lnTo>
                    <a:pt x="35353" y="97872"/>
                  </a:lnTo>
                  <a:lnTo>
                    <a:pt x="41913" y="111814"/>
                  </a:lnTo>
                  <a:lnTo>
                    <a:pt x="47697" y="125342"/>
                  </a:lnTo>
                  <a:lnTo>
                    <a:pt x="52965" y="138595"/>
                  </a:lnTo>
                  <a:lnTo>
                    <a:pt x="62580" y="164608"/>
                  </a:lnTo>
                  <a:lnTo>
                    <a:pt x="67120" y="177472"/>
                  </a:lnTo>
                  <a:lnTo>
                    <a:pt x="72969" y="188870"/>
                  </a:lnTo>
                  <a:lnTo>
                    <a:pt x="79690" y="199290"/>
                  </a:lnTo>
                  <a:lnTo>
                    <a:pt x="86993" y="209060"/>
                  </a:lnTo>
                  <a:lnTo>
                    <a:pt x="96095" y="212751"/>
                  </a:lnTo>
                  <a:lnTo>
                    <a:pt x="106397" y="212390"/>
                  </a:lnTo>
                  <a:lnTo>
                    <a:pt x="117498" y="209326"/>
                  </a:lnTo>
                  <a:lnTo>
                    <a:pt x="127720" y="204461"/>
                  </a:lnTo>
                  <a:lnTo>
                    <a:pt x="137358" y="198397"/>
                  </a:lnTo>
                  <a:lnTo>
                    <a:pt x="146605" y="191530"/>
                  </a:lnTo>
                  <a:lnTo>
                    <a:pt x="155592" y="184132"/>
                  </a:lnTo>
                  <a:lnTo>
                    <a:pt x="164406" y="176376"/>
                  </a:lnTo>
                  <a:lnTo>
                    <a:pt x="173104" y="168385"/>
                  </a:lnTo>
                  <a:lnTo>
                    <a:pt x="190294" y="151978"/>
                  </a:lnTo>
                  <a:lnTo>
                    <a:pt x="198829" y="143652"/>
                  </a:lnTo>
                  <a:lnTo>
                    <a:pt x="208753" y="135279"/>
                  </a:lnTo>
                  <a:lnTo>
                    <a:pt x="219602" y="126875"/>
                  </a:lnTo>
                  <a:lnTo>
                    <a:pt x="231068" y="118450"/>
                  </a:lnTo>
                  <a:lnTo>
                    <a:pt x="242945" y="108600"/>
                  </a:lnTo>
                  <a:lnTo>
                    <a:pt x="255096" y="97800"/>
                  </a:lnTo>
                  <a:lnTo>
                    <a:pt x="267431" y="86366"/>
                  </a:lnTo>
                  <a:lnTo>
                    <a:pt x="281298" y="74510"/>
                  </a:lnTo>
                  <a:lnTo>
                    <a:pt x="296187" y="62374"/>
                  </a:lnTo>
                  <a:lnTo>
                    <a:pt x="311758" y="50049"/>
                  </a:lnTo>
                  <a:lnTo>
                    <a:pt x="324961" y="39010"/>
                  </a:lnTo>
                  <a:lnTo>
                    <a:pt x="336585" y="28829"/>
                  </a:lnTo>
                  <a:lnTo>
                    <a:pt x="368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4433094" y="8420100"/>
            <a:ext cx="2323307" cy="703457"/>
            <a:chOff x="4433094" y="8420100"/>
            <a:chExt cx="2323307" cy="703457"/>
          </a:xfrm>
        </p:grpSpPr>
        <p:sp>
          <p:nvSpPr>
            <p:cNvPr id="382" name="Freeform 381"/>
            <p:cNvSpPr/>
            <p:nvPr/>
          </p:nvSpPr>
          <p:spPr>
            <a:xfrm>
              <a:off x="4433094" y="8648700"/>
              <a:ext cx="328433" cy="474857"/>
            </a:xfrm>
            <a:custGeom>
              <a:avLst/>
              <a:gdLst/>
              <a:ahLst/>
              <a:cxnLst/>
              <a:rect l="0" t="0" r="0" b="0"/>
              <a:pathLst>
                <a:path w="328433" h="474857">
                  <a:moveTo>
                    <a:pt x="113506" y="0"/>
                  </a:moveTo>
                  <a:lnTo>
                    <a:pt x="78152" y="35352"/>
                  </a:lnTo>
                  <a:lnTo>
                    <a:pt x="71592" y="44735"/>
                  </a:lnTo>
                  <a:lnTo>
                    <a:pt x="65808" y="55223"/>
                  </a:lnTo>
                  <a:lnTo>
                    <a:pt x="60541" y="66448"/>
                  </a:lnTo>
                  <a:lnTo>
                    <a:pt x="54206" y="78165"/>
                  </a:lnTo>
                  <a:lnTo>
                    <a:pt x="47161" y="90210"/>
                  </a:lnTo>
                  <a:lnTo>
                    <a:pt x="39643" y="102473"/>
                  </a:lnTo>
                  <a:lnTo>
                    <a:pt x="33219" y="116293"/>
                  </a:lnTo>
                  <a:lnTo>
                    <a:pt x="27526" y="131151"/>
                  </a:lnTo>
                  <a:lnTo>
                    <a:pt x="22319" y="146701"/>
                  </a:lnTo>
                  <a:lnTo>
                    <a:pt x="17437" y="162711"/>
                  </a:lnTo>
                  <a:lnTo>
                    <a:pt x="8249" y="195553"/>
                  </a:lnTo>
                  <a:lnTo>
                    <a:pt x="5235" y="213624"/>
                  </a:lnTo>
                  <a:lnTo>
                    <a:pt x="3225" y="232726"/>
                  </a:lnTo>
                  <a:lnTo>
                    <a:pt x="1885" y="252517"/>
                  </a:lnTo>
                  <a:lnTo>
                    <a:pt x="992" y="271356"/>
                  </a:lnTo>
                  <a:lnTo>
                    <a:pt x="0" y="307339"/>
                  </a:lnTo>
                  <a:lnTo>
                    <a:pt x="2557" y="324837"/>
                  </a:lnTo>
                  <a:lnTo>
                    <a:pt x="7084" y="342147"/>
                  </a:lnTo>
                  <a:lnTo>
                    <a:pt x="27887" y="403742"/>
                  </a:lnTo>
                  <a:lnTo>
                    <a:pt x="35260" y="415917"/>
                  </a:lnTo>
                  <a:lnTo>
                    <a:pt x="44408" y="426856"/>
                  </a:lnTo>
                  <a:lnTo>
                    <a:pt x="54740" y="436971"/>
                  </a:lnTo>
                  <a:lnTo>
                    <a:pt x="65862" y="445124"/>
                  </a:lnTo>
                  <a:lnTo>
                    <a:pt x="77510" y="451972"/>
                  </a:lnTo>
                  <a:lnTo>
                    <a:pt x="89509" y="457948"/>
                  </a:lnTo>
                  <a:lnTo>
                    <a:pt x="101741" y="463343"/>
                  </a:lnTo>
                  <a:lnTo>
                    <a:pt x="114129" y="468351"/>
                  </a:lnTo>
                  <a:lnTo>
                    <a:pt x="126621" y="473100"/>
                  </a:lnTo>
                  <a:lnTo>
                    <a:pt x="139183" y="474856"/>
                  </a:lnTo>
                  <a:lnTo>
                    <a:pt x="151790" y="474615"/>
                  </a:lnTo>
                  <a:lnTo>
                    <a:pt x="164429" y="473043"/>
                  </a:lnTo>
                  <a:lnTo>
                    <a:pt x="178499" y="467762"/>
                  </a:lnTo>
                  <a:lnTo>
                    <a:pt x="193523" y="460008"/>
                  </a:lnTo>
                  <a:lnTo>
                    <a:pt x="209184" y="450605"/>
                  </a:lnTo>
                  <a:lnTo>
                    <a:pt x="222447" y="440103"/>
                  </a:lnTo>
                  <a:lnTo>
                    <a:pt x="234111" y="428869"/>
                  </a:lnTo>
                  <a:lnTo>
                    <a:pt x="254597" y="406508"/>
                  </a:lnTo>
                  <a:lnTo>
                    <a:pt x="273109" y="387163"/>
                  </a:lnTo>
                  <a:lnTo>
                    <a:pt x="281997" y="375230"/>
                  </a:lnTo>
                  <a:lnTo>
                    <a:pt x="290744" y="361631"/>
                  </a:lnTo>
                  <a:lnTo>
                    <a:pt x="299398" y="346921"/>
                  </a:lnTo>
                  <a:lnTo>
                    <a:pt x="306578" y="330058"/>
                  </a:lnTo>
                  <a:lnTo>
                    <a:pt x="312776" y="311760"/>
                  </a:lnTo>
                  <a:lnTo>
                    <a:pt x="318319" y="292507"/>
                  </a:lnTo>
                  <a:lnTo>
                    <a:pt x="322014" y="274027"/>
                  </a:lnTo>
                  <a:lnTo>
                    <a:pt x="324478" y="256061"/>
                  </a:lnTo>
                  <a:lnTo>
                    <a:pt x="326121" y="238441"/>
                  </a:lnTo>
                  <a:lnTo>
                    <a:pt x="327216" y="221050"/>
                  </a:lnTo>
                  <a:lnTo>
                    <a:pt x="328432" y="186673"/>
                  </a:lnTo>
                  <a:lnTo>
                    <a:pt x="327346" y="171015"/>
                  </a:lnTo>
                  <a:lnTo>
                    <a:pt x="325210" y="156343"/>
                  </a:lnTo>
                  <a:lnTo>
                    <a:pt x="322375" y="142329"/>
                  </a:lnTo>
                  <a:lnTo>
                    <a:pt x="317663" y="130164"/>
                  </a:lnTo>
                  <a:lnTo>
                    <a:pt x="311700" y="119231"/>
                  </a:lnTo>
                  <a:lnTo>
                    <a:pt x="304902" y="109121"/>
                  </a:lnTo>
                  <a:lnTo>
                    <a:pt x="297547" y="99558"/>
                  </a:lnTo>
                  <a:lnTo>
                    <a:pt x="289822" y="90361"/>
                  </a:lnTo>
                  <a:lnTo>
                    <a:pt x="281850" y="81407"/>
                  </a:lnTo>
                  <a:lnTo>
                    <a:pt x="272302" y="74027"/>
                  </a:lnTo>
                  <a:lnTo>
                    <a:pt x="261703" y="67695"/>
                  </a:lnTo>
                  <a:lnTo>
                    <a:pt x="250404" y="62064"/>
                  </a:lnTo>
                  <a:lnTo>
                    <a:pt x="237227" y="58309"/>
                  </a:lnTo>
                  <a:lnTo>
                    <a:pt x="222797" y="55806"/>
                  </a:lnTo>
                  <a:lnTo>
                    <a:pt x="207533" y="54137"/>
                  </a:lnTo>
                  <a:lnTo>
                    <a:pt x="191713" y="54436"/>
                  </a:lnTo>
                  <a:lnTo>
                    <a:pt x="175522" y="56046"/>
                  </a:lnTo>
                  <a:lnTo>
                    <a:pt x="113506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4876800" y="8572500"/>
              <a:ext cx="194755" cy="266701"/>
            </a:xfrm>
            <a:custGeom>
              <a:avLst/>
              <a:gdLst/>
              <a:ahLst/>
              <a:cxnLst/>
              <a:rect l="0" t="0" r="0" b="0"/>
              <a:pathLst>
                <a:path w="194755" h="266701">
                  <a:moveTo>
                    <a:pt x="0" y="0"/>
                  </a:moveTo>
                  <a:lnTo>
                    <a:pt x="13484" y="20225"/>
                  </a:lnTo>
                  <a:lnTo>
                    <a:pt x="21689" y="29005"/>
                  </a:lnTo>
                  <a:lnTo>
                    <a:pt x="31392" y="37681"/>
                  </a:lnTo>
                  <a:lnTo>
                    <a:pt x="42095" y="46287"/>
                  </a:lnTo>
                  <a:lnTo>
                    <a:pt x="53463" y="54847"/>
                  </a:lnTo>
                  <a:lnTo>
                    <a:pt x="77383" y="71883"/>
                  </a:lnTo>
                  <a:lnTo>
                    <a:pt x="89689" y="78967"/>
                  </a:lnTo>
                  <a:lnTo>
                    <a:pt x="102125" y="85100"/>
                  </a:lnTo>
                  <a:lnTo>
                    <a:pt x="114650" y="90599"/>
                  </a:lnTo>
                  <a:lnTo>
                    <a:pt x="127233" y="95677"/>
                  </a:lnTo>
                  <a:lnTo>
                    <a:pt x="152503" y="105082"/>
                  </a:lnTo>
                  <a:lnTo>
                    <a:pt x="165169" y="110977"/>
                  </a:lnTo>
                  <a:lnTo>
                    <a:pt x="177846" y="117729"/>
                  </a:lnTo>
                  <a:lnTo>
                    <a:pt x="190530" y="125052"/>
                  </a:lnTo>
                  <a:lnTo>
                    <a:pt x="194754" y="131346"/>
                  </a:lnTo>
                  <a:lnTo>
                    <a:pt x="193335" y="136952"/>
                  </a:lnTo>
                  <a:lnTo>
                    <a:pt x="143355" y="186849"/>
                  </a:lnTo>
                  <a:lnTo>
                    <a:pt x="133670" y="195121"/>
                  </a:lnTo>
                  <a:lnTo>
                    <a:pt x="122980" y="203458"/>
                  </a:lnTo>
                  <a:lnTo>
                    <a:pt x="111620" y="211839"/>
                  </a:lnTo>
                  <a:lnTo>
                    <a:pt x="101224" y="220248"/>
                  </a:lnTo>
                  <a:lnTo>
                    <a:pt x="91471" y="228676"/>
                  </a:lnTo>
                  <a:lnTo>
                    <a:pt x="381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4838700" y="897890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0" y="50800"/>
                  </a:moveTo>
                  <a:lnTo>
                    <a:pt x="53029" y="33123"/>
                  </a:lnTo>
                  <a:lnTo>
                    <a:pt x="66397" y="27726"/>
                  </a:lnTo>
                  <a:lnTo>
                    <a:pt x="80953" y="21306"/>
                  </a:lnTo>
                  <a:lnTo>
                    <a:pt x="96302" y="14204"/>
                  </a:lnTo>
                  <a:lnTo>
                    <a:pt x="112179" y="8058"/>
                  </a:lnTo>
                  <a:lnTo>
                    <a:pt x="128408" y="2550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5232400" y="87884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5448300" y="8637045"/>
              <a:ext cx="228601" cy="252956"/>
            </a:xfrm>
            <a:custGeom>
              <a:avLst/>
              <a:gdLst/>
              <a:ahLst/>
              <a:cxnLst/>
              <a:rect l="0" t="0" r="0" b="0"/>
              <a:pathLst>
                <a:path w="228601" h="252956">
                  <a:moveTo>
                    <a:pt x="0" y="24355"/>
                  </a:moveTo>
                  <a:lnTo>
                    <a:pt x="20225" y="10870"/>
                  </a:lnTo>
                  <a:lnTo>
                    <a:pt x="33239" y="6898"/>
                  </a:lnTo>
                  <a:lnTo>
                    <a:pt x="48970" y="4250"/>
                  </a:lnTo>
                  <a:lnTo>
                    <a:pt x="66513" y="2485"/>
                  </a:lnTo>
                  <a:lnTo>
                    <a:pt x="83853" y="1308"/>
                  </a:lnTo>
                  <a:lnTo>
                    <a:pt x="101058" y="523"/>
                  </a:lnTo>
                  <a:lnTo>
                    <a:pt x="118172" y="0"/>
                  </a:lnTo>
                  <a:lnTo>
                    <a:pt x="132403" y="2474"/>
                  </a:lnTo>
                  <a:lnTo>
                    <a:pt x="144713" y="6945"/>
                  </a:lnTo>
                  <a:lnTo>
                    <a:pt x="155742" y="12748"/>
                  </a:lnTo>
                  <a:lnTo>
                    <a:pt x="164506" y="20850"/>
                  </a:lnTo>
                  <a:lnTo>
                    <a:pt x="171759" y="30484"/>
                  </a:lnTo>
                  <a:lnTo>
                    <a:pt x="178006" y="41141"/>
                  </a:lnTo>
                  <a:lnTo>
                    <a:pt x="182171" y="53890"/>
                  </a:lnTo>
                  <a:lnTo>
                    <a:pt x="184947" y="68033"/>
                  </a:lnTo>
                  <a:lnTo>
                    <a:pt x="186798" y="83108"/>
                  </a:lnTo>
                  <a:lnTo>
                    <a:pt x="186621" y="97390"/>
                  </a:lnTo>
                  <a:lnTo>
                    <a:pt x="185091" y="111145"/>
                  </a:lnTo>
                  <a:lnTo>
                    <a:pt x="182661" y="124548"/>
                  </a:lnTo>
                  <a:lnTo>
                    <a:pt x="178218" y="137717"/>
                  </a:lnTo>
                  <a:lnTo>
                    <a:pt x="172434" y="150730"/>
                  </a:lnTo>
                  <a:lnTo>
                    <a:pt x="165756" y="163638"/>
                  </a:lnTo>
                  <a:lnTo>
                    <a:pt x="158482" y="175065"/>
                  </a:lnTo>
                  <a:lnTo>
                    <a:pt x="150810" y="185507"/>
                  </a:lnTo>
                  <a:lnTo>
                    <a:pt x="142873" y="195289"/>
                  </a:lnTo>
                  <a:lnTo>
                    <a:pt x="133348" y="204633"/>
                  </a:lnTo>
                  <a:lnTo>
                    <a:pt x="122766" y="213685"/>
                  </a:lnTo>
                  <a:lnTo>
                    <a:pt x="111477" y="222541"/>
                  </a:lnTo>
                  <a:lnTo>
                    <a:pt x="99718" y="231268"/>
                  </a:lnTo>
                  <a:lnTo>
                    <a:pt x="75363" y="248490"/>
                  </a:lnTo>
                  <a:lnTo>
                    <a:pt x="64353" y="251389"/>
                  </a:lnTo>
                  <a:lnTo>
                    <a:pt x="54191" y="250500"/>
                  </a:lnTo>
                  <a:lnTo>
                    <a:pt x="44594" y="247085"/>
                  </a:lnTo>
                  <a:lnTo>
                    <a:pt x="39607" y="240575"/>
                  </a:lnTo>
                  <a:lnTo>
                    <a:pt x="37693" y="232002"/>
                  </a:lnTo>
                  <a:lnTo>
                    <a:pt x="37829" y="222053"/>
                  </a:lnTo>
                  <a:lnTo>
                    <a:pt x="40741" y="211187"/>
                  </a:lnTo>
                  <a:lnTo>
                    <a:pt x="45505" y="199709"/>
                  </a:lnTo>
                  <a:lnTo>
                    <a:pt x="51503" y="187824"/>
                  </a:lnTo>
                  <a:lnTo>
                    <a:pt x="59735" y="177079"/>
                  </a:lnTo>
                  <a:lnTo>
                    <a:pt x="69457" y="167093"/>
                  </a:lnTo>
                  <a:lnTo>
                    <a:pt x="80171" y="157614"/>
                  </a:lnTo>
                  <a:lnTo>
                    <a:pt x="92958" y="151294"/>
                  </a:lnTo>
                  <a:lnTo>
                    <a:pt x="107127" y="147080"/>
                  </a:lnTo>
                  <a:lnTo>
                    <a:pt x="122218" y="144272"/>
                  </a:lnTo>
                  <a:lnTo>
                    <a:pt x="136512" y="146633"/>
                  </a:lnTo>
                  <a:lnTo>
                    <a:pt x="150274" y="152440"/>
                  </a:lnTo>
                  <a:lnTo>
                    <a:pt x="163683" y="160545"/>
                  </a:lnTo>
                  <a:lnTo>
                    <a:pt x="175444" y="170181"/>
                  </a:lnTo>
                  <a:lnTo>
                    <a:pt x="186107" y="180839"/>
                  </a:lnTo>
                  <a:lnTo>
                    <a:pt x="196038" y="192178"/>
                  </a:lnTo>
                  <a:lnTo>
                    <a:pt x="204070" y="203970"/>
                  </a:lnTo>
                  <a:lnTo>
                    <a:pt x="210835" y="216065"/>
                  </a:lnTo>
                  <a:lnTo>
                    <a:pt x="228600" y="2529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5769013" y="8559800"/>
              <a:ext cx="174588" cy="350106"/>
            </a:xfrm>
            <a:custGeom>
              <a:avLst/>
              <a:gdLst/>
              <a:ahLst/>
              <a:cxnLst/>
              <a:rect l="0" t="0" r="0" b="0"/>
              <a:pathLst>
                <a:path w="174588" h="350106">
                  <a:moveTo>
                    <a:pt x="85687" y="0"/>
                  </a:moveTo>
                  <a:lnTo>
                    <a:pt x="72202" y="13484"/>
                  </a:lnTo>
                  <a:lnTo>
                    <a:pt x="65408" y="24511"/>
                  </a:lnTo>
                  <a:lnTo>
                    <a:pt x="58057" y="38918"/>
                  </a:lnTo>
                  <a:lnTo>
                    <a:pt x="50333" y="55578"/>
                  </a:lnTo>
                  <a:lnTo>
                    <a:pt x="34226" y="92905"/>
                  </a:lnTo>
                  <a:lnTo>
                    <a:pt x="25979" y="112736"/>
                  </a:lnTo>
                  <a:lnTo>
                    <a:pt x="19070" y="130191"/>
                  </a:lnTo>
                  <a:lnTo>
                    <a:pt x="7631" y="160873"/>
                  </a:lnTo>
                  <a:lnTo>
                    <a:pt x="4016" y="177804"/>
                  </a:lnTo>
                  <a:lnTo>
                    <a:pt x="1606" y="196147"/>
                  </a:lnTo>
                  <a:lnTo>
                    <a:pt x="0" y="215431"/>
                  </a:lnTo>
                  <a:lnTo>
                    <a:pt x="340" y="233932"/>
                  </a:lnTo>
                  <a:lnTo>
                    <a:pt x="1978" y="251910"/>
                  </a:lnTo>
                  <a:lnTo>
                    <a:pt x="4481" y="269540"/>
                  </a:lnTo>
                  <a:lnTo>
                    <a:pt x="8971" y="284115"/>
                  </a:lnTo>
                  <a:lnTo>
                    <a:pt x="14788" y="296654"/>
                  </a:lnTo>
                  <a:lnTo>
                    <a:pt x="21487" y="307837"/>
                  </a:lnTo>
                  <a:lnTo>
                    <a:pt x="30187" y="318113"/>
                  </a:lnTo>
                  <a:lnTo>
                    <a:pt x="40220" y="327786"/>
                  </a:lnTo>
                  <a:lnTo>
                    <a:pt x="51142" y="337057"/>
                  </a:lnTo>
                  <a:lnTo>
                    <a:pt x="64068" y="343238"/>
                  </a:lnTo>
                  <a:lnTo>
                    <a:pt x="78330" y="347358"/>
                  </a:lnTo>
                  <a:lnTo>
                    <a:pt x="93482" y="350105"/>
                  </a:lnTo>
                  <a:lnTo>
                    <a:pt x="107817" y="349115"/>
                  </a:lnTo>
                  <a:lnTo>
                    <a:pt x="121606" y="345631"/>
                  </a:lnTo>
                  <a:lnTo>
                    <a:pt x="174587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5875983" y="8496300"/>
              <a:ext cx="152660" cy="253984"/>
            </a:xfrm>
            <a:custGeom>
              <a:avLst/>
              <a:gdLst/>
              <a:ahLst/>
              <a:cxnLst/>
              <a:rect l="0" t="0" r="0" b="0"/>
              <a:pathLst>
                <a:path w="152660" h="253984">
                  <a:moveTo>
                    <a:pt x="80317" y="0"/>
                  </a:moveTo>
                  <a:lnTo>
                    <a:pt x="20609" y="119414"/>
                  </a:lnTo>
                  <a:lnTo>
                    <a:pt x="13700" y="136053"/>
                  </a:lnTo>
                  <a:lnTo>
                    <a:pt x="7684" y="152791"/>
                  </a:lnTo>
                  <a:lnTo>
                    <a:pt x="2261" y="169594"/>
                  </a:lnTo>
                  <a:lnTo>
                    <a:pt x="57" y="185029"/>
                  </a:lnTo>
                  <a:lnTo>
                    <a:pt x="0" y="199552"/>
                  </a:lnTo>
                  <a:lnTo>
                    <a:pt x="1372" y="213468"/>
                  </a:lnTo>
                  <a:lnTo>
                    <a:pt x="5109" y="225567"/>
                  </a:lnTo>
                  <a:lnTo>
                    <a:pt x="10422" y="236456"/>
                  </a:lnTo>
                  <a:lnTo>
                    <a:pt x="16787" y="246537"/>
                  </a:lnTo>
                  <a:lnTo>
                    <a:pt x="26675" y="251847"/>
                  </a:lnTo>
                  <a:lnTo>
                    <a:pt x="38911" y="253975"/>
                  </a:lnTo>
                  <a:lnTo>
                    <a:pt x="52712" y="253983"/>
                  </a:lnTo>
                  <a:lnTo>
                    <a:pt x="64736" y="251166"/>
                  </a:lnTo>
                  <a:lnTo>
                    <a:pt x="75574" y="246467"/>
                  </a:lnTo>
                  <a:lnTo>
                    <a:pt x="85622" y="240511"/>
                  </a:lnTo>
                  <a:lnTo>
                    <a:pt x="96553" y="232307"/>
                  </a:lnTo>
                  <a:lnTo>
                    <a:pt x="108074" y="222605"/>
                  </a:lnTo>
                  <a:lnTo>
                    <a:pt x="119988" y="211903"/>
                  </a:lnTo>
                  <a:lnTo>
                    <a:pt x="129342" y="200535"/>
                  </a:lnTo>
                  <a:lnTo>
                    <a:pt x="136989" y="188723"/>
                  </a:lnTo>
                  <a:lnTo>
                    <a:pt x="143498" y="176615"/>
                  </a:lnTo>
                  <a:lnTo>
                    <a:pt x="147838" y="162899"/>
                  </a:lnTo>
                  <a:lnTo>
                    <a:pt x="150731" y="148111"/>
                  </a:lnTo>
                  <a:lnTo>
                    <a:pt x="152659" y="132607"/>
                  </a:lnTo>
                  <a:lnTo>
                    <a:pt x="151123" y="118038"/>
                  </a:lnTo>
                  <a:lnTo>
                    <a:pt x="147276" y="104092"/>
                  </a:lnTo>
                  <a:lnTo>
                    <a:pt x="141889" y="90561"/>
                  </a:lnTo>
                  <a:lnTo>
                    <a:pt x="135476" y="78718"/>
                  </a:lnTo>
                  <a:lnTo>
                    <a:pt x="128378" y="68001"/>
                  </a:lnTo>
                  <a:lnTo>
                    <a:pt x="120824" y="58034"/>
                  </a:lnTo>
                  <a:lnTo>
                    <a:pt x="111555" y="49978"/>
                  </a:lnTo>
                  <a:lnTo>
                    <a:pt x="101142" y="43196"/>
                  </a:lnTo>
                  <a:lnTo>
                    <a:pt x="67617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6096000" y="8420100"/>
              <a:ext cx="107106" cy="469901"/>
            </a:xfrm>
            <a:custGeom>
              <a:avLst/>
              <a:gdLst/>
              <a:ahLst/>
              <a:cxnLst/>
              <a:rect l="0" t="0" r="0" b="0"/>
              <a:pathLst>
                <a:path w="107106" h="469901">
                  <a:moveTo>
                    <a:pt x="0" y="0"/>
                  </a:moveTo>
                  <a:lnTo>
                    <a:pt x="13484" y="13484"/>
                  </a:lnTo>
                  <a:lnTo>
                    <a:pt x="20278" y="21689"/>
                  </a:lnTo>
                  <a:lnTo>
                    <a:pt x="27629" y="31393"/>
                  </a:lnTo>
                  <a:lnTo>
                    <a:pt x="43324" y="53463"/>
                  </a:lnTo>
                  <a:lnTo>
                    <a:pt x="59707" y="77383"/>
                  </a:lnTo>
                  <a:lnTo>
                    <a:pt x="66616" y="89689"/>
                  </a:lnTo>
                  <a:lnTo>
                    <a:pt x="72632" y="102126"/>
                  </a:lnTo>
                  <a:lnTo>
                    <a:pt x="78055" y="114651"/>
                  </a:lnTo>
                  <a:lnTo>
                    <a:pt x="83081" y="128644"/>
                  </a:lnTo>
                  <a:lnTo>
                    <a:pt x="87843" y="143619"/>
                  </a:lnTo>
                  <a:lnTo>
                    <a:pt x="92428" y="159246"/>
                  </a:lnTo>
                  <a:lnTo>
                    <a:pt x="96896" y="176719"/>
                  </a:lnTo>
                  <a:lnTo>
                    <a:pt x="105624" y="214949"/>
                  </a:lnTo>
                  <a:lnTo>
                    <a:pt x="107105" y="235022"/>
                  </a:lnTo>
                  <a:lnTo>
                    <a:pt x="106681" y="255459"/>
                  </a:lnTo>
                  <a:lnTo>
                    <a:pt x="104987" y="276139"/>
                  </a:lnTo>
                  <a:lnTo>
                    <a:pt x="102447" y="294159"/>
                  </a:lnTo>
                  <a:lnTo>
                    <a:pt x="99342" y="310406"/>
                  </a:lnTo>
                  <a:lnTo>
                    <a:pt x="92130" y="342569"/>
                  </a:lnTo>
                  <a:lnTo>
                    <a:pt x="84220" y="380382"/>
                  </a:lnTo>
                  <a:lnTo>
                    <a:pt x="78725" y="397521"/>
                  </a:lnTo>
                  <a:lnTo>
                    <a:pt x="72239" y="413180"/>
                  </a:lnTo>
                  <a:lnTo>
                    <a:pt x="50800" y="469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6311900" y="868680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0"/>
                  </a:moveTo>
                  <a:lnTo>
                    <a:pt x="20225" y="13484"/>
                  </a:lnTo>
                  <a:lnTo>
                    <a:pt x="31828" y="18867"/>
                  </a:lnTo>
                  <a:lnTo>
                    <a:pt x="45208" y="23866"/>
                  </a:lnTo>
                  <a:lnTo>
                    <a:pt x="87242" y="37645"/>
                  </a:lnTo>
                  <a:lnTo>
                    <a:pt x="1397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6567820" y="8483600"/>
              <a:ext cx="163181" cy="203201"/>
            </a:xfrm>
            <a:custGeom>
              <a:avLst/>
              <a:gdLst/>
              <a:ahLst/>
              <a:cxnLst/>
              <a:rect l="0" t="0" r="0" b="0"/>
              <a:pathLst>
                <a:path w="163181" h="203201">
                  <a:moveTo>
                    <a:pt x="23480" y="0"/>
                  </a:moveTo>
                  <a:lnTo>
                    <a:pt x="16738" y="20225"/>
                  </a:lnTo>
                  <a:lnTo>
                    <a:pt x="14751" y="31828"/>
                  </a:lnTo>
                  <a:lnTo>
                    <a:pt x="13427" y="45208"/>
                  </a:lnTo>
                  <a:lnTo>
                    <a:pt x="12545" y="59772"/>
                  </a:lnTo>
                  <a:lnTo>
                    <a:pt x="10545" y="75125"/>
                  </a:lnTo>
                  <a:lnTo>
                    <a:pt x="7801" y="91006"/>
                  </a:lnTo>
                  <a:lnTo>
                    <a:pt x="4560" y="107237"/>
                  </a:lnTo>
                  <a:lnTo>
                    <a:pt x="2400" y="123702"/>
                  </a:lnTo>
                  <a:lnTo>
                    <a:pt x="960" y="140323"/>
                  </a:lnTo>
                  <a:lnTo>
                    <a:pt x="0" y="157049"/>
                  </a:lnTo>
                  <a:lnTo>
                    <a:pt x="5004" y="168199"/>
                  </a:lnTo>
                  <a:lnTo>
                    <a:pt x="13985" y="175632"/>
                  </a:lnTo>
                  <a:lnTo>
                    <a:pt x="25617" y="180588"/>
                  </a:lnTo>
                  <a:lnTo>
                    <a:pt x="37604" y="182481"/>
                  </a:lnTo>
                  <a:lnTo>
                    <a:pt x="49829" y="182331"/>
                  </a:lnTo>
                  <a:lnTo>
                    <a:pt x="62213" y="180820"/>
                  </a:lnTo>
                  <a:lnTo>
                    <a:pt x="74701" y="181225"/>
                  </a:lnTo>
                  <a:lnTo>
                    <a:pt x="87261" y="182905"/>
                  </a:lnTo>
                  <a:lnTo>
                    <a:pt x="99867" y="185436"/>
                  </a:lnTo>
                  <a:lnTo>
                    <a:pt x="112504" y="188535"/>
                  </a:lnTo>
                  <a:lnTo>
                    <a:pt x="125163" y="192013"/>
                  </a:lnTo>
                  <a:lnTo>
                    <a:pt x="16318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6731000" y="8534400"/>
              <a:ext cx="25401" cy="381001"/>
            </a:xfrm>
            <a:custGeom>
              <a:avLst/>
              <a:gdLst/>
              <a:ahLst/>
              <a:cxnLst/>
              <a:rect l="0" t="0" r="0" b="0"/>
              <a:pathLst>
                <a:path w="25401" h="381001">
                  <a:moveTo>
                    <a:pt x="25400" y="0"/>
                  </a:moveTo>
                  <a:lnTo>
                    <a:pt x="25400" y="70706"/>
                  </a:lnTo>
                  <a:lnTo>
                    <a:pt x="23989" y="85237"/>
                  </a:lnTo>
                  <a:lnTo>
                    <a:pt x="21637" y="99159"/>
                  </a:lnTo>
                  <a:lnTo>
                    <a:pt x="18658" y="112672"/>
                  </a:lnTo>
                  <a:lnTo>
                    <a:pt x="16671" y="130148"/>
                  </a:lnTo>
                  <a:lnTo>
                    <a:pt x="15347" y="150265"/>
                  </a:lnTo>
                  <a:lnTo>
                    <a:pt x="13876" y="193784"/>
                  </a:lnTo>
                  <a:lnTo>
                    <a:pt x="13223" y="236645"/>
                  </a:lnTo>
                  <a:lnTo>
                    <a:pt x="11638" y="256540"/>
                  </a:lnTo>
                  <a:lnTo>
                    <a:pt x="9169" y="275449"/>
                  </a:lnTo>
                  <a:lnTo>
                    <a:pt x="6112" y="293699"/>
                  </a:lnTo>
                  <a:lnTo>
                    <a:pt x="4074" y="311511"/>
                  </a:lnTo>
                  <a:lnTo>
                    <a:pt x="2716" y="329029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207000" y="457200"/>
            <a:ext cx="4737100" cy="4711700"/>
            <a:chOff x="5207000" y="457200"/>
            <a:chExt cx="4737100" cy="4711700"/>
          </a:xfrm>
        </p:grpSpPr>
        <p:grpSp>
          <p:nvGrpSpPr>
            <p:cNvPr id="44" name="Group 43"/>
            <p:cNvGrpSpPr/>
            <p:nvPr/>
          </p:nvGrpSpPr>
          <p:grpSpPr>
            <a:xfrm>
              <a:off x="5372100" y="596900"/>
              <a:ext cx="4436237" cy="4431666"/>
              <a:chOff x="5372100" y="596900"/>
              <a:chExt cx="4436237" cy="4431666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5372100" y="606805"/>
                <a:ext cx="2209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098" h="4406266">
                    <a:moveTo>
                      <a:pt x="0" y="0"/>
                    </a:moveTo>
                    <a:lnTo>
                      <a:pt x="22097" y="0"/>
                    </a:lnTo>
                    <a:lnTo>
                      <a:pt x="2209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5372100" y="596900"/>
                <a:ext cx="4434714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4434714" h="22099">
                    <a:moveTo>
                      <a:pt x="0" y="0"/>
                    </a:moveTo>
                    <a:lnTo>
                      <a:pt x="4434713" y="0"/>
                    </a:lnTo>
                    <a:lnTo>
                      <a:pt x="4434713" y="22098"/>
                    </a:lnTo>
                    <a:lnTo>
                      <a:pt x="0" y="2209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5387594" y="818388"/>
                <a:ext cx="4411726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1726" h="22988">
                    <a:moveTo>
                      <a:pt x="0" y="0"/>
                    </a:moveTo>
                    <a:lnTo>
                      <a:pt x="4411725" y="0"/>
                    </a:lnTo>
                    <a:lnTo>
                      <a:pt x="4411725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5594730" y="607948"/>
                <a:ext cx="2311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3116" h="4406267">
                    <a:moveTo>
                      <a:pt x="0" y="0"/>
                    </a:moveTo>
                    <a:lnTo>
                      <a:pt x="23115" y="0"/>
                    </a:lnTo>
                    <a:lnTo>
                      <a:pt x="2311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813933" y="606805"/>
                <a:ext cx="2298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6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6036309" y="607948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252336" y="606805"/>
                <a:ext cx="26418" cy="4408679"/>
              </a:xfrm>
              <a:custGeom>
                <a:avLst/>
                <a:gdLst/>
                <a:ahLst/>
                <a:cxnLst/>
                <a:rect l="0" t="0" r="0" b="0"/>
                <a:pathLst>
                  <a:path w="26418" h="4408679">
                    <a:moveTo>
                      <a:pt x="0" y="0"/>
                    </a:moveTo>
                    <a:lnTo>
                      <a:pt x="26417" y="0"/>
                    </a:lnTo>
                    <a:lnTo>
                      <a:pt x="26417" y="4408678"/>
                    </a:lnTo>
                    <a:lnTo>
                      <a:pt x="0" y="440867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474714" y="607948"/>
                <a:ext cx="2298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7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697344" y="609092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917690" y="607948"/>
                <a:ext cx="24130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4130" h="4406267">
                    <a:moveTo>
                      <a:pt x="0" y="0"/>
                    </a:moveTo>
                    <a:lnTo>
                      <a:pt x="24129" y="0"/>
                    </a:lnTo>
                    <a:lnTo>
                      <a:pt x="24129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138923" y="609980"/>
                <a:ext cx="26544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4405124">
                    <a:moveTo>
                      <a:pt x="0" y="0"/>
                    </a:moveTo>
                    <a:lnTo>
                      <a:pt x="26543" y="0"/>
                    </a:lnTo>
                    <a:lnTo>
                      <a:pt x="26543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353681" y="607948"/>
                <a:ext cx="2857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626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577582" y="609092"/>
                <a:ext cx="22988" cy="4403090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3090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3089"/>
                    </a:lnTo>
                    <a:lnTo>
                      <a:pt x="0" y="440308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799959" y="609092"/>
                <a:ext cx="25274" cy="4404234"/>
              </a:xfrm>
              <a:custGeom>
                <a:avLst/>
                <a:gdLst/>
                <a:ahLst/>
                <a:cxnLst/>
                <a:rect l="0" t="0" r="0" b="0"/>
                <a:pathLst>
                  <a:path w="25274" h="4404234">
                    <a:moveTo>
                      <a:pt x="0" y="0"/>
                    </a:moveTo>
                    <a:lnTo>
                      <a:pt x="25273" y="0"/>
                    </a:lnTo>
                    <a:lnTo>
                      <a:pt x="25273" y="4404233"/>
                    </a:lnTo>
                    <a:lnTo>
                      <a:pt x="0" y="440423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8020304" y="609092"/>
                <a:ext cx="24131" cy="4405123"/>
              </a:xfrm>
              <a:custGeom>
                <a:avLst/>
                <a:gdLst/>
                <a:ahLst/>
                <a:cxnLst/>
                <a:rect l="0" t="0" r="0" b="0"/>
                <a:pathLst>
                  <a:path w="24131" h="4405123">
                    <a:moveTo>
                      <a:pt x="0" y="0"/>
                    </a:moveTo>
                    <a:lnTo>
                      <a:pt x="24130" y="0"/>
                    </a:lnTo>
                    <a:lnTo>
                      <a:pt x="24130" y="4405122"/>
                    </a:lnTo>
                    <a:lnTo>
                      <a:pt x="0" y="440512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8241791" y="609980"/>
                <a:ext cx="26544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4407537">
                    <a:moveTo>
                      <a:pt x="0" y="0"/>
                    </a:moveTo>
                    <a:lnTo>
                      <a:pt x="26543" y="0"/>
                    </a:lnTo>
                    <a:lnTo>
                      <a:pt x="26543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8456548" y="607948"/>
                <a:ext cx="28576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80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8680068" y="609092"/>
                <a:ext cx="25401" cy="4406392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6392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6391"/>
                    </a:lnTo>
                    <a:lnTo>
                      <a:pt x="0" y="440639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902445" y="609980"/>
                <a:ext cx="27434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7434" h="4407537">
                    <a:moveTo>
                      <a:pt x="0" y="0"/>
                    </a:moveTo>
                    <a:lnTo>
                      <a:pt x="27433" y="0"/>
                    </a:lnTo>
                    <a:lnTo>
                      <a:pt x="27433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9122791" y="609092"/>
                <a:ext cx="26543" cy="4406392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6392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6391"/>
                    </a:lnTo>
                    <a:lnTo>
                      <a:pt x="0" y="440639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9343135" y="609092"/>
                <a:ext cx="28576" cy="4408678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78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7"/>
                    </a:lnTo>
                    <a:lnTo>
                      <a:pt x="0" y="44086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9559163" y="609092"/>
                <a:ext cx="30861" cy="4408678"/>
              </a:xfrm>
              <a:custGeom>
                <a:avLst/>
                <a:gdLst/>
                <a:ahLst/>
                <a:cxnLst/>
                <a:rect l="0" t="0" r="0" b="0"/>
                <a:pathLst>
                  <a:path w="30861" h="4408678">
                    <a:moveTo>
                      <a:pt x="0" y="0"/>
                    </a:moveTo>
                    <a:lnTo>
                      <a:pt x="30860" y="0"/>
                    </a:lnTo>
                    <a:lnTo>
                      <a:pt x="30860" y="4408677"/>
                    </a:lnTo>
                    <a:lnTo>
                      <a:pt x="0" y="44086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776206" y="605663"/>
                <a:ext cx="32131" cy="4409441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4409441">
                    <a:moveTo>
                      <a:pt x="0" y="0"/>
                    </a:moveTo>
                    <a:lnTo>
                      <a:pt x="32130" y="0"/>
                    </a:lnTo>
                    <a:lnTo>
                      <a:pt x="32130" y="4409440"/>
                    </a:lnTo>
                    <a:lnTo>
                      <a:pt x="0" y="440944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385180" y="1039621"/>
                <a:ext cx="4407410" cy="22989"/>
              </a:xfrm>
              <a:custGeom>
                <a:avLst/>
                <a:gdLst/>
                <a:ahLst/>
                <a:cxnLst/>
                <a:rect l="0" t="0" r="0" b="0"/>
                <a:pathLst>
                  <a:path w="4407410" h="22989">
                    <a:moveTo>
                      <a:pt x="0" y="0"/>
                    </a:moveTo>
                    <a:lnTo>
                      <a:pt x="4407409" y="0"/>
                    </a:lnTo>
                    <a:lnTo>
                      <a:pt x="4407409" y="22988"/>
                    </a:lnTo>
                    <a:lnTo>
                      <a:pt x="0" y="229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386323" y="1259078"/>
                <a:ext cx="441414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384292" y="1474723"/>
                <a:ext cx="4415028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8" h="24258">
                    <a:moveTo>
                      <a:pt x="0" y="0"/>
                    </a:moveTo>
                    <a:lnTo>
                      <a:pt x="4415027" y="0"/>
                    </a:lnTo>
                    <a:lnTo>
                      <a:pt x="4415027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388736" y="2580894"/>
                <a:ext cx="4414903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130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386323" y="2361691"/>
                <a:ext cx="4415030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4131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386323" y="2140203"/>
                <a:ext cx="4407409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07409" h="24132">
                    <a:moveTo>
                      <a:pt x="0" y="0"/>
                    </a:moveTo>
                    <a:lnTo>
                      <a:pt x="4407408" y="0"/>
                    </a:lnTo>
                    <a:lnTo>
                      <a:pt x="4407408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388736" y="1918970"/>
                <a:ext cx="4414013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013" h="22988">
                    <a:moveTo>
                      <a:pt x="0" y="0"/>
                    </a:moveTo>
                    <a:lnTo>
                      <a:pt x="4414012" y="0"/>
                    </a:lnTo>
                    <a:lnTo>
                      <a:pt x="4414012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387594" y="1699514"/>
                <a:ext cx="440182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01821" h="22988">
                    <a:moveTo>
                      <a:pt x="0" y="0"/>
                    </a:moveTo>
                    <a:lnTo>
                      <a:pt x="4401820" y="0"/>
                    </a:lnTo>
                    <a:lnTo>
                      <a:pt x="440182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385180" y="2798826"/>
                <a:ext cx="4406266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4406266" h="23115">
                    <a:moveTo>
                      <a:pt x="0" y="0"/>
                    </a:moveTo>
                    <a:lnTo>
                      <a:pt x="4406265" y="0"/>
                    </a:lnTo>
                    <a:lnTo>
                      <a:pt x="4406265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384292" y="3020440"/>
                <a:ext cx="4414140" cy="22989"/>
              </a:xfrm>
              <a:custGeom>
                <a:avLst/>
                <a:gdLst/>
                <a:ahLst/>
                <a:cxnLst/>
                <a:rect l="0" t="0" r="0" b="0"/>
                <a:pathLst>
                  <a:path w="4414140" h="22989">
                    <a:moveTo>
                      <a:pt x="0" y="0"/>
                    </a:moveTo>
                    <a:lnTo>
                      <a:pt x="4414139" y="0"/>
                    </a:lnTo>
                    <a:lnTo>
                      <a:pt x="4414139" y="22988"/>
                    </a:lnTo>
                    <a:lnTo>
                      <a:pt x="0" y="229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383148" y="3241928"/>
                <a:ext cx="4411728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11728" h="24132">
                    <a:moveTo>
                      <a:pt x="0" y="0"/>
                    </a:moveTo>
                    <a:lnTo>
                      <a:pt x="4411727" y="0"/>
                    </a:lnTo>
                    <a:lnTo>
                      <a:pt x="4411727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5384292" y="3461130"/>
                <a:ext cx="4415028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28" h="24131">
                    <a:moveTo>
                      <a:pt x="0" y="0"/>
                    </a:moveTo>
                    <a:lnTo>
                      <a:pt x="4415027" y="0"/>
                    </a:lnTo>
                    <a:lnTo>
                      <a:pt x="4415027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5383148" y="3677030"/>
                <a:ext cx="4414903" cy="24259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259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258"/>
                    </a:lnTo>
                    <a:lnTo>
                      <a:pt x="0" y="2425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386323" y="4778502"/>
                <a:ext cx="4415030" cy="26543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6543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6542"/>
                    </a:lnTo>
                    <a:lnTo>
                      <a:pt x="0" y="265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386323" y="4562475"/>
                <a:ext cx="4416172" cy="26544"/>
              </a:xfrm>
              <a:custGeom>
                <a:avLst/>
                <a:gdLst/>
                <a:ahLst/>
                <a:cxnLst/>
                <a:rect l="0" t="0" r="0" b="0"/>
                <a:pathLst>
                  <a:path w="4416172" h="26544">
                    <a:moveTo>
                      <a:pt x="0" y="0"/>
                    </a:moveTo>
                    <a:lnTo>
                      <a:pt x="4416171" y="0"/>
                    </a:lnTo>
                    <a:lnTo>
                      <a:pt x="4416171" y="26543"/>
                    </a:lnTo>
                    <a:lnTo>
                      <a:pt x="0" y="2654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383148" y="4342130"/>
                <a:ext cx="4414141" cy="24257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4257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4256"/>
                    </a:lnTo>
                    <a:lnTo>
                      <a:pt x="0" y="2425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5384292" y="4120896"/>
                <a:ext cx="4415028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8" h="24258">
                    <a:moveTo>
                      <a:pt x="0" y="0"/>
                    </a:moveTo>
                    <a:lnTo>
                      <a:pt x="4415027" y="0"/>
                    </a:lnTo>
                    <a:lnTo>
                      <a:pt x="4415027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384292" y="3901821"/>
                <a:ext cx="4409440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09440" h="24131">
                    <a:moveTo>
                      <a:pt x="0" y="0"/>
                    </a:moveTo>
                    <a:lnTo>
                      <a:pt x="4409439" y="0"/>
                    </a:lnTo>
                    <a:lnTo>
                      <a:pt x="4409439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372100" y="5002021"/>
                <a:ext cx="4435983" cy="26545"/>
              </a:xfrm>
              <a:custGeom>
                <a:avLst/>
                <a:gdLst/>
                <a:ahLst/>
                <a:cxnLst/>
                <a:rect l="0" t="0" r="0" b="0"/>
                <a:pathLst>
                  <a:path w="4435983" h="26545">
                    <a:moveTo>
                      <a:pt x="0" y="0"/>
                    </a:moveTo>
                    <a:lnTo>
                      <a:pt x="4435982" y="0"/>
                    </a:lnTo>
                    <a:lnTo>
                      <a:pt x="4435982" y="26544"/>
                    </a:lnTo>
                    <a:lnTo>
                      <a:pt x="0" y="265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 flipV="1">
              <a:off x="7569200" y="457200"/>
              <a:ext cx="0" cy="47117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07000" y="2781300"/>
              <a:ext cx="4737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304800"/>
            <a:ext cx="2895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Example 3: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49" name="Picture 48" descr="NBK-3148-16a0a21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0" y="-660400"/>
            <a:ext cx="4203700" cy="3441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5" name="Group 54"/>
          <p:cNvGrpSpPr/>
          <p:nvPr/>
        </p:nvGrpSpPr>
        <p:grpSpPr>
          <a:xfrm>
            <a:off x="2921000" y="977900"/>
            <a:ext cx="25401" cy="38101"/>
            <a:chOff x="2921000" y="977900"/>
            <a:chExt cx="25401" cy="38101"/>
          </a:xfrm>
        </p:grpSpPr>
        <p:sp>
          <p:nvSpPr>
            <p:cNvPr id="50" name="Freeform 49"/>
            <p:cNvSpPr/>
            <p:nvPr/>
          </p:nvSpPr>
          <p:spPr>
            <a:xfrm>
              <a:off x="2921000" y="1003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921000" y="10033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921000" y="10033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933700" y="977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933700" y="990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Freeform 55"/>
          <p:cNvSpPr/>
          <p:nvPr/>
        </p:nvSpPr>
        <p:spPr>
          <a:xfrm>
            <a:off x="7193133" y="2302230"/>
            <a:ext cx="165014" cy="136171"/>
          </a:xfrm>
          <a:custGeom>
            <a:avLst/>
            <a:gdLst/>
            <a:ahLst/>
            <a:cxnLst/>
            <a:rect l="0" t="0" r="0" b="0"/>
            <a:pathLst>
              <a:path w="165014" h="136171">
                <a:moveTo>
                  <a:pt x="45867" y="21870"/>
                </a:moveTo>
                <a:lnTo>
                  <a:pt x="66092" y="8385"/>
                </a:lnTo>
                <a:lnTo>
                  <a:pt x="77695" y="4414"/>
                </a:lnTo>
                <a:lnTo>
                  <a:pt x="91075" y="1765"/>
                </a:lnTo>
                <a:lnTo>
                  <a:pt x="105639" y="0"/>
                </a:lnTo>
                <a:lnTo>
                  <a:pt x="119581" y="234"/>
                </a:lnTo>
                <a:lnTo>
                  <a:pt x="133109" y="1802"/>
                </a:lnTo>
                <a:lnTo>
                  <a:pt x="146362" y="4258"/>
                </a:lnTo>
                <a:lnTo>
                  <a:pt x="155197" y="11539"/>
                </a:lnTo>
                <a:lnTo>
                  <a:pt x="161087" y="22038"/>
                </a:lnTo>
                <a:lnTo>
                  <a:pt x="165013" y="34682"/>
                </a:lnTo>
                <a:lnTo>
                  <a:pt x="163397" y="45933"/>
                </a:lnTo>
                <a:lnTo>
                  <a:pt x="158087" y="56257"/>
                </a:lnTo>
                <a:lnTo>
                  <a:pt x="150314" y="65961"/>
                </a:lnTo>
                <a:lnTo>
                  <a:pt x="142309" y="75253"/>
                </a:lnTo>
                <a:lnTo>
                  <a:pt x="134150" y="84269"/>
                </a:lnTo>
                <a:lnTo>
                  <a:pt x="125890" y="93103"/>
                </a:lnTo>
                <a:lnTo>
                  <a:pt x="116148" y="101814"/>
                </a:lnTo>
                <a:lnTo>
                  <a:pt x="105421" y="110444"/>
                </a:lnTo>
                <a:lnTo>
                  <a:pt x="94036" y="119019"/>
                </a:lnTo>
                <a:lnTo>
                  <a:pt x="79391" y="124736"/>
                </a:lnTo>
                <a:lnTo>
                  <a:pt x="62572" y="128547"/>
                </a:lnTo>
                <a:lnTo>
                  <a:pt x="44303" y="131088"/>
                </a:lnTo>
                <a:lnTo>
                  <a:pt x="29302" y="129960"/>
                </a:lnTo>
                <a:lnTo>
                  <a:pt x="16479" y="126385"/>
                </a:lnTo>
                <a:lnTo>
                  <a:pt x="5109" y="121180"/>
                </a:lnTo>
                <a:lnTo>
                  <a:pt x="350" y="114887"/>
                </a:lnTo>
                <a:lnTo>
                  <a:pt x="0" y="107870"/>
                </a:lnTo>
                <a:lnTo>
                  <a:pt x="2589" y="100370"/>
                </a:lnTo>
                <a:lnTo>
                  <a:pt x="9959" y="96781"/>
                </a:lnTo>
                <a:lnTo>
                  <a:pt x="20517" y="95799"/>
                </a:lnTo>
                <a:lnTo>
                  <a:pt x="33200" y="96556"/>
                </a:lnTo>
                <a:lnTo>
                  <a:pt x="45889" y="98472"/>
                </a:lnTo>
                <a:lnTo>
                  <a:pt x="58582" y="101160"/>
                </a:lnTo>
                <a:lnTo>
                  <a:pt x="109367" y="1361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505700" y="2349044"/>
            <a:ext cx="115794" cy="63957"/>
          </a:xfrm>
          <a:custGeom>
            <a:avLst/>
            <a:gdLst/>
            <a:ahLst/>
            <a:cxnLst/>
            <a:rect l="0" t="0" r="0" b="0"/>
            <a:pathLst>
              <a:path w="115794" h="63957">
                <a:moveTo>
                  <a:pt x="101600" y="456"/>
                </a:moveTo>
                <a:lnTo>
                  <a:pt x="81374" y="13940"/>
                </a:lnTo>
                <a:lnTo>
                  <a:pt x="75416" y="23556"/>
                </a:lnTo>
                <a:lnTo>
                  <a:pt x="71443" y="35611"/>
                </a:lnTo>
                <a:lnTo>
                  <a:pt x="68795" y="49293"/>
                </a:lnTo>
                <a:lnTo>
                  <a:pt x="71263" y="57002"/>
                </a:lnTo>
                <a:lnTo>
                  <a:pt x="77142" y="60731"/>
                </a:lnTo>
                <a:lnTo>
                  <a:pt x="85294" y="61806"/>
                </a:lnTo>
                <a:lnTo>
                  <a:pt x="93552" y="59700"/>
                </a:lnTo>
                <a:lnTo>
                  <a:pt x="101879" y="55474"/>
                </a:lnTo>
                <a:lnTo>
                  <a:pt x="110252" y="49835"/>
                </a:lnTo>
                <a:lnTo>
                  <a:pt x="114424" y="41842"/>
                </a:lnTo>
                <a:lnTo>
                  <a:pt x="115793" y="32280"/>
                </a:lnTo>
                <a:lnTo>
                  <a:pt x="115296" y="21671"/>
                </a:lnTo>
                <a:lnTo>
                  <a:pt x="110730" y="13188"/>
                </a:lnTo>
                <a:lnTo>
                  <a:pt x="103453" y="6122"/>
                </a:lnTo>
                <a:lnTo>
                  <a:pt x="94368" y="0"/>
                </a:lnTo>
                <a:lnTo>
                  <a:pt x="86901" y="152"/>
                </a:lnTo>
                <a:lnTo>
                  <a:pt x="80512" y="4486"/>
                </a:lnTo>
                <a:lnTo>
                  <a:pt x="74841" y="11609"/>
                </a:lnTo>
                <a:lnTo>
                  <a:pt x="71060" y="22002"/>
                </a:lnTo>
                <a:lnTo>
                  <a:pt x="68540" y="34576"/>
                </a:lnTo>
                <a:lnTo>
                  <a:pt x="66860" y="48602"/>
                </a:lnTo>
                <a:lnTo>
                  <a:pt x="69974" y="56542"/>
                </a:lnTo>
                <a:lnTo>
                  <a:pt x="76282" y="60425"/>
                </a:lnTo>
                <a:lnTo>
                  <a:pt x="84721" y="61601"/>
                </a:lnTo>
                <a:lnTo>
                  <a:pt x="91758" y="58153"/>
                </a:lnTo>
                <a:lnTo>
                  <a:pt x="97861" y="51620"/>
                </a:lnTo>
                <a:lnTo>
                  <a:pt x="103340" y="43032"/>
                </a:lnTo>
                <a:lnTo>
                  <a:pt x="105582" y="33073"/>
                </a:lnTo>
                <a:lnTo>
                  <a:pt x="105666" y="22201"/>
                </a:lnTo>
                <a:lnTo>
                  <a:pt x="104310" y="10719"/>
                </a:lnTo>
                <a:lnTo>
                  <a:pt x="99173" y="5887"/>
                </a:lnTo>
                <a:lnTo>
                  <a:pt x="91516" y="5487"/>
                </a:lnTo>
                <a:lnTo>
                  <a:pt x="82177" y="8043"/>
                </a:lnTo>
                <a:lnTo>
                  <a:pt x="73129" y="12570"/>
                </a:lnTo>
                <a:lnTo>
                  <a:pt x="64275" y="18409"/>
                </a:lnTo>
                <a:lnTo>
                  <a:pt x="55550" y="25125"/>
                </a:lnTo>
                <a:lnTo>
                  <a:pt x="51144" y="33835"/>
                </a:lnTo>
                <a:lnTo>
                  <a:pt x="49618" y="43875"/>
                </a:lnTo>
                <a:lnTo>
                  <a:pt x="50012" y="54802"/>
                </a:lnTo>
                <a:lnTo>
                  <a:pt x="54508" y="59264"/>
                </a:lnTo>
                <a:lnTo>
                  <a:pt x="61738" y="59417"/>
                </a:lnTo>
                <a:lnTo>
                  <a:pt x="70792" y="56696"/>
                </a:lnTo>
                <a:lnTo>
                  <a:pt x="74006" y="50650"/>
                </a:lnTo>
                <a:lnTo>
                  <a:pt x="73325" y="42385"/>
                </a:lnTo>
                <a:lnTo>
                  <a:pt x="70050" y="32642"/>
                </a:lnTo>
                <a:lnTo>
                  <a:pt x="63634" y="27558"/>
                </a:lnTo>
                <a:lnTo>
                  <a:pt x="55122" y="25579"/>
                </a:lnTo>
                <a:lnTo>
                  <a:pt x="45215" y="25671"/>
                </a:lnTo>
                <a:lnTo>
                  <a:pt x="35787" y="28555"/>
                </a:lnTo>
                <a:lnTo>
                  <a:pt x="26680" y="33299"/>
                </a:lnTo>
                <a:lnTo>
                  <a:pt x="0" y="639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819371" y="2756761"/>
            <a:ext cx="55302" cy="75340"/>
          </a:xfrm>
          <a:custGeom>
            <a:avLst/>
            <a:gdLst/>
            <a:ahLst/>
            <a:cxnLst/>
            <a:rect l="0" t="0" r="0" b="0"/>
            <a:pathLst>
              <a:path w="55302" h="75340">
                <a:moveTo>
                  <a:pt x="41929" y="24539"/>
                </a:moveTo>
                <a:lnTo>
                  <a:pt x="28444" y="38023"/>
                </a:lnTo>
                <a:lnTo>
                  <a:pt x="25884" y="46228"/>
                </a:lnTo>
                <a:lnTo>
                  <a:pt x="25588" y="55931"/>
                </a:lnTo>
                <a:lnTo>
                  <a:pt x="26802" y="66634"/>
                </a:lnTo>
                <a:lnTo>
                  <a:pt x="31844" y="72357"/>
                </a:lnTo>
                <a:lnTo>
                  <a:pt x="39439" y="74762"/>
                </a:lnTo>
                <a:lnTo>
                  <a:pt x="48735" y="74954"/>
                </a:lnTo>
                <a:lnTo>
                  <a:pt x="53522" y="69438"/>
                </a:lnTo>
                <a:lnTo>
                  <a:pt x="55301" y="60116"/>
                </a:lnTo>
                <a:lnTo>
                  <a:pt x="55077" y="48257"/>
                </a:lnTo>
                <a:lnTo>
                  <a:pt x="52105" y="43173"/>
                </a:lnTo>
                <a:lnTo>
                  <a:pt x="47302" y="42606"/>
                </a:lnTo>
                <a:lnTo>
                  <a:pt x="41277" y="45050"/>
                </a:lnTo>
                <a:lnTo>
                  <a:pt x="40084" y="43857"/>
                </a:lnTo>
                <a:lnTo>
                  <a:pt x="42110" y="40240"/>
                </a:lnTo>
                <a:lnTo>
                  <a:pt x="46282" y="35006"/>
                </a:lnTo>
                <a:lnTo>
                  <a:pt x="46242" y="28695"/>
                </a:lnTo>
                <a:lnTo>
                  <a:pt x="43394" y="21665"/>
                </a:lnTo>
                <a:lnTo>
                  <a:pt x="38672" y="14156"/>
                </a:lnTo>
                <a:lnTo>
                  <a:pt x="32702" y="11972"/>
                </a:lnTo>
                <a:lnTo>
                  <a:pt x="25900" y="13339"/>
                </a:lnTo>
                <a:lnTo>
                  <a:pt x="18543" y="17072"/>
                </a:lnTo>
                <a:lnTo>
                  <a:pt x="13638" y="25205"/>
                </a:lnTo>
                <a:lnTo>
                  <a:pt x="10368" y="36272"/>
                </a:lnTo>
                <a:lnTo>
                  <a:pt x="8188" y="49294"/>
                </a:lnTo>
                <a:lnTo>
                  <a:pt x="10968" y="56564"/>
                </a:lnTo>
                <a:lnTo>
                  <a:pt x="17055" y="60000"/>
                </a:lnTo>
                <a:lnTo>
                  <a:pt x="25346" y="60880"/>
                </a:lnTo>
                <a:lnTo>
                  <a:pt x="32285" y="57233"/>
                </a:lnTo>
                <a:lnTo>
                  <a:pt x="38322" y="50568"/>
                </a:lnTo>
                <a:lnTo>
                  <a:pt x="43757" y="41892"/>
                </a:lnTo>
                <a:lnTo>
                  <a:pt x="45970" y="31874"/>
                </a:lnTo>
                <a:lnTo>
                  <a:pt x="46034" y="20962"/>
                </a:lnTo>
                <a:lnTo>
                  <a:pt x="44666" y="9454"/>
                </a:lnTo>
                <a:lnTo>
                  <a:pt x="39519" y="3193"/>
                </a:lnTo>
                <a:lnTo>
                  <a:pt x="31855" y="431"/>
                </a:lnTo>
                <a:lnTo>
                  <a:pt x="22513" y="0"/>
                </a:lnTo>
                <a:lnTo>
                  <a:pt x="14874" y="3946"/>
                </a:lnTo>
                <a:lnTo>
                  <a:pt x="8370" y="10810"/>
                </a:lnTo>
                <a:lnTo>
                  <a:pt x="2622" y="19620"/>
                </a:lnTo>
                <a:lnTo>
                  <a:pt x="202" y="29726"/>
                </a:lnTo>
                <a:lnTo>
                  <a:pt x="0" y="40697"/>
                </a:lnTo>
                <a:lnTo>
                  <a:pt x="3829" y="753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049517" y="3200400"/>
            <a:ext cx="53084" cy="26065"/>
          </a:xfrm>
          <a:custGeom>
            <a:avLst/>
            <a:gdLst/>
            <a:ahLst/>
            <a:cxnLst/>
            <a:rect l="0" t="0" r="0" b="0"/>
            <a:pathLst>
              <a:path w="53084" h="26065">
                <a:moveTo>
                  <a:pt x="2283" y="0"/>
                </a:moveTo>
                <a:lnTo>
                  <a:pt x="9024" y="20225"/>
                </a:lnTo>
                <a:lnTo>
                  <a:pt x="11011" y="20539"/>
                </a:lnTo>
                <a:lnTo>
                  <a:pt x="12335" y="15103"/>
                </a:lnTo>
                <a:lnTo>
                  <a:pt x="13217" y="5836"/>
                </a:lnTo>
                <a:lnTo>
                  <a:pt x="10984" y="2479"/>
                </a:lnTo>
                <a:lnTo>
                  <a:pt x="6672" y="3064"/>
                </a:lnTo>
                <a:lnTo>
                  <a:pt x="976" y="6275"/>
                </a:lnTo>
                <a:lnTo>
                  <a:pt x="0" y="11239"/>
                </a:lnTo>
                <a:lnTo>
                  <a:pt x="2172" y="17370"/>
                </a:lnTo>
                <a:lnTo>
                  <a:pt x="6443" y="24280"/>
                </a:lnTo>
                <a:lnTo>
                  <a:pt x="12111" y="26064"/>
                </a:lnTo>
                <a:lnTo>
                  <a:pt x="18713" y="24432"/>
                </a:lnTo>
                <a:lnTo>
                  <a:pt x="53083" y="12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553200" y="660400"/>
            <a:ext cx="2705100" cy="43434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8407400" y="3594100"/>
            <a:ext cx="983044" cy="1371601"/>
            <a:chOff x="8407400" y="3594100"/>
            <a:chExt cx="983044" cy="1371601"/>
          </a:xfrm>
        </p:grpSpPr>
        <p:sp>
          <p:nvSpPr>
            <p:cNvPr id="61" name="Freeform 60"/>
            <p:cNvSpPr/>
            <p:nvPr/>
          </p:nvSpPr>
          <p:spPr>
            <a:xfrm>
              <a:off x="8407400" y="3594100"/>
              <a:ext cx="282903" cy="293443"/>
            </a:xfrm>
            <a:custGeom>
              <a:avLst/>
              <a:gdLst/>
              <a:ahLst/>
              <a:cxnLst/>
              <a:rect l="0" t="0" r="0" b="0"/>
              <a:pathLst>
                <a:path w="282903" h="293443">
                  <a:moveTo>
                    <a:pt x="241300" y="0"/>
                  </a:moveTo>
                  <a:lnTo>
                    <a:pt x="181592" y="59707"/>
                  </a:lnTo>
                  <a:lnTo>
                    <a:pt x="176095" y="70849"/>
                  </a:lnTo>
                  <a:lnTo>
                    <a:pt x="172430" y="83922"/>
                  </a:lnTo>
                  <a:lnTo>
                    <a:pt x="169987" y="98281"/>
                  </a:lnTo>
                  <a:lnTo>
                    <a:pt x="172591" y="109265"/>
                  </a:lnTo>
                  <a:lnTo>
                    <a:pt x="178560" y="117998"/>
                  </a:lnTo>
                  <a:lnTo>
                    <a:pt x="186773" y="125232"/>
                  </a:lnTo>
                  <a:lnTo>
                    <a:pt x="197893" y="130055"/>
                  </a:lnTo>
                  <a:lnTo>
                    <a:pt x="210951" y="133270"/>
                  </a:lnTo>
                  <a:lnTo>
                    <a:pt x="225300" y="135413"/>
                  </a:lnTo>
                  <a:lnTo>
                    <a:pt x="240511" y="135431"/>
                  </a:lnTo>
                  <a:lnTo>
                    <a:pt x="256296" y="134031"/>
                  </a:lnTo>
                  <a:lnTo>
                    <a:pt x="272463" y="131687"/>
                  </a:lnTo>
                  <a:lnTo>
                    <a:pt x="280420" y="134358"/>
                  </a:lnTo>
                  <a:lnTo>
                    <a:pt x="282902" y="140372"/>
                  </a:lnTo>
                  <a:lnTo>
                    <a:pt x="281735" y="148614"/>
                  </a:lnTo>
                  <a:lnTo>
                    <a:pt x="278134" y="156932"/>
                  </a:lnTo>
                  <a:lnTo>
                    <a:pt x="272912" y="165299"/>
                  </a:lnTo>
                  <a:lnTo>
                    <a:pt x="266607" y="173699"/>
                  </a:lnTo>
                  <a:lnTo>
                    <a:pt x="252077" y="194321"/>
                  </a:lnTo>
                  <a:lnTo>
                    <a:pt x="244251" y="205747"/>
                  </a:lnTo>
                  <a:lnTo>
                    <a:pt x="236211" y="216187"/>
                  </a:lnTo>
                  <a:lnTo>
                    <a:pt x="228030" y="225969"/>
                  </a:lnTo>
                  <a:lnTo>
                    <a:pt x="219753" y="235312"/>
                  </a:lnTo>
                  <a:lnTo>
                    <a:pt x="203031" y="253220"/>
                  </a:lnTo>
                  <a:lnTo>
                    <a:pt x="194620" y="261946"/>
                  </a:lnTo>
                  <a:lnTo>
                    <a:pt x="184780" y="270586"/>
                  </a:lnTo>
                  <a:lnTo>
                    <a:pt x="173987" y="279169"/>
                  </a:lnTo>
                  <a:lnTo>
                    <a:pt x="162558" y="287712"/>
                  </a:lnTo>
                  <a:lnTo>
                    <a:pt x="150705" y="291997"/>
                  </a:lnTo>
                  <a:lnTo>
                    <a:pt x="138569" y="293442"/>
                  </a:lnTo>
                  <a:lnTo>
                    <a:pt x="126246" y="292994"/>
                  </a:lnTo>
                  <a:lnTo>
                    <a:pt x="113797" y="291285"/>
                  </a:lnTo>
                  <a:lnTo>
                    <a:pt x="101265" y="288734"/>
                  </a:lnTo>
                  <a:lnTo>
                    <a:pt x="88676" y="285623"/>
                  </a:lnTo>
                  <a:lnTo>
                    <a:pt x="77461" y="280726"/>
                  </a:lnTo>
                  <a:lnTo>
                    <a:pt x="67163" y="274639"/>
                  </a:lnTo>
                  <a:lnTo>
                    <a:pt x="57475" y="267760"/>
                  </a:lnTo>
                  <a:lnTo>
                    <a:pt x="48194" y="260351"/>
                  </a:lnTo>
                  <a:lnTo>
                    <a:pt x="39185" y="252589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686800" y="3771900"/>
              <a:ext cx="154226" cy="181537"/>
            </a:xfrm>
            <a:custGeom>
              <a:avLst/>
              <a:gdLst/>
              <a:ahLst/>
              <a:cxnLst/>
              <a:rect l="0" t="0" r="0" b="0"/>
              <a:pathLst>
                <a:path w="154226" h="181537">
                  <a:moveTo>
                    <a:pt x="114300" y="0"/>
                  </a:moveTo>
                  <a:lnTo>
                    <a:pt x="144153" y="89560"/>
                  </a:lnTo>
                  <a:lnTo>
                    <a:pt x="145491" y="102040"/>
                  </a:lnTo>
                  <a:lnTo>
                    <a:pt x="144971" y="114593"/>
                  </a:lnTo>
                  <a:lnTo>
                    <a:pt x="143214" y="127195"/>
                  </a:lnTo>
                  <a:lnTo>
                    <a:pt x="144865" y="138419"/>
                  </a:lnTo>
                  <a:lnTo>
                    <a:pt x="148787" y="148724"/>
                  </a:lnTo>
                  <a:lnTo>
                    <a:pt x="154225" y="158415"/>
                  </a:lnTo>
                  <a:lnTo>
                    <a:pt x="153616" y="166288"/>
                  </a:lnTo>
                  <a:lnTo>
                    <a:pt x="148977" y="172947"/>
                  </a:lnTo>
                  <a:lnTo>
                    <a:pt x="141651" y="178798"/>
                  </a:lnTo>
                  <a:lnTo>
                    <a:pt x="132534" y="181288"/>
                  </a:lnTo>
                  <a:lnTo>
                    <a:pt x="122222" y="181536"/>
                  </a:lnTo>
                  <a:lnTo>
                    <a:pt x="111115" y="180290"/>
                  </a:lnTo>
                  <a:lnTo>
                    <a:pt x="99476" y="178049"/>
                  </a:lnTo>
                  <a:lnTo>
                    <a:pt x="87484" y="175144"/>
                  </a:lnTo>
                  <a:lnTo>
                    <a:pt x="75256" y="171796"/>
                  </a:lnTo>
                  <a:lnTo>
                    <a:pt x="61459" y="169564"/>
                  </a:lnTo>
                  <a:lnTo>
                    <a:pt x="46617" y="168076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864600" y="403860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0" y="0"/>
                  </a:moveTo>
                  <a:lnTo>
                    <a:pt x="635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889190" y="4114800"/>
              <a:ext cx="195576" cy="266701"/>
            </a:xfrm>
            <a:custGeom>
              <a:avLst/>
              <a:gdLst/>
              <a:ahLst/>
              <a:cxnLst/>
              <a:rect l="0" t="0" r="0" b="0"/>
              <a:pathLst>
                <a:path w="195576" h="266701">
                  <a:moveTo>
                    <a:pt x="140510" y="0"/>
                  </a:moveTo>
                  <a:lnTo>
                    <a:pt x="153994" y="13484"/>
                  </a:lnTo>
                  <a:lnTo>
                    <a:pt x="160788" y="21689"/>
                  </a:lnTo>
                  <a:lnTo>
                    <a:pt x="168139" y="31392"/>
                  </a:lnTo>
                  <a:lnTo>
                    <a:pt x="175862" y="42095"/>
                  </a:lnTo>
                  <a:lnTo>
                    <a:pt x="182422" y="53463"/>
                  </a:lnTo>
                  <a:lnTo>
                    <a:pt x="188207" y="65275"/>
                  </a:lnTo>
                  <a:lnTo>
                    <a:pt x="193474" y="77383"/>
                  </a:lnTo>
                  <a:lnTo>
                    <a:pt x="195575" y="91100"/>
                  </a:lnTo>
                  <a:lnTo>
                    <a:pt x="195564" y="105889"/>
                  </a:lnTo>
                  <a:lnTo>
                    <a:pt x="194146" y="121392"/>
                  </a:lnTo>
                  <a:lnTo>
                    <a:pt x="190379" y="135961"/>
                  </a:lnTo>
                  <a:lnTo>
                    <a:pt x="185044" y="149907"/>
                  </a:lnTo>
                  <a:lnTo>
                    <a:pt x="178666" y="163438"/>
                  </a:lnTo>
                  <a:lnTo>
                    <a:pt x="168769" y="173870"/>
                  </a:lnTo>
                  <a:lnTo>
                    <a:pt x="156527" y="182235"/>
                  </a:lnTo>
                  <a:lnTo>
                    <a:pt x="142721" y="189223"/>
                  </a:lnTo>
                  <a:lnTo>
                    <a:pt x="127873" y="193882"/>
                  </a:lnTo>
                  <a:lnTo>
                    <a:pt x="112329" y="196987"/>
                  </a:lnTo>
                  <a:lnTo>
                    <a:pt x="96323" y="199058"/>
                  </a:lnTo>
                  <a:lnTo>
                    <a:pt x="81419" y="199028"/>
                  </a:lnTo>
                  <a:lnTo>
                    <a:pt x="67249" y="197596"/>
                  </a:lnTo>
                  <a:lnTo>
                    <a:pt x="53569" y="195231"/>
                  </a:lnTo>
                  <a:lnTo>
                    <a:pt x="41627" y="190831"/>
                  </a:lnTo>
                  <a:lnTo>
                    <a:pt x="30843" y="185076"/>
                  </a:lnTo>
                  <a:lnTo>
                    <a:pt x="20832" y="178417"/>
                  </a:lnTo>
                  <a:lnTo>
                    <a:pt x="12747" y="169745"/>
                  </a:lnTo>
                  <a:lnTo>
                    <a:pt x="5946" y="159730"/>
                  </a:lnTo>
                  <a:lnTo>
                    <a:pt x="0" y="148819"/>
                  </a:lnTo>
                  <a:lnTo>
                    <a:pt x="1681" y="142957"/>
                  </a:lnTo>
                  <a:lnTo>
                    <a:pt x="8446" y="140460"/>
                  </a:lnTo>
                  <a:lnTo>
                    <a:pt x="18601" y="140206"/>
                  </a:lnTo>
                  <a:lnTo>
                    <a:pt x="29603" y="142860"/>
                  </a:lnTo>
                  <a:lnTo>
                    <a:pt x="41172" y="147451"/>
                  </a:lnTo>
                  <a:lnTo>
                    <a:pt x="53118" y="153334"/>
                  </a:lnTo>
                  <a:lnTo>
                    <a:pt x="61082" y="162900"/>
                  </a:lnTo>
                  <a:lnTo>
                    <a:pt x="66391" y="174922"/>
                  </a:lnTo>
                  <a:lnTo>
                    <a:pt x="69931" y="188581"/>
                  </a:lnTo>
                  <a:lnTo>
                    <a:pt x="70879" y="201921"/>
                  </a:lnTo>
                  <a:lnTo>
                    <a:pt x="70100" y="215047"/>
                  </a:lnTo>
                  <a:lnTo>
                    <a:pt x="6431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998508" y="4343400"/>
              <a:ext cx="31193" cy="203201"/>
            </a:xfrm>
            <a:custGeom>
              <a:avLst/>
              <a:gdLst/>
              <a:ahLst/>
              <a:cxnLst/>
              <a:rect l="0" t="0" r="0" b="0"/>
              <a:pathLst>
                <a:path w="31193" h="203201">
                  <a:moveTo>
                    <a:pt x="31192" y="0"/>
                  </a:moveTo>
                  <a:lnTo>
                    <a:pt x="1338" y="89560"/>
                  </a:lnTo>
                  <a:lnTo>
                    <a:pt x="0" y="102040"/>
                  </a:lnTo>
                  <a:lnTo>
                    <a:pt x="520" y="114593"/>
                  </a:lnTo>
                  <a:lnTo>
                    <a:pt x="2277" y="127195"/>
                  </a:lnTo>
                  <a:lnTo>
                    <a:pt x="4860" y="141241"/>
                  </a:lnTo>
                  <a:lnTo>
                    <a:pt x="7992" y="156249"/>
                  </a:lnTo>
                  <a:lnTo>
                    <a:pt x="18492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877300" y="4368800"/>
              <a:ext cx="241301" cy="50801"/>
            </a:xfrm>
            <a:custGeom>
              <a:avLst/>
              <a:gdLst/>
              <a:ahLst/>
              <a:cxnLst/>
              <a:rect l="0" t="0" r="0" b="0"/>
              <a:pathLst>
                <a:path w="241301" h="50801">
                  <a:moveTo>
                    <a:pt x="241300" y="50800"/>
                  </a:moveTo>
                  <a:lnTo>
                    <a:pt x="214331" y="50800"/>
                  </a:lnTo>
                  <a:lnTo>
                    <a:pt x="202155" y="49388"/>
                  </a:lnTo>
                  <a:lnTo>
                    <a:pt x="189803" y="47037"/>
                  </a:lnTo>
                  <a:lnTo>
                    <a:pt x="132820" y="33123"/>
                  </a:lnTo>
                  <a:lnTo>
                    <a:pt x="118180" y="29137"/>
                  </a:lnTo>
                  <a:lnTo>
                    <a:pt x="90624" y="20946"/>
                  </a:lnTo>
                  <a:lnTo>
                    <a:pt x="64265" y="1260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093200" y="4483100"/>
              <a:ext cx="76201" cy="127001"/>
            </a:xfrm>
            <a:custGeom>
              <a:avLst/>
              <a:gdLst/>
              <a:ahLst/>
              <a:cxnLst/>
              <a:rect l="0" t="0" r="0" b="0"/>
              <a:pathLst>
                <a:path w="76201" h="127001">
                  <a:moveTo>
                    <a:pt x="0" y="0"/>
                  </a:moveTo>
                  <a:lnTo>
                    <a:pt x="6741" y="20225"/>
                  </a:lnTo>
                  <a:lnTo>
                    <a:pt x="11550" y="29005"/>
                  </a:lnTo>
                  <a:lnTo>
                    <a:pt x="17577" y="37681"/>
                  </a:lnTo>
                  <a:lnTo>
                    <a:pt x="24418" y="46287"/>
                  </a:lnTo>
                  <a:lnTo>
                    <a:pt x="31801" y="54847"/>
                  </a:lnTo>
                  <a:lnTo>
                    <a:pt x="39544" y="63375"/>
                  </a:lnTo>
                  <a:lnTo>
                    <a:pt x="47529" y="71883"/>
                  </a:lnTo>
                  <a:lnTo>
                    <a:pt x="54264" y="81789"/>
                  </a:lnTo>
                  <a:lnTo>
                    <a:pt x="60165" y="92626"/>
                  </a:lnTo>
                  <a:lnTo>
                    <a:pt x="7620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067800" y="4495800"/>
              <a:ext cx="114301" cy="76201"/>
            </a:xfrm>
            <a:custGeom>
              <a:avLst/>
              <a:gdLst/>
              <a:ahLst/>
              <a:cxnLst/>
              <a:rect l="0" t="0" r="0" b="0"/>
              <a:pathLst>
                <a:path w="114301" h="76201">
                  <a:moveTo>
                    <a:pt x="114300" y="0"/>
                  </a:moveTo>
                  <a:lnTo>
                    <a:pt x="78947" y="35353"/>
                  </a:lnTo>
                  <a:lnTo>
                    <a:pt x="68153" y="41913"/>
                  </a:lnTo>
                  <a:lnTo>
                    <a:pt x="55313" y="47697"/>
                  </a:lnTo>
                  <a:lnTo>
                    <a:pt x="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9169973" y="4584700"/>
              <a:ext cx="220471" cy="381001"/>
            </a:xfrm>
            <a:custGeom>
              <a:avLst/>
              <a:gdLst/>
              <a:ahLst/>
              <a:cxnLst/>
              <a:rect l="0" t="0" r="0" b="0"/>
              <a:pathLst>
                <a:path w="220471" h="381001">
                  <a:moveTo>
                    <a:pt x="113727" y="0"/>
                  </a:moveTo>
                  <a:lnTo>
                    <a:pt x="133952" y="13484"/>
                  </a:lnTo>
                  <a:lnTo>
                    <a:pt x="142732" y="21689"/>
                  </a:lnTo>
                  <a:lnTo>
                    <a:pt x="151408" y="31392"/>
                  </a:lnTo>
                  <a:lnTo>
                    <a:pt x="160014" y="42095"/>
                  </a:lnTo>
                  <a:lnTo>
                    <a:pt x="168574" y="52052"/>
                  </a:lnTo>
                  <a:lnTo>
                    <a:pt x="177102" y="61512"/>
                  </a:lnTo>
                  <a:lnTo>
                    <a:pt x="185610" y="70641"/>
                  </a:lnTo>
                  <a:lnTo>
                    <a:pt x="192694" y="80960"/>
                  </a:lnTo>
                  <a:lnTo>
                    <a:pt x="198827" y="92073"/>
                  </a:lnTo>
                  <a:lnTo>
                    <a:pt x="204326" y="103716"/>
                  </a:lnTo>
                  <a:lnTo>
                    <a:pt x="209404" y="115710"/>
                  </a:lnTo>
                  <a:lnTo>
                    <a:pt x="214201" y="127940"/>
                  </a:lnTo>
                  <a:lnTo>
                    <a:pt x="218809" y="140327"/>
                  </a:lnTo>
                  <a:lnTo>
                    <a:pt x="220470" y="154228"/>
                  </a:lnTo>
                  <a:lnTo>
                    <a:pt x="220167" y="169141"/>
                  </a:lnTo>
                  <a:lnTo>
                    <a:pt x="218553" y="184727"/>
                  </a:lnTo>
                  <a:lnTo>
                    <a:pt x="213244" y="196529"/>
                  </a:lnTo>
                  <a:lnTo>
                    <a:pt x="205471" y="205808"/>
                  </a:lnTo>
                  <a:lnTo>
                    <a:pt x="196056" y="213405"/>
                  </a:lnTo>
                  <a:lnTo>
                    <a:pt x="182725" y="218470"/>
                  </a:lnTo>
                  <a:lnTo>
                    <a:pt x="166781" y="221846"/>
                  </a:lnTo>
                  <a:lnTo>
                    <a:pt x="149096" y="224097"/>
                  </a:lnTo>
                  <a:lnTo>
                    <a:pt x="133073" y="224187"/>
                  </a:lnTo>
                  <a:lnTo>
                    <a:pt x="118157" y="222836"/>
                  </a:lnTo>
                  <a:lnTo>
                    <a:pt x="103981" y="220524"/>
                  </a:lnTo>
                  <a:lnTo>
                    <a:pt x="90296" y="216160"/>
                  </a:lnTo>
                  <a:lnTo>
                    <a:pt x="76939" y="210429"/>
                  </a:lnTo>
                  <a:lnTo>
                    <a:pt x="63802" y="203786"/>
                  </a:lnTo>
                  <a:lnTo>
                    <a:pt x="50810" y="196535"/>
                  </a:lnTo>
                  <a:lnTo>
                    <a:pt x="37915" y="188879"/>
                  </a:lnTo>
                  <a:lnTo>
                    <a:pt x="25085" y="180952"/>
                  </a:lnTo>
                  <a:lnTo>
                    <a:pt x="15122" y="171435"/>
                  </a:lnTo>
                  <a:lnTo>
                    <a:pt x="7068" y="160856"/>
                  </a:lnTo>
                  <a:lnTo>
                    <a:pt x="288" y="149571"/>
                  </a:lnTo>
                  <a:lnTo>
                    <a:pt x="0" y="143458"/>
                  </a:lnTo>
                  <a:lnTo>
                    <a:pt x="4042" y="140794"/>
                  </a:lnTo>
                  <a:lnTo>
                    <a:pt x="10970" y="140429"/>
                  </a:lnTo>
                  <a:lnTo>
                    <a:pt x="18411" y="143008"/>
                  </a:lnTo>
                  <a:lnTo>
                    <a:pt x="26194" y="147550"/>
                  </a:lnTo>
                  <a:lnTo>
                    <a:pt x="34205" y="153400"/>
                  </a:lnTo>
                  <a:lnTo>
                    <a:pt x="42368" y="162944"/>
                  </a:lnTo>
                  <a:lnTo>
                    <a:pt x="50632" y="174952"/>
                  </a:lnTo>
                  <a:lnTo>
                    <a:pt x="67340" y="201934"/>
                  </a:lnTo>
                  <a:lnTo>
                    <a:pt x="84173" y="228037"/>
                  </a:lnTo>
                  <a:lnTo>
                    <a:pt x="89791" y="242335"/>
                  </a:lnTo>
                  <a:lnTo>
                    <a:pt x="93536" y="257512"/>
                  </a:lnTo>
                  <a:lnTo>
                    <a:pt x="96033" y="273275"/>
                  </a:lnTo>
                  <a:lnTo>
                    <a:pt x="97697" y="289428"/>
                  </a:lnTo>
                  <a:lnTo>
                    <a:pt x="98807" y="305840"/>
                  </a:lnTo>
                  <a:lnTo>
                    <a:pt x="101027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56443" y="1600200"/>
            <a:ext cx="1899749" cy="660401"/>
            <a:chOff x="256443" y="1600200"/>
            <a:chExt cx="1899749" cy="660401"/>
          </a:xfrm>
        </p:grpSpPr>
        <p:sp>
          <p:nvSpPr>
            <p:cNvPr id="71" name="Freeform 70"/>
            <p:cNvSpPr/>
            <p:nvPr/>
          </p:nvSpPr>
          <p:spPr>
            <a:xfrm>
              <a:off x="256443" y="1651000"/>
              <a:ext cx="225957" cy="609601"/>
            </a:xfrm>
            <a:custGeom>
              <a:avLst/>
              <a:gdLst/>
              <a:ahLst/>
              <a:cxnLst/>
              <a:rect l="0" t="0" r="0" b="0"/>
              <a:pathLst>
                <a:path w="225957" h="609601">
                  <a:moveTo>
                    <a:pt x="35657" y="0"/>
                  </a:moveTo>
                  <a:lnTo>
                    <a:pt x="28915" y="20225"/>
                  </a:lnTo>
                  <a:lnTo>
                    <a:pt x="25517" y="31828"/>
                  </a:lnTo>
                  <a:lnTo>
                    <a:pt x="17980" y="59771"/>
                  </a:lnTo>
                  <a:lnTo>
                    <a:pt x="5803" y="107237"/>
                  </a:lnTo>
                  <a:lnTo>
                    <a:pt x="3054" y="123702"/>
                  </a:lnTo>
                  <a:lnTo>
                    <a:pt x="1222" y="140323"/>
                  </a:lnTo>
                  <a:lnTo>
                    <a:pt x="0" y="157049"/>
                  </a:lnTo>
                  <a:lnTo>
                    <a:pt x="597" y="172432"/>
                  </a:lnTo>
                  <a:lnTo>
                    <a:pt x="2405" y="186921"/>
                  </a:lnTo>
                  <a:lnTo>
                    <a:pt x="5022" y="200814"/>
                  </a:lnTo>
                  <a:lnTo>
                    <a:pt x="12412" y="211487"/>
                  </a:lnTo>
                  <a:lnTo>
                    <a:pt x="22982" y="220013"/>
                  </a:lnTo>
                  <a:lnTo>
                    <a:pt x="35674" y="227109"/>
                  </a:lnTo>
                  <a:lnTo>
                    <a:pt x="49779" y="230428"/>
                  </a:lnTo>
                  <a:lnTo>
                    <a:pt x="64827" y="231230"/>
                  </a:lnTo>
                  <a:lnTo>
                    <a:pt x="80504" y="230353"/>
                  </a:lnTo>
                  <a:lnTo>
                    <a:pt x="95188" y="226946"/>
                  </a:lnTo>
                  <a:lnTo>
                    <a:pt x="109211" y="221853"/>
                  </a:lnTo>
                  <a:lnTo>
                    <a:pt x="122793" y="215635"/>
                  </a:lnTo>
                  <a:lnTo>
                    <a:pt x="134669" y="208668"/>
                  </a:lnTo>
                  <a:lnTo>
                    <a:pt x="145410" y="201200"/>
                  </a:lnTo>
                  <a:lnTo>
                    <a:pt x="155392" y="193400"/>
                  </a:lnTo>
                  <a:lnTo>
                    <a:pt x="163458" y="183967"/>
                  </a:lnTo>
                  <a:lnTo>
                    <a:pt x="170246" y="173444"/>
                  </a:lnTo>
                  <a:lnTo>
                    <a:pt x="182963" y="149053"/>
                  </a:lnTo>
                  <a:lnTo>
                    <a:pt x="198022" y="119397"/>
                  </a:lnTo>
                  <a:lnTo>
                    <a:pt x="201756" y="104998"/>
                  </a:lnTo>
                  <a:lnTo>
                    <a:pt x="202834" y="91165"/>
                  </a:lnTo>
                  <a:lnTo>
                    <a:pt x="201680" y="74384"/>
                  </a:lnTo>
                  <a:lnTo>
                    <a:pt x="201167" y="85741"/>
                  </a:lnTo>
                  <a:lnTo>
                    <a:pt x="200878" y="130611"/>
                  </a:lnTo>
                  <a:lnTo>
                    <a:pt x="202249" y="147751"/>
                  </a:lnTo>
                  <a:lnTo>
                    <a:pt x="204574" y="164823"/>
                  </a:lnTo>
                  <a:lnTo>
                    <a:pt x="207534" y="181848"/>
                  </a:lnTo>
                  <a:lnTo>
                    <a:pt x="210920" y="198843"/>
                  </a:lnTo>
                  <a:lnTo>
                    <a:pt x="218444" y="232778"/>
                  </a:lnTo>
                  <a:lnTo>
                    <a:pt x="221015" y="251141"/>
                  </a:lnTo>
                  <a:lnTo>
                    <a:pt x="222729" y="270438"/>
                  </a:lnTo>
                  <a:lnTo>
                    <a:pt x="223871" y="290359"/>
                  </a:lnTo>
                  <a:lnTo>
                    <a:pt x="225141" y="327544"/>
                  </a:lnTo>
                  <a:lnTo>
                    <a:pt x="225956" y="397408"/>
                  </a:lnTo>
                  <a:lnTo>
                    <a:pt x="224612" y="414516"/>
                  </a:lnTo>
                  <a:lnTo>
                    <a:pt x="222304" y="431566"/>
                  </a:lnTo>
                  <a:lnTo>
                    <a:pt x="219355" y="448578"/>
                  </a:lnTo>
                  <a:lnTo>
                    <a:pt x="215978" y="465563"/>
                  </a:lnTo>
                  <a:lnTo>
                    <a:pt x="208462" y="499487"/>
                  </a:lnTo>
                  <a:lnTo>
                    <a:pt x="203071" y="513613"/>
                  </a:lnTo>
                  <a:lnTo>
                    <a:pt x="196655" y="525853"/>
                  </a:lnTo>
                  <a:lnTo>
                    <a:pt x="189556" y="536835"/>
                  </a:lnTo>
                  <a:lnTo>
                    <a:pt x="182000" y="546979"/>
                  </a:lnTo>
                  <a:lnTo>
                    <a:pt x="174141" y="556564"/>
                  </a:lnTo>
                  <a:lnTo>
                    <a:pt x="166080" y="565776"/>
                  </a:lnTo>
                  <a:lnTo>
                    <a:pt x="156472" y="574739"/>
                  </a:lnTo>
                  <a:lnTo>
                    <a:pt x="145833" y="583537"/>
                  </a:lnTo>
                  <a:lnTo>
                    <a:pt x="99157" y="609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96900" y="1600200"/>
              <a:ext cx="203201" cy="203201"/>
            </a:xfrm>
            <a:custGeom>
              <a:avLst/>
              <a:gdLst/>
              <a:ahLst/>
              <a:cxnLst/>
              <a:rect l="0" t="0" r="0" b="0"/>
              <a:pathLst>
                <a:path w="203201" h="203201">
                  <a:moveTo>
                    <a:pt x="0" y="0"/>
                  </a:moveTo>
                  <a:lnTo>
                    <a:pt x="59707" y="59707"/>
                  </a:lnTo>
                  <a:lnTo>
                    <a:pt x="69438" y="68027"/>
                  </a:lnTo>
                  <a:lnTo>
                    <a:pt x="80158" y="76395"/>
                  </a:lnTo>
                  <a:lnTo>
                    <a:pt x="91539" y="84797"/>
                  </a:lnTo>
                  <a:lnTo>
                    <a:pt x="101948" y="94631"/>
                  </a:lnTo>
                  <a:lnTo>
                    <a:pt x="111709" y="105420"/>
                  </a:lnTo>
                  <a:lnTo>
                    <a:pt x="121039" y="116847"/>
                  </a:lnTo>
                  <a:lnTo>
                    <a:pt x="130082" y="127286"/>
                  </a:lnTo>
                  <a:lnTo>
                    <a:pt x="138932" y="137069"/>
                  </a:lnTo>
                  <a:lnTo>
                    <a:pt x="156292" y="155464"/>
                  </a:lnTo>
                  <a:lnTo>
                    <a:pt x="2032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60400" y="1803400"/>
              <a:ext cx="165101" cy="114301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165100" y="0"/>
                  </a:moveTo>
                  <a:lnTo>
                    <a:pt x="151616" y="13484"/>
                  </a:lnTo>
                  <a:lnTo>
                    <a:pt x="143410" y="18867"/>
                  </a:lnTo>
                  <a:lnTo>
                    <a:pt x="133707" y="23866"/>
                  </a:lnTo>
                  <a:lnTo>
                    <a:pt x="123004" y="28611"/>
                  </a:lnTo>
                  <a:lnTo>
                    <a:pt x="111636" y="34596"/>
                  </a:lnTo>
                  <a:lnTo>
                    <a:pt x="99824" y="41408"/>
                  </a:lnTo>
                  <a:lnTo>
                    <a:pt x="87716" y="48772"/>
                  </a:lnTo>
                  <a:lnTo>
                    <a:pt x="76821" y="56503"/>
                  </a:lnTo>
                  <a:lnTo>
                    <a:pt x="66736" y="64480"/>
                  </a:lnTo>
                  <a:lnTo>
                    <a:pt x="57191" y="72620"/>
                  </a:lnTo>
                  <a:lnTo>
                    <a:pt x="48005" y="80869"/>
                  </a:lnTo>
                  <a:lnTo>
                    <a:pt x="39059" y="89190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77900" y="18288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134131" y="1684136"/>
              <a:ext cx="201504" cy="246265"/>
            </a:xfrm>
            <a:custGeom>
              <a:avLst/>
              <a:gdLst/>
              <a:ahLst/>
              <a:cxnLst/>
              <a:rect l="0" t="0" r="0" b="0"/>
              <a:pathLst>
                <a:path w="201504" h="246265">
                  <a:moveTo>
                    <a:pt x="72369" y="30364"/>
                  </a:moveTo>
                  <a:lnTo>
                    <a:pt x="85852" y="16879"/>
                  </a:lnTo>
                  <a:lnTo>
                    <a:pt x="94058" y="11496"/>
                  </a:lnTo>
                  <a:lnTo>
                    <a:pt x="103761" y="6497"/>
                  </a:lnTo>
                  <a:lnTo>
                    <a:pt x="114464" y="1752"/>
                  </a:lnTo>
                  <a:lnTo>
                    <a:pt x="125832" y="0"/>
                  </a:lnTo>
                  <a:lnTo>
                    <a:pt x="137644" y="244"/>
                  </a:lnTo>
                  <a:lnTo>
                    <a:pt x="149752" y="1817"/>
                  </a:lnTo>
                  <a:lnTo>
                    <a:pt x="160647" y="5688"/>
                  </a:lnTo>
                  <a:lnTo>
                    <a:pt x="170732" y="11091"/>
                  </a:lnTo>
                  <a:lnTo>
                    <a:pt x="180277" y="17515"/>
                  </a:lnTo>
                  <a:lnTo>
                    <a:pt x="188052" y="26031"/>
                  </a:lnTo>
                  <a:lnTo>
                    <a:pt x="194647" y="35942"/>
                  </a:lnTo>
                  <a:lnTo>
                    <a:pt x="200454" y="46782"/>
                  </a:lnTo>
                  <a:lnTo>
                    <a:pt x="201503" y="61065"/>
                  </a:lnTo>
                  <a:lnTo>
                    <a:pt x="199381" y="77642"/>
                  </a:lnTo>
                  <a:lnTo>
                    <a:pt x="195143" y="95749"/>
                  </a:lnTo>
                  <a:lnTo>
                    <a:pt x="189496" y="112054"/>
                  </a:lnTo>
                  <a:lnTo>
                    <a:pt x="182909" y="127157"/>
                  </a:lnTo>
                  <a:lnTo>
                    <a:pt x="175696" y="141459"/>
                  </a:lnTo>
                  <a:lnTo>
                    <a:pt x="166653" y="153816"/>
                  </a:lnTo>
                  <a:lnTo>
                    <a:pt x="156392" y="164876"/>
                  </a:lnTo>
                  <a:lnTo>
                    <a:pt x="145317" y="175072"/>
                  </a:lnTo>
                  <a:lnTo>
                    <a:pt x="133701" y="184691"/>
                  </a:lnTo>
                  <a:lnTo>
                    <a:pt x="121724" y="193927"/>
                  </a:lnTo>
                  <a:lnTo>
                    <a:pt x="109505" y="202906"/>
                  </a:lnTo>
                  <a:lnTo>
                    <a:pt x="95715" y="210303"/>
                  </a:lnTo>
                  <a:lnTo>
                    <a:pt x="80877" y="216645"/>
                  </a:lnTo>
                  <a:lnTo>
                    <a:pt x="65341" y="222285"/>
                  </a:lnTo>
                  <a:lnTo>
                    <a:pt x="49339" y="226044"/>
                  </a:lnTo>
                  <a:lnTo>
                    <a:pt x="33027" y="228551"/>
                  </a:lnTo>
                  <a:lnTo>
                    <a:pt x="16507" y="230222"/>
                  </a:lnTo>
                  <a:lnTo>
                    <a:pt x="6905" y="227102"/>
                  </a:lnTo>
                  <a:lnTo>
                    <a:pt x="1915" y="220789"/>
                  </a:lnTo>
                  <a:lnTo>
                    <a:pt x="0" y="212347"/>
                  </a:lnTo>
                  <a:lnTo>
                    <a:pt x="1545" y="202486"/>
                  </a:lnTo>
                  <a:lnTo>
                    <a:pt x="5397" y="191678"/>
                  </a:lnTo>
                  <a:lnTo>
                    <a:pt x="10788" y="180240"/>
                  </a:lnTo>
                  <a:lnTo>
                    <a:pt x="18615" y="171204"/>
                  </a:lnTo>
                  <a:lnTo>
                    <a:pt x="28066" y="163768"/>
                  </a:lnTo>
                  <a:lnTo>
                    <a:pt x="38600" y="157400"/>
                  </a:lnTo>
                  <a:lnTo>
                    <a:pt x="49856" y="151743"/>
                  </a:lnTo>
                  <a:lnTo>
                    <a:pt x="61594" y="146561"/>
                  </a:lnTo>
                  <a:lnTo>
                    <a:pt x="73652" y="141695"/>
                  </a:lnTo>
                  <a:lnTo>
                    <a:pt x="85924" y="141274"/>
                  </a:lnTo>
                  <a:lnTo>
                    <a:pt x="98339" y="143815"/>
                  </a:lnTo>
                  <a:lnTo>
                    <a:pt x="110849" y="148331"/>
                  </a:lnTo>
                  <a:lnTo>
                    <a:pt x="122011" y="155575"/>
                  </a:lnTo>
                  <a:lnTo>
                    <a:pt x="132275" y="164638"/>
                  </a:lnTo>
                  <a:lnTo>
                    <a:pt x="141939" y="174913"/>
                  </a:lnTo>
                  <a:lnTo>
                    <a:pt x="151205" y="185997"/>
                  </a:lnTo>
                  <a:lnTo>
                    <a:pt x="160204" y="197619"/>
                  </a:lnTo>
                  <a:lnTo>
                    <a:pt x="199369" y="2462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473200" y="17907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0" y="0"/>
                  </a:moveTo>
                  <a:lnTo>
                    <a:pt x="35353" y="53029"/>
                  </a:lnTo>
                  <a:lnTo>
                    <a:pt x="43324" y="63575"/>
                  </a:lnTo>
                  <a:lnTo>
                    <a:pt x="51460" y="73428"/>
                  </a:lnTo>
                  <a:lnTo>
                    <a:pt x="59707" y="82818"/>
                  </a:lnTo>
                  <a:lnTo>
                    <a:pt x="69438" y="91901"/>
                  </a:lnTo>
                  <a:lnTo>
                    <a:pt x="80158" y="100778"/>
                  </a:lnTo>
                  <a:lnTo>
                    <a:pt x="91539" y="109519"/>
                  </a:lnTo>
                  <a:lnTo>
                    <a:pt x="103359" y="116757"/>
                  </a:lnTo>
                  <a:lnTo>
                    <a:pt x="115472" y="122993"/>
                  </a:lnTo>
                  <a:lnTo>
                    <a:pt x="1651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460500" y="1803400"/>
              <a:ext cx="139701" cy="152401"/>
            </a:xfrm>
            <a:custGeom>
              <a:avLst/>
              <a:gdLst/>
              <a:ahLst/>
              <a:cxnLst/>
              <a:rect l="0" t="0" r="0" b="0"/>
              <a:pathLst>
                <a:path w="139701" h="152401">
                  <a:moveTo>
                    <a:pt x="139700" y="0"/>
                  </a:moveTo>
                  <a:lnTo>
                    <a:pt x="126216" y="20225"/>
                  </a:lnTo>
                  <a:lnTo>
                    <a:pt x="119421" y="29006"/>
                  </a:lnTo>
                  <a:lnTo>
                    <a:pt x="112070" y="37682"/>
                  </a:lnTo>
                  <a:lnTo>
                    <a:pt x="104346" y="46287"/>
                  </a:lnTo>
                  <a:lnTo>
                    <a:pt x="96375" y="56258"/>
                  </a:lnTo>
                  <a:lnTo>
                    <a:pt x="88239" y="67139"/>
                  </a:lnTo>
                  <a:lnTo>
                    <a:pt x="79992" y="78626"/>
                  </a:lnTo>
                  <a:lnTo>
                    <a:pt x="71672" y="89106"/>
                  </a:lnTo>
                  <a:lnTo>
                    <a:pt x="63304" y="98915"/>
                  </a:lnTo>
                  <a:lnTo>
                    <a:pt x="54902" y="108276"/>
                  </a:lnTo>
                  <a:lnTo>
                    <a:pt x="38041" y="126204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701800" y="18034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20225" y="18657"/>
                  </a:lnTo>
                  <a:lnTo>
                    <a:pt x="31828" y="16672"/>
                  </a:lnTo>
                  <a:lnTo>
                    <a:pt x="45207" y="15348"/>
                  </a:lnTo>
                  <a:lnTo>
                    <a:pt x="59771" y="14465"/>
                  </a:lnTo>
                  <a:lnTo>
                    <a:pt x="73714" y="12465"/>
                  </a:lnTo>
                  <a:lnTo>
                    <a:pt x="87243" y="9721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752600" y="17145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25400" y="0"/>
                  </a:moveTo>
                  <a:lnTo>
                    <a:pt x="18657" y="20225"/>
                  </a:lnTo>
                  <a:lnTo>
                    <a:pt x="16672" y="31828"/>
                  </a:lnTo>
                  <a:lnTo>
                    <a:pt x="15348" y="45207"/>
                  </a:lnTo>
                  <a:lnTo>
                    <a:pt x="14465" y="59771"/>
                  </a:lnTo>
                  <a:lnTo>
                    <a:pt x="13484" y="91006"/>
                  </a:lnTo>
                  <a:lnTo>
                    <a:pt x="13223" y="107237"/>
                  </a:lnTo>
                  <a:lnTo>
                    <a:pt x="11637" y="122291"/>
                  </a:lnTo>
                  <a:lnTo>
                    <a:pt x="9169" y="136561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943100" y="1672759"/>
              <a:ext cx="213092" cy="397342"/>
            </a:xfrm>
            <a:custGeom>
              <a:avLst/>
              <a:gdLst/>
              <a:ahLst/>
              <a:cxnLst/>
              <a:rect l="0" t="0" r="0" b="0"/>
              <a:pathLst>
                <a:path w="213092" h="397342">
                  <a:moveTo>
                    <a:pt x="0" y="16341"/>
                  </a:moveTo>
                  <a:lnTo>
                    <a:pt x="13484" y="2856"/>
                  </a:lnTo>
                  <a:lnTo>
                    <a:pt x="23100" y="296"/>
                  </a:lnTo>
                  <a:lnTo>
                    <a:pt x="35155" y="0"/>
                  </a:lnTo>
                  <a:lnTo>
                    <a:pt x="48837" y="1213"/>
                  </a:lnTo>
                  <a:lnTo>
                    <a:pt x="63602" y="3433"/>
                  </a:lnTo>
                  <a:lnTo>
                    <a:pt x="79090" y="6325"/>
                  </a:lnTo>
                  <a:lnTo>
                    <a:pt x="95060" y="9663"/>
                  </a:lnTo>
                  <a:lnTo>
                    <a:pt x="109940" y="13300"/>
                  </a:lnTo>
                  <a:lnTo>
                    <a:pt x="124093" y="17136"/>
                  </a:lnTo>
                  <a:lnTo>
                    <a:pt x="137762" y="21104"/>
                  </a:lnTo>
                  <a:lnTo>
                    <a:pt x="149697" y="26572"/>
                  </a:lnTo>
                  <a:lnTo>
                    <a:pt x="160475" y="33039"/>
                  </a:lnTo>
                  <a:lnTo>
                    <a:pt x="170483" y="40173"/>
                  </a:lnTo>
                  <a:lnTo>
                    <a:pt x="178567" y="49162"/>
                  </a:lnTo>
                  <a:lnTo>
                    <a:pt x="185366" y="59388"/>
                  </a:lnTo>
                  <a:lnTo>
                    <a:pt x="191311" y="70439"/>
                  </a:lnTo>
                  <a:lnTo>
                    <a:pt x="196685" y="82039"/>
                  </a:lnTo>
                  <a:lnTo>
                    <a:pt x="201679" y="94006"/>
                  </a:lnTo>
                  <a:lnTo>
                    <a:pt x="206419" y="106218"/>
                  </a:lnTo>
                  <a:lnTo>
                    <a:pt x="209579" y="121414"/>
                  </a:lnTo>
                  <a:lnTo>
                    <a:pt x="211686" y="138601"/>
                  </a:lnTo>
                  <a:lnTo>
                    <a:pt x="213091" y="157114"/>
                  </a:lnTo>
                  <a:lnTo>
                    <a:pt x="211205" y="175101"/>
                  </a:lnTo>
                  <a:lnTo>
                    <a:pt x="207125" y="192736"/>
                  </a:lnTo>
                  <a:lnTo>
                    <a:pt x="201583" y="210138"/>
                  </a:lnTo>
                  <a:lnTo>
                    <a:pt x="193655" y="224561"/>
                  </a:lnTo>
                  <a:lnTo>
                    <a:pt x="184137" y="236999"/>
                  </a:lnTo>
                  <a:lnTo>
                    <a:pt x="173558" y="248113"/>
                  </a:lnTo>
                  <a:lnTo>
                    <a:pt x="160860" y="256933"/>
                  </a:lnTo>
                  <a:lnTo>
                    <a:pt x="146751" y="264224"/>
                  </a:lnTo>
                  <a:lnTo>
                    <a:pt x="131701" y="270496"/>
                  </a:lnTo>
                  <a:lnTo>
                    <a:pt x="117434" y="276089"/>
                  </a:lnTo>
                  <a:lnTo>
                    <a:pt x="90292" y="286066"/>
                  </a:lnTo>
                  <a:lnTo>
                    <a:pt x="75717" y="287880"/>
                  </a:lnTo>
                  <a:lnTo>
                    <a:pt x="60356" y="287678"/>
                  </a:lnTo>
                  <a:lnTo>
                    <a:pt x="44470" y="286132"/>
                  </a:lnTo>
                  <a:lnTo>
                    <a:pt x="31058" y="282279"/>
                  </a:lnTo>
                  <a:lnTo>
                    <a:pt x="19294" y="276889"/>
                  </a:lnTo>
                  <a:lnTo>
                    <a:pt x="8629" y="270472"/>
                  </a:lnTo>
                  <a:lnTo>
                    <a:pt x="4341" y="263373"/>
                  </a:lnTo>
                  <a:lnTo>
                    <a:pt x="4305" y="255818"/>
                  </a:lnTo>
                  <a:lnTo>
                    <a:pt x="7103" y="247959"/>
                  </a:lnTo>
                  <a:lnTo>
                    <a:pt x="14613" y="242719"/>
                  </a:lnTo>
                  <a:lnTo>
                    <a:pt x="25264" y="239226"/>
                  </a:lnTo>
                  <a:lnTo>
                    <a:pt x="38009" y="236898"/>
                  </a:lnTo>
                  <a:lnTo>
                    <a:pt x="50739" y="236757"/>
                  </a:lnTo>
                  <a:lnTo>
                    <a:pt x="63459" y="238073"/>
                  </a:lnTo>
                  <a:lnTo>
                    <a:pt x="76173" y="240362"/>
                  </a:lnTo>
                  <a:lnTo>
                    <a:pt x="87471" y="244711"/>
                  </a:lnTo>
                  <a:lnTo>
                    <a:pt x="97825" y="250432"/>
                  </a:lnTo>
                  <a:lnTo>
                    <a:pt x="107550" y="257068"/>
                  </a:lnTo>
                  <a:lnTo>
                    <a:pt x="116855" y="265725"/>
                  </a:lnTo>
                  <a:lnTo>
                    <a:pt x="125881" y="275730"/>
                  </a:lnTo>
                  <a:lnTo>
                    <a:pt x="134721" y="286634"/>
                  </a:lnTo>
                  <a:lnTo>
                    <a:pt x="143436" y="298136"/>
                  </a:lnTo>
                  <a:lnTo>
                    <a:pt x="160645" y="322205"/>
                  </a:lnTo>
                  <a:lnTo>
                    <a:pt x="167774" y="334550"/>
                  </a:lnTo>
                  <a:lnTo>
                    <a:pt x="173938" y="347014"/>
                  </a:lnTo>
                  <a:lnTo>
                    <a:pt x="203200" y="3973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353368" y="1600200"/>
            <a:ext cx="1231333" cy="723901"/>
            <a:chOff x="3353368" y="1600200"/>
            <a:chExt cx="1231333" cy="723901"/>
          </a:xfrm>
        </p:grpSpPr>
        <p:sp>
          <p:nvSpPr>
            <p:cNvPr id="82" name="Freeform 81"/>
            <p:cNvSpPr/>
            <p:nvPr/>
          </p:nvSpPr>
          <p:spPr>
            <a:xfrm>
              <a:off x="3353368" y="1714500"/>
              <a:ext cx="244737" cy="609601"/>
            </a:xfrm>
            <a:custGeom>
              <a:avLst/>
              <a:gdLst/>
              <a:ahLst/>
              <a:cxnLst/>
              <a:rect l="0" t="0" r="0" b="0"/>
              <a:pathLst>
                <a:path w="244737" h="609601">
                  <a:moveTo>
                    <a:pt x="24832" y="0"/>
                  </a:moveTo>
                  <a:lnTo>
                    <a:pt x="18089" y="26967"/>
                  </a:lnTo>
                  <a:lnTo>
                    <a:pt x="16103" y="40556"/>
                  </a:lnTo>
                  <a:lnTo>
                    <a:pt x="14779" y="55259"/>
                  </a:lnTo>
                  <a:lnTo>
                    <a:pt x="13897" y="70706"/>
                  </a:lnTo>
                  <a:lnTo>
                    <a:pt x="11897" y="85237"/>
                  </a:lnTo>
                  <a:lnTo>
                    <a:pt x="9153" y="99158"/>
                  </a:lnTo>
                  <a:lnTo>
                    <a:pt x="5912" y="112672"/>
                  </a:lnTo>
                  <a:lnTo>
                    <a:pt x="3752" y="127325"/>
                  </a:lnTo>
                  <a:lnTo>
                    <a:pt x="2312" y="142739"/>
                  </a:lnTo>
                  <a:lnTo>
                    <a:pt x="1352" y="158659"/>
                  </a:lnTo>
                  <a:lnTo>
                    <a:pt x="285" y="191400"/>
                  </a:lnTo>
                  <a:lnTo>
                    <a:pt x="0" y="208033"/>
                  </a:lnTo>
                  <a:lnTo>
                    <a:pt x="2633" y="221944"/>
                  </a:lnTo>
                  <a:lnTo>
                    <a:pt x="7210" y="234040"/>
                  </a:lnTo>
                  <a:lnTo>
                    <a:pt x="13084" y="244927"/>
                  </a:lnTo>
                  <a:lnTo>
                    <a:pt x="21233" y="253595"/>
                  </a:lnTo>
                  <a:lnTo>
                    <a:pt x="30899" y="260786"/>
                  </a:lnTo>
                  <a:lnTo>
                    <a:pt x="41577" y="266990"/>
                  </a:lnTo>
                  <a:lnTo>
                    <a:pt x="54339" y="269716"/>
                  </a:lnTo>
                  <a:lnTo>
                    <a:pt x="68492" y="270121"/>
                  </a:lnTo>
                  <a:lnTo>
                    <a:pt x="83572" y="268981"/>
                  </a:lnTo>
                  <a:lnTo>
                    <a:pt x="99270" y="265398"/>
                  </a:lnTo>
                  <a:lnTo>
                    <a:pt x="115379" y="260187"/>
                  </a:lnTo>
                  <a:lnTo>
                    <a:pt x="131763" y="253891"/>
                  </a:lnTo>
                  <a:lnTo>
                    <a:pt x="145508" y="246872"/>
                  </a:lnTo>
                  <a:lnTo>
                    <a:pt x="157494" y="239370"/>
                  </a:lnTo>
                  <a:lnTo>
                    <a:pt x="168306" y="231547"/>
                  </a:lnTo>
                  <a:lnTo>
                    <a:pt x="178337" y="222098"/>
                  </a:lnTo>
                  <a:lnTo>
                    <a:pt x="187846" y="211565"/>
                  </a:lnTo>
                  <a:lnTo>
                    <a:pt x="197008" y="200310"/>
                  </a:lnTo>
                  <a:lnTo>
                    <a:pt x="205938" y="188573"/>
                  </a:lnTo>
                  <a:lnTo>
                    <a:pt x="223386" y="164243"/>
                  </a:lnTo>
                  <a:lnTo>
                    <a:pt x="230579" y="150418"/>
                  </a:lnTo>
                  <a:lnTo>
                    <a:pt x="236786" y="135556"/>
                  </a:lnTo>
                  <a:lnTo>
                    <a:pt x="242334" y="120004"/>
                  </a:lnTo>
                  <a:lnTo>
                    <a:pt x="244622" y="115280"/>
                  </a:lnTo>
                  <a:lnTo>
                    <a:pt x="244736" y="117775"/>
                  </a:lnTo>
                  <a:lnTo>
                    <a:pt x="241100" y="134189"/>
                  </a:lnTo>
                  <a:lnTo>
                    <a:pt x="238155" y="144492"/>
                  </a:lnTo>
                  <a:lnTo>
                    <a:pt x="234781" y="155595"/>
                  </a:lnTo>
                  <a:lnTo>
                    <a:pt x="232531" y="170052"/>
                  </a:lnTo>
                  <a:lnTo>
                    <a:pt x="231031" y="186745"/>
                  </a:lnTo>
                  <a:lnTo>
                    <a:pt x="230031" y="204930"/>
                  </a:lnTo>
                  <a:lnTo>
                    <a:pt x="228920" y="243950"/>
                  </a:lnTo>
                  <a:lnTo>
                    <a:pt x="228207" y="326490"/>
                  </a:lnTo>
                  <a:lnTo>
                    <a:pt x="229560" y="344660"/>
                  </a:lnTo>
                  <a:lnTo>
                    <a:pt x="231872" y="361006"/>
                  </a:lnTo>
                  <a:lnTo>
                    <a:pt x="234825" y="376137"/>
                  </a:lnTo>
                  <a:lnTo>
                    <a:pt x="235383" y="391869"/>
                  </a:lnTo>
                  <a:lnTo>
                    <a:pt x="234344" y="408002"/>
                  </a:lnTo>
                  <a:lnTo>
                    <a:pt x="232239" y="424401"/>
                  </a:lnTo>
                  <a:lnTo>
                    <a:pt x="229426" y="440978"/>
                  </a:lnTo>
                  <a:lnTo>
                    <a:pt x="226139" y="457674"/>
                  </a:lnTo>
                  <a:lnTo>
                    <a:pt x="218724" y="491277"/>
                  </a:lnTo>
                  <a:lnTo>
                    <a:pt x="210724" y="525027"/>
                  </a:lnTo>
                  <a:lnTo>
                    <a:pt x="205205" y="540518"/>
                  </a:lnTo>
                  <a:lnTo>
                    <a:pt x="198702" y="555078"/>
                  </a:lnTo>
                  <a:lnTo>
                    <a:pt x="151832" y="609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833889" y="1714500"/>
              <a:ext cx="153912" cy="139701"/>
            </a:xfrm>
            <a:custGeom>
              <a:avLst/>
              <a:gdLst/>
              <a:ahLst/>
              <a:cxnLst/>
              <a:rect l="0" t="0" r="0" b="0"/>
              <a:pathLst>
                <a:path w="153912" h="139701">
                  <a:moveTo>
                    <a:pt x="141211" y="0"/>
                  </a:moveTo>
                  <a:lnTo>
                    <a:pt x="134468" y="20225"/>
                  </a:lnTo>
                  <a:lnTo>
                    <a:pt x="128249" y="29006"/>
                  </a:lnTo>
                  <a:lnTo>
                    <a:pt x="119870" y="37682"/>
                  </a:lnTo>
                  <a:lnTo>
                    <a:pt x="110050" y="46287"/>
                  </a:lnTo>
                  <a:lnTo>
                    <a:pt x="99270" y="54847"/>
                  </a:lnTo>
                  <a:lnTo>
                    <a:pt x="87850" y="63376"/>
                  </a:lnTo>
                  <a:lnTo>
                    <a:pt x="63873" y="80378"/>
                  </a:lnTo>
                  <a:lnTo>
                    <a:pt x="1361" y="122759"/>
                  </a:lnTo>
                  <a:lnTo>
                    <a:pt x="0" y="128406"/>
                  </a:lnTo>
                  <a:lnTo>
                    <a:pt x="6147" y="132171"/>
                  </a:lnTo>
                  <a:lnTo>
                    <a:pt x="17302" y="134680"/>
                  </a:lnTo>
                  <a:lnTo>
                    <a:pt x="30382" y="136353"/>
                  </a:lnTo>
                  <a:lnTo>
                    <a:pt x="44747" y="137469"/>
                  </a:lnTo>
                  <a:lnTo>
                    <a:pt x="59969" y="138212"/>
                  </a:lnTo>
                  <a:lnTo>
                    <a:pt x="95695" y="139038"/>
                  </a:lnTo>
                  <a:lnTo>
                    <a:pt x="153911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848100" y="1948483"/>
              <a:ext cx="190501" cy="7318"/>
            </a:xfrm>
            <a:custGeom>
              <a:avLst/>
              <a:gdLst/>
              <a:ahLst/>
              <a:cxnLst/>
              <a:rect l="0" t="0" r="0" b="0"/>
              <a:pathLst>
                <a:path w="190501" h="7318">
                  <a:moveTo>
                    <a:pt x="0" y="7317"/>
                  </a:moveTo>
                  <a:lnTo>
                    <a:pt x="77448" y="7317"/>
                  </a:lnTo>
                  <a:lnTo>
                    <a:pt x="93965" y="5905"/>
                  </a:lnTo>
                  <a:lnTo>
                    <a:pt x="109210" y="3554"/>
                  </a:lnTo>
                  <a:lnTo>
                    <a:pt x="123607" y="574"/>
                  </a:lnTo>
                  <a:lnTo>
                    <a:pt x="137438" y="0"/>
                  </a:lnTo>
                  <a:lnTo>
                    <a:pt x="150891" y="1028"/>
                  </a:lnTo>
                  <a:lnTo>
                    <a:pt x="190500" y="73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229100" y="1821483"/>
              <a:ext cx="139701" cy="7318"/>
            </a:xfrm>
            <a:custGeom>
              <a:avLst/>
              <a:gdLst/>
              <a:ahLst/>
              <a:cxnLst/>
              <a:rect l="0" t="0" r="0" b="0"/>
              <a:pathLst>
                <a:path w="139701" h="7318">
                  <a:moveTo>
                    <a:pt x="0" y="7317"/>
                  </a:moveTo>
                  <a:lnTo>
                    <a:pt x="20225" y="574"/>
                  </a:lnTo>
                  <a:lnTo>
                    <a:pt x="31828" y="0"/>
                  </a:lnTo>
                  <a:lnTo>
                    <a:pt x="45208" y="1028"/>
                  </a:lnTo>
                  <a:lnTo>
                    <a:pt x="59771" y="3124"/>
                  </a:lnTo>
                  <a:lnTo>
                    <a:pt x="75125" y="4521"/>
                  </a:lnTo>
                  <a:lnTo>
                    <a:pt x="91006" y="5453"/>
                  </a:lnTo>
                  <a:lnTo>
                    <a:pt x="139700" y="73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47122" y="1600200"/>
              <a:ext cx="37579" cy="457201"/>
            </a:xfrm>
            <a:custGeom>
              <a:avLst/>
              <a:gdLst/>
              <a:ahLst/>
              <a:cxnLst/>
              <a:rect l="0" t="0" r="0" b="0"/>
              <a:pathLst>
                <a:path w="37579" h="457201">
                  <a:moveTo>
                    <a:pt x="12178" y="0"/>
                  </a:moveTo>
                  <a:lnTo>
                    <a:pt x="12178" y="70706"/>
                  </a:lnTo>
                  <a:lnTo>
                    <a:pt x="10766" y="86648"/>
                  </a:lnTo>
                  <a:lnTo>
                    <a:pt x="8415" y="102921"/>
                  </a:lnTo>
                  <a:lnTo>
                    <a:pt x="5435" y="119414"/>
                  </a:lnTo>
                  <a:lnTo>
                    <a:pt x="3449" y="136053"/>
                  </a:lnTo>
                  <a:lnTo>
                    <a:pt x="2125" y="152791"/>
                  </a:lnTo>
                  <a:lnTo>
                    <a:pt x="1243" y="169594"/>
                  </a:lnTo>
                  <a:lnTo>
                    <a:pt x="262" y="203315"/>
                  </a:lnTo>
                  <a:lnTo>
                    <a:pt x="0" y="220210"/>
                  </a:lnTo>
                  <a:lnTo>
                    <a:pt x="1237" y="237118"/>
                  </a:lnTo>
                  <a:lnTo>
                    <a:pt x="3473" y="254034"/>
                  </a:lnTo>
                  <a:lnTo>
                    <a:pt x="6374" y="270956"/>
                  </a:lnTo>
                  <a:lnTo>
                    <a:pt x="9720" y="287881"/>
                  </a:lnTo>
                  <a:lnTo>
                    <a:pt x="17200" y="321740"/>
                  </a:lnTo>
                  <a:lnTo>
                    <a:pt x="21170" y="337260"/>
                  </a:lnTo>
                  <a:lnTo>
                    <a:pt x="25228" y="351839"/>
                  </a:lnTo>
                  <a:lnTo>
                    <a:pt x="29345" y="365793"/>
                  </a:lnTo>
                  <a:lnTo>
                    <a:pt x="32089" y="380739"/>
                  </a:lnTo>
                  <a:lnTo>
                    <a:pt x="33918" y="396348"/>
                  </a:lnTo>
                  <a:lnTo>
                    <a:pt x="37578" y="457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86992" y="2235200"/>
            <a:ext cx="1281878" cy="939801"/>
            <a:chOff x="286992" y="2235200"/>
            <a:chExt cx="1281878" cy="939801"/>
          </a:xfrm>
        </p:grpSpPr>
        <p:sp>
          <p:nvSpPr>
            <p:cNvPr id="88" name="Freeform 87"/>
            <p:cNvSpPr/>
            <p:nvPr/>
          </p:nvSpPr>
          <p:spPr>
            <a:xfrm>
              <a:off x="286992" y="2235200"/>
              <a:ext cx="208309" cy="444501"/>
            </a:xfrm>
            <a:custGeom>
              <a:avLst/>
              <a:gdLst/>
              <a:ahLst/>
              <a:cxnLst/>
              <a:rect l="0" t="0" r="0" b="0"/>
              <a:pathLst>
                <a:path w="208309" h="444501">
                  <a:moveTo>
                    <a:pt x="208308" y="0"/>
                  </a:moveTo>
                  <a:lnTo>
                    <a:pt x="194824" y="13484"/>
                  </a:lnTo>
                  <a:lnTo>
                    <a:pt x="186618" y="20278"/>
                  </a:lnTo>
                  <a:lnTo>
                    <a:pt x="176915" y="27629"/>
                  </a:lnTo>
                  <a:lnTo>
                    <a:pt x="154844" y="43324"/>
                  </a:lnTo>
                  <a:lnTo>
                    <a:pt x="130924" y="59707"/>
                  </a:lnTo>
                  <a:lnTo>
                    <a:pt x="118618" y="70849"/>
                  </a:lnTo>
                  <a:lnTo>
                    <a:pt x="106181" y="83921"/>
                  </a:lnTo>
                  <a:lnTo>
                    <a:pt x="93657" y="98281"/>
                  </a:lnTo>
                  <a:lnTo>
                    <a:pt x="82485" y="113498"/>
                  </a:lnTo>
                  <a:lnTo>
                    <a:pt x="72215" y="129287"/>
                  </a:lnTo>
                  <a:lnTo>
                    <a:pt x="62546" y="145458"/>
                  </a:lnTo>
                  <a:lnTo>
                    <a:pt x="53277" y="163294"/>
                  </a:lnTo>
                  <a:lnTo>
                    <a:pt x="44276" y="182240"/>
                  </a:lnTo>
                  <a:lnTo>
                    <a:pt x="35453" y="201927"/>
                  </a:lnTo>
                  <a:lnTo>
                    <a:pt x="28160" y="222106"/>
                  </a:lnTo>
                  <a:lnTo>
                    <a:pt x="21887" y="242615"/>
                  </a:lnTo>
                  <a:lnTo>
                    <a:pt x="1680" y="319484"/>
                  </a:lnTo>
                  <a:lnTo>
                    <a:pt x="0" y="335756"/>
                  </a:lnTo>
                  <a:lnTo>
                    <a:pt x="292" y="350837"/>
                  </a:lnTo>
                  <a:lnTo>
                    <a:pt x="1897" y="365125"/>
                  </a:lnTo>
                  <a:lnTo>
                    <a:pt x="5789" y="377472"/>
                  </a:lnTo>
                  <a:lnTo>
                    <a:pt x="11206" y="388525"/>
                  </a:lnTo>
                  <a:lnTo>
                    <a:pt x="17640" y="398717"/>
                  </a:lnTo>
                  <a:lnTo>
                    <a:pt x="26163" y="408333"/>
                  </a:lnTo>
                  <a:lnTo>
                    <a:pt x="36078" y="417566"/>
                  </a:lnTo>
                  <a:lnTo>
                    <a:pt x="68608" y="444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77118" y="2387600"/>
              <a:ext cx="165231" cy="206089"/>
            </a:xfrm>
            <a:custGeom>
              <a:avLst/>
              <a:gdLst/>
              <a:ahLst/>
              <a:cxnLst/>
              <a:rect l="0" t="0" r="0" b="0"/>
              <a:pathLst>
                <a:path w="165231" h="206089">
                  <a:moveTo>
                    <a:pt x="68982" y="12700"/>
                  </a:moveTo>
                  <a:lnTo>
                    <a:pt x="48756" y="26184"/>
                  </a:lnTo>
                  <a:lnTo>
                    <a:pt x="41386" y="34389"/>
                  </a:lnTo>
                  <a:lnTo>
                    <a:pt x="35063" y="44092"/>
                  </a:lnTo>
                  <a:lnTo>
                    <a:pt x="29436" y="54795"/>
                  </a:lnTo>
                  <a:lnTo>
                    <a:pt x="24273" y="67574"/>
                  </a:lnTo>
                  <a:lnTo>
                    <a:pt x="19420" y="81738"/>
                  </a:lnTo>
                  <a:lnTo>
                    <a:pt x="5849" y="124878"/>
                  </a:lnTo>
                  <a:lnTo>
                    <a:pt x="1493" y="138285"/>
                  </a:lnTo>
                  <a:lnTo>
                    <a:pt x="0" y="151457"/>
                  </a:lnTo>
                  <a:lnTo>
                    <a:pt x="416" y="164471"/>
                  </a:lnTo>
                  <a:lnTo>
                    <a:pt x="2105" y="177380"/>
                  </a:lnTo>
                  <a:lnTo>
                    <a:pt x="8875" y="187398"/>
                  </a:lnTo>
                  <a:lnTo>
                    <a:pt x="19033" y="195487"/>
                  </a:lnTo>
                  <a:lnTo>
                    <a:pt x="31449" y="202291"/>
                  </a:lnTo>
                  <a:lnTo>
                    <a:pt x="45371" y="205416"/>
                  </a:lnTo>
                  <a:lnTo>
                    <a:pt x="60297" y="206088"/>
                  </a:lnTo>
                  <a:lnTo>
                    <a:pt x="75892" y="205126"/>
                  </a:lnTo>
                  <a:lnTo>
                    <a:pt x="90522" y="201661"/>
                  </a:lnTo>
                  <a:lnTo>
                    <a:pt x="104508" y="196530"/>
                  </a:lnTo>
                  <a:lnTo>
                    <a:pt x="118066" y="190286"/>
                  </a:lnTo>
                  <a:lnTo>
                    <a:pt x="129927" y="183302"/>
                  </a:lnTo>
                  <a:lnTo>
                    <a:pt x="140656" y="175823"/>
                  </a:lnTo>
                  <a:lnTo>
                    <a:pt x="150631" y="168015"/>
                  </a:lnTo>
                  <a:lnTo>
                    <a:pt x="157281" y="157166"/>
                  </a:lnTo>
                  <a:lnTo>
                    <a:pt x="161715" y="144288"/>
                  </a:lnTo>
                  <a:lnTo>
                    <a:pt x="164670" y="130058"/>
                  </a:lnTo>
                  <a:lnTo>
                    <a:pt x="165230" y="116339"/>
                  </a:lnTo>
                  <a:lnTo>
                    <a:pt x="164191" y="102959"/>
                  </a:lnTo>
                  <a:lnTo>
                    <a:pt x="162088" y="89806"/>
                  </a:lnTo>
                  <a:lnTo>
                    <a:pt x="156453" y="76804"/>
                  </a:lnTo>
                  <a:lnTo>
                    <a:pt x="148462" y="63902"/>
                  </a:lnTo>
                  <a:lnTo>
                    <a:pt x="138902" y="51068"/>
                  </a:lnTo>
                  <a:lnTo>
                    <a:pt x="129706" y="39690"/>
                  </a:lnTo>
                  <a:lnTo>
                    <a:pt x="120754" y="29282"/>
                  </a:lnTo>
                  <a:lnTo>
                    <a:pt x="9438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11200" y="2489200"/>
              <a:ext cx="67532" cy="203201"/>
            </a:xfrm>
            <a:custGeom>
              <a:avLst/>
              <a:gdLst/>
              <a:ahLst/>
              <a:cxnLst/>
              <a:rect l="0" t="0" r="0" b="0"/>
              <a:pathLst>
                <a:path w="67532" h="203201">
                  <a:moveTo>
                    <a:pt x="25400" y="0"/>
                  </a:moveTo>
                  <a:lnTo>
                    <a:pt x="38883" y="20225"/>
                  </a:lnTo>
                  <a:lnTo>
                    <a:pt x="44267" y="30417"/>
                  </a:lnTo>
                  <a:lnTo>
                    <a:pt x="49266" y="41444"/>
                  </a:lnTo>
                  <a:lnTo>
                    <a:pt x="54011" y="53029"/>
                  </a:lnTo>
                  <a:lnTo>
                    <a:pt x="58585" y="66397"/>
                  </a:lnTo>
                  <a:lnTo>
                    <a:pt x="63045" y="80953"/>
                  </a:lnTo>
                  <a:lnTo>
                    <a:pt x="67430" y="96302"/>
                  </a:lnTo>
                  <a:lnTo>
                    <a:pt x="67531" y="110768"/>
                  </a:lnTo>
                  <a:lnTo>
                    <a:pt x="64776" y="124645"/>
                  </a:lnTo>
                  <a:lnTo>
                    <a:pt x="60117" y="138130"/>
                  </a:lnTo>
                  <a:lnTo>
                    <a:pt x="54189" y="149942"/>
                  </a:lnTo>
                  <a:lnTo>
                    <a:pt x="47415" y="160639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45315" y="2374900"/>
              <a:ext cx="146409" cy="206933"/>
            </a:xfrm>
            <a:custGeom>
              <a:avLst/>
              <a:gdLst/>
              <a:ahLst/>
              <a:cxnLst/>
              <a:rect l="0" t="0" r="0" b="0"/>
              <a:pathLst>
                <a:path w="146409" h="206933">
                  <a:moveTo>
                    <a:pt x="56385" y="0"/>
                  </a:moveTo>
                  <a:lnTo>
                    <a:pt x="42901" y="13484"/>
                  </a:lnTo>
                  <a:lnTo>
                    <a:pt x="37517" y="21689"/>
                  </a:lnTo>
                  <a:lnTo>
                    <a:pt x="32518" y="31392"/>
                  </a:lnTo>
                  <a:lnTo>
                    <a:pt x="27773" y="42095"/>
                  </a:lnTo>
                  <a:lnTo>
                    <a:pt x="23199" y="53463"/>
                  </a:lnTo>
                  <a:lnTo>
                    <a:pt x="14354" y="77383"/>
                  </a:lnTo>
                  <a:lnTo>
                    <a:pt x="1441" y="114650"/>
                  </a:lnTo>
                  <a:lnTo>
                    <a:pt x="0" y="127233"/>
                  </a:lnTo>
                  <a:lnTo>
                    <a:pt x="450" y="139855"/>
                  </a:lnTo>
                  <a:lnTo>
                    <a:pt x="2162" y="152503"/>
                  </a:lnTo>
                  <a:lnTo>
                    <a:pt x="6125" y="163758"/>
                  </a:lnTo>
                  <a:lnTo>
                    <a:pt x="11589" y="174083"/>
                  </a:lnTo>
                  <a:lnTo>
                    <a:pt x="18054" y="183788"/>
                  </a:lnTo>
                  <a:lnTo>
                    <a:pt x="26598" y="191670"/>
                  </a:lnTo>
                  <a:lnTo>
                    <a:pt x="36527" y="198335"/>
                  </a:lnTo>
                  <a:lnTo>
                    <a:pt x="47379" y="204190"/>
                  </a:lnTo>
                  <a:lnTo>
                    <a:pt x="58848" y="206682"/>
                  </a:lnTo>
                  <a:lnTo>
                    <a:pt x="70727" y="206932"/>
                  </a:lnTo>
                  <a:lnTo>
                    <a:pt x="82879" y="205688"/>
                  </a:lnTo>
                  <a:lnTo>
                    <a:pt x="93803" y="202036"/>
                  </a:lnTo>
                  <a:lnTo>
                    <a:pt x="103908" y="196780"/>
                  </a:lnTo>
                  <a:lnTo>
                    <a:pt x="113467" y="190453"/>
                  </a:lnTo>
                  <a:lnTo>
                    <a:pt x="122662" y="180591"/>
                  </a:lnTo>
                  <a:lnTo>
                    <a:pt x="131614" y="168371"/>
                  </a:lnTo>
                  <a:lnTo>
                    <a:pt x="140404" y="154581"/>
                  </a:lnTo>
                  <a:lnTo>
                    <a:pt x="144853" y="139743"/>
                  </a:lnTo>
                  <a:lnTo>
                    <a:pt x="146408" y="124206"/>
                  </a:lnTo>
                  <a:lnTo>
                    <a:pt x="146033" y="108204"/>
                  </a:lnTo>
                  <a:lnTo>
                    <a:pt x="144373" y="93302"/>
                  </a:lnTo>
                  <a:lnTo>
                    <a:pt x="141854" y="79135"/>
                  </a:lnTo>
                  <a:lnTo>
                    <a:pt x="138764" y="65456"/>
                  </a:lnTo>
                  <a:lnTo>
                    <a:pt x="133882" y="53515"/>
                  </a:lnTo>
                  <a:lnTo>
                    <a:pt x="127805" y="42732"/>
                  </a:lnTo>
                  <a:lnTo>
                    <a:pt x="944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54100" y="2286000"/>
              <a:ext cx="144817" cy="381001"/>
            </a:xfrm>
            <a:custGeom>
              <a:avLst/>
              <a:gdLst/>
              <a:ahLst/>
              <a:cxnLst/>
              <a:rect l="0" t="0" r="0" b="0"/>
              <a:pathLst>
                <a:path w="144817" h="381001">
                  <a:moveTo>
                    <a:pt x="0" y="0"/>
                  </a:moveTo>
                  <a:lnTo>
                    <a:pt x="20225" y="20225"/>
                  </a:lnTo>
                  <a:lnTo>
                    <a:pt x="30417" y="29006"/>
                  </a:lnTo>
                  <a:lnTo>
                    <a:pt x="41444" y="37682"/>
                  </a:lnTo>
                  <a:lnTo>
                    <a:pt x="53029" y="46287"/>
                  </a:lnTo>
                  <a:lnTo>
                    <a:pt x="63575" y="57669"/>
                  </a:lnTo>
                  <a:lnTo>
                    <a:pt x="73428" y="70902"/>
                  </a:lnTo>
                  <a:lnTo>
                    <a:pt x="109519" y="125953"/>
                  </a:lnTo>
                  <a:lnTo>
                    <a:pt x="116757" y="140413"/>
                  </a:lnTo>
                  <a:lnTo>
                    <a:pt x="122993" y="155697"/>
                  </a:lnTo>
                  <a:lnTo>
                    <a:pt x="143141" y="214042"/>
                  </a:lnTo>
                  <a:lnTo>
                    <a:pt x="144816" y="227361"/>
                  </a:lnTo>
                  <a:lnTo>
                    <a:pt x="144522" y="240474"/>
                  </a:lnTo>
                  <a:lnTo>
                    <a:pt x="142914" y="253449"/>
                  </a:lnTo>
                  <a:lnTo>
                    <a:pt x="139021" y="266333"/>
                  </a:lnTo>
                  <a:lnTo>
                    <a:pt x="133602" y="279155"/>
                  </a:lnTo>
                  <a:lnTo>
                    <a:pt x="127168" y="291937"/>
                  </a:lnTo>
                  <a:lnTo>
                    <a:pt x="118645" y="303280"/>
                  </a:lnTo>
                  <a:lnTo>
                    <a:pt x="108730" y="313664"/>
                  </a:lnTo>
                  <a:lnTo>
                    <a:pt x="97886" y="323409"/>
                  </a:lnTo>
                  <a:lnTo>
                    <a:pt x="74549" y="345526"/>
                  </a:lnTo>
                  <a:lnTo>
                    <a:pt x="12700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25457" y="2819400"/>
              <a:ext cx="298152" cy="351542"/>
            </a:xfrm>
            <a:custGeom>
              <a:avLst/>
              <a:gdLst/>
              <a:ahLst/>
              <a:cxnLst/>
              <a:rect l="0" t="0" r="0" b="0"/>
              <a:pathLst>
                <a:path w="298152" h="351542">
                  <a:moveTo>
                    <a:pt x="134943" y="0"/>
                  </a:moveTo>
                  <a:lnTo>
                    <a:pt x="114717" y="6742"/>
                  </a:lnTo>
                  <a:lnTo>
                    <a:pt x="105936" y="11550"/>
                  </a:lnTo>
                  <a:lnTo>
                    <a:pt x="97261" y="17577"/>
                  </a:lnTo>
                  <a:lnTo>
                    <a:pt x="88655" y="24418"/>
                  </a:lnTo>
                  <a:lnTo>
                    <a:pt x="80095" y="33212"/>
                  </a:lnTo>
                  <a:lnTo>
                    <a:pt x="71566" y="43308"/>
                  </a:lnTo>
                  <a:lnTo>
                    <a:pt x="63058" y="54272"/>
                  </a:lnTo>
                  <a:lnTo>
                    <a:pt x="54564" y="65814"/>
                  </a:lnTo>
                  <a:lnTo>
                    <a:pt x="37600" y="89928"/>
                  </a:lnTo>
                  <a:lnTo>
                    <a:pt x="29125" y="103696"/>
                  </a:lnTo>
                  <a:lnTo>
                    <a:pt x="20653" y="118520"/>
                  </a:lnTo>
                  <a:lnTo>
                    <a:pt x="12183" y="134046"/>
                  </a:lnTo>
                  <a:lnTo>
                    <a:pt x="6536" y="150042"/>
                  </a:lnTo>
                  <a:lnTo>
                    <a:pt x="2772" y="166350"/>
                  </a:lnTo>
                  <a:lnTo>
                    <a:pt x="262" y="182867"/>
                  </a:lnTo>
                  <a:lnTo>
                    <a:pt x="0" y="199522"/>
                  </a:lnTo>
                  <a:lnTo>
                    <a:pt x="1236" y="216270"/>
                  </a:lnTo>
                  <a:lnTo>
                    <a:pt x="3472" y="233080"/>
                  </a:lnTo>
                  <a:lnTo>
                    <a:pt x="9195" y="248520"/>
                  </a:lnTo>
                  <a:lnTo>
                    <a:pt x="17244" y="263046"/>
                  </a:lnTo>
                  <a:lnTo>
                    <a:pt x="53838" y="316778"/>
                  </a:lnTo>
                  <a:lnTo>
                    <a:pt x="65351" y="326896"/>
                  </a:lnTo>
                  <a:lnTo>
                    <a:pt x="78670" y="335053"/>
                  </a:lnTo>
                  <a:lnTo>
                    <a:pt x="93194" y="341902"/>
                  </a:lnTo>
                  <a:lnTo>
                    <a:pt x="109933" y="346468"/>
                  </a:lnTo>
                  <a:lnTo>
                    <a:pt x="128147" y="349512"/>
                  </a:lnTo>
                  <a:lnTo>
                    <a:pt x="147345" y="351541"/>
                  </a:lnTo>
                  <a:lnTo>
                    <a:pt x="164378" y="351483"/>
                  </a:lnTo>
                  <a:lnTo>
                    <a:pt x="179966" y="350033"/>
                  </a:lnTo>
                  <a:lnTo>
                    <a:pt x="194592" y="347655"/>
                  </a:lnTo>
                  <a:lnTo>
                    <a:pt x="209986" y="343248"/>
                  </a:lnTo>
                  <a:lnTo>
                    <a:pt x="225894" y="337487"/>
                  </a:lnTo>
                  <a:lnTo>
                    <a:pt x="242143" y="330824"/>
                  </a:lnTo>
                  <a:lnTo>
                    <a:pt x="255799" y="322149"/>
                  </a:lnTo>
                  <a:lnTo>
                    <a:pt x="267724" y="312133"/>
                  </a:lnTo>
                  <a:lnTo>
                    <a:pt x="278497" y="301222"/>
                  </a:lnTo>
                  <a:lnTo>
                    <a:pt x="285679" y="286892"/>
                  </a:lnTo>
                  <a:lnTo>
                    <a:pt x="290467" y="270283"/>
                  </a:lnTo>
                  <a:lnTo>
                    <a:pt x="293659" y="252155"/>
                  </a:lnTo>
                  <a:lnTo>
                    <a:pt x="295787" y="234426"/>
                  </a:lnTo>
                  <a:lnTo>
                    <a:pt x="297205" y="216961"/>
                  </a:lnTo>
                  <a:lnTo>
                    <a:pt x="298151" y="199674"/>
                  </a:lnTo>
                  <a:lnTo>
                    <a:pt x="295959" y="182505"/>
                  </a:lnTo>
                  <a:lnTo>
                    <a:pt x="291676" y="165414"/>
                  </a:lnTo>
                  <a:lnTo>
                    <a:pt x="285998" y="148376"/>
                  </a:lnTo>
                  <a:lnTo>
                    <a:pt x="279391" y="132784"/>
                  </a:lnTo>
                  <a:lnTo>
                    <a:pt x="272163" y="118156"/>
                  </a:lnTo>
                  <a:lnTo>
                    <a:pt x="264523" y="104170"/>
                  </a:lnTo>
                  <a:lnTo>
                    <a:pt x="255196" y="90613"/>
                  </a:lnTo>
                  <a:lnTo>
                    <a:pt x="244745" y="77342"/>
                  </a:lnTo>
                  <a:lnTo>
                    <a:pt x="233544" y="64261"/>
                  </a:lnTo>
                  <a:lnTo>
                    <a:pt x="220432" y="54130"/>
                  </a:lnTo>
                  <a:lnTo>
                    <a:pt x="206047" y="45964"/>
                  </a:lnTo>
                  <a:lnTo>
                    <a:pt x="190812" y="39109"/>
                  </a:lnTo>
                  <a:lnTo>
                    <a:pt x="175011" y="34539"/>
                  </a:lnTo>
                  <a:lnTo>
                    <a:pt x="158833" y="31493"/>
                  </a:lnTo>
                  <a:lnTo>
                    <a:pt x="109543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77900" y="2832100"/>
              <a:ext cx="152812" cy="228601"/>
            </a:xfrm>
            <a:custGeom>
              <a:avLst/>
              <a:gdLst/>
              <a:ahLst/>
              <a:cxnLst/>
              <a:rect l="0" t="0" r="0" b="0"/>
              <a:pathLst>
                <a:path w="152812" h="228601">
                  <a:moveTo>
                    <a:pt x="12700" y="0"/>
                  </a:moveTo>
                  <a:lnTo>
                    <a:pt x="48053" y="35353"/>
                  </a:lnTo>
                  <a:lnTo>
                    <a:pt x="57435" y="43324"/>
                  </a:lnTo>
                  <a:lnTo>
                    <a:pt x="67923" y="51460"/>
                  </a:lnTo>
                  <a:lnTo>
                    <a:pt x="79149" y="59707"/>
                  </a:lnTo>
                  <a:lnTo>
                    <a:pt x="102910" y="76395"/>
                  </a:lnTo>
                  <a:lnTo>
                    <a:pt x="115173" y="84797"/>
                  </a:lnTo>
                  <a:lnTo>
                    <a:pt x="126171" y="93220"/>
                  </a:lnTo>
                  <a:lnTo>
                    <a:pt x="136325" y="101657"/>
                  </a:lnTo>
                  <a:lnTo>
                    <a:pt x="145916" y="110105"/>
                  </a:lnTo>
                  <a:lnTo>
                    <a:pt x="150900" y="119970"/>
                  </a:lnTo>
                  <a:lnTo>
                    <a:pt x="152811" y="130780"/>
                  </a:lnTo>
                  <a:lnTo>
                    <a:pt x="152674" y="142220"/>
                  </a:lnTo>
                  <a:lnTo>
                    <a:pt x="148349" y="151257"/>
                  </a:lnTo>
                  <a:lnTo>
                    <a:pt x="141232" y="158694"/>
                  </a:lnTo>
                  <a:lnTo>
                    <a:pt x="132255" y="165062"/>
                  </a:lnTo>
                  <a:lnTo>
                    <a:pt x="122036" y="170719"/>
                  </a:lnTo>
                  <a:lnTo>
                    <a:pt x="110991" y="175902"/>
                  </a:lnTo>
                  <a:lnTo>
                    <a:pt x="99394" y="180768"/>
                  </a:lnTo>
                  <a:lnTo>
                    <a:pt x="87429" y="185423"/>
                  </a:lnTo>
                  <a:lnTo>
                    <a:pt x="62846" y="194358"/>
                  </a:lnTo>
                  <a:lnTo>
                    <a:pt x="37809" y="203033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337973" y="2873730"/>
              <a:ext cx="230897" cy="301271"/>
            </a:xfrm>
            <a:custGeom>
              <a:avLst/>
              <a:gdLst/>
              <a:ahLst/>
              <a:cxnLst/>
              <a:rect l="0" t="0" r="0" b="0"/>
              <a:pathLst>
                <a:path w="230897" h="301271">
                  <a:moveTo>
                    <a:pt x="46327" y="21870"/>
                  </a:moveTo>
                  <a:lnTo>
                    <a:pt x="59810" y="8385"/>
                  </a:lnTo>
                  <a:lnTo>
                    <a:pt x="69427" y="4414"/>
                  </a:lnTo>
                  <a:lnTo>
                    <a:pt x="81482" y="1765"/>
                  </a:lnTo>
                  <a:lnTo>
                    <a:pt x="95164" y="0"/>
                  </a:lnTo>
                  <a:lnTo>
                    <a:pt x="109929" y="234"/>
                  </a:lnTo>
                  <a:lnTo>
                    <a:pt x="125417" y="1802"/>
                  </a:lnTo>
                  <a:lnTo>
                    <a:pt x="141387" y="4258"/>
                  </a:lnTo>
                  <a:lnTo>
                    <a:pt x="156267" y="8717"/>
                  </a:lnTo>
                  <a:lnTo>
                    <a:pt x="170420" y="14512"/>
                  </a:lnTo>
                  <a:lnTo>
                    <a:pt x="184089" y="21198"/>
                  </a:lnTo>
                  <a:lnTo>
                    <a:pt x="196024" y="29889"/>
                  </a:lnTo>
                  <a:lnTo>
                    <a:pt x="206802" y="39916"/>
                  </a:lnTo>
                  <a:lnTo>
                    <a:pt x="216810" y="50834"/>
                  </a:lnTo>
                  <a:lnTo>
                    <a:pt x="223482" y="65168"/>
                  </a:lnTo>
                  <a:lnTo>
                    <a:pt x="227930" y="81779"/>
                  </a:lnTo>
                  <a:lnTo>
                    <a:pt x="230896" y="99910"/>
                  </a:lnTo>
                  <a:lnTo>
                    <a:pt x="230050" y="116229"/>
                  </a:lnTo>
                  <a:lnTo>
                    <a:pt x="226665" y="131343"/>
                  </a:lnTo>
                  <a:lnTo>
                    <a:pt x="221585" y="145652"/>
                  </a:lnTo>
                  <a:lnTo>
                    <a:pt x="215377" y="159424"/>
                  </a:lnTo>
                  <a:lnTo>
                    <a:pt x="208416" y="172839"/>
                  </a:lnTo>
                  <a:lnTo>
                    <a:pt x="200953" y="186016"/>
                  </a:lnTo>
                  <a:lnTo>
                    <a:pt x="191744" y="199034"/>
                  </a:lnTo>
                  <a:lnTo>
                    <a:pt x="181371" y="211946"/>
                  </a:lnTo>
                  <a:lnTo>
                    <a:pt x="170223" y="224787"/>
                  </a:lnTo>
                  <a:lnTo>
                    <a:pt x="158558" y="234759"/>
                  </a:lnTo>
                  <a:lnTo>
                    <a:pt x="146547" y="242818"/>
                  </a:lnTo>
                  <a:lnTo>
                    <a:pt x="134307" y="249602"/>
                  </a:lnTo>
                  <a:lnTo>
                    <a:pt x="120502" y="255535"/>
                  </a:lnTo>
                  <a:lnTo>
                    <a:pt x="105655" y="260902"/>
                  </a:lnTo>
                  <a:lnTo>
                    <a:pt x="90112" y="265891"/>
                  </a:lnTo>
                  <a:lnTo>
                    <a:pt x="74106" y="267806"/>
                  </a:lnTo>
                  <a:lnTo>
                    <a:pt x="57791" y="267672"/>
                  </a:lnTo>
                  <a:lnTo>
                    <a:pt x="41269" y="266171"/>
                  </a:lnTo>
                  <a:lnTo>
                    <a:pt x="27433" y="262348"/>
                  </a:lnTo>
                  <a:lnTo>
                    <a:pt x="15386" y="256978"/>
                  </a:lnTo>
                  <a:lnTo>
                    <a:pt x="4533" y="250575"/>
                  </a:lnTo>
                  <a:lnTo>
                    <a:pt x="120" y="242073"/>
                  </a:lnTo>
                  <a:lnTo>
                    <a:pt x="0" y="232172"/>
                  </a:lnTo>
                  <a:lnTo>
                    <a:pt x="2742" y="221338"/>
                  </a:lnTo>
                  <a:lnTo>
                    <a:pt x="10215" y="215526"/>
                  </a:lnTo>
                  <a:lnTo>
                    <a:pt x="20841" y="213063"/>
                  </a:lnTo>
                  <a:lnTo>
                    <a:pt x="33569" y="212832"/>
                  </a:lnTo>
                  <a:lnTo>
                    <a:pt x="46288" y="215500"/>
                  </a:lnTo>
                  <a:lnTo>
                    <a:pt x="59001" y="220101"/>
                  </a:lnTo>
                  <a:lnTo>
                    <a:pt x="71710" y="225990"/>
                  </a:lnTo>
                  <a:lnTo>
                    <a:pt x="83004" y="232739"/>
                  </a:lnTo>
                  <a:lnTo>
                    <a:pt x="93356" y="240060"/>
                  </a:lnTo>
                  <a:lnTo>
                    <a:pt x="103080" y="247763"/>
                  </a:lnTo>
                  <a:lnTo>
                    <a:pt x="112384" y="255721"/>
                  </a:lnTo>
                  <a:lnTo>
                    <a:pt x="121409" y="263848"/>
                  </a:lnTo>
                  <a:lnTo>
                    <a:pt x="147927" y="301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754365" y="2933700"/>
            <a:ext cx="356834" cy="228601"/>
            <a:chOff x="1754365" y="2933700"/>
            <a:chExt cx="356834" cy="228601"/>
          </a:xfrm>
        </p:grpSpPr>
        <p:sp>
          <p:nvSpPr>
            <p:cNvPr id="97" name="Freeform 96"/>
            <p:cNvSpPr/>
            <p:nvPr/>
          </p:nvSpPr>
          <p:spPr>
            <a:xfrm>
              <a:off x="1754365" y="2983827"/>
              <a:ext cx="214136" cy="178474"/>
            </a:xfrm>
            <a:custGeom>
              <a:avLst/>
              <a:gdLst/>
              <a:ahLst/>
              <a:cxnLst/>
              <a:rect l="0" t="0" r="0" b="0"/>
              <a:pathLst>
                <a:path w="214136" h="178474">
                  <a:moveTo>
                    <a:pt x="10935" y="13373"/>
                  </a:moveTo>
                  <a:lnTo>
                    <a:pt x="4192" y="40340"/>
                  </a:lnTo>
                  <a:lnTo>
                    <a:pt x="2207" y="55340"/>
                  </a:lnTo>
                  <a:lnTo>
                    <a:pt x="883" y="72395"/>
                  </a:lnTo>
                  <a:lnTo>
                    <a:pt x="0" y="90821"/>
                  </a:lnTo>
                  <a:lnTo>
                    <a:pt x="823" y="97460"/>
                  </a:lnTo>
                  <a:lnTo>
                    <a:pt x="2782" y="96242"/>
                  </a:lnTo>
                  <a:lnTo>
                    <a:pt x="5500" y="89786"/>
                  </a:lnTo>
                  <a:lnTo>
                    <a:pt x="10133" y="82659"/>
                  </a:lnTo>
                  <a:lnTo>
                    <a:pt x="16045" y="75086"/>
                  </a:lnTo>
                  <a:lnTo>
                    <a:pt x="22808" y="67215"/>
                  </a:lnTo>
                  <a:lnTo>
                    <a:pt x="30139" y="57734"/>
                  </a:lnTo>
                  <a:lnTo>
                    <a:pt x="37849" y="47180"/>
                  </a:lnTo>
                  <a:lnTo>
                    <a:pt x="45811" y="35911"/>
                  </a:lnTo>
                  <a:lnTo>
                    <a:pt x="53941" y="25576"/>
                  </a:lnTo>
                  <a:lnTo>
                    <a:pt x="62183" y="15864"/>
                  </a:lnTo>
                  <a:lnTo>
                    <a:pt x="70500" y="6567"/>
                  </a:lnTo>
                  <a:lnTo>
                    <a:pt x="81689" y="1780"/>
                  </a:lnTo>
                  <a:lnTo>
                    <a:pt x="94794" y="0"/>
                  </a:lnTo>
                  <a:lnTo>
                    <a:pt x="109174" y="224"/>
                  </a:lnTo>
                  <a:lnTo>
                    <a:pt x="121583" y="6018"/>
                  </a:lnTo>
                  <a:lnTo>
                    <a:pt x="132678" y="15525"/>
                  </a:lnTo>
                  <a:lnTo>
                    <a:pt x="142897" y="27507"/>
                  </a:lnTo>
                  <a:lnTo>
                    <a:pt x="151121" y="39729"/>
                  </a:lnTo>
                  <a:lnTo>
                    <a:pt x="158014" y="52110"/>
                  </a:lnTo>
                  <a:lnTo>
                    <a:pt x="164021" y="64598"/>
                  </a:lnTo>
                  <a:lnTo>
                    <a:pt x="169436" y="77156"/>
                  </a:lnTo>
                  <a:lnTo>
                    <a:pt x="174458" y="89761"/>
                  </a:lnTo>
                  <a:lnTo>
                    <a:pt x="183800" y="115056"/>
                  </a:lnTo>
                  <a:lnTo>
                    <a:pt x="188267" y="127728"/>
                  </a:lnTo>
                  <a:lnTo>
                    <a:pt x="214135" y="1784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976746" y="2933700"/>
              <a:ext cx="134453" cy="168855"/>
            </a:xfrm>
            <a:custGeom>
              <a:avLst/>
              <a:gdLst/>
              <a:ahLst/>
              <a:cxnLst/>
              <a:rect l="0" t="0" r="0" b="0"/>
              <a:pathLst>
                <a:path w="134453" h="168855">
                  <a:moveTo>
                    <a:pt x="29854" y="25400"/>
                  </a:moveTo>
                  <a:lnTo>
                    <a:pt x="0" y="114960"/>
                  </a:lnTo>
                  <a:lnTo>
                    <a:pt x="73" y="126029"/>
                  </a:lnTo>
                  <a:lnTo>
                    <a:pt x="2944" y="136230"/>
                  </a:lnTo>
                  <a:lnTo>
                    <a:pt x="7681" y="145853"/>
                  </a:lnTo>
                  <a:lnTo>
                    <a:pt x="15072" y="153680"/>
                  </a:lnTo>
                  <a:lnTo>
                    <a:pt x="24232" y="160309"/>
                  </a:lnTo>
                  <a:lnTo>
                    <a:pt x="34573" y="166139"/>
                  </a:lnTo>
                  <a:lnTo>
                    <a:pt x="45700" y="168615"/>
                  </a:lnTo>
                  <a:lnTo>
                    <a:pt x="57351" y="168854"/>
                  </a:lnTo>
                  <a:lnTo>
                    <a:pt x="69352" y="167602"/>
                  </a:lnTo>
                  <a:lnTo>
                    <a:pt x="81586" y="163946"/>
                  </a:lnTo>
                  <a:lnTo>
                    <a:pt x="93975" y="158686"/>
                  </a:lnTo>
                  <a:lnTo>
                    <a:pt x="106468" y="152357"/>
                  </a:lnTo>
                  <a:lnTo>
                    <a:pt x="116208" y="142494"/>
                  </a:lnTo>
                  <a:lnTo>
                    <a:pt x="124112" y="130273"/>
                  </a:lnTo>
                  <a:lnTo>
                    <a:pt x="130792" y="116482"/>
                  </a:lnTo>
                  <a:lnTo>
                    <a:pt x="133835" y="103055"/>
                  </a:lnTo>
                  <a:lnTo>
                    <a:pt x="134452" y="89870"/>
                  </a:lnTo>
                  <a:lnTo>
                    <a:pt x="133453" y="76846"/>
                  </a:lnTo>
                  <a:lnTo>
                    <a:pt x="129964" y="63931"/>
                  </a:lnTo>
                  <a:lnTo>
                    <a:pt x="124816" y="51087"/>
                  </a:lnTo>
                  <a:lnTo>
                    <a:pt x="118562" y="38291"/>
                  </a:lnTo>
                  <a:lnTo>
                    <a:pt x="108748" y="28350"/>
                  </a:lnTo>
                  <a:lnTo>
                    <a:pt x="96561" y="20310"/>
                  </a:lnTo>
                  <a:lnTo>
                    <a:pt x="5525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616700" y="647700"/>
            <a:ext cx="3213101" cy="2070101"/>
            <a:chOff x="6616700" y="647700"/>
            <a:chExt cx="3213101" cy="2070101"/>
          </a:xfrm>
        </p:grpSpPr>
        <p:sp>
          <p:nvSpPr>
            <p:cNvPr id="100" name="Freeform 99"/>
            <p:cNvSpPr/>
            <p:nvPr/>
          </p:nvSpPr>
          <p:spPr>
            <a:xfrm>
              <a:off x="6616700" y="647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629400" y="647700"/>
              <a:ext cx="3009901" cy="139701"/>
            </a:xfrm>
            <a:custGeom>
              <a:avLst/>
              <a:gdLst/>
              <a:ahLst/>
              <a:cxnLst/>
              <a:rect l="0" t="0" r="0" b="0"/>
              <a:pathLst>
                <a:path w="3009901" h="139701">
                  <a:moveTo>
                    <a:pt x="0" y="0"/>
                  </a:moveTo>
                  <a:lnTo>
                    <a:pt x="13484" y="13483"/>
                  </a:lnTo>
                  <a:lnTo>
                    <a:pt x="23100" y="17455"/>
                  </a:lnTo>
                  <a:lnTo>
                    <a:pt x="35155" y="20104"/>
                  </a:lnTo>
                  <a:lnTo>
                    <a:pt x="62191" y="24457"/>
                  </a:lnTo>
                  <a:lnTo>
                    <a:pt x="75327" y="27593"/>
                  </a:lnTo>
                  <a:lnTo>
                    <a:pt x="88318" y="31095"/>
                  </a:lnTo>
                  <a:lnTo>
                    <a:pt x="117804" y="34987"/>
                  </a:lnTo>
                  <a:lnTo>
                    <a:pt x="148313" y="38127"/>
                  </a:lnTo>
                  <a:lnTo>
                    <a:pt x="162375" y="40940"/>
                  </a:lnTo>
                  <a:lnTo>
                    <a:pt x="175983" y="44227"/>
                  </a:lnTo>
                  <a:lnTo>
                    <a:pt x="189289" y="47829"/>
                  </a:lnTo>
                  <a:lnTo>
                    <a:pt x="215361" y="55594"/>
                  </a:lnTo>
                  <a:lnTo>
                    <a:pt x="229651" y="58229"/>
                  </a:lnTo>
                  <a:lnTo>
                    <a:pt x="260582" y="61157"/>
                  </a:lnTo>
                  <a:lnTo>
                    <a:pt x="276732" y="63349"/>
                  </a:lnTo>
                  <a:lnTo>
                    <a:pt x="293144" y="66221"/>
                  </a:lnTo>
                  <a:lnTo>
                    <a:pt x="309729" y="69547"/>
                  </a:lnTo>
                  <a:lnTo>
                    <a:pt x="343209" y="73243"/>
                  </a:lnTo>
                  <a:lnTo>
                    <a:pt x="378314" y="76297"/>
                  </a:lnTo>
                  <a:lnTo>
                    <a:pt x="397554" y="79086"/>
                  </a:lnTo>
                  <a:lnTo>
                    <a:pt x="417436" y="82358"/>
                  </a:lnTo>
                  <a:lnTo>
                    <a:pt x="458341" y="85992"/>
                  </a:lnTo>
                  <a:lnTo>
                    <a:pt x="497218" y="89018"/>
                  </a:lnTo>
                  <a:lnTo>
                    <a:pt x="513512" y="91801"/>
                  </a:lnTo>
                  <a:lnTo>
                    <a:pt x="528608" y="95067"/>
                  </a:lnTo>
                  <a:lnTo>
                    <a:pt x="560433" y="98696"/>
                  </a:lnTo>
                  <a:lnTo>
                    <a:pt x="643681" y="101217"/>
                  </a:lnTo>
                  <a:lnTo>
                    <a:pt x="1304025" y="101600"/>
                  </a:lnTo>
                  <a:lnTo>
                    <a:pt x="1350033" y="97837"/>
                  </a:lnTo>
                  <a:lnTo>
                    <a:pt x="1374155" y="94858"/>
                  </a:lnTo>
                  <a:lnTo>
                    <a:pt x="1441815" y="90665"/>
                  </a:lnTo>
                  <a:lnTo>
                    <a:pt x="1525065" y="90659"/>
                  </a:lnTo>
                  <a:lnTo>
                    <a:pt x="1541643" y="92895"/>
                  </a:lnTo>
                  <a:lnTo>
                    <a:pt x="1556928" y="95796"/>
                  </a:lnTo>
                  <a:lnTo>
                    <a:pt x="1638062" y="99042"/>
                  </a:lnTo>
                  <a:lnTo>
                    <a:pt x="1655074" y="97072"/>
                  </a:lnTo>
                  <a:lnTo>
                    <a:pt x="1670649" y="94348"/>
                  </a:lnTo>
                  <a:lnTo>
                    <a:pt x="1733022" y="90514"/>
                  </a:lnTo>
                  <a:lnTo>
                    <a:pt x="1805125" y="89378"/>
                  </a:lnTo>
                  <a:lnTo>
                    <a:pt x="2042979" y="88912"/>
                  </a:lnTo>
                  <a:lnTo>
                    <a:pt x="2094734" y="92668"/>
                  </a:lnTo>
                  <a:lnTo>
                    <a:pt x="2120389" y="95645"/>
                  </a:lnTo>
                  <a:lnTo>
                    <a:pt x="2203691" y="99835"/>
                  </a:lnTo>
                  <a:lnTo>
                    <a:pt x="2284190" y="101077"/>
                  </a:lnTo>
                  <a:lnTo>
                    <a:pt x="2514552" y="101586"/>
                  </a:lnTo>
                  <a:lnTo>
                    <a:pt x="2565378" y="105356"/>
                  </a:lnTo>
                  <a:lnTo>
                    <a:pt x="2590786" y="108337"/>
                  </a:lnTo>
                  <a:lnTo>
                    <a:pt x="2666996" y="112533"/>
                  </a:lnTo>
                  <a:lnTo>
                    <a:pt x="2748321" y="115362"/>
                  </a:lnTo>
                  <a:lnTo>
                    <a:pt x="2766369" y="117830"/>
                  </a:lnTo>
                  <a:lnTo>
                    <a:pt x="2784046" y="120886"/>
                  </a:lnTo>
                  <a:lnTo>
                    <a:pt x="2835892" y="125188"/>
                  </a:lnTo>
                  <a:lnTo>
                    <a:pt x="2920941" y="126761"/>
                  </a:lnTo>
                  <a:lnTo>
                    <a:pt x="2953429" y="128305"/>
                  </a:lnTo>
                  <a:lnTo>
                    <a:pt x="2968020" y="130692"/>
                  </a:lnTo>
                  <a:lnTo>
                    <a:pt x="300990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718300" y="863603"/>
              <a:ext cx="2959101" cy="190498"/>
            </a:xfrm>
            <a:custGeom>
              <a:avLst/>
              <a:gdLst/>
              <a:ahLst/>
              <a:cxnLst/>
              <a:rect l="0" t="0" r="0" b="0"/>
              <a:pathLst>
                <a:path w="2959101" h="190498">
                  <a:moveTo>
                    <a:pt x="0" y="12697"/>
                  </a:moveTo>
                  <a:lnTo>
                    <a:pt x="26968" y="5954"/>
                  </a:lnTo>
                  <a:lnTo>
                    <a:pt x="112973" y="781"/>
                  </a:lnTo>
                  <a:lnTo>
                    <a:pt x="246240" y="42"/>
                  </a:lnTo>
                  <a:lnTo>
                    <a:pt x="394133" y="0"/>
                  </a:lnTo>
                  <a:lnTo>
                    <a:pt x="433403" y="3761"/>
                  </a:lnTo>
                  <a:lnTo>
                    <a:pt x="466379" y="8725"/>
                  </a:lnTo>
                  <a:lnTo>
                    <a:pt x="544829" y="11912"/>
                  </a:lnTo>
                  <a:lnTo>
                    <a:pt x="688472" y="12651"/>
                  </a:lnTo>
                  <a:lnTo>
                    <a:pt x="719443" y="16439"/>
                  </a:lnTo>
                  <a:lnTo>
                    <a:pt x="750141" y="21415"/>
                  </a:lnTo>
                  <a:lnTo>
                    <a:pt x="841150" y="24872"/>
                  </a:lnTo>
                  <a:lnTo>
                    <a:pt x="875729" y="28926"/>
                  </a:lnTo>
                  <a:lnTo>
                    <a:pt x="909913" y="34021"/>
                  </a:lnTo>
                  <a:lnTo>
                    <a:pt x="1013155" y="39150"/>
                  </a:lnTo>
                  <a:lnTo>
                    <a:pt x="1052365" y="44679"/>
                  </a:lnTo>
                  <a:lnTo>
                    <a:pt x="1126299" y="49588"/>
                  </a:lnTo>
                  <a:lnTo>
                    <a:pt x="1203619" y="54321"/>
                  </a:lnTo>
                  <a:lnTo>
                    <a:pt x="1240497" y="59418"/>
                  </a:lnTo>
                  <a:lnTo>
                    <a:pt x="1299515" y="63699"/>
                  </a:lnTo>
                  <a:lnTo>
                    <a:pt x="1317899" y="66454"/>
                  </a:lnTo>
                  <a:lnTo>
                    <a:pt x="1354788" y="71866"/>
                  </a:lnTo>
                  <a:lnTo>
                    <a:pt x="1415223" y="76325"/>
                  </a:lnTo>
                  <a:lnTo>
                    <a:pt x="1435960" y="79104"/>
                  </a:lnTo>
                  <a:lnTo>
                    <a:pt x="1476404" y="84544"/>
                  </a:lnTo>
                  <a:lnTo>
                    <a:pt x="1552123" y="88037"/>
                  </a:lnTo>
                  <a:lnTo>
                    <a:pt x="1627862" y="88727"/>
                  </a:lnTo>
                  <a:lnTo>
                    <a:pt x="1666586" y="92584"/>
                  </a:lnTo>
                  <a:lnTo>
                    <a:pt x="1705905" y="97591"/>
                  </a:lnTo>
                  <a:lnTo>
                    <a:pt x="1761185" y="101821"/>
                  </a:lnTo>
                  <a:lnTo>
                    <a:pt x="1780901" y="104568"/>
                  </a:lnTo>
                  <a:lnTo>
                    <a:pt x="1820211" y="109973"/>
                  </a:lnTo>
                  <a:lnTo>
                    <a:pt x="1874076" y="114427"/>
                  </a:lnTo>
                  <a:lnTo>
                    <a:pt x="1891439" y="117205"/>
                  </a:lnTo>
                  <a:lnTo>
                    <a:pt x="1927195" y="122645"/>
                  </a:lnTo>
                  <a:lnTo>
                    <a:pt x="2003876" y="126137"/>
                  </a:lnTo>
                  <a:lnTo>
                    <a:pt x="2090908" y="128294"/>
                  </a:lnTo>
                  <a:lnTo>
                    <a:pt x="2124974" y="133688"/>
                  </a:lnTo>
                  <a:lnTo>
                    <a:pt x="2209778" y="138905"/>
                  </a:lnTo>
                  <a:lnTo>
                    <a:pt x="2297755" y="139540"/>
                  </a:lnTo>
                  <a:lnTo>
                    <a:pt x="2337791" y="143390"/>
                  </a:lnTo>
                  <a:lnTo>
                    <a:pt x="2373929" y="148394"/>
                  </a:lnTo>
                  <a:lnTo>
                    <a:pt x="2462353" y="151606"/>
                  </a:lnTo>
                  <a:lnTo>
                    <a:pt x="2541439" y="152240"/>
                  </a:lnTo>
                  <a:lnTo>
                    <a:pt x="2580620" y="156090"/>
                  </a:lnTo>
                  <a:lnTo>
                    <a:pt x="2620142" y="161094"/>
                  </a:lnTo>
                  <a:lnTo>
                    <a:pt x="2695268" y="164306"/>
                  </a:lnTo>
                  <a:lnTo>
                    <a:pt x="2823057" y="165050"/>
                  </a:lnTo>
                  <a:lnTo>
                    <a:pt x="2853480" y="168839"/>
                  </a:lnTo>
                  <a:lnTo>
                    <a:pt x="2867520" y="171825"/>
                  </a:lnTo>
                  <a:lnTo>
                    <a:pt x="2881114" y="175227"/>
                  </a:lnTo>
                  <a:lnTo>
                    <a:pt x="2894409" y="178905"/>
                  </a:lnTo>
                  <a:lnTo>
                    <a:pt x="2959100" y="1904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934200" y="1104900"/>
              <a:ext cx="2540001" cy="152401"/>
            </a:xfrm>
            <a:custGeom>
              <a:avLst/>
              <a:gdLst/>
              <a:ahLst/>
              <a:cxnLst/>
              <a:rect l="0" t="0" r="0" b="0"/>
              <a:pathLst>
                <a:path w="2540001" h="152401">
                  <a:moveTo>
                    <a:pt x="0" y="0"/>
                  </a:moveTo>
                  <a:lnTo>
                    <a:pt x="20225" y="6742"/>
                  </a:lnTo>
                  <a:lnTo>
                    <a:pt x="73255" y="10934"/>
                  </a:lnTo>
                  <a:lnTo>
                    <a:pt x="135849" y="12176"/>
                  </a:lnTo>
                  <a:lnTo>
                    <a:pt x="170443" y="8704"/>
                  </a:lnTo>
                  <a:lnTo>
                    <a:pt x="185595" y="5803"/>
                  </a:lnTo>
                  <a:lnTo>
                    <a:pt x="247373" y="1719"/>
                  </a:lnTo>
                  <a:lnTo>
                    <a:pt x="323821" y="339"/>
                  </a:lnTo>
                  <a:lnTo>
                    <a:pt x="1011780" y="0"/>
                  </a:lnTo>
                  <a:lnTo>
                    <a:pt x="1057869" y="3762"/>
                  </a:lnTo>
                  <a:lnTo>
                    <a:pt x="1082013" y="6742"/>
                  </a:lnTo>
                  <a:lnTo>
                    <a:pt x="1149702" y="10934"/>
                  </a:lnTo>
                  <a:lnTo>
                    <a:pt x="1214443" y="12176"/>
                  </a:lnTo>
                  <a:lnTo>
                    <a:pt x="1257067" y="16230"/>
                  </a:lnTo>
                  <a:lnTo>
                    <a:pt x="1278311" y="19287"/>
                  </a:lnTo>
                  <a:lnTo>
                    <a:pt x="1363102" y="25603"/>
                  </a:lnTo>
                  <a:lnTo>
                    <a:pt x="1384279" y="28357"/>
                  </a:lnTo>
                  <a:lnTo>
                    <a:pt x="1405452" y="31605"/>
                  </a:lnTo>
                  <a:lnTo>
                    <a:pt x="1468962" y="36175"/>
                  </a:lnTo>
                  <a:lnTo>
                    <a:pt x="1532465" y="37529"/>
                  </a:lnTo>
                  <a:lnTo>
                    <a:pt x="1595966" y="37931"/>
                  </a:lnTo>
                  <a:lnTo>
                    <a:pt x="1638300" y="41787"/>
                  </a:lnTo>
                  <a:lnTo>
                    <a:pt x="1659466" y="44791"/>
                  </a:lnTo>
                  <a:lnTo>
                    <a:pt x="1735405" y="51024"/>
                  </a:lnTo>
                  <a:lnTo>
                    <a:pt x="1755247" y="53771"/>
                  </a:lnTo>
                  <a:lnTo>
                    <a:pt x="1775531" y="57014"/>
                  </a:lnTo>
                  <a:lnTo>
                    <a:pt x="1857371" y="63630"/>
                  </a:lnTo>
                  <a:lnTo>
                    <a:pt x="1876069" y="66408"/>
                  </a:lnTo>
                  <a:lnTo>
                    <a:pt x="1894179" y="69672"/>
                  </a:lnTo>
                  <a:lnTo>
                    <a:pt x="1963801" y="76321"/>
                  </a:lnTo>
                  <a:lnTo>
                    <a:pt x="1980889" y="79103"/>
                  </a:lnTo>
                  <a:lnTo>
                    <a:pt x="1997926" y="82369"/>
                  </a:lnTo>
                  <a:lnTo>
                    <a:pt x="2048872" y="86964"/>
                  </a:lnTo>
                  <a:lnTo>
                    <a:pt x="2116654" y="89928"/>
                  </a:lnTo>
                  <a:lnTo>
                    <a:pt x="2133591" y="92408"/>
                  </a:lnTo>
                  <a:lnTo>
                    <a:pt x="2150527" y="95472"/>
                  </a:lnTo>
                  <a:lnTo>
                    <a:pt x="2167463" y="98925"/>
                  </a:lnTo>
                  <a:lnTo>
                    <a:pt x="2201331" y="106526"/>
                  </a:lnTo>
                  <a:lnTo>
                    <a:pt x="2235199" y="110844"/>
                  </a:lnTo>
                  <a:lnTo>
                    <a:pt x="2302933" y="113617"/>
                  </a:lnTo>
                  <a:lnTo>
                    <a:pt x="2333037" y="117759"/>
                  </a:lnTo>
                  <a:lnTo>
                    <a:pt x="2346991" y="120839"/>
                  </a:lnTo>
                  <a:lnTo>
                    <a:pt x="2409943" y="127194"/>
                  </a:lnTo>
                  <a:lnTo>
                    <a:pt x="2426484" y="129951"/>
                  </a:lnTo>
                  <a:lnTo>
                    <a:pt x="2443156" y="133201"/>
                  </a:lnTo>
                  <a:lnTo>
                    <a:pt x="2476732" y="140574"/>
                  </a:lnTo>
                  <a:lnTo>
                    <a:pt x="25400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035800" y="1320800"/>
              <a:ext cx="2781301" cy="177801"/>
            </a:xfrm>
            <a:custGeom>
              <a:avLst/>
              <a:gdLst/>
              <a:ahLst/>
              <a:cxnLst/>
              <a:rect l="0" t="0" r="0" b="0"/>
              <a:pathLst>
                <a:path w="2781301" h="177801">
                  <a:moveTo>
                    <a:pt x="0" y="0"/>
                  </a:moveTo>
                  <a:lnTo>
                    <a:pt x="662955" y="0"/>
                  </a:lnTo>
                  <a:lnTo>
                    <a:pt x="712336" y="3762"/>
                  </a:lnTo>
                  <a:lnTo>
                    <a:pt x="762504" y="8727"/>
                  </a:lnTo>
                  <a:lnTo>
                    <a:pt x="836938" y="11523"/>
                  </a:lnTo>
                  <a:lnTo>
                    <a:pt x="954285" y="12545"/>
                  </a:lnTo>
                  <a:lnTo>
                    <a:pt x="1004092" y="16394"/>
                  </a:lnTo>
                  <a:lnTo>
                    <a:pt x="1054452" y="21397"/>
                  </a:lnTo>
                  <a:lnTo>
                    <a:pt x="1130404" y="24214"/>
                  </a:lnTo>
                  <a:lnTo>
                    <a:pt x="1206531" y="26459"/>
                  </a:lnTo>
                  <a:lnTo>
                    <a:pt x="1257313" y="31985"/>
                  </a:lnTo>
                  <a:lnTo>
                    <a:pt x="1308106" y="39145"/>
                  </a:lnTo>
                  <a:lnTo>
                    <a:pt x="1333503" y="43030"/>
                  </a:lnTo>
                  <a:lnTo>
                    <a:pt x="1409701" y="48497"/>
                  </a:lnTo>
                  <a:lnTo>
                    <a:pt x="1485900" y="50117"/>
                  </a:lnTo>
                  <a:lnTo>
                    <a:pt x="1536700" y="54259"/>
                  </a:lnTo>
                  <a:lnTo>
                    <a:pt x="1562100" y="57339"/>
                  </a:lnTo>
                  <a:lnTo>
                    <a:pt x="1612900" y="64525"/>
                  </a:lnTo>
                  <a:lnTo>
                    <a:pt x="1638300" y="68416"/>
                  </a:lnTo>
                  <a:lnTo>
                    <a:pt x="1738489" y="76073"/>
                  </a:lnTo>
                  <a:lnTo>
                    <a:pt x="1761537" y="78938"/>
                  </a:lnTo>
                  <a:lnTo>
                    <a:pt x="1805961" y="84472"/>
                  </a:lnTo>
                  <a:lnTo>
                    <a:pt x="1891969" y="88025"/>
                  </a:lnTo>
                  <a:lnTo>
                    <a:pt x="1955702" y="92403"/>
                  </a:lnTo>
                  <a:lnTo>
                    <a:pt x="1976901" y="95469"/>
                  </a:lnTo>
                  <a:lnTo>
                    <a:pt x="1996678" y="98923"/>
                  </a:lnTo>
                  <a:lnTo>
                    <a:pt x="2015507" y="102638"/>
                  </a:lnTo>
                  <a:lnTo>
                    <a:pt x="2033705" y="106525"/>
                  </a:lnTo>
                  <a:lnTo>
                    <a:pt x="2086284" y="111996"/>
                  </a:lnTo>
                  <a:lnTo>
                    <a:pt x="2154618" y="115256"/>
                  </a:lnTo>
                  <a:lnTo>
                    <a:pt x="2171601" y="117759"/>
                  </a:lnTo>
                  <a:lnTo>
                    <a:pt x="2205522" y="122893"/>
                  </a:lnTo>
                  <a:lnTo>
                    <a:pt x="2259176" y="127194"/>
                  </a:lnTo>
                  <a:lnTo>
                    <a:pt x="2280817" y="129951"/>
                  </a:lnTo>
                  <a:lnTo>
                    <a:pt x="2326030" y="135367"/>
                  </a:lnTo>
                  <a:lnTo>
                    <a:pt x="2389739" y="139827"/>
                  </a:lnTo>
                  <a:lnTo>
                    <a:pt x="2408781" y="142607"/>
                  </a:lnTo>
                  <a:lnTo>
                    <a:pt x="2444991" y="148047"/>
                  </a:lnTo>
                  <a:lnTo>
                    <a:pt x="2495700" y="152521"/>
                  </a:lnTo>
                  <a:lnTo>
                    <a:pt x="2510466" y="155303"/>
                  </a:lnTo>
                  <a:lnTo>
                    <a:pt x="2539573" y="160745"/>
                  </a:lnTo>
                  <a:lnTo>
                    <a:pt x="2620934" y="164526"/>
                  </a:lnTo>
                  <a:lnTo>
                    <a:pt x="2705165" y="165024"/>
                  </a:lnTo>
                  <a:lnTo>
                    <a:pt x="278130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162800" y="1498600"/>
              <a:ext cx="2616201" cy="152401"/>
            </a:xfrm>
            <a:custGeom>
              <a:avLst/>
              <a:gdLst/>
              <a:ahLst/>
              <a:cxnLst/>
              <a:rect l="0" t="0" r="0" b="0"/>
              <a:pathLst>
                <a:path w="2616201" h="152401">
                  <a:moveTo>
                    <a:pt x="0" y="12700"/>
                  </a:moveTo>
                  <a:lnTo>
                    <a:pt x="33710" y="5958"/>
                  </a:lnTo>
                  <a:lnTo>
                    <a:pt x="88382" y="1765"/>
                  </a:lnTo>
                  <a:lnTo>
                    <a:pt x="156009" y="523"/>
                  </a:lnTo>
                  <a:lnTo>
                    <a:pt x="493043" y="0"/>
                  </a:lnTo>
                  <a:lnTo>
                    <a:pt x="534278" y="3763"/>
                  </a:lnTo>
                  <a:lnTo>
                    <a:pt x="555152" y="6742"/>
                  </a:lnTo>
                  <a:lnTo>
                    <a:pt x="618240" y="10934"/>
                  </a:lnTo>
                  <a:lnTo>
                    <a:pt x="688360" y="12176"/>
                  </a:lnTo>
                  <a:lnTo>
                    <a:pt x="756016" y="12544"/>
                  </a:lnTo>
                  <a:lnTo>
                    <a:pt x="803085" y="16393"/>
                  </a:lnTo>
                  <a:lnTo>
                    <a:pt x="827489" y="19396"/>
                  </a:lnTo>
                  <a:lnTo>
                    <a:pt x="895547" y="23621"/>
                  </a:lnTo>
                  <a:lnTo>
                    <a:pt x="967140" y="24872"/>
                  </a:lnTo>
                  <a:lnTo>
                    <a:pt x="1013099" y="28928"/>
                  </a:lnTo>
                  <a:lnTo>
                    <a:pt x="1035232" y="31985"/>
                  </a:lnTo>
                  <a:lnTo>
                    <a:pt x="1106835" y="36288"/>
                  </a:lnTo>
                  <a:lnTo>
                    <a:pt x="1174931" y="37563"/>
                  </a:lnTo>
                  <a:lnTo>
                    <a:pt x="1222102" y="41624"/>
                  </a:lnTo>
                  <a:lnTo>
                    <a:pt x="1246535" y="44682"/>
                  </a:lnTo>
                  <a:lnTo>
                    <a:pt x="1337853" y="51002"/>
                  </a:lnTo>
                  <a:lnTo>
                    <a:pt x="1361802" y="53757"/>
                  </a:lnTo>
                  <a:lnTo>
                    <a:pt x="1386235" y="57004"/>
                  </a:lnTo>
                  <a:lnTo>
                    <a:pt x="1454331" y="61575"/>
                  </a:lnTo>
                  <a:lnTo>
                    <a:pt x="1519193" y="62929"/>
                  </a:lnTo>
                  <a:lnTo>
                    <a:pt x="1561844" y="67009"/>
                  </a:lnTo>
                  <a:lnTo>
                    <a:pt x="1583096" y="70073"/>
                  </a:lnTo>
                  <a:lnTo>
                    <a:pt x="1646715" y="74384"/>
                  </a:lnTo>
                  <a:lnTo>
                    <a:pt x="1716993" y="75662"/>
                  </a:lnTo>
                  <a:lnTo>
                    <a:pt x="1762645" y="79723"/>
                  </a:lnTo>
                  <a:lnTo>
                    <a:pt x="1784696" y="82782"/>
                  </a:lnTo>
                  <a:lnTo>
                    <a:pt x="1842699" y="87087"/>
                  </a:lnTo>
                  <a:lnTo>
                    <a:pt x="1923006" y="89953"/>
                  </a:lnTo>
                  <a:lnTo>
                    <a:pt x="1943816" y="92424"/>
                  </a:lnTo>
                  <a:lnTo>
                    <a:pt x="1964743" y="95482"/>
                  </a:lnTo>
                  <a:lnTo>
                    <a:pt x="2021166" y="99787"/>
                  </a:lnTo>
                  <a:lnTo>
                    <a:pt x="2099526" y="101241"/>
                  </a:lnTo>
                  <a:lnTo>
                    <a:pt x="2170822" y="105292"/>
                  </a:lnTo>
                  <a:lnTo>
                    <a:pt x="2188048" y="108294"/>
                  </a:lnTo>
                  <a:lnTo>
                    <a:pt x="2254839" y="114524"/>
                  </a:lnTo>
                  <a:lnTo>
                    <a:pt x="2269459" y="117272"/>
                  </a:lnTo>
                  <a:lnTo>
                    <a:pt x="2283439" y="120514"/>
                  </a:lnTo>
                  <a:lnTo>
                    <a:pt x="2330083" y="125078"/>
                  </a:lnTo>
                  <a:lnTo>
                    <a:pt x="2349255" y="127130"/>
                  </a:lnTo>
                  <a:lnTo>
                    <a:pt x="2393136" y="133172"/>
                  </a:lnTo>
                  <a:lnTo>
                    <a:pt x="2458698" y="137766"/>
                  </a:lnTo>
                  <a:lnTo>
                    <a:pt x="2532512" y="140729"/>
                  </a:lnTo>
                  <a:lnTo>
                    <a:pt x="2547708" y="143208"/>
                  </a:lnTo>
                  <a:lnTo>
                    <a:pt x="26162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429500" y="1663700"/>
              <a:ext cx="2273301" cy="139701"/>
            </a:xfrm>
            <a:custGeom>
              <a:avLst/>
              <a:gdLst/>
              <a:ahLst/>
              <a:cxnLst/>
              <a:rect l="0" t="0" r="0" b="0"/>
              <a:pathLst>
                <a:path w="2273301" h="139701">
                  <a:moveTo>
                    <a:pt x="0" y="0"/>
                  </a:moveTo>
                  <a:lnTo>
                    <a:pt x="69074" y="3762"/>
                  </a:lnTo>
                  <a:lnTo>
                    <a:pt x="88382" y="6742"/>
                  </a:lnTo>
                  <a:lnTo>
                    <a:pt x="142526" y="10934"/>
                  </a:lnTo>
                  <a:lnTo>
                    <a:pt x="211388" y="12351"/>
                  </a:lnTo>
                  <a:lnTo>
                    <a:pt x="423591" y="12695"/>
                  </a:lnTo>
                  <a:lnTo>
                    <a:pt x="468133" y="16461"/>
                  </a:lnTo>
                  <a:lnTo>
                    <a:pt x="489888" y="19440"/>
                  </a:lnTo>
                  <a:lnTo>
                    <a:pt x="554217" y="23634"/>
                  </a:lnTo>
                  <a:lnTo>
                    <a:pt x="617963" y="24876"/>
                  </a:lnTo>
                  <a:lnTo>
                    <a:pt x="751799" y="25354"/>
                  </a:lnTo>
                  <a:lnTo>
                    <a:pt x="797448" y="29142"/>
                  </a:lnTo>
                  <a:lnTo>
                    <a:pt x="819498" y="32128"/>
                  </a:lnTo>
                  <a:lnTo>
                    <a:pt x="866577" y="35445"/>
                  </a:lnTo>
                  <a:lnTo>
                    <a:pt x="936919" y="37313"/>
                  </a:lnTo>
                  <a:lnTo>
                    <a:pt x="1030640" y="37944"/>
                  </a:lnTo>
                  <a:lnTo>
                    <a:pt x="1076599" y="41793"/>
                  </a:lnTo>
                  <a:lnTo>
                    <a:pt x="1098732" y="44795"/>
                  </a:lnTo>
                  <a:lnTo>
                    <a:pt x="1145903" y="48131"/>
                  </a:lnTo>
                  <a:lnTo>
                    <a:pt x="1195090" y="49614"/>
                  </a:lnTo>
                  <a:lnTo>
                    <a:pt x="1245173" y="50272"/>
                  </a:lnTo>
                  <a:lnTo>
                    <a:pt x="1291892" y="54328"/>
                  </a:lnTo>
                  <a:lnTo>
                    <a:pt x="1314228" y="57385"/>
                  </a:lnTo>
                  <a:lnTo>
                    <a:pt x="1379373" y="61688"/>
                  </a:lnTo>
                  <a:lnTo>
                    <a:pt x="1443361" y="62963"/>
                  </a:lnTo>
                  <a:lnTo>
                    <a:pt x="1485809" y="67024"/>
                  </a:lnTo>
                  <a:lnTo>
                    <a:pt x="1507005" y="70082"/>
                  </a:lnTo>
                  <a:lnTo>
                    <a:pt x="1591721" y="76402"/>
                  </a:lnTo>
                  <a:lnTo>
                    <a:pt x="1612891" y="79157"/>
                  </a:lnTo>
                  <a:lnTo>
                    <a:pt x="1634061" y="82405"/>
                  </a:lnTo>
                  <a:lnTo>
                    <a:pt x="1676396" y="86013"/>
                  </a:lnTo>
                  <a:lnTo>
                    <a:pt x="1736135" y="88044"/>
                  </a:lnTo>
                  <a:lnTo>
                    <a:pt x="1789584" y="92409"/>
                  </a:lnTo>
                  <a:lnTo>
                    <a:pt x="1806889" y="95473"/>
                  </a:lnTo>
                  <a:lnTo>
                    <a:pt x="1883947" y="101800"/>
                  </a:lnTo>
                  <a:lnTo>
                    <a:pt x="1902254" y="104556"/>
                  </a:lnTo>
                  <a:lnTo>
                    <a:pt x="1920102" y="107804"/>
                  </a:lnTo>
                  <a:lnTo>
                    <a:pt x="1992417" y="119117"/>
                  </a:lnTo>
                  <a:lnTo>
                    <a:pt x="2018310" y="121744"/>
                  </a:lnTo>
                  <a:lnTo>
                    <a:pt x="2069660" y="124664"/>
                  </a:lnTo>
                  <a:lnTo>
                    <a:pt x="2139427" y="126307"/>
                  </a:lnTo>
                  <a:lnTo>
                    <a:pt x="2175701" y="130455"/>
                  </a:lnTo>
                  <a:lnTo>
                    <a:pt x="2191301" y="133537"/>
                  </a:lnTo>
                  <a:lnTo>
                    <a:pt x="2223685" y="136960"/>
                  </a:lnTo>
                  <a:lnTo>
                    <a:pt x="227330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289800" y="1854200"/>
              <a:ext cx="2425701" cy="127001"/>
            </a:xfrm>
            <a:custGeom>
              <a:avLst/>
              <a:gdLst/>
              <a:ahLst/>
              <a:cxnLst/>
              <a:rect l="0" t="0" r="0" b="0"/>
              <a:pathLst>
                <a:path w="2425701" h="127001">
                  <a:moveTo>
                    <a:pt x="0" y="0"/>
                  </a:moveTo>
                  <a:lnTo>
                    <a:pt x="69074" y="3762"/>
                  </a:lnTo>
                  <a:lnTo>
                    <a:pt x="88382" y="6742"/>
                  </a:lnTo>
                  <a:lnTo>
                    <a:pt x="128651" y="10051"/>
                  </a:lnTo>
                  <a:lnTo>
                    <a:pt x="194752" y="11915"/>
                  </a:lnTo>
                  <a:lnTo>
                    <a:pt x="510090" y="12695"/>
                  </a:lnTo>
                  <a:lnTo>
                    <a:pt x="548910" y="16461"/>
                  </a:lnTo>
                  <a:lnTo>
                    <a:pt x="569140" y="19440"/>
                  </a:lnTo>
                  <a:lnTo>
                    <a:pt x="610433" y="22751"/>
                  </a:lnTo>
                  <a:lnTo>
                    <a:pt x="669583" y="24615"/>
                  </a:lnTo>
                  <a:lnTo>
                    <a:pt x="877661" y="25386"/>
                  </a:lnTo>
                  <a:lnTo>
                    <a:pt x="937224" y="25395"/>
                  </a:lnTo>
                  <a:lnTo>
                    <a:pt x="978636" y="29161"/>
                  </a:lnTo>
                  <a:lnTo>
                    <a:pt x="999557" y="32140"/>
                  </a:lnTo>
                  <a:lnTo>
                    <a:pt x="1041618" y="35451"/>
                  </a:lnTo>
                  <a:lnTo>
                    <a:pt x="1108727" y="37315"/>
                  </a:lnTo>
                  <a:lnTo>
                    <a:pt x="1200514" y="37944"/>
                  </a:lnTo>
                  <a:lnTo>
                    <a:pt x="1243821" y="41793"/>
                  </a:lnTo>
                  <a:lnTo>
                    <a:pt x="1265247" y="44795"/>
                  </a:lnTo>
                  <a:lnTo>
                    <a:pt x="1307869" y="48131"/>
                  </a:lnTo>
                  <a:lnTo>
                    <a:pt x="1371531" y="50009"/>
                  </a:lnTo>
                  <a:lnTo>
                    <a:pt x="1456252" y="50643"/>
                  </a:lnTo>
                  <a:lnTo>
                    <a:pt x="1498593" y="54493"/>
                  </a:lnTo>
                  <a:lnTo>
                    <a:pt x="1519762" y="57495"/>
                  </a:lnTo>
                  <a:lnTo>
                    <a:pt x="1562097" y="60831"/>
                  </a:lnTo>
                  <a:lnTo>
                    <a:pt x="1625599" y="62709"/>
                  </a:lnTo>
                  <a:lnTo>
                    <a:pt x="1666521" y="64559"/>
                  </a:lnTo>
                  <a:lnTo>
                    <a:pt x="1685336" y="67028"/>
                  </a:lnTo>
                  <a:lnTo>
                    <a:pt x="1703524" y="70085"/>
                  </a:lnTo>
                  <a:lnTo>
                    <a:pt x="1742547" y="73482"/>
                  </a:lnTo>
                  <a:lnTo>
                    <a:pt x="1818347" y="75663"/>
                  </a:lnTo>
                  <a:lnTo>
                    <a:pt x="1837353" y="77253"/>
                  </a:lnTo>
                  <a:lnTo>
                    <a:pt x="1857080" y="79724"/>
                  </a:lnTo>
                  <a:lnTo>
                    <a:pt x="1877286" y="82782"/>
                  </a:lnTo>
                  <a:lnTo>
                    <a:pt x="1914790" y="86181"/>
                  </a:lnTo>
                  <a:lnTo>
                    <a:pt x="1984858" y="88363"/>
                  </a:lnTo>
                  <a:lnTo>
                    <a:pt x="2001983" y="89953"/>
                  </a:lnTo>
                  <a:lnTo>
                    <a:pt x="2019044" y="92424"/>
                  </a:lnTo>
                  <a:lnTo>
                    <a:pt x="2036062" y="95482"/>
                  </a:lnTo>
                  <a:lnTo>
                    <a:pt x="2070024" y="98881"/>
                  </a:lnTo>
                  <a:lnTo>
                    <a:pt x="2106755" y="101802"/>
                  </a:lnTo>
                  <a:lnTo>
                    <a:pt x="2128403" y="104557"/>
                  </a:lnTo>
                  <a:lnTo>
                    <a:pt x="2151302" y="107805"/>
                  </a:lnTo>
                  <a:lnTo>
                    <a:pt x="2199323" y="111413"/>
                  </a:lnTo>
                  <a:lnTo>
                    <a:pt x="2246066" y="114428"/>
                  </a:lnTo>
                  <a:lnTo>
                    <a:pt x="2266432" y="117207"/>
                  </a:lnTo>
                  <a:lnTo>
                    <a:pt x="2285655" y="120471"/>
                  </a:lnTo>
                  <a:lnTo>
                    <a:pt x="2322065" y="124098"/>
                  </a:lnTo>
                  <a:lnTo>
                    <a:pt x="2374296" y="126140"/>
                  </a:lnTo>
                  <a:lnTo>
                    <a:pt x="242570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416800" y="2082800"/>
              <a:ext cx="2362201" cy="114301"/>
            </a:xfrm>
            <a:custGeom>
              <a:avLst/>
              <a:gdLst/>
              <a:ahLst/>
              <a:cxnLst/>
              <a:rect l="0" t="0" r="0" b="0"/>
              <a:pathLst>
                <a:path w="2362201" h="114301">
                  <a:moveTo>
                    <a:pt x="0" y="0"/>
                  </a:moveTo>
                  <a:lnTo>
                    <a:pt x="20225" y="6742"/>
                  </a:lnTo>
                  <a:lnTo>
                    <a:pt x="45208" y="10051"/>
                  </a:lnTo>
                  <a:lnTo>
                    <a:pt x="113979" y="12176"/>
                  </a:lnTo>
                  <a:lnTo>
                    <a:pt x="174725" y="12544"/>
                  </a:lnTo>
                  <a:lnTo>
                    <a:pt x="196917" y="14007"/>
                  </a:lnTo>
                  <a:lnTo>
                    <a:pt x="220178" y="16393"/>
                  </a:lnTo>
                  <a:lnTo>
                    <a:pt x="244151" y="19395"/>
                  </a:lnTo>
                  <a:lnTo>
                    <a:pt x="285841" y="22731"/>
                  </a:lnTo>
                  <a:lnTo>
                    <a:pt x="358597" y="24872"/>
                  </a:lnTo>
                  <a:lnTo>
                    <a:pt x="563023" y="25395"/>
                  </a:lnTo>
                  <a:lnTo>
                    <a:pt x="579959" y="26808"/>
                  </a:lnTo>
                  <a:lnTo>
                    <a:pt x="596896" y="29161"/>
                  </a:lnTo>
                  <a:lnTo>
                    <a:pt x="613830" y="32140"/>
                  </a:lnTo>
                  <a:lnTo>
                    <a:pt x="651461" y="35451"/>
                  </a:lnTo>
                  <a:lnTo>
                    <a:pt x="708551" y="37315"/>
                  </a:lnTo>
                  <a:lnTo>
                    <a:pt x="847255" y="38054"/>
                  </a:lnTo>
                  <a:lnTo>
                    <a:pt x="868225" y="39480"/>
                  </a:lnTo>
                  <a:lnTo>
                    <a:pt x="889261" y="41842"/>
                  </a:lnTo>
                  <a:lnTo>
                    <a:pt x="910341" y="44828"/>
                  </a:lnTo>
                  <a:lnTo>
                    <a:pt x="956340" y="48145"/>
                  </a:lnTo>
                  <a:lnTo>
                    <a:pt x="1026074" y="50013"/>
                  </a:lnTo>
                  <a:lnTo>
                    <a:pt x="1251256" y="50786"/>
                  </a:lnTo>
                  <a:lnTo>
                    <a:pt x="1274436" y="52202"/>
                  </a:lnTo>
                  <a:lnTo>
                    <a:pt x="1298357" y="54556"/>
                  </a:lnTo>
                  <a:lnTo>
                    <a:pt x="1322771" y="57537"/>
                  </a:lnTo>
                  <a:lnTo>
                    <a:pt x="1368713" y="60850"/>
                  </a:lnTo>
                  <a:lnTo>
                    <a:pt x="1434245" y="62714"/>
                  </a:lnTo>
                  <a:lnTo>
                    <a:pt x="1519597" y="63344"/>
                  </a:lnTo>
                  <a:lnTo>
                    <a:pt x="1540820" y="64807"/>
                  </a:lnTo>
                  <a:lnTo>
                    <a:pt x="1562024" y="67193"/>
                  </a:lnTo>
                  <a:lnTo>
                    <a:pt x="1583216" y="70195"/>
                  </a:lnTo>
                  <a:lnTo>
                    <a:pt x="1621814" y="73531"/>
                  </a:lnTo>
                  <a:lnTo>
                    <a:pt x="1679040" y="75409"/>
                  </a:lnTo>
                  <a:lnTo>
                    <a:pt x="1719907" y="77259"/>
                  </a:lnTo>
                  <a:lnTo>
                    <a:pt x="1740682" y="79728"/>
                  </a:lnTo>
                  <a:lnTo>
                    <a:pt x="1761588" y="82785"/>
                  </a:lnTo>
                  <a:lnTo>
                    <a:pt x="1803632" y="86182"/>
                  </a:lnTo>
                  <a:lnTo>
                    <a:pt x="1863206" y="88094"/>
                  </a:lnTo>
                  <a:lnTo>
                    <a:pt x="1985216" y="88852"/>
                  </a:lnTo>
                  <a:lnTo>
                    <a:pt x="2000811" y="90279"/>
                  </a:lnTo>
                  <a:lnTo>
                    <a:pt x="2015440" y="92642"/>
                  </a:lnTo>
                  <a:lnTo>
                    <a:pt x="2029427" y="95628"/>
                  </a:lnTo>
                  <a:lnTo>
                    <a:pt x="2067545" y="98945"/>
                  </a:lnTo>
                  <a:lnTo>
                    <a:pt x="2129080" y="100813"/>
                  </a:lnTo>
                  <a:lnTo>
                    <a:pt x="2200440" y="101444"/>
                  </a:lnTo>
                  <a:lnTo>
                    <a:pt x="2217671" y="102907"/>
                  </a:lnTo>
                  <a:lnTo>
                    <a:pt x="2234803" y="105293"/>
                  </a:lnTo>
                  <a:lnTo>
                    <a:pt x="2251868" y="108295"/>
                  </a:lnTo>
                  <a:lnTo>
                    <a:pt x="2285882" y="111631"/>
                  </a:lnTo>
                  <a:lnTo>
                    <a:pt x="236220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696200" y="2298700"/>
              <a:ext cx="2019301" cy="63501"/>
            </a:xfrm>
            <a:custGeom>
              <a:avLst/>
              <a:gdLst/>
              <a:ahLst/>
              <a:cxnLst/>
              <a:rect l="0" t="0" r="0" b="0"/>
              <a:pathLst>
                <a:path w="2019301" h="63501">
                  <a:moveTo>
                    <a:pt x="0" y="0"/>
                  </a:moveTo>
                  <a:lnTo>
                    <a:pt x="896948" y="0"/>
                  </a:lnTo>
                  <a:lnTo>
                    <a:pt x="919698" y="1411"/>
                  </a:lnTo>
                  <a:lnTo>
                    <a:pt x="943332" y="3762"/>
                  </a:lnTo>
                  <a:lnTo>
                    <a:pt x="967554" y="6742"/>
                  </a:lnTo>
                  <a:lnTo>
                    <a:pt x="990758" y="8727"/>
                  </a:lnTo>
                  <a:lnTo>
                    <a:pt x="1013283" y="10051"/>
                  </a:lnTo>
                  <a:lnTo>
                    <a:pt x="1057126" y="11523"/>
                  </a:lnTo>
                  <a:lnTo>
                    <a:pt x="1100130" y="12176"/>
                  </a:lnTo>
                  <a:lnTo>
                    <a:pt x="1122886" y="13762"/>
                  </a:lnTo>
                  <a:lnTo>
                    <a:pt x="1146524" y="16230"/>
                  </a:lnTo>
                  <a:lnTo>
                    <a:pt x="1170749" y="19287"/>
                  </a:lnTo>
                  <a:lnTo>
                    <a:pt x="1192544" y="21324"/>
                  </a:lnTo>
                  <a:lnTo>
                    <a:pt x="1212718" y="22683"/>
                  </a:lnTo>
                  <a:lnTo>
                    <a:pt x="1275605" y="24595"/>
                  </a:lnTo>
                  <a:lnTo>
                    <a:pt x="1365965" y="25240"/>
                  </a:lnTo>
                  <a:lnTo>
                    <a:pt x="1387599" y="26705"/>
                  </a:lnTo>
                  <a:lnTo>
                    <a:pt x="1409076" y="29092"/>
                  </a:lnTo>
                  <a:lnTo>
                    <a:pt x="1430451" y="32094"/>
                  </a:lnTo>
                  <a:lnTo>
                    <a:pt x="1450345" y="34096"/>
                  </a:lnTo>
                  <a:lnTo>
                    <a:pt x="1469252" y="35431"/>
                  </a:lnTo>
                  <a:lnTo>
                    <a:pt x="1487501" y="36320"/>
                  </a:lnTo>
                  <a:lnTo>
                    <a:pt x="1506723" y="38324"/>
                  </a:lnTo>
                  <a:lnTo>
                    <a:pt x="1526593" y="41072"/>
                  </a:lnTo>
                  <a:lnTo>
                    <a:pt x="1546895" y="44314"/>
                  </a:lnTo>
                  <a:lnTo>
                    <a:pt x="1567485" y="46476"/>
                  </a:lnTo>
                  <a:lnTo>
                    <a:pt x="1588268" y="47917"/>
                  </a:lnTo>
                  <a:lnTo>
                    <a:pt x="1630174" y="49518"/>
                  </a:lnTo>
                  <a:lnTo>
                    <a:pt x="1696256" y="50420"/>
                  </a:lnTo>
                  <a:lnTo>
                    <a:pt x="1749195" y="50631"/>
                  </a:lnTo>
                  <a:lnTo>
                    <a:pt x="1771496" y="52098"/>
                  </a:lnTo>
                  <a:lnTo>
                    <a:pt x="1790597" y="54487"/>
                  </a:lnTo>
                  <a:lnTo>
                    <a:pt x="1807565" y="57492"/>
                  </a:lnTo>
                  <a:lnTo>
                    <a:pt x="1825932" y="59494"/>
                  </a:lnTo>
                  <a:lnTo>
                    <a:pt x="1845232" y="60829"/>
                  </a:lnTo>
                  <a:lnTo>
                    <a:pt x="1902342" y="62708"/>
                  </a:lnTo>
                  <a:lnTo>
                    <a:pt x="20193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747000" y="2501900"/>
              <a:ext cx="2082801" cy="114301"/>
            </a:xfrm>
            <a:custGeom>
              <a:avLst/>
              <a:gdLst/>
              <a:ahLst/>
              <a:cxnLst/>
              <a:rect l="0" t="0" r="0" b="0"/>
              <a:pathLst>
                <a:path w="2082801" h="114301">
                  <a:moveTo>
                    <a:pt x="0" y="0"/>
                  </a:moveTo>
                  <a:lnTo>
                    <a:pt x="20225" y="6742"/>
                  </a:lnTo>
                  <a:lnTo>
                    <a:pt x="45208" y="10051"/>
                  </a:lnTo>
                  <a:lnTo>
                    <a:pt x="98531" y="11915"/>
                  </a:lnTo>
                  <a:lnTo>
                    <a:pt x="143981" y="10940"/>
                  </a:lnTo>
                  <a:lnTo>
                    <a:pt x="167954" y="8704"/>
                  </a:lnTo>
                  <a:lnTo>
                    <a:pt x="192402" y="5802"/>
                  </a:lnTo>
                  <a:lnTo>
                    <a:pt x="234619" y="2579"/>
                  </a:lnTo>
                  <a:lnTo>
                    <a:pt x="290120" y="764"/>
                  </a:lnTo>
                  <a:lnTo>
                    <a:pt x="470179" y="19"/>
                  </a:lnTo>
                  <a:lnTo>
                    <a:pt x="681571" y="0"/>
                  </a:lnTo>
                  <a:lnTo>
                    <a:pt x="702736" y="1411"/>
                  </a:lnTo>
                  <a:lnTo>
                    <a:pt x="723902" y="3763"/>
                  </a:lnTo>
                  <a:lnTo>
                    <a:pt x="745067" y="6742"/>
                  </a:lnTo>
                  <a:lnTo>
                    <a:pt x="791163" y="10052"/>
                  </a:lnTo>
                  <a:lnTo>
                    <a:pt x="839872" y="11523"/>
                  </a:lnTo>
                  <a:lnTo>
                    <a:pt x="958677" y="12544"/>
                  </a:lnTo>
                  <a:lnTo>
                    <a:pt x="980607" y="14007"/>
                  </a:lnTo>
                  <a:lnTo>
                    <a:pt x="1002283" y="16393"/>
                  </a:lnTo>
                  <a:lnTo>
                    <a:pt x="1023788" y="19395"/>
                  </a:lnTo>
                  <a:lnTo>
                    <a:pt x="1070261" y="22731"/>
                  </a:lnTo>
                  <a:lnTo>
                    <a:pt x="1119138" y="25625"/>
                  </a:lnTo>
                  <a:lnTo>
                    <a:pt x="1144026" y="28372"/>
                  </a:lnTo>
                  <a:lnTo>
                    <a:pt x="1169083" y="31614"/>
                  </a:lnTo>
                  <a:lnTo>
                    <a:pt x="1192845" y="33776"/>
                  </a:lnTo>
                  <a:lnTo>
                    <a:pt x="1238060" y="36178"/>
                  </a:lnTo>
                  <a:lnTo>
                    <a:pt x="1261407" y="38230"/>
                  </a:lnTo>
                  <a:lnTo>
                    <a:pt x="1285437" y="41008"/>
                  </a:lnTo>
                  <a:lnTo>
                    <a:pt x="1334716" y="47859"/>
                  </a:lnTo>
                  <a:lnTo>
                    <a:pt x="1384840" y="55608"/>
                  </a:lnTo>
                  <a:lnTo>
                    <a:pt x="1408649" y="58238"/>
                  </a:lnTo>
                  <a:lnTo>
                    <a:pt x="1453918" y="61161"/>
                  </a:lnTo>
                  <a:lnTo>
                    <a:pt x="1474456" y="63352"/>
                  </a:lnTo>
                  <a:lnTo>
                    <a:pt x="1493793" y="66223"/>
                  </a:lnTo>
                  <a:lnTo>
                    <a:pt x="1512328" y="69549"/>
                  </a:lnTo>
                  <a:lnTo>
                    <a:pt x="1531741" y="71766"/>
                  </a:lnTo>
                  <a:lnTo>
                    <a:pt x="1572125" y="74229"/>
                  </a:lnTo>
                  <a:lnTo>
                    <a:pt x="1592772" y="76297"/>
                  </a:lnTo>
                  <a:lnTo>
                    <a:pt x="1613592" y="79087"/>
                  </a:lnTo>
                  <a:lnTo>
                    <a:pt x="1634528" y="82358"/>
                  </a:lnTo>
                  <a:lnTo>
                    <a:pt x="1655541" y="84538"/>
                  </a:lnTo>
                  <a:lnTo>
                    <a:pt x="1717413" y="87607"/>
                  </a:lnTo>
                  <a:lnTo>
                    <a:pt x="1772121" y="89928"/>
                  </a:lnTo>
                  <a:lnTo>
                    <a:pt x="1789603" y="92407"/>
                  </a:lnTo>
                  <a:lnTo>
                    <a:pt x="1806902" y="95471"/>
                  </a:lnTo>
                  <a:lnTo>
                    <a:pt x="1841174" y="98876"/>
                  </a:lnTo>
                  <a:lnTo>
                    <a:pt x="1875221" y="101800"/>
                  </a:lnTo>
                  <a:lnTo>
                    <a:pt x="1892203" y="104555"/>
                  </a:lnTo>
                  <a:lnTo>
                    <a:pt x="1909168" y="107803"/>
                  </a:lnTo>
                  <a:lnTo>
                    <a:pt x="1927535" y="109969"/>
                  </a:lnTo>
                  <a:lnTo>
                    <a:pt x="1985681" y="113016"/>
                  </a:lnTo>
                  <a:lnTo>
                    <a:pt x="208280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810500" y="2692400"/>
              <a:ext cx="1981201" cy="25401"/>
            </a:xfrm>
            <a:custGeom>
              <a:avLst/>
              <a:gdLst/>
              <a:ahLst/>
              <a:cxnLst/>
              <a:rect l="0" t="0" r="0" b="0"/>
              <a:pathLst>
                <a:path w="1981201" h="25401">
                  <a:moveTo>
                    <a:pt x="0" y="0"/>
                  </a:moveTo>
                  <a:lnTo>
                    <a:pt x="1113321" y="0"/>
                  </a:lnTo>
                  <a:lnTo>
                    <a:pt x="1133092" y="1411"/>
                  </a:lnTo>
                  <a:lnTo>
                    <a:pt x="1151916" y="3762"/>
                  </a:lnTo>
                  <a:lnTo>
                    <a:pt x="1170110" y="6742"/>
                  </a:lnTo>
                  <a:lnTo>
                    <a:pt x="1189296" y="8727"/>
                  </a:lnTo>
                  <a:lnTo>
                    <a:pt x="1209141" y="10051"/>
                  </a:lnTo>
                  <a:lnTo>
                    <a:pt x="1229428" y="10934"/>
                  </a:lnTo>
                  <a:lnTo>
                    <a:pt x="1270782" y="11915"/>
                  </a:lnTo>
                  <a:lnTo>
                    <a:pt x="1782429" y="12700"/>
                  </a:lnTo>
                  <a:lnTo>
                    <a:pt x="1803530" y="14111"/>
                  </a:lnTo>
                  <a:lnTo>
                    <a:pt x="1823242" y="16462"/>
                  </a:lnTo>
                  <a:lnTo>
                    <a:pt x="1842027" y="19442"/>
                  </a:lnTo>
                  <a:lnTo>
                    <a:pt x="1861608" y="21427"/>
                  </a:lnTo>
                  <a:lnTo>
                    <a:pt x="1881716" y="22751"/>
                  </a:lnTo>
                  <a:lnTo>
                    <a:pt x="19812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975600" y="2971845"/>
            <a:ext cx="1803401" cy="241256"/>
            <a:chOff x="7975600" y="2971845"/>
            <a:chExt cx="1803401" cy="241256"/>
          </a:xfrm>
        </p:grpSpPr>
        <p:sp>
          <p:nvSpPr>
            <p:cNvPr id="113" name="Freeform 112"/>
            <p:cNvSpPr/>
            <p:nvPr/>
          </p:nvSpPr>
          <p:spPr>
            <a:xfrm>
              <a:off x="7975600" y="2971845"/>
              <a:ext cx="1803401" cy="101556"/>
            </a:xfrm>
            <a:custGeom>
              <a:avLst/>
              <a:gdLst/>
              <a:ahLst/>
              <a:cxnLst/>
              <a:rect l="0" t="0" r="0" b="0"/>
              <a:pathLst>
                <a:path w="1803401" h="101556">
                  <a:moveTo>
                    <a:pt x="0" y="12655"/>
                  </a:moveTo>
                  <a:lnTo>
                    <a:pt x="334822" y="12655"/>
                  </a:lnTo>
                  <a:lnTo>
                    <a:pt x="360092" y="11243"/>
                  </a:lnTo>
                  <a:lnTo>
                    <a:pt x="382584" y="8891"/>
                  </a:lnTo>
                  <a:lnTo>
                    <a:pt x="403222" y="5912"/>
                  </a:lnTo>
                  <a:lnTo>
                    <a:pt x="424037" y="3927"/>
                  </a:lnTo>
                  <a:lnTo>
                    <a:pt x="465979" y="1720"/>
                  </a:lnTo>
                  <a:lnTo>
                    <a:pt x="504375" y="739"/>
                  </a:lnTo>
                  <a:lnTo>
                    <a:pt x="643997" y="0"/>
                  </a:lnTo>
                  <a:lnTo>
                    <a:pt x="663576" y="1396"/>
                  </a:lnTo>
                  <a:lnTo>
                    <a:pt x="682273" y="3738"/>
                  </a:lnTo>
                  <a:lnTo>
                    <a:pt x="700382" y="6710"/>
                  </a:lnTo>
                  <a:lnTo>
                    <a:pt x="719510" y="8692"/>
                  </a:lnTo>
                  <a:lnTo>
                    <a:pt x="759578" y="10893"/>
                  </a:lnTo>
                  <a:lnTo>
                    <a:pt x="800905" y="11872"/>
                  </a:lnTo>
                  <a:lnTo>
                    <a:pt x="842791" y="13718"/>
                  </a:lnTo>
                  <a:lnTo>
                    <a:pt x="863838" y="16185"/>
                  </a:lnTo>
                  <a:lnTo>
                    <a:pt x="884925" y="19242"/>
                  </a:lnTo>
                  <a:lnTo>
                    <a:pt x="907450" y="21279"/>
                  </a:lnTo>
                  <a:lnTo>
                    <a:pt x="955055" y="23543"/>
                  </a:lnTo>
                  <a:lnTo>
                    <a:pt x="978193" y="25558"/>
                  </a:lnTo>
                  <a:lnTo>
                    <a:pt x="1000673" y="28312"/>
                  </a:lnTo>
                  <a:lnTo>
                    <a:pt x="1022715" y="31560"/>
                  </a:lnTo>
                  <a:lnTo>
                    <a:pt x="1044465" y="33725"/>
                  </a:lnTo>
                  <a:lnTo>
                    <a:pt x="1087447" y="36130"/>
                  </a:lnTo>
                  <a:lnTo>
                    <a:pt x="1133832" y="37199"/>
                  </a:lnTo>
                  <a:lnTo>
                    <a:pt x="1181258" y="39085"/>
                  </a:lnTo>
                  <a:lnTo>
                    <a:pt x="1203783" y="41564"/>
                  </a:lnTo>
                  <a:lnTo>
                    <a:pt x="1225856" y="44628"/>
                  </a:lnTo>
                  <a:lnTo>
                    <a:pt x="1246215" y="48081"/>
                  </a:lnTo>
                  <a:lnTo>
                    <a:pt x="1265432" y="51794"/>
                  </a:lnTo>
                  <a:lnTo>
                    <a:pt x="1283888" y="55681"/>
                  </a:lnTo>
                  <a:lnTo>
                    <a:pt x="1303247" y="58272"/>
                  </a:lnTo>
                  <a:lnTo>
                    <a:pt x="1343573" y="61151"/>
                  </a:lnTo>
                  <a:lnTo>
                    <a:pt x="1362792" y="63330"/>
                  </a:lnTo>
                  <a:lnTo>
                    <a:pt x="1381251" y="66194"/>
                  </a:lnTo>
                  <a:lnTo>
                    <a:pt x="1399200" y="69514"/>
                  </a:lnTo>
                  <a:lnTo>
                    <a:pt x="1418222" y="71727"/>
                  </a:lnTo>
                  <a:lnTo>
                    <a:pt x="1458173" y="74187"/>
                  </a:lnTo>
                  <a:lnTo>
                    <a:pt x="1513589" y="75572"/>
                  </a:lnTo>
                  <a:lnTo>
                    <a:pt x="1531170" y="77177"/>
                  </a:lnTo>
                  <a:lnTo>
                    <a:pt x="1548535" y="79659"/>
                  </a:lnTo>
                  <a:lnTo>
                    <a:pt x="1565757" y="82724"/>
                  </a:lnTo>
                  <a:lnTo>
                    <a:pt x="1582882" y="84767"/>
                  </a:lnTo>
                  <a:lnTo>
                    <a:pt x="1616962" y="87038"/>
                  </a:lnTo>
                  <a:lnTo>
                    <a:pt x="1636775" y="89055"/>
                  </a:lnTo>
                  <a:lnTo>
                    <a:pt x="1658449" y="91810"/>
                  </a:lnTo>
                  <a:lnTo>
                    <a:pt x="1681366" y="95058"/>
                  </a:lnTo>
                  <a:lnTo>
                    <a:pt x="1702289" y="97224"/>
                  </a:lnTo>
                  <a:lnTo>
                    <a:pt x="1721881" y="98667"/>
                  </a:lnTo>
                  <a:lnTo>
                    <a:pt x="1803400" y="1015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216900" y="3175013"/>
              <a:ext cx="1498601" cy="38088"/>
            </a:xfrm>
            <a:custGeom>
              <a:avLst/>
              <a:gdLst/>
              <a:ahLst/>
              <a:cxnLst/>
              <a:rect l="0" t="0" r="0" b="0"/>
              <a:pathLst>
                <a:path w="1498601" h="38088">
                  <a:moveTo>
                    <a:pt x="0" y="38087"/>
                  </a:moveTo>
                  <a:lnTo>
                    <a:pt x="26968" y="38087"/>
                  </a:lnTo>
                  <a:lnTo>
                    <a:pt x="43378" y="36675"/>
                  </a:lnTo>
                  <a:lnTo>
                    <a:pt x="62785" y="34323"/>
                  </a:lnTo>
                  <a:lnTo>
                    <a:pt x="84190" y="31344"/>
                  </a:lnTo>
                  <a:lnTo>
                    <a:pt x="106926" y="29359"/>
                  </a:lnTo>
                  <a:lnTo>
                    <a:pt x="130550" y="28034"/>
                  </a:lnTo>
                  <a:lnTo>
                    <a:pt x="154767" y="27152"/>
                  </a:lnTo>
                  <a:lnTo>
                    <a:pt x="176555" y="25152"/>
                  </a:lnTo>
                  <a:lnTo>
                    <a:pt x="196725" y="22408"/>
                  </a:lnTo>
                  <a:lnTo>
                    <a:pt x="215817" y="19168"/>
                  </a:lnTo>
                  <a:lnTo>
                    <a:pt x="234189" y="17007"/>
                  </a:lnTo>
                  <a:lnTo>
                    <a:pt x="252081" y="15567"/>
                  </a:lnTo>
                  <a:lnTo>
                    <a:pt x="269654" y="14607"/>
                  </a:lnTo>
                  <a:lnTo>
                    <a:pt x="304231" y="13540"/>
                  </a:lnTo>
                  <a:lnTo>
                    <a:pt x="321354" y="13255"/>
                  </a:lnTo>
                  <a:lnTo>
                    <a:pt x="339824" y="11655"/>
                  </a:lnTo>
                  <a:lnTo>
                    <a:pt x="359194" y="9176"/>
                  </a:lnTo>
                  <a:lnTo>
                    <a:pt x="379162" y="6113"/>
                  </a:lnTo>
                  <a:lnTo>
                    <a:pt x="399530" y="4071"/>
                  </a:lnTo>
                  <a:lnTo>
                    <a:pt x="420165" y="2710"/>
                  </a:lnTo>
                  <a:lnTo>
                    <a:pt x="440976" y="1802"/>
                  </a:lnTo>
                  <a:lnTo>
                    <a:pt x="482915" y="793"/>
                  </a:lnTo>
                  <a:lnTo>
                    <a:pt x="705206" y="0"/>
                  </a:lnTo>
                  <a:lnTo>
                    <a:pt x="728371" y="1407"/>
                  </a:lnTo>
                  <a:lnTo>
                    <a:pt x="752280" y="3756"/>
                  </a:lnTo>
                  <a:lnTo>
                    <a:pt x="776687" y="6733"/>
                  </a:lnTo>
                  <a:lnTo>
                    <a:pt x="801424" y="8717"/>
                  </a:lnTo>
                  <a:lnTo>
                    <a:pt x="826383" y="10040"/>
                  </a:lnTo>
                  <a:lnTo>
                    <a:pt x="876692" y="11510"/>
                  </a:lnTo>
                  <a:lnTo>
                    <a:pt x="1003351" y="12532"/>
                  </a:lnTo>
                  <a:lnTo>
                    <a:pt x="1027323" y="13994"/>
                  </a:lnTo>
                  <a:lnTo>
                    <a:pt x="1050359" y="16381"/>
                  </a:lnTo>
                  <a:lnTo>
                    <a:pt x="1072773" y="19383"/>
                  </a:lnTo>
                  <a:lnTo>
                    <a:pt x="1094771" y="21384"/>
                  </a:lnTo>
                  <a:lnTo>
                    <a:pt x="1116492" y="22718"/>
                  </a:lnTo>
                  <a:lnTo>
                    <a:pt x="1159440" y="24201"/>
                  </a:lnTo>
                  <a:lnTo>
                    <a:pt x="1202048" y="24859"/>
                  </a:lnTo>
                  <a:lnTo>
                    <a:pt x="1223287" y="26446"/>
                  </a:lnTo>
                  <a:lnTo>
                    <a:pt x="1244503" y="28915"/>
                  </a:lnTo>
                  <a:lnTo>
                    <a:pt x="1265701" y="31972"/>
                  </a:lnTo>
                  <a:lnTo>
                    <a:pt x="1285478" y="34010"/>
                  </a:lnTo>
                  <a:lnTo>
                    <a:pt x="1304307" y="35369"/>
                  </a:lnTo>
                  <a:lnTo>
                    <a:pt x="1322505" y="36275"/>
                  </a:lnTo>
                  <a:lnTo>
                    <a:pt x="1365302" y="37281"/>
                  </a:lnTo>
                  <a:lnTo>
                    <a:pt x="1498600" y="380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229600" y="3282558"/>
            <a:ext cx="1498601" cy="1632343"/>
            <a:chOff x="8229600" y="3282558"/>
            <a:chExt cx="1498601" cy="1632343"/>
          </a:xfrm>
        </p:grpSpPr>
        <p:sp>
          <p:nvSpPr>
            <p:cNvPr id="116" name="Freeform 115"/>
            <p:cNvSpPr/>
            <p:nvPr/>
          </p:nvSpPr>
          <p:spPr>
            <a:xfrm>
              <a:off x="8229600" y="3302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242300" y="3282558"/>
              <a:ext cx="1320801" cy="32143"/>
            </a:xfrm>
            <a:custGeom>
              <a:avLst/>
              <a:gdLst/>
              <a:ahLst/>
              <a:cxnLst/>
              <a:rect l="0" t="0" r="0" b="0"/>
              <a:pathLst>
                <a:path w="1320801" h="32143">
                  <a:moveTo>
                    <a:pt x="0" y="32142"/>
                  </a:moveTo>
                  <a:lnTo>
                    <a:pt x="26968" y="32142"/>
                  </a:lnTo>
                  <a:lnTo>
                    <a:pt x="40556" y="30730"/>
                  </a:lnTo>
                  <a:lnTo>
                    <a:pt x="55260" y="28379"/>
                  </a:lnTo>
                  <a:lnTo>
                    <a:pt x="70706" y="25399"/>
                  </a:lnTo>
                  <a:lnTo>
                    <a:pt x="88059" y="23413"/>
                  </a:lnTo>
                  <a:lnTo>
                    <a:pt x="106684" y="22089"/>
                  </a:lnTo>
                  <a:lnTo>
                    <a:pt x="126155" y="21207"/>
                  </a:lnTo>
                  <a:lnTo>
                    <a:pt x="166606" y="20226"/>
                  </a:lnTo>
                  <a:lnTo>
                    <a:pt x="243322" y="19597"/>
                  </a:lnTo>
                  <a:lnTo>
                    <a:pt x="259581" y="18134"/>
                  </a:lnTo>
                  <a:lnTo>
                    <a:pt x="274653" y="15747"/>
                  </a:lnTo>
                  <a:lnTo>
                    <a:pt x="288935" y="12745"/>
                  </a:lnTo>
                  <a:lnTo>
                    <a:pt x="308335" y="10744"/>
                  </a:lnTo>
                  <a:lnTo>
                    <a:pt x="331145" y="9410"/>
                  </a:lnTo>
                  <a:lnTo>
                    <a:pt x="378597" y="7927"/>
                  </a:lnTo>
                  <a:lnTo>
                    <a:pt x="455052" y="6976"/>
                  </a:lnTo>
                  <a:lnTo>
                    <a:pt x="728129" y="6742"/>
                  </a:lnTo>
                  <a:lnTo>
                    <a:pt x="745064" y="5331"/>
                  </a:lnTo>
                  <a:lnTo>
                    <a:pt x="761998" y="2979"/>
                  </a:lnTo>
                  <a:lnTo>
                    <a:pt x="778932" y="0"/>
                  </a:lnTo>
                  <a:lnTo>
                    <a:pt x="812799" y="452"/>
                  </a:lnTo>
                  <a:lnTo>
                    <a:pt x="829733" y="2549"/>
                  </a:lnTo>
                  <a:lnTo>
                    <a:pt x="846666" y="3946"/>
                  </a:lnTo>
                  <a:lnTo>
                    <a:pt x="863600" y="4878"/>
                  </a:lnTo>
                  <a:lnTo>
                    <a:pt x="897466" y="5913"/>
                  </a:lnTo>
                  <a:lnTo>
                    <a:pt x="982133" y="6633"/>
                  </a:lnTo>
                  <a:lnTo>
                    <a:pt x="1320800" y="6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293100" y="3460357"/>
              <a:ext cx="1257301" cy="29556"/>
            </a:xfrm>
            <a:custGeom>
              <a:avLst/>
              <a:gdLst/>
              <a:ahLst/>
              <a:cxnLst/>
              <a:rect l="0" t="0" r="0" b="0"/>
              <a:pathLst>
                <a:path w="1257301" h="29556">
                  <a:moveTo>
                    <a:pt x="0" y="19443"/>
                  </a:moveTo>
                  <a:lnTo>
                    <a:pt x="26968" y="26185"/>
                  </a:lnTo>
                  <a:lnTo>
                    <a:pt x="41967" y="28171"/>
                  </a:lnTo>
                  <a:lnTo>
                    <a:pt x="59022" y="29495"/>
                  </a:lnTo>
                  <a:lnTo>
                    <a:pt x="95377" y="29555"/>
                  </a:lnTo>
                  <a:lnTo>
                    <a:pt x="112973" y="27595"/>
                  </a:lnTo>
                  <a:lnTo>
                    <a:pt x="130349" y="24877"/>
                  </a:lnTo>
                  <a:lnTo>
                    <a:pt x="150399" y="23066"/>
                  </a:lnTo>
                  <a:lnTo>
                    <a:pt x="172232" y="21858"/>
                  </a:lnTo>
                  <a:lnTo>
                    <a:pt x="219070" y="20516"/>
                  </a:lnTo>
                  <a:lnTo>
                    <a:pt x="268108" y="19920"/>
                  </a:lnTo>
                  <a:lnTo>
                    <a:pt x="290217" y="18350"/>
                  </a:lnTo>
                  <a:lnTo>
                    <a:pt x="310600" y="15892"/>
                  </a:lnTo>
                  <a:lnTo>
                    <a:pt x="329833" y="12842"/>
                  </a:lnTo>
                  <a:lnTo>
                    <a:pt x="348300" y="10809"/>
                  </a:lnTo>
                  <a:lnTo>
                    <a:pt x="366255" y="9454"/>
                  </a:lnTo>
                  <a:lnTo>
                    <a:pt x="383870" y="8550"/>
                  </a:lnTo>
                  <a:lnTo>
                    <a:pt x="429783" y="7546"/>
                  </a:lnTo>
                  <a:lnTo>
                    <a:pt x="1105603" y="6743"/>
                  </a:lnTo>
                  <a:lnTo>
                    <a:pt x="1122302" y="5331"/>
                  </a:lnTo>
                  <a:lnTo>
                    <a:pt x="1137667" y="2980"/>
                  </a:lnTo>
                  <a:lnTo>
                    <a:pt x="1152145" y="0"/>
                  </a:lnTo>
                  <a:lnTo>
                    <a:pt x="1187046" y="453"/>
                  </a:lnTo>
                  <a:lnTo>
                    <a:pt x="1257300" y="67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432800" y="3657600"/>
              <a:ext cx="1206501" cy="50801"/>
            </a:xfrm>
            <a:custGeom>
              <a:avLst/>
              <a:gdLst/>
              <a:ahLst/>
              <a:cxnLst/>
              <a:rect l="0" t="0" r="0" b="0"/>
              <a:pathLst>
                <a:path w="1206501" h="50801">
                  <a:moveTo>
                    <a:pt x="0" y="50800"/>
                  </a:moveTo>
                  <a:lnTo>
                    <a:pt x="33710" y="50800"/>
                  </a:lnTo>
                  <a:lnTo>
                    <a:pt x="47873" y="49388"/>
                  </a:lnTo>
                  <a:lnTo>
                    <a:pt x="61548" y="47037"/>
                  </a:lnTo>
                  <a:lnTo>
                    <a:pt x="74899" y="44057"/>
                  </a:lnTo>
                  <a:lnTo>
                    <a:pt x="89444" y="42071"/>
                  </a:lnTo>
                  <a:lnTo>
                    <a:pt x="104784" y="40747"/>
                  </a:lnTo>
                  <a:lnTo>
                    <a:pt x="138293" y="39276"/>
                  </a:lnTo>
                  <a:lnTo>
                    <a:pt x="176704" y="38622"/>
                  </a:lnTo>
                  <a:lnTo>
                    <a:pt x="194002" y="37037"/>
                  </a:lnTo>
                  <a:lnTo>
                    <a:pt x="209768" y="34569"/>
                  </a:lnTo>
                  <a:lnTo>
                    <a:pt x="224512" y="31512"/>
                  </a:lnTo>
                  <a:lnTo>
                    <a:pt x="242808" y="29475"/>
                  </a:lnTo>
                  <a:lnTo>
                    <a:pt x="263472" y="28116"/>
                  </a:lnTo>
                  <a:lnTo>
                    <a:pt x="285714" y="27211"/>
                  </a:lnTo>
                  <a:lnTo>
                    <a:pt x="336770" y="26204"/>
                  </a:lnTo>
                  <a:lnTo>
                    <a:pt x="429804" y="25558"/>
                  </a:lnTo>
                  <a:lnTo>
                    <a:pt x="453047" y="24094"/>
                  </a:lnTo>
                  <a:lnTo>
                    <a:pt x="478421" y="21707"/>
                  </a:lnTo>
                  <a:lnTo>
                    <a:pt x="505214" y="18705"/>
                  </a:lnTo>
                  <a:lnTo>
                    <a:pt x="532953" y="16703"/>
                  </a:lnTo>
                  <a:lnTo>
                    <a:pt x="561324" y="15368"/>
                  </a:lnTo>
                  <a:lnTo>
                    <a:pt x="637159" y="13490"/>
                  </a:lnTo>
                  <a:lnTo>
                    <a:pt x="867778" y="12704"/>
                  </a:lnTo>
                  <a:lnTo>
                    <a:pt x="888963" y="11291"/>
                  </a:lnTo>
                  <a:lnTo>
                    <a:pt x="912964" y="8938"/>
                  </a:lnTo>
                  <a:lnTo>
                    <a:pt x="938843" y="5959"/>
                  </a:lnTo>
                  <a:lnTo>
                    <a:pt x="964562" y="3973"/>
                  </a:lnTo>
                  <a:lnTo>
                    <a:pt x="990175" y="2648"/>
                  </a:lnTo>
                  <a:lnTo>
                    <a:pt x="1041210" y="1177"/>
                  </a:lnTo>
                  <a:lnTo>
                    <a:pt x="1206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521700" y="39243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610600" y="3886200"/>
              <a:ext cx="1092201" cy="63501"/>
            </a:xfrm>
            <a:custGeom>
              <a:avLst/>
              <a:gdLst/>
              <a:ahLst/>
              <a:cxnLst/>
              <a:rect l="0" t="0" r="0" b="0"/>
              <a:pathLst>
                <a:path w="1092201" h="63501">
                  <a:moveTo>
                    <a:pt x="0" y="63500"/>
                  </a:moveTo>
                  <a:lnTo>
                    <a:pt x="40451" y="63500"/>
                  </a:lnTo>
                  <a:lnTo>
                    <a:pt x="59423" y="62088"/>
                  </a:lnTo>
                  <a:lnTo>
                    <a:pt x="79126" y="59737"/>
                  </a:lnTo>
                  <a:lnTo>
                    <a:pt x="99317" y="56757"/>
                  </a:lnTo>
                  <a:lnTo>
                    <a:pt x="122656" y="54771"/>
                  </a:lnTo>
                  <a:lnTo>
                    <a:pt x="148093" y="53447"/>
                  </a:lnTo>
                  <a:lnTo>
                    <a:pt x="202696" y="51976"/>
                  </a:lnTo>
                  <a:lnTo>
                    <a:pt x="486650" y="50803"/>
                  </a:lnTo>
                  <a:lnTo>
                    <a:pt x="503644" y="49391"/>
                  </a:lnTo>
                  <a:lnTo>
                    <a:pt x="520618" y="47038"/>
                  </a:lnTo>
                  <a:lnTo>
                    <a:pt x="537578" y="44058"/>
                  </a:lnTo>
                  <a:lnTo>
                    <a:pt x="554530" y="42072"/>
                  </a:lnTo>
                  <a:lnTo>
                    <a:pt x="571475" y="40748"/>
                  </a:lnTo>
                  <a:lnTo>
                    <a:pt x="605356" y="39277"/>
                  </a:lnTo>
                  <a:lnTo>
                    <a:pt x="657574" y="38448"/>
                  </a:lnTo>
                  <a:lnTo>
                    <a:pt x="696773" y="38255"/>
                  </a:lnTo>
                  <a:lnTo>
                    <a:pt x="718515" y="36792"/>
                  </a:lnTo>
                  <a:lnTo>
                    <a:pt x="741477" y="34405"/>
                  </a:lnTo>
                  <a:lnTo>
                    <a:pt x="765251" y="31403"/>
                  </a:lnTo>
                  <a:lnTo>
                    <a:pt x="790978" y="29402"/>
                  </a:lnTo>
                  <a:lnTo>
                    <a:pt x="818008" y="28068"/>
                  </a:lnTo>
                  <a:lnTo>
                    <a:pt x="891954" y="26190"/>
                  </a:lnTo>
                  <a:lnTo>
                    <a:pt x="912136" y="25927"/>
                  </a:lnTo>
                  <a:lnTo>
                    <a:pt x="929823" y="24340"/>
                  </a:lnTo>
                  <a:lnTo>
                    <a:pt x="945849" y="21871"/>
                  </a:lnTo>
                  <a:lnTo>
                    <a:pt x="960766" y="18813"/>
                  </a:lnTo>
                  <a:lnTo>
                    <a:pt x="977766" y="16776"/>
                  </a:lnTo>
                  <a:lnTo>
                    <a:pt x="996155" y="15417"/>
                  </a:lnTo>
                  <a:lnTo>
                    <a:pt x="1015470" y="14511"/>
                  </a:lnTo>
                  <a:lnTo>
                    <a:pt x="1032580" y="12496"/>
                  </a:lnTo>
                  <a:lnTo>
                    <a:pt x="1048219" y="9742"/>
                  </a:lnTo>
                  <a:lnTo>
                    <a:pt x="1092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699500" y="4165600"/>
              <a:ext cx="965201" cy="25245"/>
            </a:xfrm>
            <a:custGeom>
              <a:avLst/>
              <a:gdLst/>
              <a:ahLst/>
              <a:cxnLst/>
              <a:rect l="0" t="0" r="0" b="0"/>
              <a:pathLst>
                <a:path w="965201" h="25245">
                  <a:moveTo>
                    <a:pt x="0" y="12700"/>
                  </a:moveTo>
                  <a:lnTo>
                    <a:pt x="20225" y="19442"/>
                  </a:lnTo>
                  <a:lnTo>
                    <a:pt x="31828" y="21428"/>
                  </a:lnTo>
                  <a:lnTo>
                    <a:pt x="45208" y="22752"/>
                  </a:lnTo>
                  <a:lnTo>
                    <a:pt x="59772" y="23634"/>
                  </a:lnTo>
                  <a:lnTo>
                    <a:pt x="94769" y="24615"/>
                  </a:lnTo>
                  <a:lnTo>
                    <a:pt x="181467" y="25244"/>
                  </a:lnTo>
                  <a:lnTo>
                    <a:pt x="202823" y="23885"/>
                  </a:lnTo>
                  <a:lnTo>
                    <a:pt x="222704" y="21568"/>
                  </a:lnTo>
                  <a:lnTo>
                    <a:pt x="241603" y="18612"/>
                  </a:lnTo>
                  <a:lnTo>
                    <a:pt x="264079" y="16641"/>
                  </a:lnTo>
                  <a:lnTo>
                    <a:pt x="288942" y="15327"/>
                  </a:lnTo>
                  <a:lnTo>
                    <a:pt x="338674" y="13867"/>
                  </a:lnTo>
                  <a:lnTo>
                    <a:pt x="434361" y="12853"/>
                  </a:lnTo>
                  <a:lnTo>
                    <a:pt x="624920" y="12703"/>
                  </a:lnTo>
                  <a:lnTo>
                    <a:pt x="642391" y="11291"/>
                  </a:lnTo>
                  <a:lnTo>
                    <a:pt x="659683" y="8938"/>
                  </a:lnTo>
                  <a:lnTo>
                    <a:pt x="676855" y="5958"/>
                  </a:lnTo>
                  <a:lnTo>
                    <a:pt x="696770" y="3972"/>
                  </a:lnTo>
                  <a:lnTo>
                    <a:pt x="718514" y="2648"/>
                  </a:lnTo>
                  <a:lnTo>
                    <a:pt x="762428" y="1177"/>
                  </a:lnTo>
                  <a:lnTo>
                    <a:pt x="820296" y="348"/>
                  </a:lnTo>
                  <a:lnTo>
                    <a:pt x="965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915400" y="4406900"/>
              <a:ext cx="812801" cy="50801"/>
            </a:xfrm>
            <a:custGeom>
              <a:avLst/>
              <a:gdLst/>
              <a:ahLst/>
              <a:cxnLst/>
              <a:rect l="0" t="0" r="0" b="0"/>
              <a:pathLst>
                <a:path w="812801" h="50801">
                  <a:moveTo>
                    <a:pt x="0" y="50800"/>
                  </a:moveTo>
                  <a:lnTo>
                    <a:pt x="40451" y="44057"/>
                  </a:lnTo>
                  <a:lnTo>
                    <a:pt x="59423" y="42071"/>
                  </a:lnTo>
                  <a:lnTo>
                    <a:pt x="79126" y="40747"/>
                  </a:lnTo>
                  <a:lnTo>
                    <a:pt x="99317" y="39865"/>
                  </a:lnTo>
                  <a:lnTo>
                    <a:pt x="144329" y="38884"/>
                  </a:lnTo>
                  <a:lnTo>
                    <a:pt x="168186" y="38622"/>
                  </a:lnTo>
                  <a:lnTo>
                    <a:pt x="188324" y="37037"/>
                  </a:lnTo>
                  <a:lnTo>
                    <a:pt x="205982" y="34569"/>
                  </a:lnTo>
                  <a:lnTo>
                    <a:pt x="221988" y="31512"/>
                  </a:lnTo>
                  <a:lnTo>
                    <a:pt x="242537" y="29475"/>
                  </a:lnTo>
                  <a:lnTo>
                    <a:pt x="266113" y="28116"/>
                  </a:lnTo>
                  <a:lnTo>
                    <a:pt x="318650" y="26607"/>
                  </a:lnTo>
                  <a:lnTo>
                    <a:pt x="374925" y="25936"/>
                  </a:lnTo>
                  <a:lnTo>
                    <a:pt x="399528" y="24346"/>
                  </a:lnTo>
                  <a:lnTo>
                    <a:pt x="421574" y="21875"/>
                  </a:lnTo>
                  <a:lnTo>
                    <a:pt x="441916" y="18817"/>
                  </a:lnTo>
                  <a:lnTo>
                    <a:pt x="465355" y="16778"/>
                  </a:lnTo>
                  <a:lnTo>
                    <a:pt x="490859" y="15418"/>
                  </a:lnTo>
                  <a:lnTo>
                    <a:pt x="541304" y="13908"/>
                  </a:lnTo>
                  <a:lnTo>
                    <a:pt x="627206" y="12938"/>
                  </a:lnTo>
                  <a:lnTo>
                    <a:pt x="718127" y="12746"/>
                  </a:lnTo>
                  <a:lnTo>
                    <a:pt x="738396" y="11320"/>
                  </a:lnTo>
                  <a:lnTo>
                    <a:pt x="757552" y="8957"/>
                  </a:lnTo>
                  <a:lnTo>
                    <a:pt x="8128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978900" y="4699000"/>
              <a:ext cx="647701" cy="63501"/>
            </a:xfrm>
            <a:custGeom>
              <a:avLst/>
              <a:gdLst/>
              <a:ahLst/>
              <a:cxnLst/>
              <a:rect l="0" t="0" r="0" b="0"/>
              <a:pathLst>
                <a:path w="647701" h="63501">
                  <a:moveTo>
                    <a:pt x="0" y="63500"/>
                  </a:moveTo>
                  <a:lnTo>
                    <a:pt x="26968" y="56757"/>
                  </a:lnTo>
                  <a:lnTo>
                    <a:pt x="40556" y="54771"/>
                  </a:lnTo>
                  <a:lnTo>
                    <a:pt x="55260" y="53447"/>
                  </a:lnTo>
                  <a:lnTo>
                    <a:pt x="70706" y="52565"/>
                  </a:lnTo>
                  <a:lnTo>
                    <a:pt x="85237" y="50565"/>
                  </a:lnTo>
                  <a:lnTo>
                    <a:pt x="99159" y="47821"/>
                  </a:lnTo>
                  <a:lnTo>
                    <a:pt x="112672" y="44580"/>
                  </a:lnTo>
                  <a:lnTo>
                    <a:pt x="128737" y="42420"/>
                  </a:lnTo>
                  <a:lnTo>
                    <a:pt x="146502" y="40980"/>
                  </a:lnTo>
                  <a:lnTo>
                    <a:pt x="165401" y="40020"/>
                  </a:lnTo>
                  <a:lnTo>
                    <a:pt x="182234" y="37969"/>
                  </a:lnTo>
                  <a:lnTo>
                    <a:pt x="197690" y="35190"/>
                  </a:lnTo>
                  <a:lnTo>
                    <a:pt x="212226" y="31927"/>
                  </a:lnTo>
                  <a:lnTo>
                    <a:pt x="230384" y="29751"/>
                  </a:lnTo>
                  <a:lnTo>
                    <a:pt x="250956" y="28300"/>
                  </a:lnTo>
                  <a:lnTo>
                    <a:pt x="273137" y="27333"/>
                  </a:lnTo>
                  <a:lnTo>
                    <a:pt x="320361" y="26259"/>
                  </a:lnTo>
                  <a:lnTo>
                    <a:pt x="344807" y="25973"/>
                  </a:lnTo>
                  <a:lnTo>
                    <a:pt x="365338" y="24370"/>
                  </a:lnTo>
                  <a:lnTo>
                    <a:pt x="383259" y="21891"/>
                  </a:lnTo>
                  <a:lnTo>
                    <a:pt x="399439" y="18827"/>
                  </a:lnTo>
                  <a:lnTo>
                    <a:pt x="415870" y="16785"/>
                  </a:lnTo>
                  <a:lnTo>
                    <a:pt x="432469" y="15423"/>
                  </a:lnTo>
                  <a:lnTo>
                    <a:pt x="449179" y="14515"/>
                  </a:lnTo>
                  <a:lnTo>
                    <a:pt x="490324" y="13506"/>
                  </a:lnTo>
                  <a:lnTo>
                    <a:pt x="513150" y="13237"/>
                  </a:lnTo>
                  <a:lnTo>
                    <a:pt x="532600" y="11647"/>
                  </a:lnTo>
                  <a:lnTo>
                    <a:pt x="549799" y="9176"/>
                  </a:lnTo>
                  <a:lnTo>
                    <a:pt x="565500" y="6117"/>
                  </a:lnTo>
                  <a:lnTo>
                    <a:pt x="581611" y="4078"/>
                  </a:lnTo>
                  <a:lnTo>
                    <a:pt x="597996" y="2718"/>
                  </a:lnTo>
                  <a:lnTo>
                    <a:pt x="647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207500" y="4838700"/>
              <a:ext cx="241301" cy="76201"/>
            </a:xfrm>
            <a:custGeom>
              <a:avLst/>
              <a:gdLst/>
              <a:ahLst/>
              <a:cxnLst/>
              <a:rect l="0" t="0" r="0" b="0"/>
              <a:pathLst>
                <a:path w="241301" h="76201">
                  <a:moveTo>
                    <a:pt x="0" y="76200"/>
                  </a:moveTo>
                  <a:lnTo>
                    <a:pt x="26968" y="69457"/>
                  </a:lnTo>
                  <a:lnTo>
                    <a:pt x="41967" y="64649"/>
                  </a:lnTo>
                  <a:lnTo>
                    <a:pt x="59022" y="58622"/>
                  </a:lnTo>
                  <a:lnTo>
                    <a:pt x="77448" y="51781"/>
                  </a:lnTo>
                  <a:lnTo>
                    <a:pt x="98198" y="45809"/>
                  </a:lnTo>
                  <a:lnTo>
                    <a:pt x="120498" y="40417"/>
                  </a:lnTo>
                  <a:lnTo>
                    <a:pt x="143833" y="35411"/>
                  </a:lnTo>
                  <a:lnTo>
                    <a:pt x="165032" y="29252"/>
                  </a:lnTo>
                  <a:lnTo>
                    <a:pt x="184810" y="22323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263900" y="2362200"/>
            <a:ext cx="841804" cy="317501"/>
            <a:chOff x="3263900" y="2362200"/>
            <a:chExt cx="841804" cy="317501"/>
          </a:xfrm>
        </p:grpSpPr>
        <p:sp>
          <p:nvSpPr>
            <p:cNvPr id="127" name="Freeform 126"/>
            <p:cNvSpPr/>
            <p:nvPr/>
          </p:nvSpPr>
          <p:spPr>
            <a:xfrm>
              <a:off x="3289300" y="2400300"/>
              <a:ext cx="215901" cy="241301"/>
            </a:xfrm>
            <a:custGeom>
              <a:avLst/>
              <a:gdLst/>
              <a:ahLst/>
              <a:cxnLst/>
              <a:rect l="0" t="0" r="0" b="0"/>
              <a:pathLst>
                <a:path w="215901" h="241301">
                  <a:moveTo>
                    <a:pt x="0" y="0"/>
                  </a:moveTo>
                  <a:lnTo>
                    <a:pt x="6742" y="20225"/>
                  </a:lnTo>
                  <a:lnTo>
                    <a:pt x="11550" y="29006"/>
                  </a:lnTo>
                  <a:lnTo>
                    <a:pt x="17577" y="37682"/>
                  </a:lnTo>
                  <a:lnTo>
                    <a:pt x="24418" y="46287"/>
                  </a:lnTo>
                  <a:lnTo>
                    <a:pt x="31801" y="54847"/>
                  </a:lnTo>
                  <a:lnTo>
                    <a:pt x="39545" y="63376"/>
                  </a:lnTo>
                  <a:lnTo>
                    <a:pt x="47530" y="71884"/>
                  </a:lnTo>
                  <a:lnTo>
                    <a:pt x="55675" y="83200"/>
                  </a:lnTo>
                  <a:lnTo>
                    <a:pt x="63928" y="96389"/>
                  </a:lnTo>
                  <a:lnTo>
                    <a:pt x="72252" y="110826"/>
                  </a:lnTo>
                  <a:lnTo>
                    <a:pt x="82034" y="123273"/>
                  </a:lnTo>
                  <a:lnTo>
                    <a:pt x="92789" y="134393"/>
                  </a:lnTo>
                  <a:lnTo>
                    <a:pt x="104193" y="144628"/>
                  </a:lnTo>
                  <a:lnTo>
                    <a:pt x="124389" y="163527"/>
                  </a:lnTo>
                  <a:lnTo>
                    <a:pt x="160351" y="198656"/>
                  </a:lnTo>
                  <a:lnTo>
                    <a:pt x="170400" y="207226"/>
                  </a:lnTo>
                  <a:lnTo>
                    <a:pt x="181333" y="215762"/>
                  </a:lnTo>
                  <a:lnTo>
                    <a:pt x="21590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263900" y="2413000"/>
              <a:ext cx="215901" cy="266701"/>
            </a:xfrm>
            <a:custGeom>
              <a:avLst/>
              <a:gdLst/>
              <a:ahLst/>
              <a:cxnLst/>
              <a:rect l="0" t="0" r="0" b="0"/>
              <a:pathLst>
                <a:path w="215901" h="266701">
                  <a:moveTo>
                    <a:pt x="215900" y="0"/>
                  </a:moveTo>
                  <a:lnTo>
                    <a:pt x="209157" y="33709"/>
                  </a:lnTo>
                  <a:lnTo>
                    <a:pt x="205760" y="47873"/>
                  </a:lnTo>
                  <a:lnTo>
                    <a:pt x="202085" y="61548"/>
                  </a:lnTo>
                  <a:lnTo>
                    <a:pt x="198223" y="74899"/>
                  </a:lnTo>
                  <a:lnTo>
                    <a:pt x="192826" y="88032"/>
                  </a:lnTo>
                  <a:lnTo>
                    <a:pt x="186406" y="101021"/>
                  </a:lnTo>
                  <a:lnTo>
                    <a:pt x="179304" y="113914"/>
                  </a:lnTo>
                  <a:lnTo>
                    <a:pt x="171747" y="125331"/>
                  </a:lnTo>
                  <a:lnTo>
                    <a:pt x="163887" y="135765"/>
                  </a:lnTo>
                  <a:lnTo>
                    <a:pt x="155824" y="145543"/>
                  </a:lnTo>
                  <a:lnTo>
                    <a:pt x="146216" y="154884"/>
                  </a:lnTo>
                  <a:lnTo>
                    <a:pt x="135577" y="163934"/>
                  </a:lnTo>
                  <a:lnTo>
                    <a:pt x="124251" y="172789"/>
                  </a:lnTo>
                  <a:lnTo>
                    <a:pt x="112467" y="181515"/>
                  </a:lnTo>
                  <a:lnTo>
                    <a:pt x="88085" y="198736"/>
                  </a:lnTo>
                  <a:lnTo>
                    <a:pt x="77068" y="207279"/>
                  </a:lnTo>
                  <a:lnTo>
                    <a:pt x="66900" y="215797"/>
                  </a:lnTo>
                  <a:lnTo>
                    <a:pt x="57300" y="224298"/>
                  </a:lnTo>
                  <a:lnTo>
                    <a:pt x="39107" y="241269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683000" y="24257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708400" y="24765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0"/>
                  </a:moveTo>
                  <a:lnTo>
                    <a:pt x="20225" y="13484"/>
                  </a:lnTo>
                  <a:lnTo>
                    <a:pt x="33239" y="17455"/>
                  </a:lnTo>
                  <a:lnTo>
                    <a:pt x="48970" y="20104"/>
                  </a:lnTo>
                  <a:lnTo>
                    <a:pt x="1016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906363" y="2362200"/>
              <a:ext cx="199341" cy="236065"/>
            </a:xfrm>
            <a:custGeom>
              <a:avLst/>
              <a:gdLst/>
              <a:ahLst/>
              <a:cxnLst/>
              <a:rect l="0" t="0" r="0" b="0"/>
              <a:pathLst>
                <a:path w="199341" h="236065">
                  <a:moveTo>
                    <a:pt x="68737" y="0"/>
                  </a:moveTo>
                  <a:lnTo>
                    <a:pt x="33383" y="53029"/>
                  </a:lnTo>
                  <a:lnTo>
                    <a:pt x="26823" y="64986"/>
                  </a:lnTo>
                  <a:lnTo>
                    <a:pt x="21039" y="77191"/>
                  </a:lnTo>
                  <a:lnTo>
                    <a:pt x="15772" y="89560"/>
                  </a:lnTo>
                  <a:lnTo>
                    <a:pt x="10849" y="102040"/>
                  </a:lnTo>
                  <a:lnTo>
                    <a:pt x="1616" y="127195"/>
                  </a:lnTo>
                  <a:lnTo>
                    <a:pt x="0" y="139830"/>
                  </a:lnTo>
                  <a:lnTo>
                    <a:pt x="335" y="152487"/>
                  </a:lnTo>
                  <a:lnTo>
                    <a:pt x="1969" y="165157"/>
                  </a:lnTo>
                  <a:lnTo>
                    <a:pt x="5880" y="176427"/>
                  </a:lnTo>
                  <a:lnTo>
                    <a:pt x="11310" y="186762"/>
                  </a:lnTo>
                  <a:lnTo>
                    <a:pt x="17752" y="196475"/>
                  </a:lnTo>
                  <a:lnTo>
                    <a:pt x="26280" y="205772"/>
                  </a:lnTo>
                  <a:lnTo>
                    <a:pt x="36199" y="214792"/>
                  </a:lnTo>
                  <a:lnTo>
                    <a:pt x="47045" y="223628"/>
                  </a:lnTo>
                  <a:lnTo>
                    <a:pt x="61331" y="229518"/>
                  </a:lnTo>
                  <a:lnTo>
                    <a:pt x="77910" y="233446"/>
                  </a:lnTo>
                  <a:lnTo>
                    <a:pt x="96019" y="236064"/>
                  </a:lnTo>
                  <a:lnTo>
                    <a:pt x="112325" y="234987"/>
                  </a:lnTo>
                  <a:lnTo>
                    <a:pt x="127429" y="231447"/>
                  </a:lnTo>
                  <a:lnTo>
                    <a:pt x="141731" y="226264"/>
                  </a:lnTo>
                  <a:lnTo>
                    <a:pt x="154089" y="218576"/>
                  </a:lnTo>
                  <a:lnTo>
                    <a:pt x="165149" y="209217"/>
                  </a:lnTo>
                  <a:lnTo>
                    <a:pt x="175345" y="198745"/>
                  </a:lnTo>
                  <a:lnTo>
                    <a:pt x="183553" y="187530"/>
                  </a:lnTo>
                  <a:lnTo>
                    <a:pt x="190436" y="175820"/>
                  </a:lnTo>
                  <a:lnTo>
                    <a:pt x="196436" y="163780"/>
                  </a:lnTo>
                  <a:lnTo>
                    <a:pt x="199025" y="150108"/>
                  </a:lnTo>
                  <a:lnTo>
                    <a:pt x="199340" y="135350"/>
                  </a:lnTo>
                  <a:lnTo>
                    <a:pt x="183037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264400" y="3111500"/>
            <a:ext cx="261889" cy="215901"/>
            <a:chOff x="7264400" y="3111500"/>
            <a:chExt cx="261889" cy="215901"/>
          </a:xfrm>
        </p:grpSpPr>
        <p:sp>
          <p:nvSpPr>
            <p:cNvPr id="133" name="Freeform 132"/>
            <p:cNvSpPr/>
            <p:nvPr/>
          </p:nvSpPr>
          <p:spPr>
            <a:xfrm>
              <a:off x="7264400" y="32004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432219" y="3111500"/>
              <a:ext cx="94070" cy="215901"/>
            </a:xfrm>
            <a:custGeom>
              <a:avLst/>
              <a:gdLst/>
              <a:ahLst/>
              <a:cxnLst/>
              <a:rect l="0" t="0" r="0" b="0"/>
              <a:pathLst>
                <a:path w="94070" h="215901">
                  <a:moveTo>
                    <a:pt x="35381" y="0"/>
                  </a:moveTo>
                  <a:lnTo>
                    <a:pt x="55606" y="6742"/>
                  </a:lnTo>
                  <a:lnTo>
                    <a:pt x="64386" y="11550"/>
                  </a:lnTo>
                  <a:lnTo>
                    <a:pt x="73062" y="17577"/>
                  </a:lnTo>
                  <a:lnTo>
                    <a:pt x="81668" y="24418"/>
                  </a:lnTo>
                  <a:lnTo>
                    <a:pt x="87406" y="34623"/>
                  </a:lnTo>
                  <a:lnTo>
                    <a:pt x="91231" y="47071"/>
                  </a:lnTo>
                  <a:lnTo>
                    <a:pt x="93780" y="61014"/>
                  </a:lnTo>
                  <a:lnTo>
                    <a:pt x="94069" y="74542"/>
                  </a:lnTo>
                  <a:lnTo>
                    <a:pt x="92851" y="87795"/>
                  </a:lnTo>
                  <a:lnTo>
                    <a:pt x="90628" y="100863"/>
                  </a:lnTo>
                  <a:lnTo>
                    <a:pt x="84912" y="112397"/>
                  </a:lnTo>
                  <a:lnTo>
                    <a:pt x="76868" y="122909"/>
                  </a:lnTo>
                  <a:lnTo>
                    <a:pt x="67272" y="132739"/>
                  </a:lnTo>
                  <a:lnTo>
                    <a:pt x="56641" y="142115"/>
                  </a:lnTo>
                  <a:lnTo>
                    <a:pt x="45321" y="151188"/>
                  </a:lnTo>
                  <a:lnTo>
                    <a:pt x="33541" y="160058"/>
                  </a:lnTo>
                  <a:lnTo>
                    <a:pt x="22865" y="163150"/>
                  </a:lnTo>
                  <a:lnTo>
                    <a:pt x="12926" y="162388"/>
                  </a:lnTo>
                  <a:lnTo>
                    <a:pt x="3478" y="159059"/>
                  </a:lnTo>
                  <a:lnTo>
                    <a:pt x="0" y="154017"/>
                  </a:lnTo>
                  <a:lnTo>
                    <a:pt x="505" y="147833"/>
                  </a:lnTo>
                  <a:lnTo>
                    <a:pt x="3664" y="140889"/>
                  </a:lnTo>
                  <a:lnTo>
                    <a:pt x="10002" y="137670"/>
                  </a:lnTo>
                  <a:lnTo>
                    <a:pt x="18461" y="136936"/>
                  </a:lnTo>
                  <a:lnTo>
                    <a:pt x="28334" y="137857"/>
                  </a:lnTo>
                  <a:lnTo>
                    <a:pt x="37738" y="141293"/>
                  </a:lnTo>
                  <a:lnTo>
                    <a:pt x="46831" y="146406"/>
                  </a:lnTo>
                  <a:lnTo>
                    <a:pt x="55714" y="152637"/>
                  </a:lnTo>
                  <a:lnTo>
                    <a:pt x="60225" y="161025"/>
                  </a:lnTo>
                  <a:lnTo>
                    <a:pt x="61822" y="170850"/>
                  </a:lnTo>
                  <a:lnTo>
                    <a:pt x="60781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264400" y="3543300"/>
            <a:ext cx="241301" cy="279401"/>
            <a:chOff x="7264400" y="3543300"/>
            <a:chExt cx="241301" cy="279401"/>
          </a:xfrm>
        </p:grpSpPr>
        <p:sp>
          <p:nvSpPr>
            <p:cNvPr id="136" name="Freeform 135"/>
            <p:cNvSpPr/>
            <p:nvPr/>
          </p:nvSpPr>
          <p:spPr>
            <a:xfrm>
              <a:off x="7264400" y="36576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399123" y="3543300"/>
              <a:ext cx="93878" cy="114301"/>
            </a:xfrm>
            <a:custGeom>
              <a:avLst/>
              <a:gdLst/>
              <a:ahLst/>
              <a:cxnLst/>
              <a:rect l="0" t="0" r="0" b="0"/>
              <a:pathLst>
                <a:path w="93878" h="114301">
                  <a:moveTo>
                    <a:pt x="17677" y="0"/>
                  </a:moveTo>
                  <a:lnTo>
                    <a:pt x="0" y="53029"/>
                  </a:lnTo>
                  <a:lnTo>
                    <a:pt x="247" y="63575"/>
                  </a:lnTo>
                  <a:lnTo>
                    <a:pt x="3236" y="73428"/>
                  </a:lnTo>
                  <a:lnTo>
                    <a:pt x="8049" y="82818"/>
                  </a:lnTo>
                  <a:lnTo>
                    <a:pt x="15491" y="90490"/>
                  </a:lnTo>
                  <a:lnTo>
                    <a:pt x="24687" y="97015"/>
                  </a:lnTo>
                  <a:lnTo>
                    <a:pt x="93877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480300" y="3556000"/>
              <a:ext cx="25401" cy="266701"/>
            </a:xfrm>
            <a:custGeom>
              <a:avLst/>
              <a:gdLst/>
              <a:ahLst/>
              <a:cxnLst/>
              <a:rect l="0" t="0" r="0" b="0"/>
              <a:pathLst>
                <a:path w="25401" h="266701">
                  <a:moveTo>
                    <a:pt x="25400" y="0"/>
                  </a:moveTo>
                  <a:lnTo>
                    <a:pt x="18658" y="20225"/>
                  </a:lnTo>
                  <a:lnTo>
                    <a:pt x="16671" y="31828"/>
                  </a:lnTo>
                  <a:lnTo>
                    <a:pt x="15347" y="45208"/>
                  </a:lnTo>
                  <a:lnTo>
                    <a:pt x="14465" y="59771"/>
                  </a:lnTo>
                  <a:lnTo>
                    <a:pt x="13484" y="91006"/>
                  </a:lnTo>
                  <a:lnTo>
                    <a:pt x="12768" y="190684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Freeform 139"/>
          <p:cNvSpPr/>
          <p:nvPr/>
        </p:nvSpPr>
        <p:spPr>
          <a:xfrm>
            <a:off x="3949700" y="2308545"/>
            <a:ext cx="139701" cy="129856"/>
          </a:xfrm>
          <a:custGeom>
            <a:avLst/>
            <a:gdLst/>
            <a:ahLst/>
            <a:cxnLst/>
            <a:rect l="0" t="0" r="0" b="0"/>
            <a:pathLst>
              <a:path w="139701" h="129856">
                <a:moveTo>
                  <a:pt x="0" y="53655"/>
                </a:moveTo>
                <a:lnTo>
                  <a:pt x="13484" y="40170"/>
                </a:lnTo>
                <a:lnTo>
                  <a:pt x="21689" y="33376"/>
                </a:lnTo>
                <a:lnTo>
                  <a:pt x="31392" y="26025"/>
                </a:lnTo>
                <a:lnTo>
                  <a:pt x="42095" y="18301"/>
                </a:lnTo>
                <a:lnTo>
                  <a:pt x="53463" y="11741"/>
                </a:lnTo>
                <a:lnTo>
                  <a:pt x="65275" y="5957"/>
                </a:lnTo>
                <a:lnTo>
                  <a:pt x="77383" y="689"/>
                </a:lnTo>
                <a:lnTo>
                  <a:pt x="88277" y="0"/>
                </a:lnTo>
                <a:lnTo>
                  <a:pt x="98362" y="2362"/>
                </a:lnTo>
                <a:lnTo>
                  <a:pt x="107908" y="6760"/>
                </a:lnTo>
                <a:lnTo>
                  <a:pt x="115683" y="13925"/>
                </a:lnTo>
                <a:lnTo>
                  <a:pt x="122277" y="22935"/>
                </a:lnTo>
                <a:lnTo>
                  <a:pt x="128085" y="33175"/>
                </a:lnTo>
                <a:lnTo>
                  <a:pt x="130545" y="44235"/>
                </a:lnTo>
                <a:lnTo>
                  <a:pt x="130774" y="55841"/>
                </a:lnTo>
                <a:lnTo>
                  <a:pt x="129516" y="67812"/>
                </a:lnTo>
                <a:lnTo>
                  <a:pt x="130088" y="80026"/>
                </a:lnTo>
                <a:lnTo>
                  <a:pt x="131881" y="92402"/>
                </a:lnTo>
                <a:lnTo>
                  <a:pt x="139700" y="12985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7541514" y="2995128"/>
            <a:ext cx="65934" cy="73869"/>
          </a:xfrm>
          <a:custGeom>
            <a:avLst/>
            <a:gdLst/>
            <a:ahLst/>
            <a:cxnLst/>
            <a:rect l="0" t="0" r="0" b="0"/>
            <a:pathLst>
              <a:path w="65934" h="73869">
                <a:moveTo>
                  <a:pt x="27686" y="40172"/>
                </a:moveTo>
                <a:lnTo>
                  <a:pt x="63038" y="4818"/>
                </a:lnTo>
                <a:lnTo>
                  <a:pt x="63955" y="1080"/>
                </a:lnTo>
                <a:lnTo>
                  <a:pt x="60332" y="0"/>
                </a:lnTo>
                <a:lnTo>
                  <a:pt x="53682" y="690"/>
                </a:lnTo>
                <a:lnTo>
                  <a:pt x="47839" y="5384"/>
                </a:lnTo>
                <a:lnTo>
                  <a:pt x="42533" y="12746"/>
                </a:lnTo>
                <a:lnTo>
                  <a:pt x="37583" y="21888"/>
                </a:lnTo>
                <a:lnTo>
                  <a:pt x="38517" y="29394"/>
                </a:lnTo>
                <a:lnTo>
                  <a:pt x="43374" y="35809"/>
                </a:lnTo>
                <a:lnTo>
                  <a:pt x="50845" y="41496"/>
                </a:lnTo>
                <a:lnTo>
                  <a:pt x="54413" y="41055"/>
                </a:lnTo>
                <a:lnTo>
                  <a:pt x="55382" y="36527"/>
                </a:lnTo>
                <a:lnTo>
                  <a:pt x="54616" y="29275"/>
                </a:lnTo>
                <a:lnTo>
                  <a:pt x="49873" y="25852"/>
                </a:lnTo>
                <a:lnTo>
                  <a:pt x="42478" y="24980"/>
                </a:lnTo>
                <a:lnTo>
                  <a:pt x="33313" y="25811"/>
                </a:lnTo>
                <a:lnTo>
                  <a:pt x="24382" y="29187"/>
                </a:lnTo>
                <a:lnTo>
                  <a:pt x="15606" y="34259"/>
                </a:lnTo>
                <a:lnTo>
                  <a:pt x="6933" y="40463"/>
                </a:lnTo>
                <a:lnTo>
                  <a:pt x="2561" y="48833"/>
                </a:lnTo>
                <a:lnTo>
                  <a:pt x="1058" y="58646"/>
                </a:lnTo>
                <a:lnTo>
                  <a:pt x="1468" y="69421"/>
                </a:lnTo>
                <a:lnTo>
                  <a:pt x="4562" y="73782"/>
                </a:lnTo>
                <a:lnTo>
                  <a:pt x="9448" y="73868"/>
                </a:lnTo>
                <a:lnTo>
                  <a:pt x="15527" y="71102"/>
                </a:lnTo>
                <a:lnTo>
                  <a:pt x="20991" y="65025"/>
                </a:lnTo>
                <a:lnTo>
                  <a:pt x="26045" y="56741"/>
                </a:lnTo>
                <a:lnTo>
                  <a:pt x="30825" y="46984"/>
                </a:lnTo>
                <a:lnTo>
                  <a:pt x="29778" y="39069"/>
                </a:lnTo>
                <a:lnTo>
                  <a:pt x="24848" y="32381"/>
                </a:lnTo>
                <a:lnTo>
                  <a:pt x="17326" y="26511"/>
                </a:lnTo>
                <a:lnTo>
                  <a:pt x="10902" y="26831"/>
                </a:lnTo>
                <a:lnTo>
                  <a:pt x="5208" y="31278"/>
                </a:lnTo>
                <a:lnTo>
                  <a:pt x="0" y="38476"/>
                </a:lnTo>
                <a:lnTo>
                  <a:pt x="762" y="44686"/>
                </a:lnTo>
                <a:lnTo>
                  <a:pt x="5503" y="50236"/>
                </a:lnTo>
                <a:lnTo>
                  <a:pt x="12897" y="55348"/>
                </a:lnTo>
                <a:lnTo>
                  <a:pt x="22060" y="57345"/>
                </a:lnTo>
                <a:lnTo>
                  <a:pt x="32401" y="57265"/>
                </a:lnTo>
                <a:lnTo>
                  <a:pt x="43529" y="55800"/>
                </a:lnTo>
                <a:lnTo>
                  <a:pt x="52359" y="50591"/>
                </a:lnTo>
                <a:lnTo>
                  <a:pt x="59656" y="42884"/>
                </a:lnTo>
                <a:lnTo>
                  <a:pt x="65933" y="33513"/>
                </a:lnTo>
                <a:lnTo>
                  <a:pt x="64472" y="28677"/>
                </a:lnTo>
                <a:lnTo>
                  <a:pt x="57855" y="26864"/>
                </a:lnTo>
                <a:lnTo>
                  <a:pt x="47798" y="27067"/>
                </a:lnTo>
                <a:lnTo>
                  <a:pt x="43916" y="30024"/>
                </a:lnTo>
                <a:lnTo>
                  <a:pt x="44150" y="34818"/>
                </a:lnTo>
                <a:lnTo>
                  <a:pt x="47128" y="40835"/>
                </a:lnTo>
                <a:lnTo>
                  <a:pt x="47703" y="43436"/>
                </a:lnTo>
                <a:lnTo>
                  <a:pt x="46675" y="43759"/>
                </a:lnTo>
                <a:lnTo>
                  <a:pt x="40386" y="40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5364112" y="2933700"/>
            <a:ext cx="4498983" cy="228601"/>
            <a:chOff x="5364112" y="2933700"/>
            <a:chExt cx="4498983" cy="228601"/>
          </a:xfrm>
        </p:grpSpPr>
        <p:sp>
          <p:nvSpPr>
            <p:cNvPr id="142" name="Freeform 141"/>
            <p:cNvSpPr/>
            <p:nvPr/>
          </p:nvSpPr>
          <p:spPr>
            <a:xfrm>
              <a:off x="7607300" y="3009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429500" y="3009900"/>
              <a:ext cx="165101" cy="42715"/>
            </a:xfrm>
            <a:custGeom>
              <a:avLst/>
              <a:gdLst/>
              <a:ahLst/>
              <a:cxnLst/>
              <a:rect l="0" t="0" r="0" b="0"/>
              <a:pathLst>
                <a:path w="165101" h="42715">
                  <a:moveTo>
                    <a:pt x="165100" y="0"/>
                  </a:moveTo>
                  <a:lnTo>
                    <a:pt x="144874" y="6742"/>
                  </a:lnTo>
                  <a:lnTo>
                    <a:pt x="136094" y="11550"/>
                  </a:lnTo>
                  <a:lnTo>
                    <a:pt x="127418" y="17577"/>
                  </a:lnTo>
                  <a:lnTo>
                    <a:pt x="118812" y="24418"/>
                  </a:lnTo>
                  <a:lnTo>
                    <a:pt x="107430" y="30390"/>
                  </a:lnTo>
                  <a:lnTo>
                    <a:pt x="94198" y="35782"/>
                  </a:lnTo>
                  <a:lnTo>
                    <a:pt x="79731" y="40788"/>
                  </a:lnTo>
                  <a:lnTo>
                    <a:pt x="65854" y="42714"/>
                  </a:lnTo>
                  <a:lnTo>
                    <a:pt x="52369" y="42587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505700" y="3009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422900" y="3009900"/>
              <a:ext cx="2082801" cy="25401"/>
            </a:xfrm>
            <a:custGeom>
              <a:avLst/>
              <a:gdLst/>
              <a:ahLst/>
              <a:cxnLst/>
              <a:rect l="0" t="0" r="0" b="0"/>
              <a:pathLst>
                <a:path w="2082801" h="25401">
                  <a:moveTo>
                    <a:pt x="2082800" y="25400"/>
                  </a:moveTo>
                  <a:lnTo>
                    <a:pt x="2062574" y="18657"/>
                  </a:lnTo>
                  <a:lnTo>
                    <a:pt x="2050971" y="16672"/>
                  </a:lnTo>
                  <a:lnTo>
                    <a:pt x="2037591" y="15347"/>
                  </a:lnTo>
                  <a:lnTo>
                    <a:pt x="2023027" y="14465"/>
                  </a:lnTo>
                  <a:lnTo>
                    <a:pt x="1991793" y="13484"/>
                  </a:lnTo>
                  <a:lnTo>
                    <a:pt x="1975562" y="13223"/>
                  </a:lnTo>
                  <a:lnTo>
                    <a:pt x="1960508" y="14459"/>
                  </a:lnTo>
                  <a:lnTo>
                    <a:pt x="1946239" y="16695"/>
                  </a:lnTo>
                  <a:lnTo>
                    <a:pt x="1932492" y="19596"/>
                  </a:lnTo>
                  <a:lnTo>
                    <a:pt x="1917683" y="21531"/>
                  </a:lnTo>
                  <a:lnTo>
                    <a:pt x="1902167" y="22820"/>
                  </a:lnTo>
                  <a:lnTo>
                    <a:pt x="1886178" y="23680"/>
                  </a:lnTo>
                  <a:lnTo>
                    <a:pt x="1853360" y="24635"/>
                  </a:lnTo>
                  <a:lnTo>
                    <a:pt x="1735617" y="25355"/>
                  </a:lnTo>
                  <a:lnTo>
                    <a:pt x="1720112" y="23959"/>
                  </a:lnTo>
                  <a:lnTo>
                    <a:pt x="1705541" y="21617"/>
                  </a:lnTo>
                  <a:lnTo>
                    <a:pt x="1691594" y="18644"/>
                  </a:lnTo>
                  <a:lnTo>
                    <a:pt x="1676651" y="16663"/>
                  </a:lnTo>
                  <a:lnTo>
                    <a:pt x="1661045" y="15342"/>
                  </a:lnTo>
                  <a:lnTo>
                    <a:pt x="1644997" y="14461"/>
                  </a:lnTo>
                  <a:lnTo>
                    <a:pt x="1612114" y="13482"/>
                  </a:lnTo>
                  <a:lnTo>
                    <a:pt x="1595442" y="13221"/>
                  </a:lnTo>
                  <a:lnTo>
                    <a:pt x="1580095" y="11636"/>
                  </a:lnTo>
                  <a:lnTo>
                    <a:pt x="1565630" y="9169"/>
                  </a:lnTo>
                  <a:lnTo>
                    <a:pt x="1551753" y="6112"/>
                  </a:lnTo>
                  <a:lnTo>
                    <a:pt x="1535446" y="4075"/>
                  </a:lnTo>
                  <a:lnTo>
                    <a:pt x="1517519" y="2716"/>
                  </a:lnTo>
                  <a:lnTo>
                    <a:pt x="1498513" y="1811"/>
                  </a:lnTo>
                  <a:lnTo>
                    <a:pt x="1462343" y="805"/>
                  </a:lnTo>
                  <a:lnTo>
                    <a:pt x="1335332" y="47"/>
                  </a:lnTo>
                  <a:lnTo>
                    <a:pt x="836259" y="0"/>
                  </a:lnTo>
                  <a:lnTo>
                    <a:pt x="819972" y="1411"/>
                  </a:lnTo>
                  <a:lnTo>
                    <a:pt x="804881" y="3763"/>
                  </a:lnTo>
                  <a:lnTo>
                    <a:pt x="790587" y="6742"/>
                  </a:lnTo>
                  <a:lnTo>
                    <a:pt x="774003" y="8727"/>
                  </a:lnTo>
                  <a:lnTo>
                    <a:pt x="755891" y="10052"/>
                  </a:lnTo>
                  <a:lnTo>
                    <a:pt x="718362" y="11523"/>
                  </a:lnTo>
                  <a:lnTo>
                    <a:pt x="665501" y="10940"/>
                  </a:lnTo>
                  <a:lnTo>
                    <a:pt x="648278" y="8704"/>
                  </a:lnTo>
                  <a:lnTo>
                    <a:pt x="631152" y="5803"/>
                  </a:lnTo>
                  <a:lnTo>
                    <a:pt x="614090" y="3868"/>
                  </a:lnTo>
                  <a:lnTo>
                    <a:pt x="597071" y="2579"/>
                  </a:lnTo>
                  <a:lnTo>
                    <a:pt x="580080" y="1719"/>
                  </a:lnTo>
                  <a:lnTo>
                    <a:pt x="546151" y="764"/>
                  </a:lnTo>
                  <a:lnTo>
                    <a:pt x="416635" y="44"/>
                  </a:lnTo>
                  <a:lnTo>
                    <a:pt x="313421" y="3"/>
                  </a:lnTo>
                  <a:lnTo>
                    <a:pt x="297848" y="1413"/>
                  </a:lnTo>
                  <a:lnTo>
                    <a:pt x="283231" y="3764"/>
                  </a:lnTo>
                  <a:lnTo>
                    <a:pt x="269254" y="6743"/>
                  </a:lnTo>
                  <a:lnTo>
                    <a:pt x="254291" y="8728"/>
                  </a:lnTo>
                  <a:lnTo>
                    <a:pt x="238672" y="10052"/>
                  </a:lnTo>
                  <a:lnTo>
                    <a:pt x="222615" y="10934"/>
                  </a:lnTo>
                  <a:lnTo>
                    <a:pt x="189721" y="11915"/>
                  </a:lnTo>
                  <a:lnTo>
                    <a:pt x="88831" y="12631"/>
                  </a:ln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467600" y="2997200"/>
              <a:ext cx="2286001" cy="63341"/>
            </a:xfrm>
            <a:custGeom>
              <a:avLst/>
              <a:gdLst/>
              <a:ahLst/>
              <a:cxnLst/>
              <a:rect l="0" t="0" r="0" b="0"/>
              <a:pathLst>
                <a:path w="2286001" h="63341">
                  <a:moveTo>
                    <a:pt x="0" y="0"/>
                  </a:moveTo>
                  <a:lnTo>
                    <a:pt x="20225" y="6742"/>
                  </a:lnTo>
                  <a:lnTo>
                    <a:pt x="31828" y="8727"/>
                  </a:lnTo>
                  <a:lnTo>
                    <a:pt x="45208" y="10052"/>
                  </a:lnTo>
                  <a:lnTo>
                    <a:pt x="59772" y="10934"/>
                  </a:lnTo>
                  <a:lnTo>
                    <a:pt x="75125" y="12934"/>
                  </a:lnTo>
                  <a:lnTo>
                    <a:pt x="91006" y="15678"/>
                  </a:lnTo>
                  <a:lnTo>
                    <a:pt x="107237" y="18918"/>
                  </a:lnTo>
                  <a:lnTo>
                    <a:pt x="123702" y="21079"/>
                  </a:lnTo>
                  <a:lnTo>
                    <a:pt x="140323" y="22519"/>
                  </a:lnTo>
                  <a:lnTo>
                    <a:pt x="173844" y="24119"/>
                  </a:lnTo>
                  <a:lnTo>
                    <a:pt x="241354" y="25147"/>
                  </a:lnTo>
                  <a:lnTo>
                    <a:pt x="468175" y="25398"/>
                  </a:lnTo>
                  <a:lnTo>
                    <a:pt x="485683" y="23987"/>
                  </a:lnTo>
                  <a:lnTo>
                    <a:pt x="501589" y="21636"/>
                  </a:lnTo>
                  <a:lnTo>
                    <a:pt x="516426" y="18657"/>
                  </a:lnTo>
                  <a:lnTo>
                    <a:pt x="547963" y="19111"/>
                  </a:lnTo>
                  <a:lnTo>
                    <a:pt x="564275" y="21207"/>
                  </a:lnTo>
                  <a:lnTo>
                    <a:pt x="593689" y="19773"/>
                  </a:lnTo>
                  <a:lnTo>
                    <a:pt x="607459" y="17415"/>
                  </a:lnTo>
                  <a:lnTo>
                    <a:pt x="622283" y="15843"/>
                  </a:lnTo>
                  <a:lnTo>
                    <a:pt x="653808" y="14097"/>
                  </a:lnTo>
                  <a:lnTo>
                    <a:pt x="720036" y="12976"/>
                  </a:lnTo>
                  <a:lnTo>
                    <a:pt x="1007533" y="12700"/>
                  </a:lnTo>
                  <a:lnTo>
                    <a:pt x="1023056" y="11289"/>
                  </a:lnTo>
                  <a:lnTo>
                    <a:pt x="1037637" y="8937"/>
                  </a:lnTo>
                  <a:lnTo>
                    <a:pt x="1051591" y="5958"/>
                  </a:lnTo>
                  <a:lnTo>
                    <a:pt x="1078385" y="6411"/>
                  </a:lnTo>
                  <a:lnTo>
                    <a:pt x="1091456" y="8507"/>
                  </a:lnTo>
                  <a:lnTo>
                    <a:pt x="1105815" y="9904"/>
                  </a:lnTo>
                  <a:lnTo>
                    <a:pt x="1152992" y="11871"/>
                  </a:lnTo>
                  <a:lnTo>
                    <a:pt x="1243076" y="12590"/>
                  </a:lnTo>
                  <a:lnTo>
                    <a:pt x="1261928" y="14038"/>
                  </a:lnTo>
                  <a:lnTo>
                    <a:pt x="1280142" y="16414"/>
                  </a:lnTo>
                  <a:lnTo>
                    <a:pt x="1297927" y="19409"/>
                  </a:lnTo>
                  <a:lnTo>
                    <a:pt x="1315429" y="21406"/>
                  </a:lnTo>
                  <a:lnTo>
                    <a:pt x="1332741" y="22737"/>
                  </a:lnTo>
                  <a:lnTo>
                    <a:pt x="1349927" y="23625"/>
                  </a:lnTo>
                  <a:lnTo>
                    <a:pt x="1365618" y="25627"/>
                  </a:lnTo>
                  <a:lnTo>
                    <a:pt x="1380312" y="28374"/>
                  </a:lnTo>
                  <a:lnTo>
                    <a:pt x="1394342" y="31616"/>
                  </a:lnTo>
                  <a:lnTo>
                    <a:pt x="1409338" y="33777"/>
                  </a:lnTo>
                  <a:lnTo>
                    <a:pt x="1424982" y="35218"/>
                  </a:lnTo>
                  <a:lnTo>
                    <a:pt x="1441054" y="36178"/>
                  </a:lnTo>
                  <a:lnTo>
                    <a:pt x="1456003" y="38230"/>
                  </a:lnTo>
                  <a:lnTo>
                    <a:pt x="1470201" y="41009"/>
                  </a:lnTo>
                  <a:lnTo>
                    <a:pt x="1483901" y="44272"/>
                  </a:lnTo>
                  <a:lnTo>
                    <a:pt x="1500089" y="46448"/>
                  </a:lnTo>
                  <a:lnTo>
                    <a:pt x="1517937" y="47898"/>
                  </a:lnTo>
                  <a:lnTo>
                    <a:pt x="1556583" y="49510"/>
                  </a:lnTo>
                  <a:lnTo>
                    <a:pt x="1597277" y="50226"/>
                  </a:lnTo>
                  <a:lnTo>
                    <a:pt x="1615185" y="51829"/>
                  </a:lnTo>
                  <a:lnTo>
                    <a:pt x="1631357" y="54308"/>
                  </a:lnTo>
                  <a:lnTo>
                    <a:pt x="1646370" y="57372"/>
                  </a:lnTo>
                  <a:lnTo>
                    <a:pt x="1662024" y="59414"/>
                  </a:lnTo>
                  <a:lnTo>
                    <a:pt x="1678106" y="60776"/>
                  </a:lnTo>
                  <a:lnTo>
                    <a:pt x="1731468" y="62693"/>
                  </a:lnTo>
                  <a:lnTo>
                    <a:pt x="1812710" y="63340"/>
                  </a:lnTo>
                  <a:lnTo>
                    <a:pt x="1830773" y="61982"/>
                  </a:lnTo>
                  <a:lnTo>
                    <a:pt x="1847048" y="59666"/>
                  </a:lnTo>
                  <a:lnTo>
                    <a:pt x="1862132" y="56710"/>
                  </a:lnTo>
                  <a:lnTo>
                    <a:pt x="1877832" y="54740"/>
                  </a:lnTo>
                  <a:lnTo>
                    <a:pt x="1893944" y="53426"/>
                  </a:lnTo>
                  <a:lnTo>
                    <a:pt x="1910329" y="52551"/>
                  </a:lnTo>
                  <a:lnTo>
                    <a:pt x="1925486" y="50556"/>
                  </a:lnTo>
                  <a:lnTo>
                    <a:pt x="1939824" y="47815"/>
                  </a:lnTo>
                  <a:lnTo>
                    <a:pt x="1953616" y="44576"/>
                  </a:lnTo>
                  <a:lnTo>
                    <a:pt x="1968455" y="42417"/>
                  </a:lnTo>
                  <a:lnTo>
                    <a:pt x="1983992" y="40978"/>
                  </a:lnTo>
                  <a:lnTo>
                    <a:pt x="2016307" y="39379"/>
                  </a:lnTo>
                  <a:lnTo>
                    <a:pt x="2083044" y="38352"/>
                  </a:lnTo>
                  <a:lnTo>
                    <a:pt x="2150581" y="38149"/>
                  </a:lnTo>
                  <a:lnTo>
                    <a:pt x="2166087" y="39544"/>
                  </a:lnTo>
                  <a:lnTo>
                    <a:pt x="2180658" y="41885"/>
                  </a:lnTo>
                  <a:lnTo>
                    <a:pt x="2194605" y="44856"/>
                  </a:lnTo>
                  <a:lnTo>
                    <a:pt x="2221391" y="44395"/>
                  </a:lnTo>
                  <a:lnTo>
                    <a:pt x="22860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5364112" y="2933700"/>
              <a:ext cx="134989" cy="152401"/>
            </a:xfrm>
            <a:custGeom>
              <a:avLst/>
              <a:gdLst/>
              <a:ahLst/>
              <a:cxnLst/>
              <a:rect l="0" t="0" r="0" b="0"/>
              <a:pathLst>
                <a:path w="134989" h="152401">
                  <a:moveTo>
                    <a:pt x="134988" y="0"/>
                  </a:moveTo>
                  <a:lnTo>
                    <a:pt x="114762" y="13483"/>
                  </a:lnTo>
                  <a:lnTo>
                    <a:pt x="103159" y="18867"/>
                  </a:lnTo>
                  <a:lnTo>
                    <a:pt x="89779" y="23866"/>
                  </a:lnTo>
                  <a:lnTo>
                    <a:pt x="34492" y="42030"/>
                  </a:lnTo>
                  <a:lnTo>
                    <a:pt x="22835" y="47775"/>
                  </a:lnTo>
                  <a:lnTo>
                    <a:pt x="12242" y="54428"/>
                  </a:lnTo>
                  <a:lnTo>
                    <a:pt x="2357" y="61685"/>
                  </a:lnTo>
                  <a:lnTo>
                    <a:pt x="0" y="67934"/>
                  </a:lnTo>
                  <a:lnTo>
                    <a:pt x="2663" y="73512"/>
                  </a:lnTo>
                  <a:lnTo>
                    <a:pt x="8671" y="78641"/>
                  </a:lnTo>
                  <a:lnTo>
                    <a:pt x="14088" y="86294"/>
                  </a:lnTo>
                  <a:lnTo>
                    <a:pt x="19110" y="95629"/>
                  </a:lnTo>
                  <a:lnTo>
                    <a:pt x="46088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690100" y="2933700"/>
              <a:ext cx="172995" cy="228601"/>
            </a:xfrm>
            <a:custGeom>
              <a:avLst/>
              <a:gdLst/>
              <a:ahLst/>
              <a:cxnLst/>
              <a:rect l="0" t="0" r="0" b="0"/>
              <a:pathLst>
                <a:path w="172995" h="228601">
                  <a:moveTo>
                    <a:pt x="0" y="0"/>
                  </a:moveTo>
                  <a:lnTo>
                    <a:pt x="20225" y="13483"/>
                  </a:lnTo>
                  <a:lnTo>
                    <a:pt x="30417" y="18867"/>
                  </a:lnTo>
                  <a:lnTo>
                    <a:pt x="41445" y="23866"/>
                  </a:lnTo>
                  <a:lnTo>
                    <a:pt x="53030" y="28611"/>
                  </a:lnTo>
                  <a:lnTo>
                    <a:pt x="66397" y="33185"/>
                  </a:lnTo>
                  <a:lnTo>
                    <a:pt x="80953" y="37645"/>
                  </a:lnTo>
                  <a:lnTo>
                    <a:pt x="110768" y="46364"/>
                  </a:lnTo>
                  <a:lnTo>
                    <a:pt x="138130" y="54943"/>
                  </a:lnTo>
                  <a:lnTo>
                    <a:pt x="149942" y="60618"/>
                  </a:lnTo>
                  <a:lnTo>
                    <a:pt x="160639" y="67223"/>
                  </a:lnTo>
                  <a:lnTo>
                    <a:pt x="170592" y="74448"/>
                  </a:lnTo>
                  <a:lnTo>
                    <a:pt x="172994" y="80676"/>
                  </a:lnTo>
                  <a:lnTo>
                    <a:pt x="170363" y="86240"/>
                  </a:lnTo>
                  <a:lnTo>
                    <a:pt x="164375" y="91360"/>
                  </a:lnTo>
                  <a:lnTo>
                    <a:pt x="157561" y="97595"/>
                  </a:lnTo>
                  <a:lnTo>
                    <a:pt x="142464" y="112049"/>
                  </a:lnTo>
                  <a:lnTo>
                    <a:pt x="76142" y="177877"/>
                  </a:lnTo>
                  <a:lnTo>
                    <a:pt x="381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051267" y="2895600"/>
            <a:ext cx="1279434" cy="1155701"/>
            <a:chOff x="3051267" y="2895600"/>
            <a:chExt cx="1279434" cy="1155701"/>
          </a:xfrm>
        </p:grpSpPr>
        <p:sp>
          <p:nvSpPr>
            <p:cNvPr id="150" name="Freeform 149"/>
            <p:cNvSpPr/>
            <p:nvPr/>
          </p:nvSpPr>
          <p:spPr>
            <a:xfrm>
              <a:off x="3051267" y="2895600"/>
              <a:ext cx="136434" cy="330201"/>
            </a:xfrm>
            <a:custGeom>
              <a:avLst/>
              <a:gdLst/>
              <a:ahLst/>
              <a:cxnLst/>
              <a:rect l="0" t="0" r="0" b="0"/>
              <a:pathLst>
                <a:path w="136434" h="330201">
                  <a:moveTo>
                    <a:pt x="136433" y="0"/>
                  </a:moveTo>
                  <a:lnTo>
                    <a:pt x="109465" y="13483"/>
                  </a:lnTo>
                  <a:lnTo>
                    <a:pt x="98698" y="21689"/>
                  </a:lnTo>
                  <a:lnTo>
                    <a:pt x="88699" y="31392"/>
                  </a:lnTo>
                  <a:lnTo>
                    <a:pt x="79210" y="42095"/>
                  </a:lnTo>
                  <a:lnTo>
                    <a:pt x="70062" y="53463"/>
                  </a:lnTo>
                  <a:lnTo>
                    <a:pt x="61141" y="65275"/>
                  </a:lnTo>
                  <a:lnTo>
                    <a:pt x="52372" y="77383"/>
                  </a:lnTo>
                  <a:lnTo>
                    <a:pt x="43703" y="91100"/>
                  </a:lnTo>
                  <a:lnTo>
                    <a:pt x="35101" y="105889"/>
                  </a:lnTo>
                  <a:lnTo>
                    <a:pt x="26545" y="121392"/>
                  </a:lnTo>
                  <a:lnTo>
                    <a:pt x="19430" y="135961"/>
                  </a:lnTo>
                  <a:lnTo>
                    <a:pt x="13275" y="149907"/>
                  </a:lnTo>
                  <a:lnTo>
                    <a:pt x="7761" y="163438"/>
                  </a:lnTo>
                  <a:lnTo>
                    <a:pt x="4085" y="178103"/>
                  </a:lnTo>
                  <a:lnTo>
                    <a:pt x="1634" y="193524"/>
                  </a:lnTo>
                  <a:lnTo>
                    <a:pt x="0" y="209449"/>
                  </a:lnTo>
                  <a:lnTo>
                    <a:pt x="1733" y="225710"/>
                  </a:lnTo>
                  <a:lnTo>
                    <a:pt x="5711" y="242196"/>
                  </a:lnTo>
                  <a:lnTo>
                    <a:pt x="11185" y="258830"/>
                  </a:lnTo>
                  <a:lnTo>
                    <a:pt x="17656" y="272742"/>
                  </a:lnTo>
                  <a:lnTo>
                    <a:pt x="24793" y="284839"/>
                  </a:lnTo>
                  <a:lnTo>
                    <a:pt x="60233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221723" y="2921000"/>
              <a:ext cx="189457" cy="257272"/>
            </a:xfrm>
            <a:custGeom>
              <a:avLst/>
              <a:gdLst/>
              <a:ahLst/>
              <a:cxnLst/>
              <a:rect l="0" t="0" r="0" b="0"/>
              <a:pathLst>
                <a:path w="189457" h="257272">
                  <a:moveTo>
                    <a:pt x="105677" y="0"/>
                  </a:moveTo>
                  <a:lnTo>
                    <a:pt x="92192" y="13483"/>
                  </a:lnTo>
                  <a:lnTo>
                    <a:pt x="85398" y="21689"/>
                  </a:lnTo>
                  <a:lnTo>
                    <a:pt x="78046" y="31392"/>
                  </a:lnTo>
                  <a:lnTo>
                    <a:pt x="70323" y="42095"/>
                  </a:lnTo>
                  <a:lnTo>
                    <a:pt x="62352" y="52052"/>
                  </a:lnTo>
                  <a:lnTo>
                    <a:pt x="54216" y="61512"/>
                  </a:lnTo>
                  <a:lnTo>
                    <a:pt x="45969" y="70641"/>
                  </a:lnTo>
                  <a:lnTo>
                    <a:pt x="37650" y="80961"/>
                  </a:lnTo>
                  <a:lnTo>
                    <a:pt x="29281" y="92074"/>
                  </a:lnTo>
                  <a:lnTo>
                    <a:pt x="20879" y="103715"/>
                  </a:lnTo>
                  <a:lnTo>
                    <a:pt x="13867" y="115710"/>
                  </a:lnTo>
                  <a:lnTo>
                    <a:pt x="7781" y="127940"/>
                  </a:lnTo>
                  <a:lnTo>
                    <a:pt x="2313" y="140327"/>
                  </a:lnTo>
                  <a:lnTo>
                    <a:pt x="79" y="155640"/>
                  </a:lnTo>
                  <a:lnTo>
                    <a:pt x="0" y="172904"/>
                  </a:lnTo>
                  <a:lnTo>
                    <a:pt x="1359" y="191469"/>
                  </a:lnTo>
                  <a:lnTo>
                    <a:pt x="5087" y="206668"/>
                  </a:lnTo>
                  <a:lnTo>
                    <a:pt x="10395" y="219623"/>
                  </a:lnTo>
                  <a:lnTo>
                    <a:pt x="16755" y="231082"/>
                  </a:lnTo>
                  <a:lnTo>
                    <a:pt x="26640" y="240132"/>
                  </a:lnTo>
                  <a:lnTo>
                    <a:pt x="38874" y="247577"/>
                  </a:lnTo>
                  <a:lnTo>
                    <a:pt x="52675" y="253951"/>
                  </a:lnTo>
                  <a:lnTo>
                    <a:pt x="68931" y="256789"/>
                  </a:lnTo>
                  <a:lnTo>
                    <a:pt x="86824" y="257271"/>
                  </a:lnTo>
                  <a:lnTo>
                    <a:pt x="105808" y="256180"/>
                  </a:lnTo>
                  <a:lnTo>
                    <a:pt x="121286" y="251220"/>
                  </a:lnTo>
                  <a:lnTo>
                    <a:pt x="134427" y="243680"/>
                  </a:lnTo>
                  <a:lnTo>
                    <a:pt x="146010" y="234420"/>
                  </a:lnTo>
                  <a:lnTo>
                    <a:pt x="156555" y="224013"/>
                  </a:lnTo>
                  <a:lnTo>
                    <a:pt x="166406" y="212842"/>
                  </a:lnTo>
                  <a:lnTo>
                    <a:pt x="175796" y="201161"/>
                  </a:lnTo>
                  <a:lnTo>
                    <a:pt x="182056" y="187729"/>
                  </a:lnTo>
                  <a:lnTo>
                    <a:pt x="186230" y="173130"/>
                  </a:lnTo>
                  <a:lnTo>
                    <a:pt x="189012" y="157753"/>
                  </a:lnTo>
                  <a:lnTo>
                    <a:pt x="189456" y="141858"/>
                  </a:lnTo>
                  <a:lnTo>
                    <a:pt x="188340" y="125616"/>
                  </a:lnTo>
                  <a:lnTo>
                    <a:pt x="186186" y="109144"/>
                  </a:lnTo>
                  <a:lnTo>
                    <a:pt x="181927" y="93929"/>
                  </a:lnTo>
                  <a:lnTo>
                    <a:pt x="176266" y="79553"/>
                  </a:lnTo>
                  <a:lnTo>
                    <a:pt x="169669" y="65735"/>
                  </a:lnTo>
                  <a:lnTo>
                    <a:pt x="161038" y="53701"/>
                  </a:lnTo>
                  <a:lnTo>
                    <a:pt x="151051" y="4285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390900" y="3086100"/>
              <a:ext cx="107740" cy="165101"/>
            </a:xfrm>
            <a:custGeom>
              <a:avLst/>
              <a:gdLst/>
              <a:ahLst/>
              <a:cxnLst/>
              <a:rect l="0" t="0" r="0" b="0"/>
              <a:pathLst>
                <a:path w="107740" h="165101">
                  <a:moveTo>
                    <a:pt x="88900" y="0"/>
                  </a:moveTo>
                  <a:lnTo>
                    <a:pt x="95642" y="26967"/>
                  </a:lnTo>
                  <a:lnTo>
                    <a:pt x="99039" y="39145"/>
                  </a:lnTo>
                  <a:lnTo>
                    <a:pt x="106576" y="63964"/>
                  </a:lnTo>
                  <a:lnTo>
                    <a:pt x="107739" y="76509"/>
                  </a:lnTo>
                  <a:lnTo>
                    <a:pt x="107104" y="89106"/>
                  </a:lnTo>
                  <a:lnTo>
                    <a:pt x="105269" y="101737"/>
                  </a:lnTo>
                  <a:lnTo>
                    <a:pt x="99812" y="111569"/>
                  </a:lnTo>
                  <a:lnTo>
                    <a:pt x="91942" y="119535"/>
                  </a:lnTo>
                  <a:lnTo>
                    <a:pt x="71907" y="133560"/>
                  </a:lnTo>
                  <a:lnTo>
                    <a:pt x="60638" y="141251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624169" y="2921000"/>
              <a:ext cx="205537" cy="219571"/>
            </a:xfrm>
            <a:custGeom>
              <a:avLst/>
              <a:gdLst/>
              <a:ahLst/>
              <a:cxnLst/>
              <a:rect l="0" t="0" r="0" b="0"/>
              <a:pathLst>
                <a:path w="205537" h="219571">
                  <a:moveTo>
                    <a:pt x="71531" y="12700"/>
                  </a:moveTo>
                  <a:lnTo>
                    <a:pt x="36177" y="48053"/>
                  </a:lnTo>
                  <a:lnTo>
                    <a:pt x="28206" y="57435"/>
                  </a:lnTo>
                  <a:lnTo>
                    <a:pt x="20070" y="67923"/>
                  </a:lnTo>
                  <a:lnTo>
                    <a:pt x="11823" y="79149"/>
                  </a:lnTo>
                  <a:lnTo>
                    <a:pt x="6326" y="92277"/>
                  </a:lnTo>
                  <a:lnTo>
                    <a:pt x="2661" y="106673"/>
                  </a:lnTo>
                  <a:lnTo>
                    <a:pt x="217" y="121915"/>
                  </a:lnTo>
                  <a:lnTo>
                    <a:pt x="0" y="136310"/>
                  </a:lnTo>
                  <a:lnTo>
                    <a:pt x="1265" y="150140"/>
                  </a:lnTo>
                  <a:lnTo>
                    <a:pt x="3520" y="163593"/>
                  </a:lnTo>
                  <a:lnTo>
                    <a:pt x="9257" y="175384"/>
                  </a:lnTo>
                  <a:lnTo>
                    <a:pt x="17315" y="186067"/>
                  </a:lnTo>
                  <a:lnTo>
                    <a:pt x="26920" y="196011"/>
                  </a:lnTo>
                  <a:lnTo>
                    <a:pt x="37557" y="204052"/>
                  </a:lnTo>
                  <a:lnTo>
                    <a:pt x="48881" y="210823"/>
                  </a:lnTo>
                  <a:lnTo>
                    <a:pt x="60664" y="216749"/>
                  </a:lnTo>
                  <a:lnTo>
                    <a:pt x="74164" y="219288"/>
                  </a:lnTo>
                  <a:lnTo>
                    <a:pt x="88809" y="219570"/>
                  </a:lnTo>
                  <a:lnTo>
                    <a:pt x="104216" y="218346"/>
                  </a:lnTo>
                  <a:lnTo>
                    <a:pt x="120132" y="216119"/>
                  </a:lnTo>
                  <a:lnTo>
                    <a:pt x="136387" y="213224"/>
                  </a:lnTo>
                  <a:lnTo>
                    <a:pt x="152868" y="209883"/>
                  </a:lnTo>
                  <a:lnTo>
                    <a:pt x="166678" y="203422"/>
                  </a:lnTo>
                  <a:lnTo>
                    <a:pt x="178707" y="194881"/>
                  </a:lnTo>
                  <a:lnTo>
                    <a:pt x="189548" y="184954"/>
                  </a:lnTo>
                  <a:lnTo>
                    <a:pt x="196775" y="172691"/>
                  </a:lnTo>
                  <a:lnTo>
                    <a:pt x="201594" y="158872"/>
                  </a:lnTo>
                  <a:lnTo>
                    <a:pt x="204806" y="144014"/>
                  </a:lnTo>
                  <a:lnTo>
                    <a:pt x="205536" y="128465"/>
                  </a:lnTo>
                  <a:lnTo>
                    <a:pt x="204612" y="112454"/>
                  </a:lnTo>
                  <a:lnTo>
                    <a:pt x="202585" y="96136"/>
                  </a:lnTo>
                  <a:lnTo>
                    <a:pt x="197000" y="82435"/>
                  </a:lnTo>
                  <a:lnTo>
                    <a:pt x="189044" y="70479"/>
                  </a:lnTo>
                  <a:lnTo>
                    <a:pt x="179506" y="59686"/>
                  </a:lnTo>
                  <a:lnTo>
                    <a:pt x="161383" y="40167"/>
                  </a:lnTo>
                  <a:lnTo>
                    <a:pt x="12233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886200" y="2895600"/>
              <a:ext cx="151449" cy="393701"/>
            </a:xfrm>
            <a:custGeom>
              <a:avLst/>
              <a:gdLst/>
              <a:ahLst/>
              <a:cxnLst/>
              <a:rect l="0" t="0" r="0" b="0"/>
              <a:pathLst>
                <a:path w="151449" h="393701">
                  <a:moveTo>
                    <a:pt x="63500" y="0"/>
                  </a:moveTo>
                  <a:lnTo>
                    <a:pt x="98853" y="35353"/>
                  </a:lnTo>
                  <a:lnTo>
                    <a:pt x="106824" y="44735"/>
                  </a:lnTo>
                  <a:lnTo>
                    <a:pt x="114960" y="55223"/>
                  </a:lnTo>
                  <a:lnTo>
                    <a:pt x="123207" y="66449"/>
                  </a:lnTo>
                  <a:lnTo>
                    <a:pt x="130116" y="79577"/>
                  </a:lnTo>
                  <a:lnTo>
                    <a:pt x="136132" y="93973"/>
                  </a:lnTo>
                  <a:lnTo>
                    <a:pt x="141555" y="109215"/>
                  </a:lnTo>
                  <a:lnTo>
                    <a:pt x="145170" y="125021"/>
                  </a:lnTo>
                  <a:lnTo>
                    <a:pt x="147580" y="141203"/>
                  </a:lnTo>
                  <a:lnTo>
                    <a:pt x="149186" y="157635"/>
                  </a:lnTo>
                  <a:lnTo>
                    <a:pt x="150257" y="174234"/>
                  </a:lnTo>
                  <a:lnTo>
                    <a:pt x="150972" y="190945"/>
                  </a:lnTo>
                  <a:lnTo>
                    <a:pt x="151448" y="207730"/>
                  </a:lnTo>
                  <a:lnTo>
                    <a:pt x="150354" y="224564"/>
                  </a:lnTo>
                  <a:lnTo>
                    <a:pt x="148213" y="241431"/>
                  </a:lnTo>
                  <a:lnTo>
                    <a:pt x="145376" y="258321"/>
                  </a:lnTo>
                  <a:lnTo>
                    <a:pt x="140661" y="273814"/>
                  </a:lnTo>
                  <a:lnTo>
                    <a:pt x="134696" y="288376"/>
                  </a:lnTo>
                  <a:lnTo>
                    <a:pt x="127897" y="302317"/>
                  </a:lnTo>
                  <a:lnTo>
                    <a:pt x="120543" y="314433"/>
                  </a:lnTo>
                  <a:lnTo>
                    <a:pt x="112817" y="325333"/>
                  </a:lnTo>
                  <a:lnTo>
                    <a:pt x="104845" y="335422"/>
                  </a:lnTo>
                  <a:lnTo>
                    <a:pt x="96707" y="344970"/>
                  </a:lnTo>
                  <a:lnTo>
                    <a:pt x="88460" y="354158"/>
                  </a:lnTo>
                  <a:lnTo>
                    <a:pt x="80140" y="363105"/>
                  </a:lnTo>
                  <a:lnTo>
                    <a:pt x="70360" y="370481"/>
                  </a:lnTo>
                  <a:lnTo>
                    <a:pt x="59607" y="376809"/>
                  </a:lnTo>
                  <a:lnTo>
                    <a:pt x="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202889" y="3390900"/>
              <a:ext cx="214345" cy="660401"/>
            </a:xfrm>
            <a:custGeom>
              <a:avLst/>
              <a:gdLst/>
              <a:ahLst/>
              <a:cxnLst/>
              <a:rect l="0" t="0" r="0" b="0"/>
              <a:pathLst>
                <a:path w="214345" h="660401">
                  <a:moveTo>
                    <a:pt x="48311" y="0"/>
                  </a:moveTo>
                  <a:lnTo>
                    <a:pt x="41568" y="20225"/>
                  </a:lnTo>
                  <a:lnTo>
                    <a:pt x="38171" y="31828"/>
                  </a:lnTo>
                  <a:lnTo>
                    <a:pt x="26648" y="73714"/>
                  </a:lnTo>
                  <a:lnTo>
                    <a:pt x="14297" y="114974"/>
                  </a:lnTo>
                  <a:lnTo>
                    <a:pt x="5912" y="146114"/>
                  </a:lnTo>
                  <a:lnTo>
                    <a:pt x="3112" y="162321"/>
                  </a:lnTo>
                  <a:lnTo>
                    <a:pt x="1245" y="178769"/>
                  </a:lnTo>
                  <a:lnTo>
                    <a:pt x="0" y="195379"/>
                  </a:lnTo>
                  <a:lnTo>
                    <a:pt x="581" y="212097"/>
                  </a:lnTo>
                  <a:lnTo>
                    <a:pt x="2380" y="228887"/>
                  </a:lnTo>
                  <a:lnTo>
                    <a:pt x="4990" y="245724"/>
                  </a:lnTo>
                  <a:lnTo>
                    <a:pt x="10964" y="259772"/>
                  </a:lnTo>
                  <a:lnTo>
                    <a:pt x="19179" y="271959"/>
                  </a:lnTo>
                  <a:lnTo>
                    <a:pt x="28890" y="282906"/>
                  </a:lnTo>
                  <a:lnTo>
                    <a:pt x="41008" y="288792"/>
                  </a:lnTo>
                  <a:lnTo>
                    <a:pt x="54731" y="291306"/>
                  </a:lnTo>
                  <a:lnTo>
                    <a:pt x="69524" y="291570"/>
                  </a:lnTo>
                  <a:lnTo>
                    <a:pt x="82208" y="288925"/>
                  </a:lnTo>
                  <a:lnTo>
                    <a:pt x="93487" y="284338"/>
                  </a:lnTo>
                  <a:lnTo>
                    <a:pt x="103828" y="278459"/>
                  </a:lnTo>
                  <a:lnTo>
                    <a:pt x="114956" y="270305"/>
                  </a:lnTo>
                  <a:lnTo>
                    <a:pt x="126607" y="260637"/>
                  </a:lnTo>
                  <a:lnTo>
                    <a:pt x="138608" y="249958"/>
                  </a:lnTo>
                  <a:lnTo>
                    <a:pt x="149431" y="238605"/>
                  </a:lnTo>
                  <a:lnTo>
                    <a:pt x="159469" y="226803"/>
                  </a:lnTo>
                  <a:lnTo>
                    <a:pt x="168983" y="214702"/>
                  </a:lnTo>
                  <a:lnTo>
                    <a:pt x="178148" y="202401"/>
                  </a:lnTo>
                  <a:lnTo>
                    <a:pt x="195857" y="177444"/>
                  </a:lnTo>
                  <a:lnTo>
                    <a:pt x="201708" y="163452"/>
                  </a:lnTo>
                  <a:lnTo>
                    <a:pt x="205609" y="148479"/>
                  </a:lnTo>
                  <a:lnTo>
                    <a:pt x="208209" y="132853"/>
                  </a:lnTo>
                  <a:lnTo>
                    <a:pt x="207121" y="126668"/>
                  </a:lnTo>
                  <a:lnTo>
                    <a:pt x="203573" y="126779"/>
                  </a:lnTo>
                  <a:lnTo>
                    <a:pt x="198385" y="131086"/>
                  </a:lnTo>
                  <a:lnTo>
                    <a:pt x="193516" y="139601"/>
                  </a:lnTo>
                  <a:lnTo>
                    <a:pt x="188859" y="150923"/>
                  </a:lnTo>
                  <a:lnTo>
                    <a:pt x="184343" y="164115"/>
                  </a:lnTo>
                  <a:lnTo>
                    <a:pt x="181332" y="181376"/>
                  </a:lnTo>
                  <a:lnTo>
                    <a:pt x="179325" y="201351"/>
                  </a:lnTo>
                  <a:lnTo>
                    <a:pt x="177987" y="223134"/>
                  </a:lnTo>
                  <a:lnTo>
                    <a:pt x="178506" y="244711"/>
                  </a:lnTo>
                  <a:lnTo>
                    <a:pt x="180263" y="266152"/>
                  </a:lnTo>
                  <a:lnTo>
                    <a:pt x="182845" y="287501"/>
                  </a:lnTo>
                  <a:lnTo>
                    <a:pt x="184567" y="310200"/>
                  </a:lnTo>
                  <a:lnTo>
                    <a:pt x="185715" y="333800"/>
                  </a:lnTo>
                  <a:lnTo>
                    <a:pt x="186990" y="382600"/>
                  </a:lnTo>
                  <a:lnTo>
                    <a:pt x="187557" y="432511"/>
                  </a:lnTo>
                  <a:lnTo>
                    <a:pt x="191942" y="456263"/>
                  </a:lnTo>
                  <a:lnTo>
                    <a:pt x="199098" y="479153"/>
                  </a:lnTo>
                  <a:lnTo>
                    <a:pt x="208102" y="501468"/>
                  </a:lnTo>
                  <a:lnTo>
                    <a:pt x="212694" y="521990"/>
                  </a:lnTo>
                  <a:lnTo>
                    <a:pt x="214344" y="541315"/>
                  </a:lnTo>
                  <a:lnTo>
                    <a:pt x="214033" y="559843"/>
                  </a:lnTo>
                  <a:lnTo>
                    <a:pt x="211003" y="576429"/>
                  </a:lnTo>
                  <a:lnTo>
                    <a:pt x="206161" y="591719"/>
                  </a:lnTo>
                  <a:lnTo>
                    <a:pt x="200111" y="606146"/>
                  </a:lnTo>
                  <a:lnTo>
                    <a:pt x="193255" y="618586"/>
                  </a:lnTo>
                  <a:lnTo>
                    <a:pt x="185863" y="629702"/>
                  </a:lnTo>
                  <a:lnTo>
                    <a:pt x="162611" y="660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598146" y="3479800"/>
              <a:ext cx="173755" cy="190501"/>
            </a:xfrm>
            <a:custGeom>
              <a:avLst/>
              <a:gdLst/>
              <a:ahLst/>
              <a:cxnLst/>
              <a:rect l="0" t="0" r="0" b="0"/>
              <a:pathLst>
                <a:path w="173755" h="190501">
                  <a:moveTo>
                    <a:pt x="122954" y="0"/>
                  </a:moveTo>
                  <a:lnTo>
                    <a:pt x="116211" y="20225"/>
                  </a:lnTo>
                  <a:lnTo>
                    <a:pt x="109992" y="30417"/>
                  </a:lnTo>
                  <a:lnTo>
                    <a:pt x="101613" y="41444"/>
                  </a:lnTo>
                  <a:lnTo>
                    <a:pt x="91793" y="53029"/>
                  </a:lnTo>
                  <a:lnTo>
                    <a:pt x="82424" y="63575"/>
                  </a:lnTo>
                  <a:lnTo>
                    <a:pt x="64488" y="82818"/>
                  </a:lnTo>
                  <a:lnTo>
                    <a:pt x="11407" y="136808"/>
                  </a:lnTo>
                  <a:lnTo>
                    <a:pt x="2023" y="146239"/>
                  </a:lnTo>
                  <a:lnTo>
                    <a:pt x="0" y="153937"/>
                  </a:lnTo>
                  <a:lnTo>
                    <a:pt x="2884" y="160480"/>
                  </a:lnTo>
                  <a:lnTo>
                    <a:pt x="9041" y="166253"/>
                  </a:lnTo>
                  <a:lnTo>
                    <a:pt x="18789" y="170102"/>
                  </a:lnTo>
                  <a:lnTo>
                    <a:pt x="30933" y="172668"/>
                  </a:lnTo>
                  <a:lnTo>
                    <a:pt x="44673" y="174378"/>
                  </a:lnTo>
                  <a:lnTo>
                    <a:pt x="60889" y="175519"/>
                  </a:lnTo>
                  <a:lnTo>
                    <a:pt x="78755" y="176279"/>
                  </a:lnTo>
                  <a:lnTo>
                    <a:pt x="97721" y="176786"/>
                  </a:lnTo>
                  <a:lnTo>
                    <a:pt x="114599" y="178535"/>
                  </a:lnTo>
                  <a:lnTo>
                    <a:pt x="130083" y="181112"/>
                  </a:lnTo>
                  <a:lnTo>
                    <a:pt x="173754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594100" y="37338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0"/>
                  </a:moveTo>
                  <a:lnTo>
                    <a:pt x="20225" y="6742"/>
                  </a:lnTo>
                  <a:lnTo>
                    <a:pt x="33239" y="8728"/>
                  </a:lnTo>
                  <a:lnTo>
                    <a:pt x="48970" y="10052"/>
                  </a:lnTo>
                  <a:lnTo>
                    <a:pt x="66513" y="10934"/>
                  </a:lnTo>
                  <a:lnTo>
                    <a:pt x="101058" y="11915"/>
                  </a:lnTo>
                  <a:lnTo>
                    <a:pt x="2032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000500" y="36322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26968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1143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298301" y="3479800"/>
              <a:ext cx="32400" cy="381001"/>
            </a:xfrm>
            <a:custGeom>
              <a:avLst/>
              <a:gdLst/>
              <a:ahLst/>
              <a:cxnLst/>
              <a:rect l="0" t="0" r="0" b="0"/>
              <a:pathLst>
                <a:path w="32400" h="381001">
                  <a:moveTo>
                    <a:pt x="6999" y="0"/>
                  </a:moveTo>
                  <a:lnTo>
                    <a:pt x="13741" y="20225"/>
                  </a:lnTo>
                  <a:lnTo>
                    <a:pt x="15727" y="31828"/>
                  </a:lnTo>
                  <a:lnTo>
                    <a:pt x="17051" y="45208"/>
                  </a:lnTo>
                  <a:lnTo>
                    <a:pt x="17933" y="59771"/>
                  </a:lnTo>
                  <a:lnTo>
                    <a:pt x="17111" y="75125"/>
                  </a:lnTo>
                  <a:lnTo>
                    <a:pt x="15151" y="91006"/>
                  </a:lnTo>
                  <a:lnTo>
                    <a:pt x="12433" y="107237"/>
                  </a:lnTo>
                  <a:lnTo>
                    <a:pt x="10622" y="123702"/>
                  </a:lnTo>
                  <a:lnTo>
                    <a:pt x="9414" y="140323"/>
                  </a:lnTo>
                  <a:lnTo>
                    <a:pt x="8609" y="157049"/>
                  </a:lnTo>
                  <a:lnTo>
                    <a:pt x="6661" y="172432"/>
                  </a:lnTo>
                  <a:lnTo>
                    <a:pt x="3951" y="186921"/>
                  </a:lnTo>
                  <a:lnTo>
                    <a:pt x="734" y="200814"/>
                  </a:lnTo>
                  <a:lnTo>
                    <a:pt x="0" y="217132"/>
                  </a:lnTo>
                  <a:lnTo>
                    <a:pt x="922" y="235065"/>
                  </a:lnTo>
                  <a:lnTo>
                    <a:pt x="2947" y="254077"/>
                  </a:lnTo>
                  <a:lnTo>
                    <a:pt x="5709" y="270984"/>
                  </a:lnTo>
                  <a:lnTo>
                    <a:pt x="8961" y="286489"/>
                  </a:lnTo>
                  <a:lnTo>
                    <a:pt x="12540" y="301059"/>
                  </a:lnTo>
                  <a:lnTo>
                    <a:pt x="16337" y="315006"/>
                  </a:lnTo>
                  <a:lnTo>
                    <a:pt x="20280" y="328537"/>
                  </a:lnTo>
                  <a:lnTo>
                    <a:pt x="32399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Freeform 160"/>
          <p:cNvSpPr/>
          <p:nvPr/>
        </p:nvSpPr>
        <p:spPr>
          <a:xfrm>
            <a:off x="1803400" y="3454400"/>
            <a:ext cx="12701" cy="1"/>
          </a:xfrm>
          <a:custGeom>
            <a:avLst/>
            <a:gdLst/>
            <a:ahLst/>
            <a:cxnLst/>
            <a:rect l="0" t="0" r="0" b="0"/>
            <a:pathLst>
              <a:path w="12701" h="1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0" y="4495800"/>
            <a:ext cx="184978" cy="52759"/>
          </a:xfrm>
          <a:custGeom>
            <a:avLst/>
            <a:gdLst/>
            <a:ahLst/>
            <a:cxnLst/>
            <a:rect l="0" t="0" r="0" b="0"/>
            <a:pathLst>
              <a:path w="184978" h="52759">
                <a:moveTo>
                  <a:pt x="101600" y="0"/>
                </a:moveTo>
                <a:lnTo>
                  <a:pt x="88116" y="20225"/>
                </a:lnTo>
                <a:lnTo>
                  <a:pt x="88377" y="27595"/>
                </a:lnTo>
                <a:lnTo>
                  <a:pt x="92784" y="33918"/>
                </a:lnTo>
                <a:lnTo>
                  <a:pt x="99956" y="39546"/>
                </a:lnTo>
                <a:lnTo>
                  <a:pt x="106148" y="39063"/>
                </a:lnTo>
                <a:lnTo>
                  <a:pt x="111688" y="34509"/>
                </a:lnTo>
                <a:lnTo>
                  <a:pt x="116792" y="27239"/>
                </a:lnTo>
                <a:lnTo>
                  <a:pt x="124428" y="20981"/>
                </a:lnTo>
                <a:lnTo>
                  <a:pt x="133752" y="15399"/>
                </a:lnTo>
                <a:lnTo>
                  <a:pt x="144201" y="10266"/>
                </a:lnTo>
                <a:lnTo>
                  <a:pt x="155400" y="8254"/>
                </a:lnTo>
                <a:lnTo>
                  <a:pt x="167100" y="8325"/>
                </a:lnTo>
                <a:lnTo>
                  <a:pt x="179133" y="9783"/>
                </a:lnTo>
                <a:lnTo>
                  <a:pt x="184333" y="13578"/>
                </a:lnTo>
                <a:lnTo>
                  <a:pt x="184977" y="18929"/>
                </a:lnTo>
                <a:lnTo>
                  <a:pt x="182585" y="25319"/>
                </a:lnTo>
                <a:lnTo>
                  <a:pt x="178167" y="32402"/>
                </a:lnTo>
                <a:lnTo>
                  <a:pt x="172400" y="39946"/>
                </a:lnTo>
                <a:lnTo>
                  <a:pt x="165733" y="47797"/>
                </a:lnTo>
                <a:lnTo>
                  <a:pt x="154233" y="51620"/>
                </a:lnTo>
                <a:lnTo>
                  <a:pt x="139511" y="52758"/>
                </a:lnTo>
                <a:lnTo>
                  <a:pt x="105749" y="51670"/>
                </a:lnTo>
                <a:lnTo>
                  <a:pt x="71929" y="51186"/>
                </a:lnTo>
                <a:lnTo>
                  <a:pt x="56419" y="49646"/>
                </a:lnTo>
                <a:lnTo>
                  <a:pt x="41846" y="47208"/>
                </a:lnTo>
                <a:lnTo>
                  <a:pt x="0" y="38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/>
          <p:cNvGrpSpPr/>
          <p:nvPr/>
        </p:nvGrpSpPr>
        <p:grpSpPr>
          <a:xfrm>
            <a:off x="3316942" y="4343400"/>
            <a:ext cx="1902759" cy="876301"/>
            <a:chOff x="3316942" y="4343400"/>
            <a:chExt cx="1902759" cy="876301"/>
          </a:xfrm>
        </p:grpSpPr>
        <p:sp>
          <p:nvSpPr>
            <p:cNvPr id="163" name="Freeform 162"/>
            <p:cNvSpPr/>
            <p:nvPr/>
          </p:nvSpPr>
          <p:spPr>
            <a:xfrm>
              <a:off x="3316942" y="4343400"/>
              <a:ext cx="277106" cy="876301"/>
            </a:xfrm>
            <a:custGeom>
              <a:avLst/>
              <a:gdLst/>
              <a:ahLst/>
              <a:cxnLst/>
              <a:rect l="0" t="0" r="0" b="0"/>
              <a:pathLst>
                <a:path w="277106" h="876301">
                  <a:moveTo>
                    <a:pt x="10458" y="0"/>
                  </a:moveTo>
                  <a:lnTo>
                    <a:pt x="17200" y="20225"/>
                  </a:lnTo>
                  <a:lnTo>
                    <a:pt x="20510" y="45208"/>
                  </a:lnTo>
                  <a:lnTo>
                    <a:pt x="21392" y="59771"/>
                  </a:lnTo>
                  <a:lnTo>
                    <a:pt x="20570" y="73714"/>
                  </a:lnTo>
                  <a:lnTo>
                    <a:pt x="15892" y="100495"/>
                  </a:lnTo>
                  <a:lnTo>
                    <a:pt x="9110" y="126508"/>
                  </a:lnTo>
                  <a:lnTo>
                    <a:pt x="5326" y="139372"/>
                  </a:lnTo>
                  <a:lnTo>
                    <a:pt x="2803" y="155004"/>
                  </a:lnTo>
                  <a:lnTo>
                    <a:pt x="1121" y="172480"/>
                  </a:lnTo>
                  <a:lnTo>
                    <a:pt x="0" y="191186"/>
                  </a:lnTo>
                  <a:lnTo>
                    <a:pt x="664" y="207891"/>
                  </a:lnTo>
                  <a:lnTo>
                    <a:pt x="2517" y="223260"/>
                  </a:lnTo>
                  <a:lnTo>
                    <a:pt x="5164" y="237740"/>
                  </a:lnTo>
                  <a:lnTo>
                    <a:pt x="11868" y="265117"/>
                  </a:lnTo>
                  <a:lnTo>
                    <a:pt x="15631" y="278345"/>
                  </a:lnTo>
                  <a:lnTo>
                    <a:pt x="22373" y="291396"/>
                  </a:lnTo>
                  <a:lnTo>
                    <a:pt x="31101" y="304331"/>
                  </a:lnTo>
                  <a:lnTo>
                    <a:pt x="41153" y="317187"/>
                  </a:lnTo>
                  <a:lnTo>
                    <a:pt x="52088" y="327169"/>
                  </a:lnTo>
                  <a:lnTo>
                    <a:pt x="63611" y="335234"/>
                  </a:lnTo>
                  <a:lnTo>
                    <a:pt x="75527" y="342023"/>
                  </a:lnTo>
                  <a:lnTo>
                    <a:pt x="87704" y="345137"/>
                  </a:lnTo>
                  <a:lnTo>
                    <a:pt x="100055" y="345802"/>
                  </a:lnTo>
                  <a:lnTo>
                    <a:pt x="112522" y="344835"/>
                  </a:lnTo>
                  <a:lnTo>
                    <a:pt x="125068" y="341367"/>
                  </a:lnTo>
                  <a:lnTo>
                    <a:pt x="137664" y="336234"/>
                  </a:lnTo>
                  <a:lnTo>
                    <a:pt x="150295" y="329989"/>
                  </a:lnTo>
                  <a:lnTo>
                    <a:pt x="161538" y="323003"/>
                  </a:lnTo>
                  <a:lnTo>
                    <a:pt x="171856" y="315524"/>
                  </a:lnTo>
                  <a:lnTo>
                    <a:pt x="181556" y="307716"/>
                  </a:lnTo>
                  <a:lnTo>
                    <a:pt x="189435" y="296866"/>
                  </a:lnTo>
                  <a:lnTo>
                    <a:pt x="196098" y="283988"/>
                  </a:lnTo>
                  <a:lnTo>
                    <a:pt x="201951" y="269759"/>
                  </a:lnTo>
                  <a:lnTo>
                    <a:pt x="208675" y="254628"/>
                  </a:lnTo>
                  <a:lnTo>
                    <a:pt x="223673" y="222764"/>
                  </a:lnTo>
                  <a:lnTo>
                    <a:pt x="230212" y="207776"/>
                  </a:lnTo>
                  <a:lnTo>
                    <a:pt x="235983" y="193550"/>
                  </a:lnTo>
                  <a:lnTo>
                    <a:pt x="241241" y="179833"/>
                  </a:lnTo>
                  <a:lnTo>
                    <a:pt x="246157" y="165044"/>
                  </a:lnTo>
                  <a:lnTo>
                    <a:pt x="250847" y="149540"/>
                  </a:lnTo>
                  <a:lnTo>
                    <a:pt x="255384" y="133560"/>
                  </a:lnTo>
                  <a:lnTo>
                    <a:pt x="258408" y="131373"/>
                  </a:lnTo>
                  <a:lnTo>
                    <a:pt x="260425" y="138382"/>
                  </a:lnTo>
                  <a:lnTo>
                    <a:pt x="261769" y="151521"/>
                  </a:lnTo>
                  <a:lnTo>
                    <a:pt x="264076" y="167336"/>
                  </a:lnTo>
                  <a:lnTo>
                    <a:pt x="270403" y="203723"/>
                  </a:lnTo>
                  <a:lnTo>
                    <a:pt x="272654" y="224715"/>
                  </a:lnTo>
                  <a:lnTo>
                    <a:pt x="274155" y="247177"/>
                  </a:lnTo>
                  <a:lnTo>
                    <a:pt x="275156" y="270618"/>
                  </a:lnTo>
                  <a:lnTo>
                    <a:pt x="276268" y="319241"/>
                  </a:lnTo>
                  <a:lnTo>
                    <a:pt x="277105" y="480274"/>
                  </a:lnTo>
                  <a:lnTo>
                    <a:pt x="275711" y="502216"/>
                  </a:lnTo>
                  <a:lnTo>
                    <a:pt x="273371" y="521077"/>
                  </a:lnTo>
                  <a:lnTo>
                    <a:pt x="270400" y="537884"/>
                  </a:lnTo>
                  <a:lnTo>
                    <a:pt x="268419" y="557556"/>
                  </a:lnTo>
                  <a:lnTo>
                    <a:pt x="267098" y="579137"/>
                  </a:lnTo>
                  <a:lnTo>
                    <a:pt x="266218" y="601991"/>
                  </a:lnTo>
                  <a:lnTo>
                    <a:pt x="264220" y="621461"/>
                  </a:lnTo>
                  <a:lnTo>
                    <a:pt x="261477" y="638674"/>
                  </a:lnTo>
                  <a:lnTo>
                    <a:pt x="258237" y="654382"/>
                  </a:lnTo>
                  <a:lnTo>
                    <a:pt x="253255" y="671910"/>
                  </a:lnTo>
                  <a:lnTo>
                    <a:pt x="247111" y="690651"/>
                  </a:lnTo>
                  <a:lnTo>
                    <a:pt x="240193" y="710201"/>
                  </a:lnTo>
                  <a:lnTo>
                    <a:pt x="232759" y="726056"/>
                  </a:lnTo>
                  <a:lnTo>
                    <a:pt x="224981" y="739448"/>
                  </a:lnTo>
                  <a:lnTo>
                    <a:pt x="216973" y="751199"/>
                  </a:lnTo>
                  <a:lnTo>
                    <a:pt x="207401" y="763266"/>
                  </a:lnTo>
                  <a:lnTo>
                    <a:pt x="196786" y="775544"/>
                  </a:lnTo>
                  <a:lnTo>
                    <a:pt x="185477" y="787962"/>
                  </a:lnTo>
                  <a:lnTo>
                    <a:pt x="161622" y="813049"/>
                  </a:lnTo>
                  <a:lnTo>
                    <a:pt x="149334" y="825666"/>
                  </a:lnTo>
                  <a:lnTo>
                    <a:pt x="136908" y="836900"/>
                  </a:lnTo>
                  <a:lnTo>
                    <a:pt x="124391" y="847211"/>
                  </a:lnTo>
                  <a:lnTo>
                    <a:pt x="86658" y="876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763421" y="4381500"/>
              <a:ext cx="211680" cy="203201"/>
            </a:xfrm>
            <a:custGeom>
              <a:avLst/>
              <a:gdLst/>
              <a:ahLst/>
              <a:cxnLst/>
              <a:rect l="0" t="0" r="0" b="0"/>
              <a:pathLst>
                <a:path w="211680" h="203201">
                  <a:moveTo>
                    <a:pt x="135479" y="0"/>
                  </a:moveTo>
                  <a:lnTo>
                    <a:pt x="75771" y="89560"/>
                  </a:lnTo>
                  <a:lnTo>
                    <a:pt x="67452" y="100629"/>
                  </a:lnTo>
                  <a:lnTo>
                    <a:pt x="59083" y="110830"/>
                  </a:lnTo>
                  <a:lnTo>
                    <a:pt x="50681" y="120453"/>
                  </a:lnTo>
                  <a:lnTo>
                    <a:pt x="42258" y="129691"/>
                  </a:lnTo>
                  <a:lnTo>
                    <a:pt x="25373" y="147481"/>
                  </a:lnTo>
                  <a:lnTo>
                    <a:pt x="0" y="173363"/>
                  </a:lnTo>
                  <a:lnTo>
                    <a:pt x="1415" y="179075"/>
                  </a:lnTo>
                  <a:lnTo>
                    <a:pt x="9414" y="182883"/>
                  </a:lnTo>
                  <a:lnTo>
                    <a:pt x="21802" y="185422"/>
                  </a:lnTo>
                  <a:lnTo>
                    <a:pt x="35706" y="187114"/>
                  </a:lnTo>
                  <a:lnTo>
                    <a:pt x="50619" y="188243"/>
                  </a:lnTo>
                  <a:lnTo>
                    <a:pt x="66205" y="188995"/>
                  </a:lnTo>
                  <a:lnTo>
                    <a:pt x="98576" y="189831"/>
                  </a:lnTo>
                  <a:lnTo>
                    <a:pt x="115110" y="190054"/>
                  </a:lnTo>
                  <a:lnTo>
                    <a:pt x="130366" y="191613"/>
                  </a:lnTo>
                  <a:lnTo>
                    <a:pt x="144770" y="194064"/>
                  </a:lnTo>
                  <a:lnTo>
                    <a:pt x="211679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771900" y="46482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0"/>
                  </a:moveTo>
                  <a:lnTo>
                    <a:pt x="26968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2"/>
                  </a:lnTo>
                  <a:lnTo>
                    <a:pt x="77920" y="8728"/>
                  </a:lnTo>
                  <a:lnTo>
                    <a:pt x="92869" y="10052"/>
                  </a:lnTo>
                  <a:lnTo>
                    <a:pt x="108479" y="10934"/>
                  </a:lnTo>
                  <a:lnTo>
                    <a:pt x="123119" y="12934"/>
                  </a:lnTo>
                  <a:lnTo>
                    <a:pt x="1905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161283" y="4368800"/>
              <a:ext cx="231344" cy="464086"/>
            </a:xfrm>
            <a:custGeom>
              <a:avLst/>
              <a:gdLst/>
              <a:ahLst/>
              <a:cxnLst/>
              <a:rect l="0" t="0" r="0" b="0"/>
              <a:pathLst>
                <a:path w="231344" h="464086">
                  <a:moveTo>
                    <a:pt x="105917" y="88900"/>
                  </a:moveTo>
                  <a:lnTo>
                    <a:pt x="85691" y="102384"/>
                  </a:lnTo>
                  <a:lnTo>
                    <a:pt x="76911" y="109178"/>
                  </a:lnTo>
                  <a:lnTo>
                    <a:pt x="68235" y="116530"/>
                  </a:lnTo>
                  <a:lnTo>
                    <a:pt x="59629" y="124253"/>
                  </a:lnTo>
                  <a:lnTo>
                    <a:pt x="52480" y="133635"/>
                  </a:lnTo>
                  <a:lnTo>
                    <a:pt x="46303" y="144123"/>
                  </a:lnTo>
                  <a:lnTo>
                    <a:pt x="40774" y="155349"/>
                  </a:lnTo>
                  <a:lnTo>
                    <a:pt x="34266" y="167066"/>
                  </a:lnTo>
                  <a:lnTo>
                    <a:pt x="27105" y="179110"/>
                  </a:lnTo>
                  <a:lnTo>
                    <a:pt x="19509" y="191373"/>
                  </a:lnTo>
                  <a:lnTo>
                    <a:pt x="13034" y="206604"/>
                  </a:lnTo>
                  <a:lnTo>
                    <a:pt x="7306" y="223814"/>
                  </a:lnTo>
                  <a:lnTo>
                    <a:pt x="2076" y="242342"/>
                  </a:lnTo>
                  <a:lnTo>
                    <a:pt x="0" y="258928"/>
                  </a:lnTo>
                  <a:lnTo>
                    <a:pt x="28" y="274218"/>
                  </a:lnTo>
                  <a:lnTo>
                    <a:pt x="1457" y="288645"/>
                  </a:lnTo>
                  <a:lnTo>
                    <a:pt x="2410" y="303908"/>
                  </a:lnTo>
                  <a:lnTo>
                    <a:pt x="3470" y="335918"/>
                  </a:lnTo>
                  <a:lnTo>
                    <a:pt x="6574" y="350945"/>
                  </a:lnTo>
                  <a:lnTo>
                    <a:pt x="11466" y="365197"/>
                  </a:lnTo>
                  <a:lnTo>
                    <a:pt x="17549" y="378931"/>
                  </a:lnTo>
                  <a:lnTo>
                    <a:pt x="24427" y="392321"/>
                  </a:lnTo>
                  <a:lnTo>
                    <a:pt x="31835" y="405480"/>
                  </a:lnTo>
                  <a:lnTo>
                    <a:pt x="39595" y="418486"/>
                  </a:lnTo>
                  <a:lnTo>
                    <a:pt x="47591" y="429980"/>
                  </a:lnTo>
                  <a:lnTo>
                    <a:pt x="55744" y="440464"/>
                  </a:lnTo>
                  <a:lnTo>
                    <a:pt x="64002" y="450276"/>
                  </a:lnTo>
                  <a:lnTo>
                    <a:pt x="76562" y="456817"/>
                  </a:lnTo>
                  <a:lnTo>
                    <a:pt x="91991" y="461178"/>
                  </a:lnTo>
                  <a:lnTo>
                    <a:pt x="109333" y="464085"/>
                  </a:lnTo>
                  <a:lnTo>
                    <a:pt x="125128" y="463201"/>
                  </a:lnTo>
                  <a:lnTo>
                    <a:pt x="139891" y="459790"/>
                  </a:lnTo>
                  <a:lnTo>
                    <a:pt x="153966" y="454693"/>
                  </a:lnTo>
                  <a:lnTo>
                    <a:pt x="166172" y="447062"/>
                  </a:lnTo>
                  <a:lnTo>
                    <a:pt x="177131" y="437741"/>
                  </a:lnTo>
                  <a:lnTo>
                    <a:pt x="187260" y="427294"/>
                  </a:lnTo>
                  <a:lnTo>
                    <a:pt x="196834" y="414685"/>
                  </a:lnTo>
                  <a:lnTo>
                    <a:pt x="206039" y="400634"/>
                  </a:lnTo>
                  <a:lnTo>
                    <a:pt x="214998" y="385622"/>
                  </a:lnTo>
                  <a:lnTo>
                    <a:pt x="220971" y="369970"/>
                  </a:lnTo>
                  <a:lnTo>
                    <a:pt x="224953" y="353891"/>
                  </a:lnTo>
                  <a:lnTo>
                    <a:pt x="227608" y="337527"/>
                  </a:lnTo>
                  <a:lnTo>
                    <a:pt x="229377" y="320974"/>
                  </a:lnTo>
                  <a:lnTo>
                    <a:pt x="230557" y="304293"/>
                  </a:lnTo>
                  <a:lnTo>
                    <a:pt x="231343" y="287529"/>
                  </a:lnTo>
                  <a:lnTo>
                    <a:pt x="230457" y="269297"/>
                  </a:lnTo>
                  <a:lnTo>
                    <a:pt x="228454" y="250087"/>
                  </a:lnTo>
                  <a:lnTo>
                    <a:pt x="225708" y="230224"/>
                  </a:lnTo>
                  <a:lnTo>
                    <a:pt x="222467" y="212749"/>
                  </a:lnTo>
                  <a:lnTo>
                    <a:pt x="218894" y="196866"/>
                  </a:lnTo>
                  <a:lnTo>
                    <a:pt x="203022" y="134215"/>
                  </a:lnTo>
                  <a:lnTo>
                    <a:pt x="197465" y="117699"/>
                  </a:lnTo>
                  <a:lnTo>
                    <a:pt x="190937" y="101043"/>
                  </a:lnTo>
                  <a:lnTo>
                    <a:pt x="183764" y="84296"/>
                  </a:lnTo>
                  <a:lnTo>
                    <a:pt x="176159" y="68897"/>
                  </a:lnTo>
                  <a:lnTo>
                    <a:pt x="168267" y="54398"/>
                  </a:lnTo>
                  <a:lnTo>
                    <a:pt x="160184" y="40498"/>
                  </a:lnTo>
                  <a:lnTo>
                    <a:pt x="150561" y="29821"/>
                  </a:lnTo>
                  <a:lnTo>
                    <a:pt x="139913" y="21292"/>
                  </a:lnTo>
                  <a:lnTo>
                    <a:pt x="128581" y="14194"/>
                  </a:lnTo>
                  <a:lnTo>
                    <a:pt x="116793" y="8052"/>
                  </a:lnTo>
                  <a:lnTo>
                    <a:pt x="104701" y="2545"/>
                  </a:lnTo>
                  <a:lnTo>
                    <a:pt x="5511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457700" y="4584700"/>
              <a:ext cx="292101" cy="317501"/>
            </a:xfrm>
            <a:custGeom>
              <a:avLst/>
              <a:gdLst/>
              <a:ahLst/>
              <a:cxnLst/>
              <a:rect l="0" t="0" r="0" b="0"/>
              <a:pathLst>
                <a:path w="292101" h="317501">
                  <a:moveTo>
                    <a:pt x="0" y="0"/>
                  </a:moveTo>
                  <a:lnTo>
                    <a:pt x="35353" y="53029"/>
                  </a:lnTo>
                  <a:lnTo>
                    <a:pt x="43324" y="63575"/>
                  </a:lnTo>
                  <a:lnTo>
                    <a:pt x="51460" y="73428"/>
                  </a:lnTo>
                  <a:lnTo>
                    <a:pt x="59707" y="82818"/>
                  </a:lnTo>
                  <a:lnTo>
                    <a:pt x="68026" y="91901"/>
                  </a:lnTo>
                  <a:lnTo>
                    <a:pt x="84797" y="109519"/>
                  </a:lnTo>
                  <a:lnTo>
                    <a:pt x="93220" y="119579"/>
                  </a:lnTo>
                  <a:lnTo>
                    <a:pt x="101657" y="130519"/>
                  </a:lnTo>
                  <a:lnTo>
                    <a:pt x="110105" y="142046"/>
                  </a:lnTo>
                  <a:lnTo>
                    <a:pt x="118559" y="152553"/>
                  </a:lnTo>
                  <a:lnTo>
                    <a:pt x="127017" y="162379"/>
                  </a:lnTo>
                  <a:lnTo>
                    <a:pt x="135478" y="171753"/>
                  </a:lnTo>
                  <a:lnTo>
                    <a:pt x="145351" y="180824"/>
                  </a:lnTo>
                  <a:lnTo>
                    <a:pt x="156167" y="189693"/>
                  </a:lnTo>
                  <a:lnTo>
                    <a:pt x="167611" y="198429"/>
                  </a:lnTo>
                  <a:lnTo>
                    <a:pt x="178063" y="208486"/>
                  </a:lnTo>
                  <a:lnTo>
                    <a:pt x="187853" y="219423"/>
                  </a:lnTo>
                  <a:lnTo>
                    <a:pt x="197202" y="230949"/>
                  </a:lnTo>
                  <a:lnTo>
                    <a:pt x="206257" y="241455"/>
                  </a:lnTo>
                  <a:lnTo>
                    <a:pt x="215115" y="251281"/>
                  </a:lnTo>
                  <a:lnTo>
                    <a:pt x="223844" y="260654"/>
                  </a:lnTo>
                  <a:lnTo>
                    <a:pt x="233895" y="269725"/>
                  </a:lnTo>
                  <a:lnTo>
                    <a:pt x="2921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419600" y="4559300"/>
              <a:ext cx="215901" cy="254001"/>
            </a:xfrm>
            <a:custGeom>
              <a:avLst/>
              <a:gdLst/>
              <a:ahLst/>
              <a:cxnLst/>
              <a:rect l="0" t="0" r="0" b="0"/>
              <a:pathLst>
                <a:path w="215901" h="254001">
                  <a:moveTo>
                    <a:pt x="215900" y="0"/>
                  </a:moveTo>
                  <a:lnTo>
                    <a:pt x="180546" y="53029"/>
                  </a:lnTo>
                  <a:lnTo>
                    <a:pt x="171164" y="64986"/>
                  </a:lnTo>
                  <a:lnTo>
                    <a:pt x="160676" y="77191"/>
                  </a:lnTo>
                  <a:lnTo>
                    <a:pt x="139144" y="100629"/>
                  </a:lnTo>
                  <a:lnTo>
                    <a:pt x="120168" y="120453"/>
                  </a:lnTo>
                  <a:lnTo>
                    <a:pt x="109745" y="129691"/>
                  </a:lnTo>
                  <a:lnTo>
                    <a:pt x="98563" y="138672"/>
                  </a:lnTo>
                  <a:lnTo>
                    <a:pt x="86875" y="147481"/>
                  </a:lnTo>
                  <a:lnTo>
                    <a:pt x="76261" y="157587"/>
                  </a:lnTo>
                  <a:lnTo>
                    <a:pt x="66363" y="168558"/>
                  </a:lnTo>
                  <a:lnTo>
                    <a:pt x="56942" y="180105"/>
                  </a:lnTo>
                  <a:lnTo>
                    <a:pt x="47839" y="190625"/>
                  </a:lnTo>
                  <a:lnTo>
                    <a:pt x="38948" y="200461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813300" y="46609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26968" y="0"/>
                  </a:lnTo>
                  <a:lnTo>
                    <a:pt x="40556" y="1411"/>
                  </a:lnTo>
                  <a:lnTo>
                    <a:pt x="55259" y="3762"/>
                  </a:lnTo>
                  <a:lnTo>
                    <a:pt x="70706" y="6742"/>
                  </a:lnTo>
                  <a:lnTo>
                    <a:pt x="86648" y="8728"/>
                  </a:lnTo>
                  <a:lnTo>
                    <a:pt x="102921" y="10052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168900" y="4394200"/>
              <a:ext cx="50801" cy="660401"/>
            </a:xfrm>
            <a:custGeom>
              <a:avLst/>
              <a:gdLst/>
              <a:ahLst/>
              <a:cxnLst/>
              <a:rect l="0" t="0" r="0" b="0"/>
              <a:pathLst>
                <a:path w="50801" h="660401">
                  <a:moveTo>
                    <a:pt x="0" y="0"/>
                  </a:moveTo>
                  <a:lnTo>
                    <a:pt x="6742" y="20225"/>
                  </a:lnTo>
                  <a:lnTo>
                    <a:pt x="8728" y="33239"/>
                  </a:lnTo>
                  <a:lnTo>
                    <a:pt x="10052" y="48970"/>
                  </a:lnTo>
                  <a:lnTo>
                    <a:pt x="10934" y="66513"/>
                  </a:lnTo>
                  <a:lnTo>
                    <a:pt x="12934" y="85264"/>
                  </a:lnTo>
                  <a:lnTo>
                    <a:pt x="15678" y="104820"/>
                  </a:lnTo>
                  <a:lnTo>
                    <a:pt x="30221" y="200386"/>
                  </a:lnTo>
                  <a:lnTo>
                    <a:pt x="32847" y="226724"/>
                  </a:lnTo>
                  <a:lnTo>
                    <a:pt x="34598" y="252749"/>
                  </a:lnTo>
                  <a:lnTo>
                    <a:pt x="36543" y="301422"/>
                  </a:lnTo>
                  <a:lnTo>
                    <a:pt x="37408" y="341869"/>
                  </a:lnTo>
                  <a:lnTo>
                    <a:pt x="39049" y="359145"/>
                  </a:lnTo>
                  <a:lnTo>
                    <a:pt x="41555" y="374897"/>
                  </a:lnTo>
                  <a:lnTo>
                    <a:pt x="44636" y="389631"/>
                  </a:lnTo>
                  <a:lnTo>
                    <a:pt x="46691" y="407921"/>
                  </a:lnTo>
                  <a:lnTo>
                    <a:pt x="48060" y="428580"/>
                  </a:lnTo>
                  <a:lnTo>
                    <a:pt x="49582" y="472702"/>
                  </a:lnTo>
                  <a:lnTo>
                    <a:pt x="50559" y="554754"/>
                  </a:lnTo>
                  <a:lnTo>
                    <a:pt x="50800" y="660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Freeform 171"/>
          <p:cNvSpPr/>
          <p:nvPr/>
        </p:nvSpPr>
        <p:spPr>
          <a:xfrm>
            <a:off x="4152900" y="4432300"/>
            <a:ext cx="266701" cy="444501"/>
          </a:xfrm>
          <a:custGeom>
            <a:avLst/>
            <a:gdLst/>
            <a:ahLst/>
            <a:cxnLst/>
            <a:rect l="0" t="0" r="0" b="0"/>
            <a:pathLst>
              <a:path w="266701" h="444501">
                <a:moveTo>
                  <a:pt x="266700" y="0"/>
                </a:moveTo>
                <a:lnTo>
                  <a:pt x="253215" y="13484"/>
                </a:lnTo>
                <a:lnTo>
                  <a:pt x="246421" y="23100"/>
                </a:lnTo>
                <a:lnTo>
                  <a:pt x="239069" y="35155"/>
                </a:lnTo>
                <a:lnTo>
                  <a:pt x="231346" y="48837"/>
                </a:lnTo>
                <a:lnTo>
                  <a:pt x="223375" y="60780"/>
                </a:lnTo>
                <a:lnTo>
                  <a:pt x="215239" y="71564"/>
                </a:lnTo>
                <a:lnTo>
                  <a:pt x="206992" y="81576"/>
                </a:lnTo>
                <a:lnTo>
                  <a:pt x="197261" y="95306"/>
                </a:lnTo>
                <a:lnTo>
                  <a:pt x="186541" y="111515"/>
                </a:lnTo>
                <a:lnTo>
                  <a:pt x="175161" y="129376"/>
                </a:lnTo>
                <a:lnTo>
                  <a:pt x="164751" y="144106"/>
                </a:lnTo>
                <a:lnTo>
                  <a:pt x="154990" y="156748"/>
                </a:lnTo>
                <a:lnTo>
                  <a:pt x="145660" y="167999"/>
                </a:lnTo>
                <a:lnTo>
                  <a:pt x="135206" y="182555"/>
                </a:lnTo>
                <a:lnTo>
                  <a:pt x="124004" y="199314"/>
                </a:lnTo>
                <a:lnTo>
                  <a:pt x="112302" y="217542"/>
                </a:lnTo>
                <a:lnTo>
                  <a:pt x="101679" y="235339"/>
                </a:lnTo>
                <a:lnTo>
                  <a:pt x="91775" y="252848"/>
                </a:lnTo>
                <a:lnTo>
                  <a:pt x="73244" y="287354"/>
                </a:lnTo>
                <a:lnTo>
                  <a:pt x="55601" y="321505"/>
                </a:lnTo>
                <a:lnTo>
                  <a:pt x="46945" y="337103"/>
                </a:lnTo>
                <a:lnTo>
                  <a:pt x="38352" y="351735"/>
                </a:lnTo>
                <a:lnTo>
                  <a:pt x="29801" y="365723"/>
                </a:lnTo>
                <a:lnTo>
                  <a:pt x="22690" y="380693"/>
                </a:lnTo>
                <a:lnTo>
                  <a:pt x="16537" y="396318"/>
                </a:lnTo>
                <a:lnTo>
                  <a:pt x="0" y="444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3162315" y="4077908"/>
            <a:ext cx="2271350" cy="1128753"/>
          </a:xfrm>
          <a:custGeom>
            <a:avLst/>
            <a:gdLst/>
            <a:ahLst/>
            <a:cxnLst/>
            <a:rect l="0" t="0" r="0" b="0"/>
            <a:pathLst>
              <a:path w="2271350" h="1128753">
                <a:moveTo>
                  <a:pt x="190485" y="862392"/>
                </a:moveTo>
                <a:lnTo>
                  <a:pt x="231041" y="863803"/>
                </a:lnTo>
                <a:lnTo>
                  <a:pt x="297169" y="876206"/>
                </a:lnTo>
                <a:lnTo>
                  <a:pt x="364272" y="892245"/>
                </a:lnTo>
                <a:lnTo>
                  <a:pt x="425421" y="904790"/>
                </a:lnTo>
                <a:lnTo>
                  <a:pt x="490420" y="917444"/>
                </a:lnTo>
                <a:lnTo>
                  <a:pt x="547622" y="930130"/>
                </a:lnTo>
                <a:lnTo>
                  <a:pt x="594275" y="938594"/>
                </a:lnTo>
                <a:lnTo>
                  <a:pt x="661022" y="951292"/>
                </a:lnTo>
                <a:lnTo>
                  <a:pt x="722662" y="963992"/>
                </a:lnTo>
                <a:lnTo>
                  <a:pt x="792197" y="976692"/>
                </a:lnTo>
                <a:lnTo>
                  <a:pt x="848547" y="989392"/>
                </a:lnTo>
                <a:lnTo>
                  <a:pt x="1071006" y="1044425"/>
                </a:lnTo>
                <a:lnTo>
                  <a:pt x="1137338" y="1052630"/>
                </a:lnTo>
                <a:lnTo>
                  <a:pt x="1196432" y="1062613"/>
                </a:lnTo>
                <a:lnTo>
                  <a:pt x="1262041" y="1071745"/>
                </a:lnTo>
                <a:lnTo>
                  <a:pt x="1327943" y="1078410"/>
                </a:lnTo>
                <a:lnTo>
                  <a:pt x="1386953" y="1088088"/>
                </a:lnTo>
                <a:lnTo>
                  <a:pt x="1432112" y="1093894"/>
                </a:lnTo>
                <a:lnTo>
                  <a:pt x="1476066" y="1100789"/>
                </a:lnTo>
                <a:lnTo>
                  <a:pt x="1521075" y="1106594"/>
                </a:lnTo>
                <a:lnTo>
                  <a:pt x="1564985" y="1113489"/>
                </a:lnTo>
                <a:lnTo>
                  <a:pt x="1609981" y="1119294"/>
                </a:lnTo>
                <a:lnTo>
                  <a:pt x="1641227" y="1124737"/>
                </a:lnTo>
                <a:lnTo>
                  <a:pt x="1706419" y="1127801"/>
                </a:lnTo>
                <a:lnTo>
                  <a:pt x="1775125" y="1127298"/>
                </a:lnTo>
                <a:lnTo>
                  <a:pt x="1845937" y="1118964"/>
                </a:lnTo>
                <a:lnTo>
                  <a:pt x="1906304" y="1117153"/>
                </a:lnTo>
                <a:lnTo>
                  <a:pt x="1965113" y="1120380"/>
                </a:lnTo>
                <a:lnTo>
                  <a:pt x="2035552" y="1127371"/>
                </a:lnTo>
                <a:lnTo>
                  <a:pt x="2103820" y="1128752"/>
                </a:lnTo>
                <a:lnTo>
                  <a:pt x="2153301" y="1127580"/>
                </a:lnTo>
                <a:lnTo>
                  <a:pt x="2181859" y="1122305"/>
                </a:lnTo>
                <a:lnTo>
                  <a:pt x="2204899" y="1111494"/>
                </a:lnTo>
                <a:lnTo>
                  <a:pt x="2214994" y="1104660"/>
                </a:lnTo>
                <a:lnTo>
                  <a:pt x="2221724" y="1093048"/>
                </a:lnTo>
                <a:lnTo>
                  <a:pt x="2229202" y="1061332"/>
                </a:lnTo>
                <a:lnTo>
                  <a:pt x="2231196" y="1042996"/>
                </a:lnTo>
                <a:lnTo>
                  <a:pt x="2232526" y="1023717"/>
                </a:lnTo>
                <a:lnTo>
                  <a:pt x="2234003" y="984892"/>
                </a:lnTo>
                <a:lnTo>
                  <a:pt x="2234659" y="948821"/>
                </a:lnTo>
                <a:lnTo>
                  <a:pt x="2233423" y="928478"/>
                </a:lnTo>
                <a:lnTo>
                  <a:pt x="2231188" y="906449"/>
                </a:lnTo>
                <a:lnTo>
                  <a:pt x="2228287" y="883296"/>
                </a:lnTo>
                <a:lnTo>
                  <a:pt x="2226353" y="860806"/>
                </a:lnTo>
                <a:lnTo>
                  <a:pt x="2225063" y="838757"/>
                </a:lnTo>
                <a:lnTo>
                  <a:pt x="2223631" y="795443"/>
                </a:lnTo>
                <a:lnTo>
                  <a:pt x="2222994" y="752673"/>
                </a:lnTo>
                <a:lnTo>
                  <a:pt x="2226474" y="717672"/>
                </a:lnTo>
                <a:lnTo>
                  <a:pt x="2231313" y="685183"/>
                </a:lnTo>
                <a:lnTo>
                  <a:pt x="2232603" y="666641"/>
                </a:lnTo>
                <a:lnTo>
                  <a:pt x="2233464" y="647225"/>
                </a:lnTo>
                <a:lnTo>
                  <a:pt x="2238183" y="614362"/>
                </a:lnTo>
                <a:lnTo>
                  <a:pt x="2243573" y="581412"/>
                </a:lnTo>
                <a:lnTo>
                  <a:pt x="2245010" y="560772"/>
                </a:lnTo>
                <a:lnTo>
                  <a:pt x="2245968" y="538545"/>
                </a:lnTo>
                <a:lnTo>
                  <a:pt x="2248018" y="519494"/>
                </a:lnTo>
                <a:lnTo>
                  <a:pt x="2254059" y="487037"/>
                </a:lnTo>
                <a:lnTo>
                  <a:pt x="2256234" y="469633"/>
                </a:lnTo>
                <a:lnTo>
                  <a:pt x="2257684" y="450975"/>
                </a:lnTo>
                <a:lnTo>
                  <a:pt x="2258651" y="431480"/>
                </a:lnTo>
                <a:lnTo>
                  <a:pt x="2260707" y="412839"/>
                </a:lnTo>
                <a:lnTo>
                  <a:pt x="2263488" y="394768"/>
                </a:lnTo>
                <a:lnTo>
                  <a:pt x="2266754" y="377076"/>
                </a:lnTo>
                <a:lnTo>
                  <a:pt x="2268931" y="358225"/>
                </a:lnTo>
                <a:lnTo>
                  <a:pt x="2270382" y="338603"/>
                </a:lnTo>
                <a:lnTo>
                  <a:pt x="2271349" y="318466"/>
                </a:lnTo>
                <a:lnTo>
                  <a:pt x="2270584" y="299396"/>
                </a:lnTo>
                <a:lnTo>
                  <a:pt x="2268662" y="281039"/>
                </a:lnTo>
                <a:lnTo>
                  <a:pt x="2262763" y="247002"/>
                </a:lnTo>
                <a:lnTo>
                  <a:pt x="2255438" y="217763"/>
                </a:lnTo>
                <a:lnTo>
                  <a:pt x="2247479" y="190657"/>
                </a:lnTo>
                <a:lnTo>
                  <a:pt x="2237826" y="165909"/>
                </a:lnTo>
                <a:lnTo>
                  <a:pt x="2224129" y="145503"/>
                </a:lnTo>
                <a:lnTo>
                  <a:pt x="2193809" y="118148"/>
                </a:lnTo>
                <a:lnTo>
                  <a:pt x="2158014" y="98911"/>
                </a:lnTo>
                <a:lnTo>
                  <a:pt x="2125627" y="92678"/>
                </a:lnTo>
                <a:lnTo>
                  <a:pt x="2071490" y="89169"/>
                </a:lnTo>
                <a:lnTo>
                  <a:pt x="2015938" y="91892"/>
                </a:lnTo>
                <a:lnTo>
                  <a:pt x="1954793" y="97873"/>
                </a:lnTo>
                <a:lnTo>
                  <a:pt x="1888228" y="99645"/>
                </a:lnTo>
                <a:lnTo>
                  <a:pt x="1581286" y="100388"/>
                </a:lnTo>
                <a:lnTo>
                  <a:pt x="1520737" y="93648"/>
                </a:lnTo>
                <a:lnTo>
                  <a:pt x="1452213" y="88868"/>
                </a:lnTo>
                <a:lnTo>
                  <a:pt x="1395631" y="86629"/>
                </a:lnTo>
                <a:lnTo>
                  <a:pt x="1340409" y="81104"/>
                </a:lnTo>
                <a:lnTo>
                  <a:pt x="1281999" y="77708"/>
                </a:lnTo>
                <a:lnTo>
                  <a:pt x="1204870" y="75796"/>
                </a:lnTo>
                <a:lnTo>
                  <a:pt x="1146269" y="71467"/>
                </a:lnTo>
                <a:lnTo>
                  <a:pt x="1075900" y="64104"/>
                </a:lnTo>
                <a:lnTo>
                  <a:pt x="1009057" y="61238"/>
                </a:lnTo>
                <a:lnTo>
                  <a:pt x="949862" y="52310"/>
                </a:lnTo>
                <a:lnTo>
                  <a:pt x="884233" y="50128"/>
                </a:lnTo>
                <a:lnTo>
                  <a:pt x="816916" y="48287"/>
                </a:lnTo>
                <a:lnTo>
                  <a:pt x="749264" y="39560"/>
                </a:lnTo>
                <a:lnTo>
                  <a:pt x="681547" y="37419"/>
                </a:lnTo>
                <a:lnTo>
                  <a:pt x="615228" y="35585"/>
                </a:lnTo>
                <a:lnTo>
                  <a:pt x="556136" y="26860"/>
                </a:lnTo>
                <a:lnTo>
                  <a:pt x="490528" y="24719"/>
                </a:lnTo>
                <a:lnTo>
                  <a:pt x="431943" y="15568"/>
                </a:lnTo>
                <a:lnTo>
                  <a:pt x="381188" y="12699"/>
                </a:lnTo>
                <a:lnTo>
                  <a:pt x="318015" y="10438"/>
                </a:lnTo>
                <a:lnTo>
                  <a:pt x="266371" y="2870"/>
                </a:lnTo>
                <a:lnTo>
                  <a:pt x="202151" y="0"/>
                </a:lnTo>
                <a:lnTo>
                  <a:pt x="147531" y="561"/>
                </a:lnTo>
                <a:lnTo>
                  <a:pt x="77218" y="16515"/>
                </a:lnTo>
                <a:lnTo>
                  <a:pt x="66996" y="23307"/>
                </a:lnTo>
                <a:lnTo>
                  <a:pt x="58769" y="32069"/>
                </a:lnTo>
                <a:lnTo>
                  <a:pt x="51875" y="42143"/>
                </a:lnTo>
                <a:lnTo>
                  <a:pt x="40451" y="68388"/>
                </a:lnTo>
                <a:lnTo>
                  <a:pt x="30669" y="101690"/>
                </a:lnTo>
                <a:lnTo>
                  <a:pt x="26086" y="122424"/>
                </a:lnTo>
                <a:lnTo>
                  <a:pt x="21619" y="144713"/>
                </a:lnTo>
                <a:lnTo>
                  <a:pt x="18641" y="166628"/>
                </a:lnTo>
                <a:lnTo>
                  <a:pt x="16655" y="188294"/>
                </a:lnTo>
                <a:lnTo>
                  <a:pt x="15332" y="209793"/>
                </a:lnTo>
                <a:lnTo>
                  <a:pt x="13038" y="232592"/>
                </a:lnTo>
                <a:lnTo>
                  <a:pt x="10098" y="256259"/>
                </a:lnTo>
                <a:lnTo>
                  <a:pt x="6727" y="280503"/>
                </a:lnTo>
                <a:lnTo>
                  <a:pt x="4479" y="305132"/>
                </a:lnTo>
                <a:lnTo>
                  <a:pt x="2981" y="330019"/>
                </a:lnTo>
                <a:lnTo>
                  <a:pt x="1316" y="380248"/>
                </a:lnTo>
                <a:lnTo>
                  <a:pt x="160" y="506852"/>
                </a:lnTo>
                <a:lnTo>
                  <a:pt x="0" y="623843"/>
                </a:lnTo>
                <a:lnTo>
                  <a:pt x="3754" y="654770"/>
                </a:lnTo>
                <a:lnTo>
                  <a:pt x="12685" y="73539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>
            <a:off x="3035300" y="2197636"/>
            <a:ext cx="1727201" cy="87560"/>
            <a:chOff x="3035300" y="2197636"/>
            <a:chExt cx="1727201" cy="87560"/>
          </a:xfrm>
        </p:grpSpPr>
        <p:sp>
          <p:nvSpPr>
            <p:cNvPr id="174" name="Freeform 173"/>
            <p:cNvSpPr/>
            <p:nvPr/>
          </p:nvSpPr>
          <p:spPr>
            <a:xfrm>
              <a:off x="3035300" y="2197636"/>
              <a:ext cx="1727201" cy="62965"/>
            </a:xfrm>
            <a:custGeom>
              <a:avLst/>
              <a:gdLst/>
              <a:ahLst/>
              <a:cxnLst/>
              <a:rect l="0" t="0" r="0" b="0"/>
              <a:pathLst>
                <a:path w="1727201" h="62965">
                  <a:moveTo>
                    <a:pt x="0" y="37564"/>
                  </a:moveTo>
                  <a:lnTo>
                    <a:pt x="77448" y="37564"/>
                  </a:lnTo>
                  <a:lnTo>
                    <a:pt x="96787" y="36152"/>
                  </a:lnTo>
                  <a:lnTo>
                    <a:pt x="116736" y="33801"/>
                  </a:lnTo>
                  <a:lnTo>
                    <a:pt x="137090" y="30821"/>
                  </a:lnTo>
                  <a:lnTo>
                    <a:pt x="156304" y="28836"/>
                  </a:lnTo>
                  <a:lnTo>
                    <a:pt x="174759" y="27512"/>
                  </a:lnTo>
                  <a:lnTo>
                    <a:pt x="211726" y="26040"/>
                  </a:lnTo>
                  <a:lnTo>
                    <a:pt x="273616" y="25212"/>
                  </a:lnTo>
                  <a:lnTo>
                    <a:pt x="320573" y="25019"/>
                  </a:lnTo>
                  <a:lnTo>
                    <a:pt x="343538" y="23556"/>
                  </a:lnTo>
                  <a:lnTo>
                    <a:pt x="365903" y="21170"/>
                  </a:lnTo>
                  <a:lnTo>
                    <a:pt x="387868" y="18168"/>
                  </a:lnTo>
                  <a:lnTo>
                    <a:pt x="410979" y="16166"/>
                  </a:lnTo>
                  <a:lnTo>
                    <a:pt x="434852" y="14832"/>
                  </a:lnTo>
                  <a:lnTo>
                    <a:pt x="483956" y="13349"/>
                  </a:lnTo>
                  <a:lnTo>
                    <a:pt x="534003" y="12691"/>
                  </a:lnTo>
                  <a:lnTo>
                    <a:pt x="559201" y="11104"/>
                  </a:lnTo>
                  <a:lnTo>
                    <a:pt x="584468" y="8635"/>
                  </a:lnTo>
                  <a:lnTo>
                    <a:pt x="609778" y="5578"/>
                  </a:lnTo>
                  <a:lnTo>
                    <a:pt x="635118" y="3540"/>
                  </a:lnTo>
                  <a:lnTo>
                    <a:pt x="660479" y="2181"/>
                  </a:lnTo>
                  <a:lnTo>
                    <a:pt x="708412" y="671"/>
                  </a:lnTo>
                  <a:lnTo>
                    <a:pt x="748531" y="0"/>
                  </a:lnTo>
                  <a:lnTo>
                    <a:pt x="769954" y="1232"/>
                  </a:lnTo>
                  <a:lnTo>
                    <a:pt x="792703" y="3465"/>
                  </a:lnTo>
                  <a:lnTo>
                    <a:pt x="816335" y="6364"/>
                  </a:lnTo>
                  <a:lnTo>
                    <a:pt x="841967" y="8297"/>
                  </a:lnTo>
                  <a:lnTo>
                    <a:pt x="868934" y="9586"/>
                  </a:lnTo>
                  <a:lnTo>
                    <a:pt x="923826" y="11018"/>
                  </a:lnTo>
                  <a:lnTo>
                    <a:pt x="1116688" y="12119"/>
                  </a:lnTo>
                  <a:lnTo>
                    <a:pt x="1138158" y="13545"/>
                  </a:lnTo>
                  <a:lnTo>
                    <a:pt x="1160939" y="15907"/>
                  </a:lnTo>
                  <a:lnTo>
                    <a:pt x="1208828" y="22294"/>
                  </a:lnTo>
                  <a:lnTo>
                    <a:pt x="1258334" y="29836"/>
                  </a:lnTo>
                  <a:lnTo>
                    <a:pt x="1280567" y="32412"/>
                  </a:lnTo>
                  <a:lnTo>
                    <a:pt x="1301034" y="34129"/>
                  </a:lnTo>
                  <a:lnTo>
                    <a:pt x="1320322" y="35274"/>
                  </a:lnTo>
                  <a:lnTo>
                    <a:pt x="1341648" y="37448"/>
                  </a:lnTo>
                  <a:lnTo>
                    <a:pt x="1364332" y="40309"/>
                  </a:lnTo>
                  <a:lnTo>
                    <a:pt x="1387921" y="43627"/>
                  </a:lnTo>
                  <a:lnTo>
                    <a:pt x="1412114" y="45839"/>
                  </a:lnTo>
                  <a:lnTo>
                    <a:pt x="1436709" y="47314"/>
                  </a:lnTo>
                  <a:lnTo>
                    <a:pt x="1485204" y="48953"/>
                  </a:lnTo>
                  <a:lnTo>
                    <a:pt x="1530275" y="49681"/>
                  </a:lnTo>
                  <a:lnTo>
                    <a:pt x="1550761" y="51286"/>
                  </a:lnTo>
                  <a:lnTo>
                    <a:pt x="1570063" y="53768"/>
                  </a:lnTo>
                  <a:lnTo>
                    <a:pt x="1588575" y="56833"/>
                  </a:lnTo>
                  <a:lnTo>
                    <a:pt x="1607972" y="58876"/>
                  </a:lnTo>
                  <a:lnTo>
                    <a:pt x="1627959" y="60239"/>
                  </a:lnTo>
                  <a:lnTo>
                    <a:pt x="1727200" y="629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086100" y="2247900"/>
              <a:ext cx="1549401" cy="37296"/>
            </a:xfrm>
            <a:custGeom>
              <a:avLst/>
              <a:gdLst/>
              <a:ahLst/>
              <a:cxnLst/>
              <a:rect l="0" t="0" r="0" b="0"/>
              <a:pathLst>
                <a:path w="1549401" h="37296">
                  <a:moveTo>
                    <a:pt x="0" y="12700"/>
                  </a:moveTo>
                  <a:lnTo>
                    <a:pt x="26967" y="12700"/>
                  </a:lnTo>
                  <a:lnTo>
                    <a:pt x="40556" y="11288"/>
                  </a:lnTo>
                  <a:lnTo>
                    <a:pt x="55259" y="8937"/>
                  </a:lnTo>
                  <a:lnTo>
                    <a:pt x="70706" y="5957"/>
                  </a:lnTo>
                  <a:lnTo>
                    <a:pt x="88059" y="3972"/>
                  </a:lnTo>
                  <a:lnTo>
                    <a:pt x="106684" y="2648"/>
                  </a:lnTo>
                  <a:lnTo>
                    <a:pt x="126156" y="1765"/>
                  </a:lnTo>
                  <a:lnTo>
                    <a:pt x="170369" y="784"/>
                  </a:lnTo>
                  <a:lnTo>
                    <a:pt x="834508" y="0"/>
                  </a:lnTo>
                  <a:lnTo>
                    <a:pt x="855494" y="1411"/>
                  </a:lnTo>
                  <a:lnTo>
                    <a:pt x="876541" y="3762"/>
                  </a:lnTo>
                  <a:lnTo>
                    <a:pt x="897627" y="6742"/>
                  </a:lnTo>
                  <a:lnTo>
                    <a:pt x="918740" y="8727"/>
                  </a:lnTo>
                  <a:lnTo>
                    <a:pt x="939871" y="10051"/>
                  </a:lnTo>
                  <a:lnTo>
                    <a:pt x="982164" y="11523"/>
                  </a:lnTo>
                  <a:lnTo>
                    <a:pt x="1066806" y="12467"/>
                  </a:lnTo>
                  <a:lnTo>
                    <a:pt x="1144725" y="12654"/>
                  </a:lnTo>
                  <a:lnTo>
                    <a:pt x="1163906" y="14080"/>
                  </a:lnTo>
                  <a:lnTo>
                    <a:pt x="1183748" y="16442"/>
                  </a:lnTo>
                  <a:lnTo>
                    <a:pt x="1204032" y="19428"/>
                  </a:lnTo>
                  <a:lnTo>
                    <a:pt x="1223199" y="21418"/>
                  </a:lnTo>
                  <a:lnTo>
                    <a:pt x="1241621" y="22745"/>
                  </a:lnTo>
                  <a:lnTo>
                    <a:pt x="1259547" y="23630"/>
                  </a:lnTo>
                  <a:lnTo>
                    <a:pt x="1294517" y="24613"/>
                  </a:lnTo>
                  <a:lnTo>
                    <a:pt x="1311745" y="24875"/>
                  </a:lnTo>
                  <a:lnTo>
                    <a:pt x="1327463" y="26461"/>
                  </a:lnTo>
                  <a:lnTo>
                    <a:pt x="1342175" y="28930"/>
                  </a:lnTo>
                  <a:lnTo>
                    <a:pt x="1356217" y="31986"/>
                  </a:lnTo>
                  <a:lnTo>
                    <a:pt x="1372633" y="34024"/>
                  </a:lnTo>
                  <a:lnTo>
                    <a:pt x="1390633" y="35383"/>
                  </a:lnTo>
                  <a:lnTo>
                    <a:pt x="1409689" y="36288"/>
                  </a:lnTo>
                  <a:lnTo>
                    <a:pt x="1445913" y="37295"/>
                  </a:lnTo>
                  <a:lnTo>
                    <a:pt x="1479417" y="36331"/>
                  </a:lnTo>
                  <a:lnTo>
                    <a:pt x="15494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Freeform 176"/>
          <p:cNvSpPr/>
          <p:nvPr/>
        </p:nvSpPr>
        <p:spPr>
          <a:xfrm>
            <a:off x="3213100" y="4813300"/>
            <a:ext cx="139701" cy="91906"/>
          </a:xfrm>
          <a:custGeom>
            <a:avLst/>
            <a:gdLst/>
            <a:ahLst/>
            <a:cxnLst/>
            <a:rect l="0" t="0" r="0" b="0"/>
            <a:pathLst>
              <a:path w="139701" h="91906">
                <a:moveTo>
                  <a:pt x="0" y="0"/>
                </a:moveTo>
                <a:lnTo>
                  <a:pt x="0" y="26968"/>
                </a:lnTo>
                <a:lnTo>
                  <a:pt x="1411" y="39145"/>
                </a:lnTo>
                <a:lnTo>
                  <a:pt x="3763" y="51496"/>
                </a:lnTo>
                <a:lnTo>
                  <a:pt x="6742" y="63964"/>
                </a:lnTo>
                <a:lnTo>
                  <a:pt x="12961" y="73687"/>
                </a:lnTo>
                <a:lnTo>
                  <a:pt x="21340" y="81580"/>
                </a:lnTo>
                <a:lnTo>
                  <a:pt x="31160" y="88253"/>
                </a:lnTo>
                <a:lnTo>
                  <a:pt x="41940" y="91291"/>
                </a:lnTo>
                <a:lnTo>
                  <a:pt x="53360" y="91905"/>
                </a:lnTo>
                <a:lnTo>
                  <a:pt x="65206" y="90903"/>
                </a:lnTo>
                <a:lnTo>
                  <a:pt x="78749" y="88824"/>
                </a:lnTo>
                <a:lnTo>
                  <a:pt x="93421" y="86027"/>
                </a:lnTo>
                <a:lnTo>
                  <a:pt x="139700" y="76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1562100" y="4597400"/>
            <a:ext cx="12701" cy="50801"/>
          </a:xfrm>
          <a:custGeom>
            <a:avLst/>
            <a:gdLst/>
            <a:ahLst/>
            <a:cxnLst/>
            <a:rect l="0" t="0" r="0" b="0"/>
            <a:pathLst>
              <a:path w="12701" h="50801">
                <a:moveTo>
                  <a:pt x="0" y="0"/>
                </a:moveTo>
                <a:lnTo>
                  <a:pt x="12700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Group 182"/>
          <p:cNvGrpSpPr/>
          <p:nvPr/>
        </p:nvGrpSpPr>
        <p:grpSpPr>
          <a:xfrm>
            <a:off x="571500" y="4601481"/>
            <a:ext cx="990601" cy="1392920"/>
            <a:chOff x="571500" y="4601481"/>
            <a:chExt cx="990601" cy="1392920"/>
          </a:xfrm>
        </p:grpSpPr>
        <p:sp>
          <p:nvSpPr>
            <p:cNvPr id="179" name="Freeform 178"/>
            <p:cNvSpPr/>
            <p:nvPr/>
          </p:nvSpPr>
          <p:spPr>
            <a:xfrm>
              <a:off x="679403" y="4601481"/>
              <a:ext cx="498419" cy="626095"/>
            </a:xfrm>
            <a:custGeom>
              <a:avLst/>
              <a:gdLst/>
              <a:ahLst/>
              <a:cxnLst/>
              <a:rect l="0" t="0" r="0" b="0"/>
              <a:pathLst>
                <a:path w="498419" h="626095">
                  <a:moveTo>
                    <a:pt x="171497" y="8619"/>
                  </a:moveTo>
                  <a:lnTo>
                    <a:pt x="158013" y="22103"/>
                  </a:lnTo>
                  <a:lnTo>
                    <a:pt x="149807" y="28897"/>
                  </a:lnTo>
                  <a:lnTo>
                    <a:pt x="140104" y="36249"/>
                  </a:lnTo>
                  <a:lnTo>
                    <a:pt x="129401" y="43972"/>
                  </a:lnTo>
                  <a:lnTo>
                    <a:pt x="119444" y="53354"/>
                  </a:lnTo>
                  <a:lnTo>
                    <a:pt x="109984" y="63842"/>
                  </a:lnTo>
                  <a:lnTo>
                    <a:pt x="100855" y="75068"/>
                  </a:lnTo>
                  <a:lnTo>
                    <a:pt x="90535" y="86785"/>
                  </a:lnTo>
                  <a:lnTo>
                    <a:pt x="79422" y="98829"/>
                  </a:lnTo>
                  <a:lnTo>
                    <a:pt x="67780" y="111092"/>
                  </a:lnTo>
                  <a:lnTo>
                    <a:pt x="58608" y="124912"/>
                  </a:lnTo>
                  <a:lnTo>
                    <a:pt x="51082" y="139770"/>
                  </a:lnTo>
                  <a:lnTo>
                    <a:pt x="44653" y="155319"/>
                  </a:lnTo>
                  <a:lnTo>
                    <a:pt x="37546" y="169919"/>
                  </a:lnTo>
                  <a:lnTo>
                    <a:pt x="29985" y="183886"/>
                  </a:lnTo>
                  <a:lnTo>
                    <a:pt x="22122" y="197430"/>
                  </a:lnTo>
                  <a:lnTo>
                    <a:pt x="16880" y="212104"/>
                  </a:lnTo>
                  <a:lnTo>
                    <a:pt x="13386" y="227531"/>
                  </a:lnTo>
                  <a:lnTo>
                    <a:pt x="11056" y="243460"/>
                  </a:lnTo>
                  <a:lnTo>
                    <a:pt x="4704" y="279974"/>
                  </a:lnTo>
                  <a:lnTo>
                    <a:pt x="1035" y="299589"/>
                  </a:lnTo>
                  <a:lnTo>
                    <a:pt x="0" y="318310"/>
                  </a:lnTo>
                  <a:lnTo>
                    <a:pt x="721" y="336435"/>
                  </a:lnTo>
                  <a:lnTo>
                    <a:pt x="2613" y="354163"/>
                  </a:lnTo>
                  <a:lnTo>
                    <a:pt x="5285" y="370215"/>
                  </a:lnTo>
                  <a:lnTo>
                    <a:pt x="8478" y="385149"/>
                  </a:lnTo>
                  <a:lnTo>
                    <a:pt x="12017" y="399339"/>
                  </a:lnTo>
                  <a:lnTo>
                    <a:pt x="17199" y="414443"/>
                  </a:lnTo>
                  <a:lnTo>
                    <a:pt x="23476" y="430157"/>
                  </a:lnTo>
                  <a:lnTo>
                    <a:pt x="30483" y="446278"/>
                  </a:lnTo>
                  <a:lnTo>
                    <a:pt x="37976" y="459847"/>
                  </a:lnTo>
                  <a:lnTo>
                    <a:pt x="45794" y="471715"/>
                  </a:lnTo>
                  <a:lnTo>
                    <a:pt x="85361" y="524525"/>
                  </a:lnTo>
                  <a:lnTo>
                    <a:pt x="95729" y="537412"/>
                  </a:lnTo>
                  <a:lnTo>
                    <a:pt x="105462" y="548825"/>
                  </a:lnTo>
                  <a:lnTo>
                    <a:pt x="114774" y="559256"/>
                  </a:lnTo>
                  <a:lnTo>
                    <a:pt x="128037" y="569033"/>
                  </a:lnTo>
                  <a:lnTo>
                    <a:pt x="143935" y="578372"/>
                  </a:lnTo>
                  <a:lnTo>
                    <a:pt x="161588" y="587421"/>
                  </a:lnTo>
                  <a:lnTo>
                    <a:pt x="180413" y="596276"/>
                  </a:lnTo>
                  <a:lnTo>
                    <a:pt x="220145" y="613640"/>
                  </a:lnTo>
                  <a:lnTo>
                    <a:pt x="240618" y="619400"/>
                  </a:lnTo>
                  <a:lnTo>
                    <a:pt x="261322" y="623240"/>
                  </a:lnTo>
                  <a:lnTo>
                    <a:pt x="282180" y="625799"/>
                  </a:lnTo>
                  <a:lnTo>
                    <a:pt x="301730" y="626094"/>
                  </a:lnTo>
                  <a:lnTo>
                    <a:pt x="320408" y="624880"/>
                  </a:lnTo>
                  <a:lnTo>
                    <a:pt x="338504" y="622660"/>
                  </a:lnTo>
                  <a:lnTo>
                    <a:pt x="354801" y="618357"/>
                  </a:lnTo>
                  <a:lnTo>
                    <a:pt x="369900" y="612667"/>
                  </a:lnTo>
                  <a:lnTo>
                    <a:pt x="384199" y="606050"/>
                  </a:lnTo>
                  <a:lnTo>
                    <a:pt x="396553" y="598818"/>
                  </a:lnTo>
                  <a:lnTo>
                    <a:pt x="407612" y="591174"/>
                  </a:lnTo>
                  <a:lnTo>
                    <a:pt x="417807" y="583255"/>
                  </a:lnTo>
                  <a:lnTo>
                    <a:pt x="427426" y="573743"/>
                  </a:lnTo>
                  <a:lnTo>
                    <a:pt x="436660" y="563168"/>
                  </a:lnTo>
                  <a:lnTo>
                    <a:pt x="445639" y="551885"/>
                  </a:lnTo>
                  <a:lnTo>
                    <a:pt x="454447" y="537307"/>
                  </a:lnTo>
                  <a:lnTo>
                    <a:pt x="463141" y="520533"/>
                  </a:lnTo>
                  <a:lnTo>
                    <a:pt x="471760" y="502295"/>
                  </a:lnTo>
                  <a:lnTo>
                    <a:pt x="478916" y="483081"/>
                  </a:lnTo>
                  <a:lnTo>
                    <a:pt x="485099" y="463216"/>
                  </a:lnTo>
                  <a:lnTo>
                    <a:pt x="490631" y="442916"/>
                  </a:lnTo>
                  <a:lnTo>
                    <a:pt x="494320" y="422328"/>
                  </a:lnTo>
                  <a:lnTo>
                    <a:pt x="496779" y="401547"/>
                  </a:lnTo>
                  <a:lnTo>
                    <a:pt x="498418" y="380638"/>
                  </a:lnTo>
                  <a:lnTo>
                    <a:pt x="498100" y="358231"/>
                  </a:lnTo>
                  <a:lnTo>
                    <a:pt x="496476" y="334827"/>
                  </a:lnTo>
                  <a:lnTo>
                    <a:pt x="493983" y="310757"/>
                  </a:lnTo>
                  <a:lnTo>
                    <a:pt x="490910" y="287656"/>
                  </a:lnTo>
                  <a:lnTo>
                    <a:pt x="487450" y="265199"/>
                  </a:lnTo>
                  <a:lnTo>
                    <a:pt x="479842" y="221432"/>
                  </a:lnTo>
                  <a:lnTo>
                    <a:pt x="471758" y="178462"/>
                  </a:lnTo>
                  <a:lnTo>
                    <a:pt x="464804" y="158536"/>
                  </a:lnTo>
                  <a:lnTo>
                    <a:pt x="455935" y="139608"/>
                  </a:lnTo>
                  <a:lnTo>
                    <a:pt x="445789" y="121345"/>
                  </a:lnTo>
                  <a:lnTo>
                    <a:pt x="434791" y="104936"/>
                  </a:lnTo>
                  <a:lnTo>
                    <a:pt x="423226" y="89764"/>
                  </a:lnTo>
                  <a:lnTo>
                    <a:pt x="411283" y="75415"/>
                  </a:lnTo>
                  <a:lnTo>
                    <a:pt x="397676" y="61616"/>
                  </a:lnTo>
                  <a:lnTo>
                    <a:pt x="382961" y="48184"/>
                  </a:lnTo>
                  <a:lnTo>
                    <a:pt x="367506" y="34995"/>
                  </a:lnTo>
                  <a:lnTo>
                    <a:pt x="351558" y="24792"/>
                  </a:lnTo>
                  <a:lnTo>
                    <a:pt x="335282" y="16578"/>
                  </a:lnTo>
                  <a:lnTo>
                    <a:pt x="318787" y="9692"/>
                  </a:lnTo>
                  <a:lnTo>
                    <a:pt x="300735" y="5100"/>
                  </a:lnTo>
                  <a:lnTo>
                    <a:pt x="281644" y="2040"/>
                  </a:lnTo>
                  <a:lnTo>
                    <a:pt x="261862" y="0"/>
                  </a:lnTo>
                  <a:lnTo>
                    <a:pt x="243029" y="50"/>
                  </a:lnTo>
                  <a:lnTo>
                    <a:pt x="133397" y="86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71500" y="5257955"/>
              <a:ext cx="990601" cy="75472"/>
            </a:xfrm>
            <a:custGeom>
              <a:avLst/>
              <a:gdLst/>
              <a:ahLst/>
              <a:cxnLst/>
              <a:rect l="0" t="0" r="0" b="0"/>
              <a:pathLst>
                <a:path w="990601" h="75472">
                  <a:moveTo>
                    <a:pt x="0" y="12545"/>
                  </a:moveTo>
                  <a:lnTo>
                    <a:pt x="33709" y="12545"/>
                  </a:lnTo>
                  <a:lnTo>
                    <a:pt x="49284" y="11133"/>
                  </a:lnTo>
                  <a:lnTo>
                    <a:pt x="65311" y="8782"/>
                  </a:lnTo>
                  <a:lnTo>
                    <a:pt x="81641" y="5802"/>
                  </a:lnTo>
                  <a:lnTo>
                    <a:pt x="99583" y="3816"/>
                  </a:lnTo>
                  <a:lnTo>
                    <a:pt x="118599" y="2492"/>
                  </a:lnTo>
                  <a:lnTo>
                    <a:pt x="138333" y="1610"/>
                  </a:lnTo>
                  <a:lnTo>
                    <a:pt x="182836" y="629"/>
                  </a:lnTo>
                  <a:lnTo>
                    <a:pt x="280394" y="0"/>
                  </a:lnTo>
                  <a:lnTo>
                    <a:pt x="301229" y="1359"/>
                  </a:lnTo>
                  <a:lnTo>
                    <a:pt x="319353" y="3676"/>
                  </a:lnTo>
                  <a:lnTo>
                    <a:pt x="399083" y="17535"/>
                  </a:lnTo>
                  <a:lnTo>
                    <a:pt x="419866" y="20105"/>
                  </a:lnTo>
                  <a:lnTo>
                    <a:pt x="439366" y="21818"/>
                  </a:lnTo>
                  <a:lnTo>
                    <a:pt x="458011" y="22960"/>
                  </a:lnTo>
                  <a:lnTo>
                    <a:pt x="474674" y="25133"/>
                  </a:lnTo>
                  <a:lnTo>
                    <a:pt x="490016" y="27992"/>
                  </a:lnTo>
                  <a:lnTo>
                    <a:pt x="504477" y="31310"/>
                  </a:lnTo>
                  <a:lnTo>
                    <a:pt x="519762" y="33521"/>
                  </a:lnTo>
                  <a:lnTo>
                    <a:pt x="535597" y="34996"/>
                  </a:lnTo>
                  <a:lnTo>
                    <a:pt x="551798" y="35979"/>
                  </a:lnTo>
                  <a:lnTo>
                    <a:pt x="566832" y="38045"/>
                  </a:lnTo>
                  <a:lnTo>
                    <a:pt x="581088" y="40834"/>
                  </a:lnTo>
                  <a:lnTo>
                    <a:pt x="594825" y="44104"/>
                  </a:lnTo>
                  <a:lnTo>
                    <a:pt x="609628" y="46284"/>
                  </a:lnTo>
                  <a:lnTo>
                    <a:pt x="625140" y="47738"/>
                  </a:lnTo>
                  <a:lnTo>
                    <a:pt x="641127" y="48707"/>
                  </a:lnTo>
                  <a:lnTo>
                    <a:pt x="656018" y="50763"/>
                  </a:lnTo>
                  <a:lnTo>
                    <a:pt x="670178" y="53546"/>
                  </a:lnTo>
                  <a:lnTo>
                    <a:pt x="683852" y="56812"/>
                  </a:lnTo>
                  <a:lnTo>
                    <a:pt x="698612" y="58990"/>
                  </a:lnTo>
                  <a:lnTo>
                    <a:pt x="714097" y="60441"/>
                  </a:lnTo>
                  <a:lnTo>
                    <a:pt x="730064" y="61409"/>
                  </a:lnTo>
                  <a:lnTo>
                    <a:pt x="744943" y="63465"/>
                  </a:lnTo>
                  <a:lnTo>
                    <a:pt x="759095" y="66247"/>
                  </a:lnTo>
                  <a:lnTo>
                    <a:pt x="772763" y="69513"/>
                  </a:lnTo>
                  <a:lnTo>
                    <a:pt x="790342" y="71690"/>
                  </a:lnTo>
                  <a:lnTo>
                    <a:pt x="810528" y="73142"/>
                  </a:lnTo>
                  <a:lnTo>
                    <a:pt x="832452" y="74109"/>
                  </a:lnTo>
                  <a:lnTo>
                    <a:pt x="875626" y="75184"/>
                  </a:lnTo>
                  <a:lnTo>
                    <a:pt x="897017" y="75471"/>
                  </a:lnTo>
                  <a:lnTo>
                    <a:pt x="916923" y="74251"/>
                  </a:lnTo>
                  <a:lnTo>
                    <a:pt x="935837" y="72027"/>
                  </a:lnTo>
                  <a:lnTo>
                    <a:pt x="990600" y="633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63600" y="5473700"/>
              <a:ext cx="419101" cy="520701"/>
            </a:xfrm>
            <a:custGeom>
              <a:avLst/>
              <a:gdLst/>
              <a:ahLst/>
              <a:cxnLst/>
              <a:rect l="0" t="0" r="0" b="0"/>
              <a:pathLst>
                <a:path w="419101" h="520701">
                  <a:moveTo>
                    <a:pt x="0" y="0"/>
                  </a:moveTo>
                  <a:lnTo>
                    <a:pt x="6742" y="20225"/>
                  </a:lnTo>
                  <a:lnTo>
                    <a:pt x="10139" y="31828"/>
                  </a:lnTo>
                  <a:lnTo>
                    <a:pt x="17676" y="59771"/>
                  </a:lnTo>
                  <a:lnTo>
                    <a:pt x="23073" y="75125"/>
                  </a:lnTo>
                  <a:lnTo>
                    <a:pt x="29493" y="91006"/>
                  </a:lnTo>
                  <a:lnTo>
                    <a:pt x="36595" y="107237"/>
                  </a:lnTo>
                  <a:lnTo>
                    <a:pt x="44152" y="122291"/>
                  </a:lnTo>
                  <a:lnTo>
                    <a:pt x="52012" y="136561"/>
                  </a:lnTo>
                  <a:lnTo>
                    <a:pt x="60075" y="150307"/>
                  </a:lnTo>
                  <a:lnTo>
                    <a:pt x="68272" y="162293"/>
                  </a:lnTo>
                  <a:lnTo>
                    <a:pt x="76559" y="173107"/>
                  </a:lnTo>
                  <a:lnTo>
                    <a:pt x="84906" y="183138"/>
                  </a:lnTo>
                  <a:lnTo>
                    <a:pt x="93293" y="194058"/>
                  </a:lnTo>
                  <a:lnTo>
                    <a:pt x="101706" y="205572"/>
                  </a:lnTo>
                  <a:lnTo>
                    <a:pt x="110137" y="217481"/>
                  </a:lnTo>
                  <a:lnTo>
                    <a:pt x="118580" y="228243"/>
                  </a:lnTo>
                  <a:lnTo>
                    <a:pt x="127031" y="238240"/>
                  </a:lnTo>
                  <a:lnTo>
                    <a:pt x="135487" y="247726"/>
                  </a:lnTo>
                  <a:lnTo>
                    <a:pt x="143947" y="258284"/>
                  </a:lnTo>
                  <a:lnTo>
                    <a:pt x="152409" y="269556"/>
                  </a:lnTo>
                  <a:lnTo>
                    <a:pt x="169337" y="293369"/>
                  </a:lnTo>
                  <a:lnTo>
                    <a:pt x="186268" y="318064"/>
                  </a:lnTo>
                  <a:lnTo>
                    <a:pt x="194734" y="329165"/>
                  </a:lnTo>
                  <a:lnTo>
                    <a:pt x="203200" y="339388"/>
                  </a:lnTo>
                  <a:lnTo>
                    <a:pt x="211667" y="349025"/>
                  </a:lnTo>
                  <a:lnTo>
                    <a:pt x="221544" y="359683"/>
                  </a:lnTo>
                  <a:lnTo>
                    <a:pt x="254261" y="393498"/>
                  </a:lnTo>
                  <a:lnTo>
                    <a:pt x="300043" y="439682"/>
                  </a:lnTo>
                  <a:lnTo>
                    <a:pt x="311506" y="449755"/>
                  </a:lnTo>
                  <a:lnTo>
                    <a:pt x="324793" y="460703"/>
                  </a:lnTo>
                  <a:lnTo>
                    <a:pt x="339295" y="472235"/>
                  </a:lnTo>
                  <a:lnTo>
                    <a:pt x="353197" y="481334"/>
                  </a:lnTo>
                  <a:lnTo>
                    <a:pt x="366698" y="488812"/>
                  </a:lnTo>
                  <a:lnTo>
                    <a:pt x="419100" y="520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00100" y="5486400"/>
              <a:ext cx="330201" cy="508001"/>
            </a:xfrm>
            <a:custGeom>
              <a:avLst/>
              <a:gdLst/>
              <a:ahLst/>
              <a:cxnLst/>
              <a:rect l="0" t="0" r="0" b="0"/>
              <a:pathLst>
                <a:path w="330201" h="508001">
                  <a:moveTo>
                    <a:pt x="330200" y="0"/>
                  </a:moveTo>
                  <a:lnTo>
                    <a:pt x="316716" y="13484"/>
                  </a:lnTo>
                  <a:lnTo>
                    <a:pt x="311332" y="21689"/>
                  </a:lnTo>
                  <a:lnTo>
                    <a:pt x="306333" y="31392"/>
                  </a:lnTo>
                  <a:lnTo>
                    <a:pt x="301588" y="42095"/>
                  </a:lnTo>
                  <a:lnTo>
                    <a:pt x="294192" y="54874"/>
                  </a:lnTo>
                  <a:lnTo>
                    <a:pt x="285028" y="69038"/>
                  </a:lnTo>
                  <a:lnTo>
                    <a:pt x="274685" y="84125"/>
                  </a:lnTo>
                  <a:lnTo>
                    <a:pt x="251904" y="115941"/>
                  </a:lnTo>
                  <a:lnTo>
                    <a:pt x="239903" y="132327"/>
                  </a:lnTo>
                  <a:lnTo>
                    <a:pt x="229079" y="150307"/>
                  </a:lnTo>
                  <a:lnTo>
                    <a:pt x="219042" y="169349"/>
                  </a:lnTo>
                  <a:lnTo>
                    <a:pt x="209528" y="189099"/>
                  </a:lnTo>
                  <a:lnTo>
                    <a:pt x="200363" y="205088"/>
                  </a:lnTo>
                  <a:lnTo>
                    <a:pt x="191430" y="218570"/>
                  </a:lnTo>
                  <a:lnTo>
                    <a:pt x="139561" y="288479"/>
                  </a:lnTo>
                  <a:lnTo>
                    <a:pt x="120353" y="315890"/>
                  </a:lnTo>
                  <a:lnTo>
                    <a:pt x="111279" y="330538"/>
                  </a:lnTo>
                  <a:lnTo>
                    <a:pt x="102408" y="345947"/>
                  </a:lnTo>
                  <a:lnTo>
                    <a:pt x="93672" y="361865"/>
                  </a:lnTo>
                  <a:lnTo>
                    <a:pt x="85026" y="375298"/>
                  </a:lnTo>
                  <a:lnTo>
                    <a:pt x="76439" y="387077"/>
                  </a:lnTo>
                  <a:lnTo>
                    <a:pt x="67893" y="397751"/>
                  </a:lnTo>
                  <a:lnTo>
                    <a:pt x="59373" y="409100"/>
                  </a:lnTo>
                  <a:lnTo>
                    <a:pt x="42380" y="433000"/>
                  </a:lnTo>
                  <a:lnTo>
                    <a:pt x="35309" y="445300"/>
                  </a:lnTo>
                  <a:lnTo>
                    <a:pt x="29183" y="457733"/>
                  </a:lnTo>
                  <a:lnTo>
                    <a:pt x="0" y="508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Freeform 183"/>
          <p:cNvSpPr/>
          <p:nvPr/>
        </p:nvSpPr>
        <p:spPr>
          <a:xfrm>
            <a:off x="6172200" y="901700"/>
            <a:ext cx="12701" cy="381001"/>
          </a:xfrm>
          <a:custGeom>
            <a:avLst/>
            <a:gdLst/>
            <a:ahLst/>
            <a:cxnLst/>
            <a:rect l="0" t="0" r="0" b="0"/>
            <a:pathLst>
              <a:path w="12701" h="381001">
                <a:moveTo>
                  <a:pt x="12700" y="0"/>
                </a:moveTo>
                <a:lnTo>
                  <a:pt x="12700" y="188881"/>
                </a:lnTo>
                <a:lnTo>
                  <a:pt x="11288" y="207765"/>
                </a:lnTo>
                <a:lnTo>
                  <a:pt x="8937" y="225999"/>
                </a:lnTo>
                <a:lnTo>
                  <a:pt x="5958" y="243799"/>
                </a:lnTo>
                <a:lnTo>
                  <a:pt x="3972" y="262721"/>
                </a:lnTo>
                <a:lnTo>
                  <a:pt x="2647" y="282392"/>
                </a:lnTo>
                <a:lnTo>
                  <a:pt x="0" y="381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Group 195"/>
          <p:cNvGrpSpPr/>
          <p:nvPr/>
        </p:nvGrpSpPr>
        <p:grpSpPr>
          <a:xfrm>
            <a:off x="3315140" y="5308600"/>
            <a:ext cx="1759959" cy="1209914"/>
            <a:chOff x="3315140" y="5308600"/>
            <a:chExt cx="1759959" cy="1209914"/>
          </a:xfrm>
        </p:grpSpPr>
        <p:sp>
          <p:nvSpPr>
            <p:cNvPr id="185" name="Freeform 184"/>
            <p:cNvSpPr/>
            <p:nvPr/>
          </p:nvSpPr>
          <p:spPr>
            <a:xfrm>
              <a:off x="3315140" y="5355677"/>
              <a:ext cx="303390" cy="482786"/>
            </a:xfrm>
            <a:custGeom>
              <a:avLst/>
              <a:gdLst/>
              <a:ahLst/>
              <a:cxnLst/>
              <a:rect l="0" t="0" r="0" b="0"/>
              <a:pathLst>
                <a:path w="303390" h="482786">
                  <a:moveTo>
                    <a:pt x="139260" y="3723"/>
                  </a:moveTo>
                  <a:lnTo>
                    <a:pt x="119034" y="10465"/>
                  </a:lnTo>
                  <a:lnTo>
                    <a:pt x="110254" y="16684"/>
                  </a:lnTo>
                  <a:lnTo>
                    <a:pt x="101578" y="25063"/>
                  </a:lnTo>
                  <a:lnTo>
                    <a:pt x="92972" y="34883"/>
                  </a:lnTo>
                  <a:lnTo>
                    <a:pt x="84412" y="45663"/>
                  </a:lnTo>
                  <a:lnTo>
                    <a:pt x="75884" y="57083"/>
                  </a:lnTo>
                  <a:lnTo>
                    <a:pt x="67376" y="68929"/>
                  </a:lnTo>
                  <a:lnTo>
                    <a:pt x="58881" y="79649"/>
                  </a:lnTo>
                  <a:lnTo>
                    <a:pt x="50396" y="89618"/>
                  </a:lnTo>
                  <a:lnTo>
                    <a:pt x="41917" y="99086"/>
                  </a:lnTo>
                  <a:lnTo>
                    <a:pt x="33443" y="109632"/>
                  </a:lnTo>
                  <a:lnTo>
                    <a:pt x="24970" y="120895"/>
                  </a:lnTo>
                  <a:lnTo>
                    <a:pt x="16500" y="132638"/>
                  </a:lnTo>
                  <a:lnTo>
                    <a:pt x="10853" y="146110"/>
                  </a:lnTo>
                  <a:lnTo>
                    <a:pt x="7089" y="160737"/>
                  </a:lnTo>
                  <a:lnTo>
                    <a:pt x="4579" y="176132"/>
                  </a:lnTo>
                  <a:lnTo>
                    <a:pt x="2906" y="192040"/>
                  </a:lnTo>
                  <a:lnTo>
                    <a:pt x="1790" y="208289"/>
                  </a:lnTo>
                  <a:lnTo>
                    <a:pt x="1047" y="224767"/>
                  </a:lnTo>
                  <a:lnTo>
                    <a:pt x="221" y="258128"/>
                  </a:lnTo>
                  <a:lnTo>
                    <a:pt x="0" y="274926"/>
                  </a:lnTo>
                  <a:lnTo>
                    <a:pt x="1264" y="291769"/>
                  </a:lnTo>
                  <a:lnTo>
                    <a:pt x="3518" y="308642"/>
                  </a:lnTo>
                  <a:lnTo>
                    <a:pt x="6432" y="325536"/>
                  </a:lnTo>
                  <a:lnTo>
                    <a:pt x="11197" y="342443"/>
                  </a:lnTo>
                  <a:lnTo>
                    <a:pt x="17195" y="359358"/>
                  </a:lnTo>
                  <a:lnTo>
                    <a:pt x="24017" y="376280"/>
                  </a:lnTo>
                  <a:lnTo>
                    <a:pt x="31387" y="391794"/>
                  </a:lnTo>
                  <a:lnTo>
                    <a:pt x="39122" y="406370"/>
                  </a:lnTo>
                  <a:lnTo>
                    <a:pt x="47101" y="420321"/>
                  </a:lnTo>
                  <a:lnTo>
                    <a:pt x="55243" y="432444"/>
                  </a:lnTo>
                  <a:lnTo>
                    <a:pt x="63493" y="443348"/>
                  </a:lnTo>
                  <a:lnTo>
                    <a:pt x="71815" y="453439"/>
                  </a:lnTo>
                  <a:lnTo>
                    <a:pt x="81597" y="461578"/>
                  </a:lnTo>
                  <a:lnTo>
                    <a:pt x="92351" y="468415"/>
                  </a:lnTo>
                  <a:lnTo>
                    <a:pt x="103754" y="474384"/>
                  </a:lnTo>
                  <a:lnTo>
                    <a:pt x="117000" y="478364"/>
                  </a:lnTo>
                  <a:lnTo>
                    <a:pt x="131475" y="481016"/>
                  </a:lnTo>
                  <a:lnTo>
                    <a:pt x="146770" y="482785"/>
                  </a:lnTo>
                  <a:lnTo>
                    <a:pt x="161200" y="481142"/>
                  </a:lnTo>
                  <a:lnTo>
                    <a:pt x="175053" y="477225"/>
                  </a:lnTo>
                  <a:lnTo>
                    <a:pt x="188522" y="471790"/>
                  </a:lnTo>
                  <a:lnTo>
                    <a:pt x="200323" y="463935"/>
                  </a:lnTo>
                  <a:lnTo>
                    <a:pt x="211013" y="454464"/>
                  </a:lnTo>
                  <a:lnTo>
                    <a:pt x="220962" y="443917"/>
                  </a:lnTo>
                  <a:lnTo>
                    <a:pt x="230417" y="431241"/>
                  </a:lnTo>
                  <a:lnTo>
                    <a:pt x="239542" y="417146"/>
                  </a:lnTo>
                  <a:lnTo>
                    <a:pt x="248448" y="402105"/>
                  </a:lnTo>
                  <a:lnTo>
                    <a:pt x="257207" y="386433"/>
                  </a:lnTo>
                  <a:lnTo>
                    <a:pt x="274466" y="353968"/>
                  </a:lnTo>
                  <a:lnTo>
                    <a:pt x="281608" y="337408"/>
                  </a:lnTo>
                  <a:lnTo>
                    <a:pt x="287781" y="320724"/>
                  </a:lnTo>
                  <a:lnTo>
                    <a:pt x="293307" y="303957"/>
                  </a:lnTo>
                  <a:lnTo>
                    <a:pt x="296991" y="285723"/>
                  </a:lnTo>
                  <a:lnTo>
                    <a:pt x="299447" y="266512"/>
                  </a:lnTo>
                  <a:lnTo>
                    <a:pt x="301085" y="246649"/>
                  </a:lnTo>
                  <a:lnTo>
                    <a:pt x="302176" y="227762"/>
                  </a:lnTo>
                  <a:lnTo>
                    <a:pt x="303389" y="191725"/>
                  </a:lnTo>
                  <a:lnTo>
                    <a:pt x="302301" y="174213"/>
                  </a:lnTo>
                  <a:lnTo>
                    <a:pt x="300165" y="156894"/>
                  </a:lnTo>
                  <a:lnTo>
                    <a:pt x="297330" y="139704"/>
                  </a:lnTo>
                  <a:lnTo>
                    <a:pt x="292618" y="122599"/>
                  </a:lnTo>
                  <a:lnTo>
                    <a:pt x="286654" y="105551"/>
                  </a:lnTo>
                  <a:lnTo>
                    <a:pt x="279856" y="88542"/>
                  </a:lnTo>
                  <a:lnTo>
                    <a:pt x="271090" y="72969"/>
                  </a:lnTo>
                  <a:lnTo>
                    <a:pt x="261013" y="58353"/>
                  </a:lnTo>
                  <a:lnTo>
                    <a:pt x="250062" y="44376"/>
                  </a:lnTo>
                  <a:lnTo>
                    <a:pt x="239939" y="32236"/>
                  </a:lnTo>
                  <a:lnTo>
                    <a:pt x="230368" y="21320"/>
                  </a:lnTo>
                  <a:lnTo>
                    <a:pt x="221165" y="11221"/>
                  </a:lnTo>
                  <a:lnTo>
                    <a:pt x="207974" y="4488"/>
                  </a:lnTo>
                  <a:lnTo>
                    <a:pt x="192125" y="0"/>
                  </a:lnTo>
                  <a:lnTo>
                    <a:pt x="113860" y="37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709836" y="5334000"/>
              <a:ext cx="366865" cy="292101"/>
            </a:xfrm>
            <a:custGeom>
              <a:avLst/>
              <a:gdLst/>
              <a:ahLst/>
              <a:cxnLst/>
              <a:rect l="0" t="0" r="0" b="0"/>
              <a:pathLst>
                <a:path w="366865" h="292101">
                  <a:moveTo>
                    <a:pt x="163664" y="0"/>
                  </a:moveTo>
                  <a:lnTo>
                    <a:pt x="156921" y="20225"/>
                  </a:lnTo>
                  <a:lnTo>
                    <a:pt x="152113" y="29005"/>
                  </a:lnTo>
                  <a:lnTo>
                    <a:pt x="146086" y="37681"/>
                  </a:lnTo>
                  <a:lnTo>
                    <a:pt x="139245" y="46287"/>
                  </a:lnTo>
                  <a:lnTo>
                    <a:pt x="130451" y="54847"/>
                  </a:lnTo>
                  <a:lnTo>
                    <a:pt x="120355" y="63375"/>
                  </a:lnTo>
                  <a:lnTo>
                    <a:pt x="109391" y="71883"/>
                  </a:lnTo>
                  <a:lnTo>
                    <a:pt x="99260" y="80378"/>
                  </a:lnTo>
                  <a:lnTo>
                    <a:pt x="89683" y="88863"/>
                  </a:lnTo>
                  <a:lnTo>
                    <a:pt x="71517" y="105816"/>
                  </a:lnTo>
                  <a:lnTo>
                    <a:pt x="36858" y="139696"/>
                  </a:lnTo>
                  <a:lnTo>
                    <a:pt x="2835" y="173566"/>
                  </a:lnTo>
                  <a:lnTo>
                    <a:pt x="0" y="179210"/>
                  </a:lnTo>
                  <a:lnTo>
                    <a:pt x="932" y="182973"/>
                  </a:lnTo>
                  <a:lnTo>
                    <a:pt x="4376" y="185482"/>
                  </a:lnTo>
                  <a:lnTo>
                    <a:pt x="10905" y="188566"/>
                  </a:lnTo>
                  <a:lnTo>
                    <a:pt x="19491" y="192033"/>
                  </a:lnTo>
                  <a:lnTo>
                    <a:pt x="40320" y="199647"/>
                  </a:lnTo>
                  <a:lnTo>
                    <a:pt x="63689" y="207736"/>
                  </a:lnTo>
                  <a:lnTo>
                    <a:pt x="77258" y="211868"/>
                  </a:lnTo>
                  <a:lnTo>
                    <a:pt x="121913" y="224426"/>
                  </a:lnTo>
                  <a:lnTo>
                    <a:pt x="149341" y="232859"/>
                  </a:lnTo>
                  <a:lnTo>
                    <a:pt x="290645" y="279400"/>
                  </a:lnTo>
                  <a:lnTo>
                    <a:pt x="366864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759200" y="5715000"/>
              <a:ext cx="241301" cy="12178"/>
            </a:xfrm>
            <a:custGeom>
              <a:avLst/>
              <a:gdLst/>
              <a:ahLst/>
              <a:cxnLst/>
              <a:rect l="0" t="0" r="0" b="0"/>
              <a:pathLst>
                <a:path w="241301" h="12178">
                  <a:moveTo>
                    <a:pt x="0" y="0"/>
                  </a:moveTo>
                  <a:lnTo>
                    <a:pt x="26968" y="0"/>
                  </a:lnTo>
                  <a:lnTo>
                    <a:pt x="40556" y="1411"/>
                  </a:lnTo>
                  <a:lnTo>
                    <a:pt x="55259" y="3762"/>
                  </a:lnTo>
                  <a:lnTo>
                    <a:pt x="70706" y="6742"/>
                  </a:lnTo>
                  <a:lnTo>
                    <a:pt x="86648" y="8728"/>
                  </a:lnTo>
                  <a:lnTo>
                    <a:pt x="102921" y="10052"/>
                  </a:lnTo>
                  <a:lnTo>
                    <a:pt x="119414" y="10934"/>
                  </a:lnTo>
                  <a:lnTo>
                    <a:pt x="152791" y="11915"/>
                  </a:lnTo>
                  <a:lnTo>
                    <a:pt x="169594" y="12177"/>
                  </a:lnTo>
                  <a:lnTo>
                    <a:pt x="185029" y="10940"/>
                  </a:lnTo>
                  <a:lnTo>
                    <a:pt x="199552" y="8704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178300" y="5602465"/>
              <a:ext cx="165101" cy="10936"/>
            </a:xfrm>
            <a:custGeom>
              <a:avLst/>
              <a:gdLst/>
              <a:ahLst/>
              <a:cxnLst/>
              <a:rect l="0" t="0" r="0" b="0"/>
              <a:pathLst>
                <a:path w="165101" h="10936">
                  <a:moveTo>
                    <a:pt x="0" y="10935"/>
                  </a:moveTo>
                  <a:lnTo>
                    <a:pt x="20225" y="4192"/>
                  </a:lnTo>
                  <a:lnTo>
                    <a:pt x="31828" y="2206"/>
                  </a:lnTo>
                  <a:lnTo>
                    <a:pt x="45208" y="882"/>
                  </a:lnTo>
                  <a:lnTo>
                    <a:pt x="59771" y="0"/>
                  </a:lnTo>
                  <a:lnTo>
                    <a:pt x="73714" y="822"/>
                  </a:lnTo>
                  <a:lnTo>
                    <a:pt x="87243" y="2782"/>
                  </a:lnTo>
                  <a:lnTo>
                    <a:pt x="165100" y="109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470922" y="5308600"/>
              <a:ext cx="75679" cy="520701"/>
            </a:xfrm>
            <a:custGeom>
              <a:avLst/>
              <a:gdLst/>
              <a:ahLst/>
              <a:cxnLst/>
              <a:rect l="0" t="0" r="0" b="0"/>
              <a:pathLst>
                <a:path w="75679" h="520701">
                  <a:moveTo>
                    <a:pt x="12178" y="0"/>
                  </a:moveTo>
                  <a:lnTo>
                    <a:pt x="5435" y="20225"/>
                  </a:lnTo>
                  <a:lnTo>
                    <a:pt x="3449" y="33239"/>
                  </a:lnTo>
                  <a:lnTo>
                    <a:pt x="2125" y="48970"/>
                  </a:lnTo>
                  <a:lnTo>
                    <a:pt x="1243" y="66513"/>
                  </a:lnTo>
                  <a:lnTo>
                    <a:pt x="262" y="104820"/>
                  </a:lnTo>
                  <a:lnTo>
                    <a:pt x="0" y="124913"/>
                  </a:lnTo>
                  <a:lnTo>
                    <a:pt x="1237" y="142542"/>
                  </a:lnTo>
                  <a:lnTo>
                    <a:pt x="3473" y="158528"/>
                  </a:lnTo>
                  <a:lnTo>
                    <a:pt x="6374" y="173418"/>
                  </a:lnTo>
                  <a:lnTo>
                    <a:pt x="8309" y="190401"/>
                  </a:lnTo>
                  <a:lnTo>
                    <a:pt x="9598" y="208778"/>
                  </a:lnTo>
                  <a:lnTo>
                    <a:pt x="10458" y="228085"/>
                  </a:lnTo>
                  <a:lnTo>
                    <a:pt x="12442" y="248012"/>
                  </a:lnTo>
                  <a:lnTo>
                    <a:pt x="15176" y="268352"/>
                  </a:lnTo>
                  <a:lnTo>
                    <a:pt x="18410" y="288968"/>
                  </a:lnTo>
                  <a:lnTo>
                    <a:pt x="20566" y="309767"/>
                  </a:lnTo>
                  <a:lnTo>
                    <a:pt x="22003" y="330689"/>
                  </a:lnTo>
                  <a:lnTo>
                    <a:pt x="22961" y="351693"/>
                  </a:lnTo>
                  <a:lnTo>
                    <a:pt x="25011" y="371340"/>
                  </a:lnTo>
                  <a:lnTo>
                    <a:pt x="27789" y="390082"/>
                  </a:lnTo>
                  <a:lnTo>
                    <a:pt x="31052" y="408221"/>
                  </a:lnTo>
                  <a:lnTo>
                    <a:pt x="34638" y="424547"/>
                  </a:lnTo>
                  <a:lnTo>
                    <a:pt x="38440" y="439665"/>
                  </a:lnTo>
                  <a:lnTo>
                    <a:pt x="42386" y="453976"/>
                  </a:lnTo>
                  <a:lnTo>
                    <a:pt x="50533" y="481167"/>
                  </a:lnTo>
                  <a:lnTo>
                    <a:pt x="75678" y="520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823236" y="6044919"/>
              <a:ext cx="189965" cy="292382"/>
            </a:xfrm>
            <a:custGeom>
              <a:avLst/>
              <a:gdLst/>
              <a:ahLst/>
              <a:cxnLst/>
              <a:rect l="0" t="0" r="0" b="0"/>
              <a:pathLst>
                <a:path w="189965" h="292382">
                  <a:moveTo>
                    <a:pt x="24864" y="281"/>
                  </a:moveTo>
                  <a:lnTo>
                    <a:pt x="18121" y="20506"/>
                  </a:lnTo>
                  <a:lnTo>
                    <a:pt x="16135" y="33520"/>
                  </a:lnTo>
                  <a:lnTo>
                    <a:pt x="14811" y="49251"/>
                  </a:lnTo>
                  <a:lnTo>
                    <a:pt x="13929" y="66794"/>
                  </a:lnTo>
                  <a:lnTo>
                    <a:pt x="12948" y="101338"/>
                  </a:lnTo>
                  <a:lnTo>
                    <a:pt x="12686" y="118452"/>
                  </a:lnTo>
                  <a:lnTo>
                    <a:pt x="11101" y="134095"/>
                  </a:lnTo>
                  <a:lnTo>
                    <a:pt x="8633" y="148757"/>
                  </a:lnTo>
                  <a:lnTo>
                    <a:pt x="5576" y="162764"/>
                  </a:lnTo>
                  <a:lnTo>
                    <a:pt x="3539" y="177748"/>
                  </a:lnTo>
                  <a:lnTo>
                    <a:pt x="2180" y="193381"/>
                  </a:lnTo>
                  <a:lnTo>
                    <a:pt x="1275" y="209448"/>
                  </a:lnTo>
                  <a:lnTo>
                    <a:pt x="671" y="213103"/>
                  </a:lnTo>
                  <a:lnTo>
                    <a:pt x="268" y="208484"/>
                  </a:lnTo>
                  <a:lnTo>
                    <a:pt x="0" y="198349"/>
                  </a:lnTo>
                  <a:lnTo>
                    <a:pt x="1232" y="185949"/>
                  </a:lnTo>
                  <a:lnTo>
                    <a:pt x="3465" y="172037"/>
                  </a:lnTo>
                  <a:lnTo>
                    <a:pt x="6365" y="157118"/>
                  </a:lnTo>
                  <a:lnTo>
                    <a:pt x="9709" y="142939"/>
                  </a:lnTo>
                  <a:lnTo>
                    <a:pt x="13349" y="129253"/>
                  </a:lnTo>
                  <a:lnTo>
                    <a:pt x="21157" y="102757"/>
                  </a:lnTo>
                  <a:lnTo>
                    <a:pt x="37667" y="51253"/>
                  </a:lnTo>
                  <a:lnTo>
                    <a:pt x="41866" y="38496"/>
                  </a:lnTo>
                  <a:lnTo>
                    <a:pt x="48898" y="27168"/>
                  </a:lnTo>
                  <a:lnTo>
                    <a:pt x="57820" y="16795"/>
                  </a:lnTo>
                  <a:lnTo>
                    <a:pt x="68002" y="7057"/>
                  </a:lnTo>
                  <a:lnTo>
                    <a:pt x="80433" y="1976"/>
                  </a:lnTo>
                  <a:lnTo>
                    <a:pt x="94365" y="0"/>
                  </a:lnTo>
                  <a:lnTo>
                    <a:pt x="109298" y="93"/>
                  </a:lnTo>
                  <a:lnTo>
                    <a:pt x="122075" y="2978"/>
                  </a:lnTo>
                  <a:lnTo>
                    <a:pt x="133416" y="7723"/>
                  </a:lnTo>
                  <a:lnTo>
                    <a:pt x="143798" y="13709"/>
                  </a:lnTo>
                  <a:lnTo>
                    <a:pt x="152131" y="21933"/>
                  </a:lnTo>
                  <a:lnTo>
                    <a:pt x="159098" y="31649"/>
                  </a:lnTo>
                  <a:lnTo>
                    <a:pt x="165153" y="42359"/>
                  </a:lnTo>
                  <a:lnTo>
                    <a:pt x="170601" y="55144"/>
                  </a:lnTo>
                  <a:lnTo>
                    <a:pt x="175644" y="69312"/>
                  </a:lnTo>
                  <a:lnTo>
                    <a:pt x="180417" y="84401"/>
                  </a:lnTo>
                  <a:lnTo>
                    <a:pt x="183599" y="100105"/>
                  </a:lnTo>
                  <a:lnTo>
                    <a:pt x="185720" y="116220"/>
                  </a:lnTo>
                  <a:lnTo>
                    <a:pt x="187135" y="132607"/>
                  </a:lnTo>
                  <a:lnTo>
                    <a:pt x="188078" y="149176"/>
                  </a:lnTo>
                  <a:lnTo>
                    <a:pt x="189126" y="182638"/>
                  </a:lnTo>
                  <a:lnTo>
                    <a:pt x="189964" y="2923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079298" y="6045200"/>
              <a:ext cx="114027" cy="292730"/>
            </a:xfrm>
            <a:custGeom>
              <a:avLst/>
              <a:gdLst/>
              <a:ahLst/>
              <a:cxnLst/>
              <a:rect l="0" t="0" r="0" b="0"/>
              <a:pathLst>
                <a:path w="114027" h="292730">
                  <a:moveTo>
                    <a:pt x="48202" y="88900"/>
                  </a:moveTo>
                  <a:lnTo>
                    <a:pt x="34717" y="102384"/>
                  </a:lnTo>
                  <a:lnTo>
                    <a:pt x="29334" y="110589"/>
                  </a:lnTo>
                  <a:lnTo>
                    <a:pt x="24335" y="120293"/>
                  </a:lnTo>
                  <a:lnTo>
                    <a:pt x="19590" y="130995"/>
                  </a:lnTo>
                  <a:lnTo>
                    <a:pt x="15016" y="142363"/>
                  </a:lnTo>
                  <a:lnTo>
                    <a:pt x="6171" y="166283"/>
                  </a:lnTo>
                  <a:lnTo>
                    <a:pt x="3248" y="181411"/>
                  </a:lnTo>
                  <a:lnTo>
                    <a:pt x="1299" y="198551"/>
                  </a:lnTo>
                  <a:lnTo>
                    <a:pt x="0" y="217034"/>
                  </a:lnTo>
                  <a:lnTo>
                    <a:pt x="1956" y="232178"/>
                  </a:lnTo>
                  <a:lnTo>
                    <a:pt x="6082" y="245097"/>
                  </a:lnTo>
                  <a:lnTo>
                    <a:pt x="11655" y="256531"/>
                  </a:lnTo>
                  <a:lnTo>
                    <a:pt x="19604" y="266976"/>
                  </a:lnTo>
                  <a:lnTo>
                    <a:pt x="29136" y="276762"/>
                  </a:lnTo>
                  <a:lnTo>
                    <a:pt x="39725" y="286108"/>
                  </a:lnTo>
                  <a:lnTo>
                    <a:pt x="52428" y="290927"/>
                  </a:lnTo>
                  <a:lnTo>
                    <a:pt x="66541" y="292729"/>
                  </a:lnTo>
                  <a:lnTo>
                    <a:pt x="81595" y="292519"/>
                  </a:lnTo>
                  <a:lnTo>
                    <a:pt x="93041" y="285324"/>
                  </a:lnTo>
                  <a:lnTo>
                    <a:pt x="102084" y="273471"/>
                  </a:lnTo>
                  <a:lnTo>
                    <a:pt x="109523" y="258514"/>
                  </a:lnTo>
                  <a:lnTo>
                    <a:pt x="113072" y="242898"/>
                  </a:lnTo>
                  <a:lnTo>
                    <a:pt x="114026" y="226843"/>
                  </a:lnTo>
                  <a:lnTo>
                    <a:pt x="113251" y="210495"/>
                  </a:lnTo>
                  <a:lnTo>
                    <a:pt x="111324" y="192541"/>
                  </a:lnTo>
                  <a:lnTo>
                    <a:pt x="108627" y="173516"/>
                  </a:lnTo>
                  <a:lnTo>
                    <a:pt x="105419" y="153777"/>
                  </a:lnTo>
                  <a:lnTo>
                    <a:pt x="101868" y="134973"/>
                  </a:lnTo>
                  <a:lnTo>
                    <a:pt x="94161" y="99029"/>
                  </a:lnTo>
                  <a:lnTo>
                    <a:pt x="88719" y="82952"/>
                  </a:lnTo>
                  <a:lnTo>
                    <a:pt x="82269" y="68002"/>
                  </a:lnTo>
                  <a:lnTo>
                    <a:pt x="4820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356100" y="5943600"/>
              <a:ext cx="38101" cy="444501"/>
            </a:xfrm>
            <a:custGeom>
              <a:avLst/>
              <a:gdLst/>
              <a:ahLst/>
              <a:cxnLst/>
              <a:rect l="0" t="0" r="0" b="0"/>
              <a:pathLst>
                <a:path w="38101" h="444501">
                  <a:moveTo>
                    <a:pt x="0" y="0"/>
                  </a:moveTo>
                  <a:lnTo>
                    <a:pt x="13484" y="20225"/>
                  </a:lnTo>
                  <a:lnTo>
                    <a:pt x="17455" y="33239"/>
                  </a:lnTo>
                  <a:lnTo>
                    <a:pt x="20103" y="48970"/>
                  </a:lnTo>
                  <a:lnTo>
                    <a:pt x="21869" y="66513"/>
                  </a:lnTo>
                  <a:lnTo>
                    <a:pt x="23046" y="83853"/>
                  </a:lnTo>
                  <a:lnTo>
                    <a:pt x="23830" y="101057"/>
                  </a:lnTo>
                  <a:lnTo>
                    <a:pt x="24702" y="138047"/>
                  </a:lnTo>
                  <a:lnTo>
                    <a:pt x="25387" y="361750"/>
                  </a:lnTo>
                  <a:lnTo>
                    <a:pt x="38100" y="444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279900" y="615950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0"/>
                  </a:moveTo>
                  <a:lnTo>
                    <a:pt x="26968" y="6741"/>
                  </a:lnTo>
                  <a:lnTo>
                    <a:pt x="39145" y="11550"/>
                  </a:lnTo>
                  <a:lnTo>
                    <a:pt x="51496" y="17577"/>
                  </a:lnTo>
                  <a:lnTo>
                    <a:pt x="63964" y="24418"/>
                  </a:lnTo>
                  <a:lnTo>
                    <a:pt x="77920" y="30390"/>
                  </a:lnTo>
                  <a:lnTo>
                    <a:pt x="92869" y="35782"/>
                  </a:lnTo>
                  <a:lnTo>
                    <a:pt x="1778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477442" y="6180214"/>
              <a:ext cx="158059" cy="174058"/>
            </a:xfrm>
            <a:custGeom>
              <a:avLst/>
              <a:gdLst/>
              <a:ahLst/>
              <a:cxnLst/>
              <a:rect l="0" t="0" r="0" b="0"/>
              <a:pathLst>
                <a:path w="158059" h="174058">
                  <a:moveTo>
                    <a:pt x="56458" y="4686"/>
                  </a:moveTo>
                  <a:lnTo>
                    <a:pt x="0" y="174057"/>
                  </a:lnTo>
                  <a:lnTo>
                    <a:pt x="23031" y="104966"/>
                  </a:lnTo>
                  <a:lnTo>
                    <a:pt x="27117" y="91295"/>
                  </a:lnTo>
                  <a:lnTo>
                    <a:pt x="35421" y="61052"/>
                  </a:lnTo>
                  <a:lnTo>
                    <a:pt x="41022" y="46497"/>
                  </a:lnTo>
                  <a:lnTo>
                    <a:pt x="47579" y="32560"/>
                  </a:lnTo>
                  <a:lnTo>
                    <a:pt x="54772" y="19035"/>
                  </a:lnTo>
                  <a:lnTo>
                    <a:pt x="65211" y="10019"/>
                  </a:lnTo>
                  <a:lnTo>
                    <a:pt x="77816" y="4008"/>
                  </a:lnTo>
                  <a:lnTo>
                    <a:pt x="91863" y="0"/>
                  </a:lnTo>
                  <a:lnTo>
                    <a:pt x="105461" y="151"/>
                  </a:lnTo>
                  <a:lnTo>
                    <a:pt x="118760" y="3073"/>
                  </a:lnTo>
                  <a:lnTo>
                    <a:pt x="158058" y="173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668636" y="6146800"/>
              <a:ext cx="406463" cy="371714"/>
            </a:xfrm>
            <a:custGeom>
              <a:avLst/>
              <a:gdLst/>
              <a:ahLst/>
              <a:cxnLst/>
              <a:rect l="0" t="0" r="0" b="0"/>
              <a:pathLst>
                <a:path w="406463" h="371714">
                  <a:moveTo>
                    <a:pt x="30364" y="0"/>
                  </a:moveTo>
                  <a:lnTo>
                    <a:pt x="30364" y="26967"/>
                  </a:lnTo>
                  <a:lnTo>
                    <a:pt x="27541" y="40556"/>
                  </a:lnTo>
                  <a:lnTo>
                    <a:pt x="22838" y="55260"/>
                  </a:lnTo>
                  <a:lnTo>
                    <a:pt x="11496" y="85237"/>
                  </a:lnTo>
                  <a:lnTo>
                    <a:pt x="1752" y="112672"/>
                  </a:lnTo>
                  <a:lnTo>
                    <a:pt x="0" y="127325"/>
                  </a:lnTo>
                  <a:lnTo>
                    <a:pt x="244" y="142740"/>
                  </a:lnTo>
                  <a:lnTo>
                    <a:pt x="1817" y="158660"/>
                  </a:lnTo>
                  <a:lnTo>
                    <a:pt x="5688" y="173506"/>
                  </a:lnTo>
                  <a:lnTo>
                    <a:pt x="11091" y="187637"/>
                  </a:lnTo>
                  <a:lnTo>
                    <a:pt x="17515" y="201291"/>
                  </a:lnTo>
                  <a:lnTo>
                    <a:pt x="27442" y="208983"/>
                  </a:lnTo>
                  <a:lnTo>
                    <a:pt x="39705" y="212700"/>
                  </a:lnTo>
                  <a:lnTo>
                    <a:pt x="53524" y="213766"/>
                  </a:lnTo>
                  <a:lnTo>
                    <a:pt x="66971" y="211655"/>
                  </a:lnTo>
                  <a:lnTo>
                    <a:pt x="80168" y="207425"/>
                  </a:lnTo>
                  <a:lnTo>
                    <a:pt x="93200" y="201783"/>
                  </a:lnTo>
                  <a:lnTo>
                    <a:pt x="104710" y="195200"/>
                  </a:lnTo>
                  <a:lnTo>
                    <a:pt x="115206" y="187989"/>
                  </a:lnTo>
                  <a:lnTo>
                    <a:pt x="125025" y="180359"/>
                  </a:lnTo>
                  <a:lnTo>
                    <a:pt x="134393" y="172450"/>
                  </a:lnTo>
                  <a:lnTo>
                    <a:pt x="143461" y="164355"/>
                  </a:lnTo>
                  <a:lnTo>
                    <a:pt x="152329" y="156137"/>
                  </a:lnTo>
                  <a:lnTo>
                    <a:pt x="156829" y="156302"/>
                  </a:lnTo>
                  <a:lnTo>
                    <a:pt x="158418" y="162057"/>
                  </a:lnTo>
                  <a:lnTo>
                    <a:pt x="158067" y="171538"/>
                  </a:lnTo>
                  <a:lnTo>
                    <a:pt x="159244" y="183503"/>
                  </a:lnTo>
                  <a:lnTo>
                    <a:pt x="161439" y="197124"/>
                  </a:lnTo>
                  <a:lnTo>
                    <a:pt x="164314" y="211849"/>
                  </a:lnTo>
                  <a:lnTo>
                    <a:pt x="171271" y="243263"/>
                  </a:lnTo>
                  <a:lnTo>
                    <a:pt x="175102" y="259541"/>
                  </a:lnTo>
                  <a:lnTo>
                    <a:pt x="180478" y="276038"/>
                  </a:lnTo>
                  <a:lnTo>
                    <a:pt x="186884" y="292681"/>
                  </a:lnTo>
                  <a:lnTo>
                    <a:pt x="193977" y="309421"/>
                  </a:lnTo>
                  <a:lnTo>
                    <a:pt x="202939" y="323402"/>
                  </a:lnTo>
                  <a:lnTo>
                    <a:pt x="213148" y="335546"/>
                  </a:lnTo>
                  <a:lnTo>
                    <a:pt x="224186" y="346464"/>
                  </a:lnTo>
                  <a:lnTo>
                    <a:pt x="235778" y="355153"/>
                  </a:lnTo>
                  <a:lnTo>
                    <a:pt x="247741" y="362357"/>
                  </a:lnTo>
                  <a:lnTo>
                    <a:pt x="259948" y="368572"/>
                  </a:lnTo>
                  <a:lnTo>
                    <a:pt x="272320" y="371303"/>
                  </a:lnTo>
                  <a:lnTo>
                    <a:pt x="284801" y="371713"/>
                  </a:lnTo>
                  <a:lnTo>
                    <a:pt x="297355" y="370575"/>
                  </a:lnTo>
                  <a:lnTo>
                    <a:pt x="309958" y="366994"/>
                  </a:lnTo>
                  <a:lnTo>
                    <a:pt x="322593" y="361785"/>
                  </a:lnTo>
                  <a:lnTo>
                    <a:pt x="335250" y="355490"/>
                  </a:lnTo>
                  <a:lnTo>
                    <a:pt x="346510" y="347060"/>
                  </a:lnTo>
                  <a:lnTo>
                    <a:pt x="356839" y="337206"/>
                  </a:lnTo>
                  <a:lnTo>
                    <a:pt x="366547" y="326404"/>
                  </a:lnTo>
                  <a:lnTo>
                    <a:pt x="375842" y="313558"/>
                  </a:lnTo>
                  <a:lnTo>
                    <a:pt x="384860" y="299349"/>
                  </a:lnTo>
                  <a:lnTo>
                    <a:pt x="393694" y="284233"/>
                  </a:lnTo>
                  <a:lnTo>
                    <a:pt x="399584" y="267099"/>
                  </a:lnTo>
                  <a:lnTo>
                    <a:pt x="403511" y="248622"/>
                  </a:lnTo>
                  <a:lnTo>
                    <a:pt x="406128" y="229248"/>
                  </a:lnTo>
                  <a:lnTo>
                    <a:pt x="406462" y="212098"/>
                  </a:lnTo>
                  <a:lnTo>
                    <a:pt x="405274" y="196432"/>
                  </a:lnTo>
                  <a:lnTo>
                    <a:pt x="403071" y="181754"/>
                  </a:lnTo>
                  <a:lnTo>
                    <a:pt x="398779" y="167736"/>
                  </a:lnTo>
                  <a:lnTo>
                    <a:pt x="393096" y="154157"/>
                  </a:lnTo>
                  <a:lnTo>
                    <a:pt x="386485" y="140871"/>
                  </a:lnTo>
                  <a:lnTo>
                    <a:pt x="377845" y="133425"/>
                  </a:lnTo>
                  <a:lnTo>
                    <a:pt x="367851" y="129872"/>
                  </a:lnTo>
                  <a:lnTo>
                    <a:pt x="356955" y="128914"/>
                  </a:lnTo>
                  <a:lnTo>
                    <a:pt x="348280" y="132510"/>
                  </a:lnTo>
                  <a:lnTo>
                    <a:pt x="341086" y="139139"/>
                  </a:lnTo>
                  <a:lnTo>
                    <a:pt x="334878" y="147793"/>
                  </a:lnTo>
                  <a:lnTo>
                    <a:pt x="327918" y="160617"/>
                  </a:lnTo>
                  <a:lnTo>
                    <a:pt x="320455" y="176222"/>
                  </a:lnTo>
                  <a:lnTo>
                    <a:pt x="312658" y="193681"/>
                  </a:lnTo>
                  <a:lnTo>
                    <a:pt x="306049" y="209554"/>
                  </a:lnTo>
                  <a:lnTo>
                    <a:pt x="300232" y="224369"/>
                  </a:lnTo>
                  <a:lnTo>
                    <a:pt x="294942" y="238479"/>
                  </a:lnTo>
                  <a:lnTo>
                    <a:pt x="290005" y="257764"/>
                  </a:lnTo>
                  <a:lnTo>
                    <a:pt x="285302" y="280498"/>
                  </a:lnTo>
                  <a:lnTo>
                    <a:pt x="271664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5562600" y="2971800"/>
            <a:ext cx="4133718" cy="2070101"/>
            <a:chOff x="5562600" y="2971800"/>
            <a:chExt cx="4133718" cy="2070101"/>
          </a:xfrm>
        </p:grpSpPr>
        <p:sp>
          <p:nvSpPr>
            <p:cNvPr id="197" name="Freeform 196"/>
            <p:cNvSpPr/>
            <p:nvPr/>
          </p:nvSpPr>
          <p:spPr>
            <a:xfrm>
              <a:off x="9664700" y="3073400"/>
              <a:ext cx="31618" cy="1816101"/>
            </a:xfrm>
            <a:custGeom>
              <a:avLst/>
              <a:gdLst/>
              <a:ahLst/>
              <a:cxnLst/>
              <a:rect l="0" t="0" r="0" b="0"/>
              <a:pathLst>
                <a:path w="31618" h="1816101">
                  <a:moveTo>
                    <a:pt x="0" y="0"/>
                  </a:moveTo>
                  <a:lnTo>
                    <a:pt x="0" y="126156"/>
                  </a:lnTo>
                  <a:lnTo>
                    <a:pt x="1410" y="146193"/>
                  </a:lnTo>
                  <a:lnTo>
                    <a:pt x="3762" y="166606"/>
                  </a:lnTo>
                  <a:lnTo>
                    <a:pt x="6741" y="187271"/>
                  </a:lnTo>
                  <a:lnTo>
                    <a:pt x="8728" y="208102"/>
                  </a:lnTo>
                  <a:lnTo>
                    <a:pt x="10052" y="229046"/>
                  </a:lnTo>
                  <a:lnTo>
                    <a:pt x="11523" y="271131"/>
                  </a:lnTo>
                  <a:lnTo>
                    <a:pt x="12467" y="359402"/>
                  </a:lnTo>
                  <a:lnTo>
                    <a:pt x="12654" y="464692"/>
                  </a:lnTo>
                  <a:lnTo>
                    <a:pt x="14080" y="493239"/>
                  </a:lnTo>
                  <a:lnTo>
                    <a:pt x="16442" y="522148"/>
                  </a:lnTo>
                  <a:lnTo>
                    <a:pt x="19428" y="551299"/>
                  </a:lnTo>
                  <a:lnTo>
                    <a:pt x="21418" y="580610"/>
                  </a:lnTo>
                  <a:lnTo>
                    <a:pt x="22745" y="610029"/>
                  </a:lnTo>
                  <a:lnTo>
                    <a:pt x="23630" y="639519"/>
                  </a:lnTo>
                  <a:lnTo>
                    <a:pt x="25631" y="663412"/>
                  </a:lnTo>
                  <a:lnTo>
                    <a:pt x="28376" y="683575"/>
                  </a:lnTo>
                  <a:lnTo>
                    <a:pt x="31617" y="701250"/>
                  </a:lnTo>
                  <a:lnTo>
                    <a:pt x="31455" y="747229"/>
                  </a:lnTo>
                  <a:lnTo>
                    <a:pt x="29436" y="773319"/>
                  </a:lnTo>
                  <a:lnTo>
                    <a:pt x="26680" y="794946"/>
                  </a:lnTo>
                  <a:lnTo>
                    <a:pt x="23431" y="813598"/>
                  </a:lnTo>
                  <a:lnTo>
                    <a:pt x="19854" y="830265"/>
                  </a:lnTo>
                  <a:lnTo>
                    <a:pt x="17469" y="847021"/>
                  </a:lnTo>
                  <a:lnTo>
                    <a:pt x="15879" y="863836"/>
                  </a:lnTo>
                  <a:lnTo>
                    <a:pt x="14820" y="880690"/>
                  </a:lnTo>
                  <a:lnTo>
                    <a:pt x="13641" y="914469"/>
                  </a:lnTo>
                  <a:lnTo>
                    <a:pt x="12979" y="976509"/>
                  </a:lnTo>
                  <a:lnTo>
                    <a:pt x="12886" y="1002372"/>
                  </a:lnTo>
                  <a:lnTo>
                    <a:pt x="14234" y="1025259"/>
                  </a:lnTo>
                  <a:lnTo>
                    <a:pt x="16545" y="1046162"/>
                  </a:lnTo>
                  <a:lnTo>
                    <a:pt x="19497" y="1065741"/>
                  </a:lnTo>
                  <a:lnTo>
                    <a:pt x="21464" y="1084438"/>
                  </a:lnTo>
                  <a:lnTo>
                    <a:pt x="22776" y="1102548"/>
                  </a:lnTo>
                  <a:lnTo>
                    <a:pt x="23650" y="1120265"/>
                  </a:lnTo>
                  <a:lnTo>
                    <a:pt x="24622" y="1155003"/>
                  </a:lnTo>
                  <a:lnTo>
                    <a:pt x="25354" y="1274192"/>
                  </a:lnTo>
                  <a:lnTo>
                    <a:pt x="25396" y="1396055"/>
                  </a:lnTo>
                  <a:lnTo>
                    <a:pt x="23986" y="1418948"/>
                  </a:lnTo>
                  <a:lnTo>
                    <a:pt x="21635" y="1439854"/>
                  </a:lnTo>
                  <a:lnTo>
                    <a:pt x="18657" y="1459436"/>
                  </a:lnTo>
                  <a:lnTo>
                    <a:pt x="16671" y="1480957"/>
                  </a:lnTo>
                  <a:lnTo>
                    <a:pt x="15347" y="1503771"/>
                  </a:lnTo>
                  <a:lnTo>
                    <a:pt x="13876" y="1551698"/>
                  </a:lnTo>
                  <a:lnTo>
                    <a:pt x="13222" y="1601221"/>
                  </a:lnTo>
                  <a:lnTo>
                    <a:pt x="14459" y="1624869"/>
                  </a:lnTo>
                  <a:lnTo>
                    <a:pt x="16695" y="1647690"/>
                  </a:lnTo>
                  <a:lnTo>
                    <a:pt x="19597" y="1669960"/>
                  </a:lnTo>
                  <a:lnTo>
                    <a:pt x="19058" y="1709756"/>
                  </a:lnTo>
                  <a:lnTo>
                    <a:pt x="16938" y="1728270"/>
                  </a:lnTo>
                  <a:lnTo>
                    <a:pt x="15526" y="1746258"/>
                  </a:lnTo>
                  <a:lnTo>
                    <a:pt x="14583" y="1763894"/>
                  </a:lnTo>
                  <a:lnTo>
                    <a:pt x="12700" y="1816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436100" y="3086100"/>
              <a:ext cx="75631" cy="1752601"/>
            </a:xfrm>
            <a:custGeom>
              <a:avLst/>
              <a:gdLst/>
              <a:ahLst/>
              <a:cxnLst/>
              <a:rect l="0" t="0" r="0" b="0"/>
              <a:pathLst>
                <a:path w="75631" h="1752601">
                  <a:moveTo>
                    <a:pt x="0" y="0"/>
                  </a:moveTo>
                  <a:lnTo>
                    <a:pt x="0" y="70706"/>
                  </a:lnTo>
                  <a:lnTo>
                    <a:pt x="1410" y="86648"/>
                  </a:lnTo>
                  <a:lnTo>
                    <a:pt x="3762" y="102921"/>
                  </a:lnTo>
                  <a:lnTo>
                    <a:pt x="17676" y="176336"/>
                  </a:lnTo>
                  <a:lnTo>
                    <a:pt x="29853" y="237887"/>
                  </a:lnTo>
                  <a:lnTo>
                    <a:pt x="38197" y="287290"/>
                  </a:lnTo>
                  <a:lnTo>
                    <a:pt x="42398" y="314293"/>
                  </a:lnTo>
                  <a:lnTo>
                    <a:pt x="45198" y="337940"/>
                  </a:lnTo>
                  <a:lnTo>
                    <a:pt x="47066" y="359348"/>
                  </a:lnTo>
                  <a:lnTo>
                    <a:pt x="49140" y="398188"/>
                  </a:lnTo>
                  <a:lnTo>
                    <a:pt x="50062" y="434265"/>
                  </a:lnTo>
                  <a:lnTo>
                    <a:pt x="50581" y="493051"/>
                  </a:lnTo>
                  <a:lnTo>
                    <a:pt x="52065" y="512145"/>
                  </a:lnTo>
                  <a:lnTo>
                    <a:pt x="54465" y="530519"/>
                  </a:lnTo>
                  <a:lnTo>
                    <a:pt x="57477" y="548412"/>
                  </a:lnTo>
                  <a:lnTo>
                    <a:pt x="59484" y="565986"/>
                  </a:lnTo>
                  <a:lnTo>
                    <a:pt x="61715" y="600564"/>
                  </a:lnTo>
                  <a:lnTo>
                    <a:pt x="63721" y="619098"/>
                  </a:lnTo>
                  <a:lnTo>
                    <a:pt x="66469" y="638509"/>
                  </a:lnTo>
                  <a:lnTo>
                    <a:pt x="69712" y="658506"/>
                  </a:lnTo>
                  <a:lnTo>
                    <a:pt x="71875" y="677482"/>
                  </a:lnTo>
                  <a:lnTo>
                    <a:pt x="73317" y="695776"/>
                  </a:lnTo>
                  <a:lnTo>
                    <a:pt x="74918" y="732567"/>
                  </a:lnTo>
                  <a:lnTo>
                    <a:pt x="75630" y="772437"/>
                  </a:lnTo>
                  <a:lnTo>
                    <a:pt x="72997" y="791536"/>
                  </a:lnTo>
                  <a:lnTo>
                    <a:pt x="68420" y="809912"/>
                  </a:lnTo>
                  <a:lnTo>
                    <a:pt x="62547" y="827808"/>
                  </a:lnTo>
                  <a:lnTo>
                    <a:pt x="58631" y="845383"/>
                  </a:lnTo>
                  <a:lnTo>
                    <a:pt x="56020" y="862744"/>
                  </a:lnTo>
                  <a:lnTo>
                    <a:pt x="54531" y="898497"/>
                  </a:lnTo>
                  <a:lnTo>
                    <a:pt x="56109" y="917909"/>
                  </a:lnTo>
                  <a:lnTo>
                    <a:pt x="58573" y="937906"/>
                  </a:lnTo>
                  <a:lnTo>
                    <a:pt x="60215" y="956881"/>
                  </a:lnTo>
                  <a:lnTo>
                    <a:pt x="62526" y="1010556"/>
                  </a:lnTo>
                  <a:lnTo>
                    <a:pt x="63307" y="1079260"/>
                  </a:lnTo>
                  <a:lnTo>
                    <a:pt x="63500" y="1424821"/>
                  </a:lnTo>
                  <a:lnTo>
                    <a:pt x="62089" y="1442358"/>
                  </a:lnTo>
                  <a:lnTo>
                    <a:pt x="59737" y="1459695"/>
                  </a:lnTo>
                  <a:lnTo>
                    <a:pt x="56758" y="1476896"/>
                  </a:lnTo>
                  <a:lnTo>
                    <a:pt x="54771" y="1498242"/>
                  </a:lnTo>
                  <a:lnTo>
                    <a:pt x="52565" y="1548300"/>
                  </a:lnTo>
                  <a:lnTo>
                    <a:pt x="50565" y="1572655"/>
                  </a:lnTo>
                  <a:lnTo>
                    <a:pt x="47821" y="1595948"/>
                  </a:lnTo>
                  <a:lnTo>
                    <a:pt x="44580" y="1618532"/>
                  </a:lnTo>
                  <a:lnTo>
                    <a:pt x="42420" y="1639232"/>
                  </a:lnTo>
                  <a:lnTo>
                    <a:pt x="40980" y="1658677"/>
                  </a:lnTo>
                  <a:lnTo>
                    <a:pt x="40020" y="1677284"/>
                  </a:lnTo>
                  <a:lnTo>
                    <a:pt x="37969" y="1693923"/>
                  </a:lnTo>
                  <a:lnTo>
                    <a:pt x="35190" y="1709249"/>
                  </a:lnTo>
                  <a:lnTo>
                    <a:pt x="25400" y="1752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9144000" y="3073400"/>
              <a:ext cx="76197" cy="1778001"/>
            </a:xfrm>
            <a:custGeom>
              <a:avLst/>
              <a:gdLst/>
              <a:ahLst/>
              <a:cxnLst/>
              <a:rect l="0" t="0" r="0" b="0"/>
              <a:pathLst>
                <a:path w="76197" h="1778001">
                  <a:moveTo>
                    <a:pt x="0" y="0"/>
                  </a:moveTo>
                  <a:lnTo>
                    <a:pt x="0" y="77448"/>
                  </a:lnTo>
                  <a:lnTo>
                    <a:pt x="1410" y="96787"/>
                  </a:lnTo>
                  <a:lnTo>
                    <a:pt x="3762" y="116736"/>
                  </a:lnTo>
                  <a:lnTo>
                    <a:pt x="6741" y="137090"/>
                  </a:lnTo>
                  <a:lnTo>
                    <a:pt x="8728" y="159127"/>
                  </a:lnTo>
                  <a:lnTo>
                    <a:pt x="10934" y="206189"/>
                  </a:lnTo>
                  <a:lnTo>
                    <a:pt x="12176" y="266801"/>
                  </a:lnTo>
                  <a:lnTo>
                    <a:pt x="13761" y="285112"/>
                  </a:lnTo>
                  <a:lnTo>
                    <a:pt x="16230" y="302963"/>
                  </a:lnTo>
                  <a:lnTo>
                    <a:pt x="19287" y="320509"/>
                  </a:lnTo>
                  <a:lnTo>
                    <a:pt x="21325" y="337850"/>
                  </a:lnTo>
                  <a:lnTo>
                    <a:pt x="23588" y="372170"/>
                  </a:lnTo>
                  <a:lnTo>
                    <a:pt x="25603" y="389225"/>
                  </a:lnTo>
                  <a:lnTo>
                    <a:pt x="28357" y="406238"/>
                  </a:lnTo>
                  <a:lnTo>
                    <a:pt x="31605" y="423225"/>
                  </a:lnTo>
                  <a:lnTo>
                    <a:pt x="33770" y="441605"/>
                  </a:lnTo>
                  <a:lnTo>
                    <a:pt x="35213" y="460915"/>
                  </a:lnTo>
                  <a:lnTo>
                    <a:pt x="36817" y="499773"/>
                  </a:lnTo>
                  <a:lnTo>
                    <a:pt x="37720" y="554794"/>
                  </a:lnTo>
                  <a:lnTo>
                    <a:pt x="38049" y="650012"/>
                  </a:lnTo>
                  <a:lnTo>
                    <a:pt x="39477" y="668997"/>
                  </a:lnTo>
                  <a:lnTo>
                    <a:pt x="41840" y="688709"/>
                  </a:lnTo>
                  <a:lnTo>
                    <a:pt x="44827" y="708905"/>
                  </a:lnTo>
                  <a:lnTo>
                    <a:pt x="46818" y="729426"/>
                  </a:lnTo>
                  <a:lnTo>
                    <a:pt x="49030" y="771041"/>
                  </a:lnTo>
                  <a:lnTo>
                    <a:pt x="46797" y="790605"/>
                  </a:lnTo>
                  <a:lnTo>
                    <a:pt x="42487" y="809292"/>
                  </a:lnTo>
                  <a:lnTo>
                    <a:pt x="36791" y="827394"/>
                  </a:lnTo>
                  <a:lnTo>
                    <a:pt x="34405" y="846518"/>
                  </a:lnTo>
                  <a:lnTo>
                    <a:pt x="35517" y="886582"/>
                  </a:lnTo>
                  <a:lnTo>
                    <a:pt x="37789" y="907143"/>
                  </a:lnTo>
                  <a:lnTo>
                    <a:pt x="40714" y="927907"/>
                  </a:lnTo>
                  <a:lnTo>
                    <a:pt x="44076" y="948804"/>
                  </a:lnTo>
                  <a:lnTo>
                    <a:pt x="46317" y="968380"/>
                  </a:lnTo>
                  <a:lnTo>
                    <a:pt x="47811" y="987076"/>
                  </a:lnTo>
                  <a:lnTo>
                    <a:pt x="48807" y="1005184"/>
                  </a:lnTo>
                  <a:lnTo>
                    <a:pt x="50882" y="1024311"/>
                  </a:lnTo>
                  <a:lnTo>
                    <a:pt x="53677" y="1044118"/>
                  </a:lnTo>
                  <a:lnTo>
                    <a:pt x="56951" y="1064379"/>
                  </a:lnTo>
                  <a:lnTo>
                    <a:pt x="59134" y="1084941"/>
                  </a:lnTo>
                  <a:lnTo>
                    <a:pt x="60589" y="1105705"/>
                  </a:lnTo>
                  <a:lnTo>
                    <a:pt x="62206" y="1146180"/>
                  </a:lnTo>
                  <a:lnTo>
                    <a:pt x="63116" y="1202111"/>
                  </a:lnTo>
                  <a:lnTo>
                    <a:pt x="63329" y="1242179"/>
                  </a:lnTo>
                  <a:lnTo>
                    <a:pt x="64797" y="1261330"/>
                  </a:lnTo>
                  <a:lnTo>
                    <a:pt x="67186" y="1279742"/>
                  </a:lnTo>
                  <a:lnTo>
                    <a:pt x="70191" y="1297661"/>
                  </a:lnTo>
                  <a:lnTo>
                    <a:pt x="72194" y="1315252"/>
                  </a:lnTo>
                  <a:lnTo>
                    <a:pt x="74419" y="1349849"/>
                  </a:lnTo>
                  <a:lnTo>
                    <a:pt x="75409" y="1387803"/>
                  </a:lnTo>
                  <a:lnTo>
                    <a:pt x="76196" y="1675486"/>
                  </a:lnTo>
                  <a:lnTo>
                    <a:pt x="74786" y="1692724"/>
                  </a:lnTo>
                  <a:lnTo>
                    <a:pt x="72435" y="1708449"/>
                  </a:lnTo>
                  <a:lnTo>
                    <a:pt x="63500" y="1778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801100" y="3009900"/>
              <a:ext cx="70083" cy="1905001"/>
            </a:xfrm>
            <a:custGeom>
              <a:avLst/>
              <a:gdLst/>
              <a:ahLst/>
              <a:cxnLst/>
              <a:rect l="0" t="0" r="0" b="0"/>
              <a:pathLst>
                <a:path w="70083" h="1905001">
                  <a:moveTo>
                    <a:pt x="0" y="0"/>
                  </a:moveTo>
                  <a:lnTo>
                    <a:pt x="1410" y="59423"/>
                  </a:lnTo>
                  <a:lnTo>
                    <a:pt x="3762" y="79126"/>
                  </a:lnTo>
                  <a:lnTo>
                    <a:pt x="29853" y="248956"/>
                  </a:lnTo>
                  <a:lnTo>
                    <a:pt x="32601" y="273215"/>
                  </a:lnTo>
                  <a:lnTo>
                    <a:pt x="34435" y="295032"/>
                  </a:lnTo>
                  <a:lnTo>
                    <a:pt x="36471" y="334325"/>
                  </a:lnTo>
                  <a:lnTo>
                    <a:pt x="37376" y="370603"/>
                  </a:lnTo>
                  <a:lnTo>
                    <a:pt x="39028" y="388180"/>
                  </a:lnTo>
                  <a:lnTo>
                    <a:pt x="41540" y="405542"/>
                  </a:lnTo>
                  <a:lnTo>
                    <a:pt x="44627" y="422761"/>
                  </a:lnTo>
                  <a:lnTo>
                    <a:pt x="46684" y="441296"/>
                  </a:lnTo>
                  <a:lnTo>
                    <a:pt x="48055" y="460708"/>
                  </a:lnTo>
                  <a:lnTo>
                    <a:pt x="49580" y="501092"/>
                  </a:lnTo>
                  <a:lnTo>
                    <a:pt x="50258" y="542559"/>
                  </a:lnTo>
                  <a:lnTo>
                    <a:pt x="51849" y="563495"/>
                  </a:lnTo>
                  <a:lnTo>
                    <a:pt x="54322" y="584508"/>
                  </a:lnTo>
                  <a:lnTo>
                    <a:pt x="57381" y="605571"/>
                  </a:lnTo>
                  <a:lnTo>
                    <a:pt x="59421" y="626670"/>
                  </a:lnTo>
                  <a:lnTo>
                    <a:pt x="60780" y="647791"/>
                  </a:lnTo>
                  <a:lnTo>
                    <a:pt x="62291" y="691484"/>
                  </a:lnTo>
                  <a:lnTo>
                    <a:pt x="62962" y="739126"/>
                  </a:lnTo>
                  <a:lnTo>
                    <a:pt x="64553" y="762273"/>
                  </a:lnTo>
                  <a:lnTo>
                    <a:pt x="67024" y="784759"/>
                  </a:lnTo>
                  <a:lnTo>
                    <a:pt x="70082" y="806806"/>
                  </a:lnTo>
                  <a:lnTo>
                    <a:pt x="69299" y="828559"/>
                  </a:lnTo>
                  <a:lnTo>
                    <a:pt x="65955" y="850117"/>
                  </a:lnTo>
                  <a:lnTo>
                    <a:pt x="60904" y="871545"/>
                  </a:lnTo>
                  <a:lnTo>
                    <a:pt x="57536" y="892885"/>
                  </a:lnTo>
                  <a:lnTo>
                    <a:pt x="55290" y="914168"/>
                  </a:lnTo>
                  <a:lnTo>
                    <a:pt x="53793" y="935412"/>
                  </a:lnTo>
                  <a:lnTo>
                    <a:pt x="52130" y="981594"/>
                  </a:lnTo>
                  <a:lnTo>
                    <a:pt x="51062" y="1073487"/>
                  </a:lnTo>
                  <a:lnTo>
                    <a:pt x="50801" y="1322511"/>
                  </a:lnTo>
                  <a:lnTo>
                    <a:pt x="52212" y="1341696"/>
                  </a:lnTo>
                  <a:lnTo>
                    <a:pt x="54564" y="1361542"/>
                  </a:lnTo>
                  <a:lnTo>
                    <a:pt x="57542" y="1381828"/>
                  </a:lnTo>
                  <a:lnTo>
                    <a:pt x="59528" y="1402407"/>
                  </a:lnTo>
                  <a:lnTo>
                    <a:pt x="60852" y="1423182"/>
                  </a:lnTo>
                  <a:lnTo>
                    <a:pt x="62715" y="1482369"/>
                  </a:lnTo>
                  <a:lnTo>
                    <a:pt x="63486" y="1667349"/>
                  </a:lnTo>
                  <a:lnTo>
                    <a:pt x="63500" y="1905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445500" y="3022600"/>
              <a:ext cx="63501" cy="1714501"/>
            </a:xfrm>
            <a:custGeom>
              <a:avLst/>
              <a:gdLst/>
              <a:ahLst/>
              <a:cxnLst/>
              <a:rect l="0" t="0" r="0" b="0"/>
              <a:pathLst>
                <a:path w="63501" h="1714501">
                  <a:moveTo>
                    <a:pt x="0" y="0"/>
                  </a:moveTo>
                  <a:lnTo>
                    <a:pt x="6741" y="20225"/>
                  </a:lnTo>
                  <a:lnTo>
                    <a:pt x="8728" y="34650"/>
                  </a:lnTo>
                  <a:lnTo>
                    <a:pt x="10052" y="52733"/>
                  </a:lnTo>
                  <a:lnTo>
                    <a:pt x="11523" y="95403"/>
                  </a:lnTo>
                  <a:lnTo>
                    <a:pt x="12544" y="203272"/>
                  </a:lnTo>
                  <a:lnTo>
                    <a:pt x="14007" y="220181"/>
                  </a:lnTo>
                  <a:lnTo>
                    <a:pt x="16393" y="235687"/>
                  </a:lnTo>
                  <a:lnTo>
                    <a:pt x="19395" y="250258"/>
                  </a:lnTo>
                  <a:lnTo>
                    <a:pt x="21397" y="265616"/>
                  </a:lnTo>
                  <a:lnTo>
                    <a:pt x="22731" y="281500"/>
                  </a:lnTo>
                  <a:lnTo>
                    <a:pt x="24609" y="330822"/>
                  </a:lnTo>
                  <a:lnTo>
                    <a:pt x="26459" y="365754"/>
                  </a:lnTo>
                  <a:lnTo>
                    <a:pt x="28928" y="384947"/>
                  </a:lnTo>
                  <a:lnTo>
                    <a:pt x="31985" y="404798"/>
                  </a:lnTo>
                  <a:lnTo>
                    <a:pt x="34023" y="425087"/>
                  </a:lnTo>
                  <a:lnTo>
                    <a:pt x="35382" y="445669"/>
                  </a:lnTo>
                  <a:lnTo>
                    <a:pt x="36288" y="466446"/>
                  </a:lnTo>
                  <a:lnTo>
                    <a:pt x="38303" y="487353"/>
                  </a:lnTo>
                  <a:lnTo>
                    <a:pt x="41057" y="508346"/>
                  </a:lnTo>
                  <a:lnTo>
                    <a:pt x="44305" y="529397"/>
                  </a:lnTo>
                  <a:lnTo>
                    <a:pt x="46470" y="550487"/>
                  </a:lnTo>
                  <a:lnTo>
                    <a:pt x="47913" y="571602"/>
                  </a:lnTo>
                  <a:lnTo>
                    <a:pt x="49517" y="613878"/>
                  </a:lnTo>
                  <a:lnTo>
                    <a:pt x="50230" y="656186"/>
                  </a:lnTo>
                  <a:lnTo>
                    <a:pt x="51830" y="678757"/>
                  </a:lnTo>
                  <a:lnTo>
                    <a:pt x="54309" y="702271"/>
                  </a:lnTo>
                  <a:lnTo>
                    <a:pt x="57373" y="726414"/>
                  </a:lnTo>
                  <a:lnTo>
                    <a:pt x="59415" y="749565"/>
                  </a:lnTo>
                  <a:lnTo>
                    <a:pt x="60776" y="772054"/>
                  </a:lnTo>
                  <a:lnTo>
                    <a:pt x="59467" y="815857"/>
                  </a:lnTo>
                  <a:lnTo>
                    <a:pt x="55167" y="837416"/>
                  </a:lnTo>
                  <a:lnTo>
                    <a:pt x="49478" y="858844"/>
                  </a:lnTo>
                  <a:lnTo>
                    <a:pt x="45685" y="881596"/>
                  </a:lnTo>
                  <a:lnTo>
                    <a:pt x="43157" y="905230"/>
                  </a:lnTo>
                  <a:lnTo>
                    <a:pt x="41471" y="929453"/>
                  </a:lnTo>
                  <a:lnTo>
                    <a:pt x="39598" y="978946"/>
                  </a:lnTo>
                  <a:lnTo>
                    <a:pt x="40177" y="1027753"/>
                  </a:lnTo>
                  <a:lnTo>
                    <a:pt x="42307" y="1050647"/>
                  </a:lnTo>
                  <a:lnTo>
                    <a:pt x="45138" y="1072964"/>
                  </a:lnTo>
                  <a:lnTo>
                    <a:pt x="47025" y="1094898"/>
                  </a:lnTo>
                  <a:lnTo>
                    <a:pt x="48283" y="1116576"/>
                  </a:lnTo>
                  <a:lnTo>
                    <a:pt x="49681" y="1160889"/>
                  </a:lnTo>
                  <a:lnTo>
                    <a:pt x="50701" y="1298416"/>
                  </a:lnTo>
                  <a:lnTo>
                    <a:pt x="50796" y="1462177"/>
                  </a:lnTo>
                  <a:lnTo>
                    <a:pt x="52208" y="1479962"/>
                  </a:lnTo>
                  <a:lnTo>
                    <a:pt x="54561" y="1497464"/>
                  </a:lnTo>
                  <a:lnTo>
                    <a:pt x="57540" y="1514776"/>
                  </a:lnTo>
                  <a:lnTo>
                    <a:pt x="59527" y="1531961"/>
                  </a:lnTo>
                  <a:lnTo>
                    <a:pt x="60851" y="1549063"/>
                  </a:lnTo>
                  <a:lnTo>
                    <a:pt x="62322" y="1585939"/>
                  </a:lnTo>
                  <a:lnTo>
                    <a:pt x="63500" y="171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095858" y="3035300"/>
              <a:ext cx="44315" cy="1701801"/>
            </a:xfrm>
            <a:custGeom>
              <a:avLst/>
              <a:gdLst/>
              <a:ahLst/>
              <a:cxnLst/>
              <a:rect l="0" t="0" r="0" b="0"/>
              <a:pathLst>
                <a:path w="44315" h="1701801">
                  <a:moveTo>
                    <a:pt x="6742" y="0"/>
                  </a:moveTo>
                  <a:lnTo>
                    <a:pt x="6742" y="26967"/>
                  </a:lnTo>
                  <a:lnTo>
                    <a:pt x="5331" y="40556"/>
                  </a:lnTo>
                  <a:lnTo>
                    <a:pt x="2979" y="55259"/>
                  </a:lnTo>
                  <a:lnTo>
                    <a:pt x="0" y="70706"/>
                  </a:lnTo>
                  <a:lnTo>
                    <a:pt x="453" y="110447"/>
                  </a:lnTo>
                  <a:lnTo>
                    <a:pt x="2549" y="132898"/>
                  </a:lnTo>
                  <a:lnTo>
                    <a:pt x="3946" y="153510"/>
                  </a:lnTo>
                  <a:lnTo>
                    <a:pt x="4878" y="172895"/>
                  </a:lnTo>
                  <a:lnTo>
                    <a:pt x="5914" y="209486"/>
                  </a:lnTo>
                  <a:lnTo>
                    <a:pt x="6373" y="244564"/>
                  </a:lnTo>
                  <a:lnTo>
                    <a:pt x="7907" y="260409"/>
                  </a:lnTo>
                  <a:lnTo>
                    <a:pt x="10341" y="275206"/>
                  </a:lnTo>
                  <a:lnTo>
                    <a:pt x="13374" y="289304"/>
                  </a:lnTo>
                  <a:lnTo>
                    <a:pt x="15397" y="305758"/>
                  </a:lnTo>
                  <a:lnTo>
                    <a:pt x="16746" y="323783"/>
                  </a:lnTo>
                  <a:lnTo>
                    <a:pt x="17644" y="342855"/>
                  </a:lnTo>
                  <a:lnTo>
                    <a:pt x="19655" y="362625"/>
                  </a:lnTo>
                  <a:lnTo>
                    <a:pt x="22406" y="382861"/>
                  </a:lnTo>
                  <a:lnTo>
                    <a:pt x="25651" y="403407"/>
                  </a:lnTo>
                  <a:lnTo>
                    <a:pt x="27815" y="424160"/>
                  </a:lnTo>
                  <a:lnTo>
                    <a:pt x="29256" y="445051"/>
                  </a:lnTo>
                  <a:lnTo>
                    <a:pt x="30218" y="466034"/>
                  </a:lnTo>
                  <a:lnTo>
                    <a:pt x="31287" y="508163"/>
                  </a:lnTo>
                  <a:lnTo>
                    <a:pt x="31973" y="599440"/>
                  </a:lnTo>
                  <a:lnTo>
                    <a:pt x="33440" y="622582"/>
                  </a:lnTo>
                  <a:lnTo>
                    <a:pt x="35829" y="645066"/>
                  </a:lnTo>
                  <a:lnTo>
                    <a:pt x="38833" y="667110"/>
                  </a:lnTo>
                  <a:lnTo>
                    <a:pt x="40836" y="688862"/>
                  </a:lnTo>
                  <a:lnTo>
                    <a:pt x="42171" y="710419"/>
                  </a:lnTo>
                  <a:lnTo>
                    <a:pt x="43061" y="731846"/>
                  </a:lnTo>
                  <a:lnTo>
                    <a:pt x="44051" y="778231"/>
                  </a:lnTo>
                  <a:lnTo>
                    <a:pt x="44314" y="802454"/>
                  </a:lnTo>
                  <a:lnTo>
                    <a:pt x="41668" y="827069"/>
                  </a:lnTo>
                  <a:lnTo>
                    <a:pt x="37081" y="851946"/>
                  </a:lnTo>
                  <a:lnTo>
                    <a:pt x="31201" y="876997"/>
                  </a:lnTo>
                  <a:lnTo>
                    <a:pt x="27281" y="900753"/>
                  </a:lnTo>
                  <a:lnTo>
                    <a:pt x="24668" y="923647"/>
                  </a:lnTo>
                  <a:lnTo>
                    <a:pt x="22926" y="945964"/>
                  </a:lnTo>
                  <a:lnTo>
                    <a:pt x="21765" y="969309"/>
                  </a:lnTo>
                  <a:lnTo>
                    <a:pt x="20474" y="1017826"/>
                  </a:lnTo>
                  <a:lnTo>
                    <a:pt x="19482" y="1197304"/>
                  </a:lnTo>
                  <a:lnTo>
                    <a:pt x="19442" y="170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7787688" y="3022600"/>
              <a:ext cx="60913" cy="1841501"/>
            </a:xfrm>
            <a:custGeom>
              <a:avLst/>
              <a:gdLst/>
              <a:ahLst/>
              <a:cxnLst/>
              <a:rect l="0" t="0" r="0" b="0"/>
              <a:pathLst>
                <a:path w="60913" h="1841501">
                  <a:moveTo>
                    <a:pt x="10112" y="0"/>
                  </a:moveTo>
                  <a:lnTo>
                    <a:pt x="3370" y="26967"/>
                  </a:lnTo>
                  <a:lnTo>
                    <a:pt x="1383" y="40556"/>
                  </a:lnTo>
                  <a:lnTo>
                    <a:pt x="59" y="55259"/>
                  </a:lnTo>
                  <a:lnTo>
                    <a:pt x="0" y="85237"/>
                  </a:lnTo>
                  <a:lnTo>
                    <a:pt x="1959" y="99158"/>
                  </a:lnTo>
                  <a:lnTo>
                    <a:pt x="4676" y="112672"/>
                  </a:lnTo>
                  <a:lnTo>
                    <a:pt x="6488" y="131559"/>
                  </a:lnTo>
                  <a:lnTo>
                    <a:pt x="7696" y="154028"/>
                  </a:lnTo>
                  <a:lnTo>
                    <a:pt x="9038" y="201101"/>
                  </a:lnTo>
                  <a:lnTo>
                    <a:pt x="9634" y="240837"/>
                  </a:lnTo>
                  <a:lnTo>
                    <a:pt x="11204" y="259336"/>
                  </a:lnTo>
                  <a:lnTo>
                    <a:pt x="13662" y="277312"/>
                  </a:lnTo>
                  <a:lnTo>
                    <a:pt x="16712" y="294942"/>
                  </a:lnTo>
                  <a:lnTo>
                    <a:pt x="18745" y="312339"/>
                  </a:lnTo>
                  <a:lnTo>
                    <a:pt x="20100" y="329581"/>
                  </a:lnTo>
                  <a:lnTo>
                    <a:pt x="22008" y="384579"/>
                  </a:lnTo>
                  <a:lnTo>
                    <a:pt x="23866" y="424924"/>
                  </a:lnTo>
                  <a:lnTo>
                    <a:pt x="26337" y="445560"/>
                  </a:lnTo>
                  <a:lnTo>
                    <a:pt x="29395" y="466373"/>
                  </a:lnTo>
                  <a:lnTo>
                    <a:pt x="31433" y="488715"/>
                  </a:lnTo>
                  <a:lnTo>
                    <a:pt x="32793" y="512077"/>
                  </a:lnTo>
                  <a:lnTo>
                    <a:pt x="33699" y="536118"/>
                  </a:lnTo>
                  <a:lnTo>
                    <a:pt x="35715" y="559201"/>
                  </a:lnTo>
                  <a:lnTo>
                    <a:pt x="38469" y="581645"/>
                  </a:lnTo>
                  <a:lnTo>
                    <a:pt x="41717" y="603663"/>
                  </a:lnTo>
                  <a:lnTo>
                    <a:pt x="43882" y="626809"/>
                  </a:lnTo>
                  <a:lnTo>
                    <a:pt x="45325" y="650706"/>
                  </a:lnTo>
                  <a:lnTo>
                    <a:pt x="46929" y="699835"/>
                  </a:lnTo>
                  <a:lnTo>
                    <a:pt x="47642" y="749893"/>
                  </a:lnTo>
                  <a:lnTo>
                    <a:pt x="49242" y="775095"/>
                  </a:lnTo>
                  <a:lnTo>
                    <a:pt x="51721" y="800363"/>
                  </a:lnTo>
                  <a:lnTo>
                    <a:pt x="54785" y="825675"/>
                  </a:lnTo>
                  <a:lnTo>
                    <a:pt x="52593" y="851017"/>
                  </a:lnTo>
                  <a:lnTo>
                    <a:pt x="46900" y="876378"/>
                  </a:lnTo>
                  <a:lnTo>
                    <a:pt x="38870" y="901752"/>
                  </a:lnTo>
                  <a:lnTo>
                    <a:pt x="33517" y="927134"/>
                  </a:lnTo>
                  <a:lnTo>
                    <a:pt x="29949" y="952523"/>
                  </a:lnTo>
                  <a:lnTo>
                    <a:pt x="27570" y="977915"/>
                  </a:lnTo>
                  <a:lnTo>
                    <a:pt x="25983" y="1003310"/>
                  </a:lnTo>
                  <a:lnTo>
                    <a:pt x="24221" y="1054104"/>
                  </a:lnTo>
                  <a:lnTo>
                    <a:pt x="25163" y="1079503"/>
                  </a:lnTo>
                  <a:lnTo>
                    <a:pt x="27201" y="1104901"/>
                  </a:lnTo>
                  <a:lnTo>
                    <a:pt x="29972" y="1130301"/>
                  </a:lnTo>
                  <a:lnTo>
                    <a:pt x="31818" y="1155700"/>
                  </a:lnTo>
                  <a:lnTo>
                    <a:pt x="33049" y="1181100"/>
                  </a:lnTo>
                  <a:lnTo>
                    <a:pt x="34417" y="1231900"/>
                  </a:lnTo>
                  <a:lnTo>
                    <a:pt x="35025" y="1282700"/>
                  </a:lnTo>
                  <a:lnTo>
                    <a:pt x="36598" y="1308100"/>
                  </a:lnTo>
                  <a:lnTo>
                    <a:pt x="39059" y="1333500"/>
                  </a:lnTo>
                  <a:lnTo>
                    <a:pt x="42110" y="1358900"/>
                  </a:lnTo>
                  <a:lnTo>
                    <a:pt x="44144" y="1382888"/>
                  </a:lnTo>
                  <a:lnTo>
                    <a:pt x="45499" y="1405937"/>
                  </a:lnTo>
                  <a:lnTo>
                    <a:pt x="46404" y="1428357"/>
                  </a:lnTo>
                  <a:lnTo>
                    <a:pt x="48417" y="1451771"/>
                  </a:lnTo>
                  <a:lnTo>
                    <a:pt x="51171" y="1475847"/>
                  </a:lnTo>
                  <a:lnTo>
                    <a:pt x="54418" y="1500365"/>
                  </a:lnTo>
                  <a:lnTo>
                    <a:pt x="56582" y="1523765"/>
                  </a:lnTo>
                  <a:lnTo>
                    <a:pt x="58025" y="1546421"/>
                  </a:lnTo>
                  <a:lnTo>
                    <a:pt x="59629" y="1588998"/>
                  </a:lnTo>
                  <a:lnTo>
                    <a:pt x="60532" y="1644701"/>
                  </a:lnTo>
                  <a:lnTo>
                    <a:pt x="60912" y="1841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493784" y="3048000"/>
              <a:ext cx="43522" cy="1752601"/>
            </a:xfrm>
            <a:custGeom>
              <a:avLst/>
              <a:gdLst/>
              <a:ahLst/>
              <a:cxnLst/>
              <a:rect l="0" t="0" r="0" b="0"/>
              <a:pathLst>
                <a:path w="43522" h="1752601">
                  <a:moveTo>
                    <a:pt x="11916" y="0"/>
                  </a:moveTo>
                  <a:lnTo>
                    <a:pt x="5174" y="26967"/>
                  </a:lnTo>
                  <a:lnTo>
                    <a:pt x="3187" y="43378"/>
                  </a:lnTo>
                  <a:lnTo>
                    <a:pt x="1863" y="62785"/>
                  </a:lnTo>
                  <a:lnTo>
                    <a:pt x="981" y="84190"/>
                  </a:lnTo>
                  <a:lnTo>
                    <a:pt x="0" y="130551"/>
                  </a:lnTo>
                  <a:lnTo>
                    <a:pt x="975" y="176556"/>
                  </a:lnTo>
                  <a:lnTo>
                    <a:pt x="3211" y="196726"/>
                  </a:lnTo>
                  <a:lnTo>
                    <a:pt x="6113" y="215817"/>
                  </a:lnTo>
                  <a:lnTo>
                    <a:pt x="8047" y="234189"/>
                  </a:lnTo>
                  <a:lnTo>
                    <a:pt x="9337" y="252081"/>
                  </a:lnTo>
                  <a:lnTo>
                    <a:pt x="10196" y="269654"/>
                  </a:lnTo>
                  <a:lnTo>
                    <a:pt x="11151" y="307994"/>
                  </a:lnTo>
                  <a:lnTo>
                    <a:pt x="11406" y="328096"/>
                  </a:lnTo>
                  <a:lnTo>
                    <a:pt x="12987" y="348553"/>
                  </a:lnTo>
                  <a:lnTo>
                    <a:pt x="15452" y="369246"/>
                  </a:lnTo>
                  <a:lnTo>
                    <a:pt x="18507" y="390097"/>
                  </a:lnTo>
                  <a:lnTo>
                    <a:pt x="20543" y="411053"/>
                  </a:lnTo>
                  <a:lnTo>
                    <a:pt x="21901" y="432080"/>
                  </a:lnTo>
                  <a:lnTo>
                    <a:pt x="22806" y="453153"/>
                  </a:lnTo>
                  <a:lnTo>
                    <a:pt x="23812" y="499146"/>
                  </a:lnTo>
                  <a:lnTo>
                    <a:pt x="24079" y="523264"/>
                  </a:lnTo>
                  <a:lnTo>
                    <a:pt x="25669" y="546398"/>
                  </a:lnTo>
                  <a:lnTo>
                    <a:pt x="28141" y="568876"/>
                  </a:lnTo>
                  <a:lnTo>
                    <a:pt x="31199" y="590917"/>
                  </a:lnTo>
                  <a:lnTo>
                    <a:pt x="33237" y="614078"/>
                  </a:lnTo>
                  <a:lnTo>
                    <a:pt x="34597" y="637985"/>
                  </a:lnTo>
                  <a:lnTo>
                    <a:pt x="35503" y="662390"/>
                  </a:lnTo>
                  <a:lnTo>
                    <a:pt x="37519" y="687127"/>
                  </a:lnTo>
                  <a:lnTo>
                    <a:pt x="40273" y="712084"/>
                  </a:lnTo>
                  <a:lnTo>
                    <a:pt x="43521" y="737189"/>
                  </a:lnTo>
                  <a:lnTo>
                    <a:pt x="41452" y="763804"/>
                  </a:lnTo>
                  <a:lnTo>
                    <a:pt x="35840" y="791425"/>
                  </a:lnTo>
                  <a:lnTo>
                    <a:pt x="27865" y="819717"/>
                  </a:lnTo>
                  <a:lnTo>
                    <a:pt x="22548" y="847044"/>
                  </a:lnTo>
                  <a:lnTo>
                    <a:pt x="19004" y="873729"/>
                  </a:lnTo>
                  <a:lnTo>
                    <a:pt x="16642" y="899986"/>
                  </a:lnTo>
                  <a:lnTo>
                    <a:pt x="15066" y="925957"/>
                  </a:lnTo>
                  <a:lnTo>
                    <a:pt x="13315" y="977392"/>
                  </a:lnTo>
                  <a:lnTo>
                    <a:pt x="14260" y="1002961"/>
                  </a:lnTo>
                  <a:lnTo>
                    <a:pt x="16301" y="1028474"/>
                  </a:lnTo>
                  <a:lnTo>
                    <a:pt x="19072" y="1053949"/>
                  </a:lnTo>
                  <a:lnTo>
                    <a:pt x="20920" y="1079399"/>
                  </a:lnTo>
                  <a:lnTo>
                    <a:pt x="22151" y="1104833"/>
                  </a:lnTo>
                  <a:lnTo>
                    <a:pt x="23520" y="1155670"/>
                  </a:lnTo>
                  <a:lnTo>
                    <a:pt x="24129" y="1206486"/>
                  </a:lnTo>
                  <a:lnTo>
                    <a:pt x="25702" y="1231891"/>
                  </a:lnTo>
                  <a:lnTo>
                    <a:pt x="28162" y="1257294"/>
                  </a:lnTo>
                  <a:lnTo>
                    <a:pt x="31213" y="1282696"/>
                  </a:lnTo>
                  <a:lnTo>
                    <a:pt x="33248" y="1308097"/>
                  </a:lnTo>
                  <a:lnTo>
                    <a:pt x="34603" y="1333498"/>
                  </a:lnTo>
                  <a:lnTo>
                    <a:pt x="36110" y="1382888"/>
                  </a:lnTo>
                  <a:lnTo>
                    <a:pt x="37157" y="1493623"/>
                  </a:lnTo>
                  <a:lnTo>
                    <a:pt x="37316" y="1752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7150100" y="31242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5958" y="26967"/>
                  </a:lnTo>
                  <a:lnTo>
                    <a:pt x="3971" y="40556"/>
                  </a:lnTo>
                  <a:lnTo>
                    <a:pt x="2647" y="55259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7099300" y="3695700"/>
              <a:ext cx="76201" cy="1155701"/>
            </a:xfrm>
            <a:custGeom>
              <a:avLst/>
              <a:gdLst/>
              <a:ahLst/>
              <a:cxnLst/>
              <a:rect l="0" t="0" r="0" b="0"/>
              <a:pathLst>
                <a:path w="76201" h="1155701">
                  <a:moveTo>
                    <a:pt x="76200" y="0"/>
                  </a:moveTo>
                  <a:lnTo>
                    <a:pt x="69458" y="47194"/>
                  </a:lnTo>
                  <a:lnTo>
                    <a:pt x="67471" y="72384"/>
                  </a:lnTo>
                  <a:lnTo>
                    <a:pt x="66147" y="100467"/>
                  </a:lnTo>
                  <a:lnTo>
                    <a:pt x="65265" y="130478"/>
                  </a:lnTo>
                  <a:lnTo>
                    <a:pt x="60443" y="158952"/>
                  </a:lnTo>
                  <a:lnTo>
                    <a:pt x="52995" y="186401"/>
                  </a:lnTo>
                  <a:lnTo>
                    <a:pt x="43797" y="213167"/>
                  </a:lnTo>
                  <a:lnTo>
                    <a:pt x="37665" y="239478"/>
                  </a:lnTo>
                  <a:lnTo>
                    <a:pt x="33576" y="265485"/>
                  </a:lnTo>
                  <a:lnTo>
                    <a:pt x="30850" y="291290"/>
                  </a:lnTo>
                  <a:lnTo>
                    <a:pt x="29033" y="316960"/>
                  </a:lnTo>
                  <a:lnTo>
                    <a:pt x="27822" y="342540"/>
                  </a:lnTo>
                  <a:lnTo>
                    <a:pt x="26476" y="393540"/>
                  </a:lnTo>
                  <a:lnTo>
                    <a:pt x="25878" y="444429"/>
                  </a:lnTo>
                  <a:lnTo>
                    <a:pt x="24307" y="471263"/>
                  </a:lnTo>
                  <a:lnTo>
                    <a:pt x="21849" y="499031"/>
                  </a:lnTo>
                  <a:lnTo>
                    <a:pt x="18799" y="527420"/>
                  </a:lnTo>
                  <a:lnTo>
                    <a:pt x="16766" y="554813"/>
                  </a:lnTo>
                  <a:lnTo>
                    <a:pt x="15411" y="581542"/>
                  </a:lnTo>
                  <a:lnTo>
                    <a:pt x="13905" y="633819"/>
                  </a:lnTo>
                  <a:lnTo>
                    <a:pt x="13235" y="685275"/>
                  </a:lnTo>
                  <a:lnTo>
                    <a:pt x="11645" y="710850"/>
                  </a:lnTo>
                  <a:lnTo>
                    <a:pt x="9174" y="736366"/>
                  </a:lnTo>
                  <a:lnTo>
                    <a:pt x="6116" y="761844"/>
                  </a:lnTo>
                  <a:lnTo>
                    <a:pt x="4078" y="785885"/>
                  </a:lnTo>
                  <a:lnTo>
                    <a:pt x="2718" y="808968"/>
                  </a:lnTo>
                  <a:lnTo>
                    <a:pt x="1208" y="853430"/>
                  </a:lnTo>
                  <a:lnTo>
                    <a:pt x="238" y="939463"/>
                  </a:lnTo>
                  <a:lnTo>
                    <a:pt x="0" y="1155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769100" y="3022600"/>
              <a:ext cx="165101" cy="1930401"/>
            </a:xfrm>
            <a:custGeom>
              <a:avLst/>
              <a:gdLst/>
              <a:ahLst/>
              <a:cxnLst/>
              <a:rect l="0" t="0" r="0" b="0"/>
              <a:pathLst>
                <a:path w="165101" h="1930401">
                  <a:moveTo>
                    <a:pt x="165100" y="0"/>
                  </a:moveTo>
                  <a:lnTo>
                    <a:pt x="165100" y="77448"/>
                  </a:lnTo>
                  <a:lnTo>
                    <a:pt x="161337" y="116736"/>
                  </a:lnTo>
                  <a:lnTo>
                    <a:pt x="156371" y="159127"/>
                  </a:lnTo>
                  <a:lnTo>
                    <a:pt x="154165" y="206189"/>
                  </a:lnTo>
                  <a:lnTo>
                    <a:pt x="152923" y="266801"/>
                  </a:lnTo>
                  <a:lnTo>
                    <a:pt x="152555" y="340735"/>
                  </a:lnTo>
                  <a:lnTo>
                    <a:pt x="148706" y="385212"/>
                  </a:lnTo>
                  <a:lnTo>
                    <a:pt x="143702" y="425205"/>
                  </a:lnTo>
                  <a:lnTo>
                    <a:pt x="141478" y="466498"/>
                  </a:lnTo>
                  <a:lnTo>
                    <a:pt x="140227" y="522671"/>
                  </a:lnTo>
                  <a:lnTo>
                    <a:pt x="139855" y="581804"/>
                  </a:lnTo>
                  <a:lnTo>
                    <a:pt x="136006" y="623117"/>
                  </a:lnTo>
                  <a:lnTo>
                    <a:pt x="131002" y="664996"/>
                  </a:lnTo>
                  <a:lnTo>
                    <a:pt x="128778" y="707128"/>
                  </a:lnTo>
                  <a:lnTo>
                    <a:pt x="127790" y="749371"/>
                  </a:lnTo>
                  <a:lnTo>
                    <a:pt x="127155" y="833980"/>
                  </a:lnTo>
                  <a:lnTo>
                    <a:pt x="124281" y="856553"/>
                  </a:lnTo>
                  <a:lnTo>
                    <a:pt x="119543" y="880069"/>
                  </a:lnTo>
                  <a:lnTo>
                    <a:pt x="108163" y="927363"/>
                  </a:lnTo>
                  <a:lnTo>
                    <a:pt x="98402" y="971902"/>
                  </a:lnTo>
                  <a:lnTo>
                    <a:pt x="95235" y="995068"/>
                  </a:lnTo>
                  <a:lnTo>
                    <a:pt x="89365" y="1066712"/>
                  </a:lnTo>
                  <a:lnTo>
                    <a:pt x="86388" y="1089319"/>
                  </a:lnTo>
                  <a:lnTo>
                    <a:pt x="82992" y="1111446"/>
                  </a:lnTo>
                  <a:lnTo>
                    <a:pt x="79218" y="1158609"/>
                  </a:lnTo>
                  <a:lnTo>
                    <a:pt x="76130" y="1207792"/>
                  </a:lnTo>
                  <a:lnTo>
                    <a:pt x="73331" y="1232761"/>
                  </a:lnTo>
                  <a:lnTo>
                    <a:pt x="70054" y="1257874"/>
                  </a:lnTo>
                  <a:lnTo>
                    <a:pt x="66413" y="1308355"/>
                  </a:lnTo>
                  <a:lnTo>
                    <a:pt x="63383" y="1359013"/>
                  </a:lnTo>
                  <a:lnTo>
                    <a:pt x="60600" y="1384375"/>
                  </a:lnTo>
                  <a:lnTo>
                    <a:pt x="57332" y="1409750"/>
                  </a:lnTo>
                  <a:lnTo>
                    <a:pt x="53703" y="1456759"/>
                  </a:lnTo>
                  <a:lnTo>
                    <a:pt x="50679" y="1502581"/>
                  </a:lnTo>
                  <a:lnTo>
                    <a:pt x="47897" y="1526654"/>
                  </a:lnTo>
                  <a:lnTo>
                    <a:pt x="44631" y="1551170"/>
                  </a:lnTo>
                  <a:lnTo>
                    <a:pt x="41002" y="1597223"/>
                  </a:lnTo>
                  <a:lnTo>
                    <a:pt x="37979" y="1641210"/>
                  </a:lnTo>
                  <a:lnTo>
                    <a:pt x="35197" y="1662817"/>
                  </a:lnTo>
                  <a:lnTo>
                    <a:pt x="31931" y="1684278"/>
                  </a:lnTo>
                  <a:lnTo>
                    <a:pt x="25279" y="1759278"/>
                  </a:lnTo>
                  <a:lnTo>
                    <a:pt x="22497" y="1776807"/>
                  </a:lnTo>
                  <a:lnTo>
                    <a:pt x="19231" y="1794138"/>
                  </a:lnTo>
                  <a:lnTo>
                    <a:pt x="12579" y="1861098"/>
                  </a:lnTo>
                  <a:lnTo>
                    <a:pt x="0" y="1930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642100" y="2971800"/>
              <a:ext cx="60777" cy="1993901"/>
            </a:xfrm>
            <a:custGeom>
              <a:avLst/>
              <a:gdLst/>
              <a:ahLst/>
              <a:cxnLst/>
              <a:rect l="0" t="0" r="0" b="0"/>
              <a:pathLst>
                <a:path w="60777" h="1993901">
                  <a:moveTo>
                    <a:pt x="0" y="0"/>
                  </a:moveTo>
                  <a:lnTo>
                    <a:pt x="6741" y="20225"/>
                  </a:lnTo>
                  <a:lnTo>
                    <a:pt x="8728" y="31828"/>
                  </a:lnTo>
                  <a:lnTo>
                    <a:pt x="10052" y="45207"/>
                  </a:lnTo>
                  <a:lnTo>
                    <a:pt x="10934" y="59771"/>
                  </a:lnTo>
                  <a:lnTo>
                    <a:pt x="12934" y="77947"/>
                  </a:lnTo>
                  <a:lnTo>
                    <a:pt x="18919" y="120721"/>
                  </a:lnTo>
                  <a:lnTo>
                    <a:pt x="21079" y="143980"/>
                  </a:lnTo>
                  <a:lnTo>
                    <a:pt x="22519" y="167953"/>
                  </a:lnTo>
                  <a:lnTo>
                    <a:pt x="24120" y="217168"/>
                  </a:lnTo>
                  <a:lnTo>
                    <a:pt x="25287" y="348133"/>
                  </a:lnTo>
                  <a:lnTo>
                    <a:pt x="26777" y="402619"/>
                  </a:lnTo>
                  <a:lnTo>
                    <a:pt x="29140" y="422224"/>
                  </a:lnTo>
                  <a:lnTo>
                    <a:pt x="32127" y="442349"/>
                  </a:lnTo>
                  <a:lnTo>
                    <a:pt x="34118" y="461410"/>
                  </a:lnTo>
                  <a:lnTo>
                    <a:pt x="35445" y="479762"/>
                  </a:lnTo>
                  <a:lnTo>
                    <a:pt x="36330" y="497641"/>
                  </a:lnTo>
                  <a:lnTo>
                    <a:pt x="38330" y="516616"/>
                  </a:lnTo>
                  <a:lnTo>
                    <a:pt x="41076" y="536322"/>
                  </a:lnTo>
                  <a:lnTo>
                    <a:pt x="44317" y="556514"/>
                  </a:lnTo>
                  <a:lnTo>
                    <a:pt x="46478" y="577032"/>
                  </a:lnTo>
                  <a:lnTo>
                    <a:pt x="47919" y="597765"/>
                  </a:lnTo>
                  <a:lnTo>
                    <a:pt x="49519" y="639617"/>
                  </a:lnTo>
                  <a:lnTo>
                    <a:pt x="50231" y="681737"/>
                  </a:lnTo>
                  <a:lnTo>
                    <a:pt x="51831" y="704258"/>
                  </a:lnTo>
                  <a:lnTo>
                    <a:pt x="54309" y="727738"/>
                  </a:lnTo>
                  <a:lnTo>
                    <a:pt x="57373" y="751859"/>
                  </a:lnTo>
                  <a:lnTo>
                    <a:pt x="59415" y="776406"/>
                  </a:lnTo>
                  <a:lnTo>
                    <a:pt x="60776" y="801237"/>
                  </a:lnTo>
                  <a:lnTo>
                    <a:pt x="59467" y="851405"/>
                  </a:lnTo>
                  <a:lnTo>
                    <a:pt x="55167" y="876636"/>
                  </a:lnTo>
                  <a:lnTo>
                    <a:pt x="49478" y="901924"/>
                  </a:lnTo>
                  <a:lnTo>
                    <a:pt x="47096" y="927249"/>
                  </a:lnTo>
                  <a:lnTo>
                    <a:pt x="48213" y="977966"/>
                  </a:lnTo>
                  <a:lnTo>
                    <a:pt x="49650" y="1028729"/>
                  </a:lnTo>
                  <a:lnTo>
                    <a:pt x="50572" y="1130305"/>
                  </a:lnTo>
                  <a:lnTo>
                    <a:pt x="49237" y="1155703"/>
                  </a:lnTo>
                  <a:lnTo>
                    <a:pt x="46935" y="1181102"/>
                  </a:lnTo>
                  <a:lnTo>
                    <a:pt x="43990" y="1206501"/>
                  </a:lnTo>
                  <a:lnTo>
                    <a:pt x="42026" y="1231901"/>
                  </a:lnTo>
                  <a:lnTo>
                    <a:pt x="40718" y="1257300"/>
                  </a:lnTo>
                  <a:lnTo>
                    <a:pt x="39263" y="1308100"/>
                  </a:lnTo>
                  <a:lnTo>
                    <a:pt x="38617" y="1358900"/>
                  </a:lnTo>
                  <a:lnTo>
                    <a:pt x="37033" y="1385711"/>
                  </a:lnTo>
                  <a:lnTo>
                    <a:pt x="34566" y="1413462"/>
                  </a:lnTo>
                  <a:lnTo>
                    <a:pt x="31511" y="1441842"/>
                  </a:lnTo>
                  <a:lnTo>
                    <a:pt x="29474" y="1469228"/>
                  </a:lnTo>
                  <a:lnTo>
                    <a:pt x="28116" y="1495952"/>
                  </a:lnTo>
                  <a:lnTo>
                    <a:pt x="27210" y="1522234"/>
                  </a:lnTo>
                  <a:lnTo>
                    <a:pt x="25196" y="1546812"/>
                  </a:lnTo>
                  <a:lnTo>
                    <a:pt x="22442" y="1570252"/>
                  </a:lnTo>
                  <a:lnTo>
                    <a:pt x="19194" y="1592934"/>
                  </a:lnTo>
                  <a:lnTo>
                    <a:pt x="17029" y="1616523"/>
                  </a:lnTo>
                  <a:lnTo>
                    <a:pt x="15586" y="1640715"/>
                  </a:lnTo>
                  <a:lnTo>
                    <a:pt x="14623" y="1665310"/>
                  </a:lnTo>
                  <a:lnTo>
                    <a:pt x="12571" y="1688762"/>
                  </a:lnTo>
                  <a:lnTo>
                    <a:pt x="9792" y="1711452"/>
                  </a:lnTo>
                  <a:lnTo>
                    <a:pt x="6528" y="1733635"/>
                  </a:lnTo>
                  <a:lnTo>
                    <a:pt x="4352" y="1754067"/>
                  </a:lnTo>
                  <a:lnTo>
                    <a:pt x="2901" y="1773334"/>
                  </a:lnTo>
                  <a:lnTo>
                    <a:pt x="1289" y="1809793"/>
                  </a:lnTo>
                  <a:lnTo>
                    <a:pt x="382" y="1864874"/>
                  </a:lnTo>
                  <a:lnTo>
                    <a:pt x="0" y="1993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6337300" y="3022600"/>
              <a:ext cx="101073" cy="2006601"/>
            </a:xfrm>
            <a:custGeom>
              <a:avLst/>
              <a:gdLst/>
              <a:ahLst/>
              <a:cxnLst/>
              <a:rect l="0" t="0" r="0" b="0"/>
              <a:pathLst>
                <a:path w="101073" h="2006601">
                  <a:moveTo>
                    <a:pt x="88900" y="0"/>
                  </a:moveTo>
                  <a:lnTo>
                    <a:pt x="82158" y="20225"/>
                  </a:lnTo>
                  <a:lnTo>
                    <a:pt x="80172" y="31828"/>
                  </a:lnTo>
                  <a:lnTo>
                    <a:pt x="77376" y="77947"/>
                  </a:lnTo>
                  <a:lnTo>
                    <a:pt x="76432" y="160428"/>
                  </a:lnTo>
                  <a:lnTo>
                    <a:pt x="76204" y="383059"/>
                  </a:lnTo>
                  <a:lnTo>
                    <a:pt x="77613" y="402128"/>
                  </a:lnTo>
                  <a:lnTo>
                    <a:pt x="79964" y="421897"/>
                  </a:lnTo>
                  <a:lnTo>
                    <a:pt x="82943" y="442131"/>
                  </a:lnTo>
                  <a:lnTo>
                    <a:pt x="84928" y="461265"/>
                  </a:lnTo>
                  <a:lnTo>
                    <a:pt x="87723" y="516573"/>
                  </a:lnTo>
                  <a:lnTo>
                    <a:pt x="88551" y="578430"/>
                  </a:lnTo>
                  <a:lnTo>
                    <a:pt x="88745" y="625380"/>
                  </a:lnTo>
                  <a:lnTo>
                    <a:pt x="90208" y="648342"/>
                  </a:lnTo>
                  <a:lnTo>
                    <a:pt x="92593" y="670705"/>
                  </a:lnTo>
                  <a:lnTo>
                    <a:pt x="95595" y="692670"/>
                  </a:lnTo>
                  <a:lnTo>
                    <a:pt x="97597" y="715780"/>
                  </a:lnTo>
                  <a:lnTo>
                    <a:pt x="99821" y="764035"/>
                  </a:lnTo>
                  <a:lnTo>
                    <a:pt x="101072" y="832061"/>
                  </a:lnTo>
                  <a:lnTo>
                    <a:pt x="98426" y="853862"/>
                  </a:lnTo>
                  <a:lnTo>
                    <a:pt x="93839" y="875453"/>
                  </a:lnTo>
                  <a:lnTo>
                    <a:pt x="87959" y="896902"/>
                  </a:lnTo>
                  <a:lnTo>
                    <a:pt x="84039" y="919667"/>
                  </a:lnTo>
                  <a:lnTo>
                    <a:pt x="81426" y="943311"/>
                  </a:lnTo>
                  <a:lnTo>
                    <a:pt x="78522" y="990749"/>
                  </a:lnTo>
                  <a:lnTo>
                    <a:pt x="77232" y="1035351"/>
                  </a:lnTo>
                  <a:lnTo>
                    <a:pt x="76505" y="1106870"/>
                  </a:lnTo>
                  <a:lnTo>
                    <a:pt x="74992" y="1130202"/>
                  </a:lnTo>
                  <a:lnTo>
                    <a:pt x="72573" y="1152812"/>
                  </a:lnTo>
                  <a:lnTo>
                    <a:pt x="69548" y="1174941"/>
                  </a:lnTo>
                  <a:lnTo>
                    <a:pt x="67532" y="1198161"/>
                  </a:lnTo>
                  <a:lnTo>
                    <a:pt x="65292" y="1246538"/>
                  </a:lnTo>
                  <a:lnTo>
                    <a:pt x="64030" y="1314632"/>
                  </a:lnTo>
                  <a:lnTo>
                    <a:pt x="63657" y="1386235"/>
                  </a:lnTo>
                  <a:lnTo>
                    <a:pt x="62193" y="1409579"/>
                  </a:lnTo>
                  <a:lnTo>
                    <a:pt x="59806" y="1432197"/>
                  </a:lnTo>
                  <a:lnTo>
                    <a:pt x="56804" y="1454331"/>
                  </a:lnTo>
                  <a:lnTo>
                    <a:pt x="54802" y="1474732"/>
                  </a:lnTo>
                  <a:lnTo>
                    <a:pt x="51985" y="1531823"/>
                  </a:lnTo>
                  <a:lnTo>
                    <a:pt x="49740" y="1591385"/>
                  </a:lnTo>
                  <a:lnTo>
                    <a:pt x="47271" y="1609846"/>
                  </a:lnTo>
                  <a:lnTo>
                    <a:pt x="44214" y="1627797"/>
                  </a:lnTo>
                  <a:lnTo>
                    <a:pt x="42176" y="1645409"/>
                  </a:lnTo>
                  <a:lnTo>
                    <a:pt x="39911" y="1680030"/>
                  </a:lnTo>
                  <a:lnTo>
                    <a:pt x="37896" y="1695753"/>
                  </a:lnTo>
                  <a:lnTo>
                    <a:pt x="35142" y="1710468"/>
                  </a:lnTo>
                  <a:lnTo>
                    <a:pt x="31894" y="1724512"/>
                  </a:lnTo>
                  <a:lnTo>
                    <a:pt x="29729" y="1739519"/>
                  </a:lnTo>
                  <a:lnTo>
                    <a:pt x="27324" y="1771245"/>
                  </a:lnTo>
                  <a:lnTo>
                    <a:pt x="25271" y="1789019"/>
                  </a:lnTo>
                  <a:lnTo>
                    <a:pt x="22492" y="1807924"/>
                  </a:lnTo>
                  <a:lnTo>
                    <a:pt x="19228" y="1827582"/>
                  </a:lnTo>
                  <a:lnTo>
                    <a:pt x="17052" y="1847744"/>
                  </a:lnTo>
                  <a:lnTo>
                    <a:pt x="14634" y="1888960"/>
                  </a:lnTo>
                  <a:lnTo>
                    <a:pt x="12578" y="1908418"/>
                  </a:lnTo>
                  <a:lnTo>
                    <a:pt x="9796" y="1927034"/>
                  </a:lnTo>
                  <a:lnTo>
                    <a:pt x="0" y="2006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6146800" y="3022600"/>
              <a:ext cx="62927" cy="2019301"/>
            </a:xfrm>
            <a:custGeom>
              <a:avLst/>
              <a:gdLst/>
              <a:ahLst/>
              <a:cxnLst/>
              <a:rect l="0" t="0" r="0" b="0"/>
              <a:pathLst>
                <a:path w="62927" h="2019301">
                  <a:moveTo>
                    <a:pt x="0" y="0"/>
                  </a:moveTo>
                  <a:lnTo>
                    <a:pt x="0" y="106059"/>
                  </a:lnTo>
                  <a:lnTo>
                    <a:pt x="1411" y="125739"/>
                  </a:lnTo>
                  <a:lnTo>
                    <a:pt x="3762" y="143093"/>
                  </a:lnTo>
                  <a:lnTo>
                    <a:pt x="6741" y="158895"/>
                  </a:lnTo>
                  <a:lnTo>
                    <a:pt x="8727" y="175074"/>
                  </a:lnTo>
                  <a:lnTo>
                    <a:pt x="10052" y="191505"/>
                  </a:lnTo>
                  <a:lnTo>
                    <a:pt x="11915" y="241598"/>
                  </a:lnTo>
                  <a:lnTo>
                    <a:pt x="13762" y="276710"/>
                  </a:lnTo>
                  <a:lnTo>
                    <a:pt x="16230" y="295951"/>
                  </a:lnTo>
                  <a:lnTo>
                    <a:pt x="19287" y="315834"/>
                  </a:lnTo>
                  <a:lnTo>
                    <a:pt x="22735" y="334733"/>
                  </a:lnTo>
                  <a:lnTo>
                    <a:pt x="26446" y="352978"/>
                  </a:lnTo>
                  <a:lnTo>
                    <a:pt x="30330" y="370785"/>
                  </a:lnTo>
                  <a:lnTo>
                    <a:pt x="32920" y="391123"/>
                  </a:lnTo>
                  <a:lnTo>
                    <a:pt x="34646" y="413149"/>
                  </a:lnTo>
                  <a:lnTo>
                    <a:pt x="35797" y="436299"/>
                  </a:lnTo>
                  <a:lnTo>
                    <a:pt x="37976" y="460199"/>
                  </a:lnTo>
                  <a:lnTo>
                    <a:pt x="40839" y="484599"/>
                  </a:lnTo>
                  <a:lnTo>
                    <a:pt x="44159" y="509333"/>
                  </a:lnTo>
                  <a:lnTo>
                    <a:pt x="46373" y="534288"/>
                  </a:lnTo>
                  <a:lnTo>
                    <a:pt x="47849" y="559392"/>
                  </a:lnTo>
                  <a:lnTo>
                    <a:pt x="48832" y="584594"/>
                  </a:lnTo>
                  <a:lnTo>
                    <a:pt x="50899" y="609863"/>
                  </a:lnTo>
                  <a:lnTo>
                    <a:pt x="53688" y="635175"/>
                  </a:lnTo>
                  <a:lnTo>
                    <a:pt x="56958" y="660517"/>
                  </a:lnTo>
                  <a:lnTo>
                    <a:pt x="59139" y="685877"/>
                  </a:lnTo>
                  <a:lnTo>
                    <a:pt x="60593" y="711251"/>
                  </a:lnTo>
                  <a:lnTo>
                    <a:pt x="62207" y="762023"/>
                  </a:lnTo>
                  <a:lnTo>
                    <a:pt x="62926" y="812810"/>
                  </a:lnTo>
                  <a:lnTo>
                    <a:pt x="61705" y="838206"/>
                  </a:lnTo>
                  <a:lnTo>
                    <a:pt x="59481" y="863604"/>
                  </a:lnTo>
                  <a:lnTo>
                    <a:pt x="56587" y="889003"/>
                  </a:lnTo>
                  <a:lnTo>
                    <a:pt x="54658" y="914401"/>
                  </a:lnTo>
                  <a:lnTo>
                    <a:pt x="53371" y="939801"/>
                  </a:lnTo>
                  <a:lnTo>
                    <a:pt x="51943" y="992011"/>
                  </a:lnTo>
                  <a:lnTo>
                    <a:pt x="50844" y="1212719"/>
                  </a:lnTo>
                  <a:lnTo>
                    <a:pt x="49418" y="1240279"/>
                  </a:lnTo>
                  <a:lnTo>
                    <a:pt x="47056" y="1267119"/>
                  </a:lnTo>
                  <a:lnTo>
                    <a:pt x="44070" y="1293479"/>
                  </a:lnTo>
                  <a:lnTo>
                    <a:pt x="42080" y="1319519"/>
                  </a:lnTo>
                  <a:lnTo>
                    <a:pt x="40754" y="1345346"/>
                  </a:lnTo>
                  <a:lnTo>
                    <a:pt x="39279" y="1396620"/>
                  </a:lnTo>
                  <a:lnTo>
                    <a:pt x="38623" y="1447631"/>
                  </a:lnTo>
                  <a:lnTo>
                    <a:pt x="37038" y="1473087"/>
                  </a:lnTo>
                  <a:lnTo>
                    <a:pt x="34569" y="1498525"/>
                  </a:lnTo>
                  <a:lnTo>
                    <a:pt x="31513" y="1523950"/>
                  </a:lnTo>
                  <a:lnTo>
                    <a:pt x="29475" y="1547955"/>
                  </a:lnTo>
                  <a:lnTo>
                    <a:pt x="28116" y="1571014"/>
                  </a:lnTo>
                  <a:lnTo>
                    <a:pt x="27211" y="1593443"/>
                  </a:lnTo>
                  <a:lnTo>
                    <a:pt x="25196" y="1615451"/>
                  </a:lnTo>
                  <a:lnTo>
                    <a:pt x="22442" y="1637178"/>
                  </a:lnTo>
                  <a:lnTo>
                    <a:pt x="19194" y="1658718"/>
                  </a:lnTo>
                  <a:lnTo>
                    <a:pt x="17029" y="1680135"/>
                  </a:lnTo>
                  <a:lnTo>
                    <a:pt x="15586" y="1701467"/>
                  </a:lnTo>
                  <a:lnTo>
                    <a:pt x="13982" y="1742574"/>
                  </a:lnTo>
                  <a:lnTo>
                    <a:pt x="13080" y="1797450"/>
                  </a:lnTo>
                  <a:lnTo>
                    <a:pt x="12700" y="2019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5816600" y="3022600"/>
              <a:ext cx="165101" cy="1930401"/>
            </a:xfrm>
            <a:custGeom>
              <a:avLst/>
              <a:gdLst/>
              <a:ahLst/>
              <a:cxnLst/>
              <a:rect l="0" t="0" r="0" b="0"/>
              <a:pathLst>
                <a:path w="165101" h="1930401">
                  <a:moveTo>
                    <a:pt x="0" y="0"/>
                  </a:moveTo>
                  <a:lnTo>
                    <a:pt x="1411" y="52106"/>
                  </a:lnTo>
                  <a:lnTo>
                    <a:pt x="3762" y="72837"/>
                  </a:lnTo>
                  <a:lnTo>
                    <a:pt x="17676" y="173686"/>
                  </a:lnTo>
                  <a:lnTo>
                    <a:pt x="21662" y="197635"/>
                  </a:lnTo>
                  <a:lnTo>
                    <a:pt x="25730" y="219245"/>
                  </a:lnTo>
                  <a:lnTo>
                    <a:pt x="34013" y="258309"/>
                  </a:lnTo>
                  <a:lnTo>
                    <a:pt x="50829" y="333141"/>
                  </a:lnTo>
                  <a:lnTo>
                    <a:pt x="55052" y="353327"/>
                  </a:lnTo>
                  <a:lnTo>
                    <a:pt x="63508" y="398334"/>
                  </a:lnTo>
                  <a:lnTo>
                    <a:pt x="76202" y="467510"/>
                  </a:lnTo>
                  <a:lnTo>
                    <a:pt x="84667" y="512582"/>
                  </a:lnTo>
                  <a:lnTo>
                    <a:pt x="118533" y="711378"/>
                  </a:lnTo>
                  <a:lnTo>
                    <a:pt x="123237" y="762079"/>
                  </a:lnTo>
                  <a:lnTo>
                    <a:pt x="125327" y="814246"/>
                  </a:lnTo>
                  <a:lnTo>
                    <a:pt x="126256" y="870357"/>
                  </a:lnTo>
                  <a:lnTo>
                    <a:pt x="130432" y="924459"/>
                  </a:lnTo>
                  <a:lnTo>
                    <a:pt x="135581" y="978137"/>
                  </a:lnTo>
                  <a:lnTo>
                    <a:pt x="137869" y="1034920"/>
                  </a:lnTo>
                  <a:lnTo>
                    <a:pt x="142649" y="1089320"/>
                  </a:lnTo>
                  <a:lnTo>
                    <a:pt x="145899" y="1115680"/>
                  </a:lnTo>
                  <a:lnTo>
                    <a:pt x="149511" y="1167546"/>
                  </a:lnTo>
                  <a:lnTo>
                    <a:pt x="152527" y="1220231"/>
                  </a:lnTo>
                  <a:lnTo>
                    <a:pt x="155306" y="1248110"/>
                  </a:lnTo>
                  <a:lnTo>
                    <a:pt x="158571" y="1276573"/>
                  </a:lnTo>
                  <a:lnTo>
                    <a:pt x="162198" y="1330776"/>
                  </a:lnTo>
                  <a:lnTo>
                    <a:pt x="163810" y="1384500"/>
                  </a:lnTo>
                  <a:lnTo>
                    <a:pt x="165049" y="1592887"/>
                  </a:lnTo>
                  <a:lnTo>
                    <a:pt x="165100" y="1930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562600" y="3048000"/>
              <a:ext cx="254001" cy="1943101"/>
            </a:xfrm>
            <a:custGeom>
              <a:avLst/>
              <a:gdLst/>
              <a:ahLst/>
              <a:cxnLst/>
              <a:rect l="0" t="0" r="0" b="0"/>
              <a:pathLst>
                <a:path w="254001" h="1943101">
                  <a:moveTo>
                    <a:pt x="0" y="0"/>
                  </a:moveTo>
                  <a:lnTo>
                    <a:pt x="1411" y="40556"/>
                  </a:lnTo>
                  <a:lnTo>
                    <a:pt x="8728" y="88059"/>
                  </a:lnTo>
                  <a:lnTo>
                    <a:pt x="12934" y="143370"/>
                  </a:lnTo>
                  <a:lnTo>
                    <a:pt x="18919" y="173786"/>
                  </a:lnTo>
                  <a:lnTo>
                    <a:pt x="23479" y="221452"/>
                  </a:lnTo>
                  <a:lnTo>
                    <a:pt x="28309" y="254586"/>
                  </a:lnTo>
                  <a:lnTo>
                    <a:pt x="35199" y="304973"/>
                  </a:lnTo>
                  <a:lnTo>
                    <a:pt x="41003" y="359414"/>
                  </a:lnTo>
                  <a:lnTo>
                    <a:pt x="47857" y="399628"/>
                  </a:lnTo>
                  <a:lnTo>
                    <a:pt x="55606" y="441020"/>
                  </a:lnTo>
                  <a:lnTo>
                    <a:pt x="59991" y="482934"/>
                  </a:lnTo>
                  <a:lnTo>
                    <a:pt x="63351" y="525082"/>
                  </a:lnTo>
                  <a:lnTo>
                    <a:pt x="69548" y="567332"/>
                  </a:lnTo>
                  <a:lnTo>
                    <a:pt x="105880" y="787622"/>
                  </a:lnTo>
                  <a:lnTo>
                    <a:pt x="110557" y="838298"/>
                  </a:lnTo>
                  <a:lnTo>
                    <a:pt x="114048" y="889043"/>
                  </a:lnTo>
                  <a:lnTo>
                    <a:pt x="120302" y="939819"/>
                  </a:lnTo>
                  <a:lnTo>
                    <a:pt x="131757" y="1016005"/>
                  </a:lnTo>
                  <a:lnTo>
                    <a:pt x="136169" y="1066802"/>
                  </a:lnTo>
                  <a:lnTo>
                    <a:pt x="139542" y="1117601"/>
                  </a:lnTo>
                  <a:lnTo>
                    <a:pt x="145744" y="1168400"/>
                  </a:lnTo>
                  <a:lnTo>
                    <a:pt x="157170" y="1244600"/>
                  </a:lnTo>
                  <a:lnTo>
                    <a:pt x="161575" y="1295400"/>
                  </a:lnTo>
                  <a:lnTo>
                    <a:pt x="164944" y="1344788"/>
                  </a:lnTo>
                  <a:lnTo>
                    <a:pt x="171145" y="1390257"/>
                  </a:lnTo>
                  <a:lnTo>
                    <a:pt x="178605" y="1433985"/>
                  </a:lnTo>
                  <a:lnTo>
                    <a:pt x="185213" y="1476937"/>
                  </a:lnTo>
                  <a:lnTo>
                    <a:pt x="188150" y="1519546"/>
                  </a:lnTo>
                  <a:lnTo>
                    <a:pt x="193218" y="1562002"/>
                  </a:lnTo>
                  <a:lnTo>
                    <a:pt x="200174" y="1602978"/>
                  </a:lnTo>
                  <a:lnTo>
                    <a:pt x="207970" y="1640005"/>
                  </a:lnTo>
                  <a:lnTo>
                    <a:pt x="213550" y="1692584"/>
                  </a:lnTo>
                  <a:lnTo>
                    <a:pt x="218618" y="1726867"/>
                  </a:lnTo>
                  <a:lnTo>
                    <a:pt x="225574" y="1763740"/>
                  </a:lnTo>
                  <a:lnTo>
                    <a:pt x="233370" y="1808351"/>
                  </a:lnTo>
                  <a:lnTo>
                    <a:pt x="241144" y="1884288"/>
                  </a:lnTo>
                  <a:lnTo>
                    <a:pt x="244018" y="1899659"/>
                  </a:lnTo>
                  <a:lnTo>
                    <a:pt x="254000" y="1943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7023100" y="2984500"/>
            <a:ext cx="977901" cy="2044701"/>
            <a:chOff x="7023100" y="2984500"/>
            <a:chExt cx="977901" cy="2044701"/>
          </a:xfrm>
        </p:grpSpPr>
        <p:sp>
          <p:nvSpPr>
            <p:cNvPr id="214" name="Freeform 213"/>
            <p:cNvSpPr/>
            <p:nvPr/>
          </p:nvSpPr>
          <p:spPr>
            <a:xfrm>
              <a:off x="7023100" y="3060700"/>
              <a:ext cx="177801" cy="1955801"/>
            </a:xfrm>
            <a:custGeom>
              <a:avLst/>
              <a:gdLst/>
              <a:ahLst/>
              <a:cxnLst/>
              <a:rect l="0" t="0" r="0" b="0"/>
              <a:pathLst>
                <a:path w="177801" h="1955801">
                  <a:moveTo>
                    <a:pt x="177800" y="0"/>
                  </a:moveTo>
                  <a:lnTo>
                    <a:pt x="171058" y="20225"/>
                  </a:lnTo>
                  <a:lnTo>
                    <a:pt x="166249" y="31828"/>
                  </a:lnTo>
                  <a:lnTo>
                    <a:pt x="160222" y="45207"/>
                  </a:lnTo>
                  <a:lnTo>
                    <a:pt x="153381" y="59771"/>
                  </a:lnTo>
                  <a:lnTo>
                    <a:pt x="148821" y="76536"/>
                  </a:lnTo>
                  <a:lnTo>
                    <a:pt x="143754" y="113979"/>
                  </a:lnTo>
                  <a:lnTo>
                    <a:pt x="140901" y="174725"/>
                  </a:lnTo>
                  <a:lnTo>
                    <a:pt x="136470" y="216415"/>
                  </a:lnTo>
                  <a:lnTo>
                    <a:pt x="131209" y="257051"/>
                  </a:lnTo>
                  <a:lnTo>
                    <a:pt x="128247" y="314484"/>
                  </a:lnTo>
                  <a:lnTo>
                    <a:pt x="127246" y="404550"/>
                  </a:lnTo>
                  <a:lnTo>
                    <a:pt x="127048" y="497443"/>
                  </a:lnTo>
                  <a:lnTo>
                    <a:pt x="123258" y="547052"/>
                  </a:lnTo>
                  <a:lnTo>
                    <a:pt x="118281" y="597323"/>
                  </a:lnTo>
                  <a:lnTo>
                    <a:pt x="116069" y="647887"/>
                  </a:lnTo>
                  <a:lnTo>
                    <a:pt x="114823" y="723955"/>
                  </a:lnTo>
                  <a:lnTo>
                    <a:pt x="110415" y="750748"/>
                  </a:lnTo>
                  <a:lnTo>
                    <a:pt x="103244" y="778487"/>
                  </a:lnTo>
                  <a:lnTo>
                    <a:pt x="94229" y="806858"/>
                  </a:lnTo>
                  <a:lnTo>
                    <a:pt x="88219" y="832827"/>
                  </a:lnTo>
                  <a:lnTo>
                    <a:pt x="84213" y="857196"/>
                  </a:lnTo>
                  <a:lnTo>
                    <a:pt x="81172" y="904498"/>
                  </a:lnTo>
                  <a:lnTo>
                    <a:pt x="84525" y="953743"/>
                  </a:lnTo>
                  <a:lnTo>
                    <a:pt x="86955" y="1000089"/>
                  </a:lnTo>
                  <a:lnTo>
                    <a:pt x="86624" y="1041384"/>
                  </a:lnTo>
                  <a:lnTo>
                    <a:pt x="81774" y="1073848"/>
                  </a:lnTo>
                  <a:lnTo>
                    <a:pt x="77851" y="1129409"/>
                  </a:lnTo>
                  <a:lnTo>
                    <a:pt x="76934" y="1173648"/>
                  </a:lnTo>
                  <a:lnTo>
                    <a:pt x="75114" y="1220121"/>
                  </a:lnTo>
                  <a:lnTo>
                    <a:pt x="69602" y="1264294"/>
                  </a:lnTo>
                  <a:lnTo>
                    <a:pt x="66213" y="1311208"/>
                  </a:lnTo>
                  <a:lnTo>
                    <a:pt x="63294" y="1356048"/>
                  </a:lnTo>
                  <a:lnTo>
                    <a:pt x="60540" y="1373932"/>
                  </a:lnTo>
                  <a:lnTo>
                    <a:pt x="55129" y="1407914"/>
                  </a:lnTo>
                  <a:lnTo>
                    <a:pt x="50671" y="1468123"/>
                  </a:lnTo>
                  <a:lnTo>
                    <a:pt x="47892" y="1490982"/>
                  </a:lnTo>
                  <a:lnTo>
                    <a:pt x="42452" y="1537547"/>
                  </a:lnTo>
                  <a:lnTo>
                    <a:pt x="40033" y="1581761"/>
                  </a:lnTo>
                  <a:lnTo>
                    <a:pt x="35196" y="1617405"/>
                  </a:lnTo>
                  <a:lnTo>
                    <a:pt x="29753" y="1651591"/>
                  </a:lnTo>
                  <a:lnTo>
                    <a:pt x="27335" y="1695007"/>
                  </a:lnTo>
                  <a:lnTo>
                    <a:pt x="22497" y="1731236"/>
                  </a:lnTo>
                  <a:lnTo>
                    <a:pt x="17053" y="1765682"/>
                  </a:lnTo>
                  <a:lnTo>
                    <a:pt x="14635" y="1809214"/>
                  </a:lnTo>
                  <a:lnTo>
                    <a:pt x="13559" y="1853021"/>
                  </a:lnTo>
                  <a:lnTo>
                    <a:pt x="9191" y="1909824"/>
                  </a:lnTo>
                  <a:lnTo>
                    <a:pt x="0" y="1955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7302500" y="3073400"/>
              <a:ext cx="48146" cy="1955801"/>
            </a:xfrm>
            <a:custGeom>
              <a:avLst/>
              <a:gdLst/>
              <a:ahLst/>
              <a:cxnLst/>
              <a:rect l="0" t="0" r="0" b="0"/>
              <a:pathLst>
                <a:path w="48146" h="1955801">
                  <a:moveTo>
                    <a:pt x="12700" y="0"/>
                  </a:moveTo>
                  <a:lnTo>
                    <a:pt x="19441" y="20225"/>
                  </a:lnTo>
                  <a:lnTo>
                    <a:pt x="21428" y="31828"/>
                  </a:lnTo>
                  <a:lnTo>
                    <a:pt x="22752" y="45207"/>
                  </a:lnTo>
                  <a:lnTo>
                    <a:pt x="24223" y="76536"/>
                  </a:lnTo>
                  <a:lnTo>
                    <a:pt x="25051" y="132430"/>
                  </a:lnTo>
                  <a:lnTo>
                    <a:pt x="25386" y="288491"/>
                  </a:lnTo>
                  <a:lnTo>
                    <a:pt x="26802" y="310861"/>
                  </a:lnTo>
                  <a:lnTo>
                    <a:pt x="29156" y="334240"/>
                  </a:lnTo>
                  <a:lnTo>
                    <a:pt x="32137" y="358294"/>
                  </a:lnTo>
                  <a:lnTo>
                    <a:pt x="34125" y="384207"/>
                  </a:lnTo>
                  <a:lnTo>
                    <a:pt x="35449" y="411360"/>
                  </a:lnTo>
                  <a:lnTo>
                    <a:pt x="36922" y="467871"/>
                  </a:lnTo>
                  <a:lnTo>
                    <a:pt x="38054" y="649789"/>
                  </a:lnTo>
                  <a:lnTo>
                    <a:pt x="39480" y="667437"/>
                  </a:lnTo>
                  <a:lnTo>
                    <a:pt x="41842" y="684846"/>
                  </a:lnTo>
                  <a:lnTo>
                    <a:pt x="44828" y="702098"/>
                  </a:lnTo>
                  <a:lnTo>
                    <a:pt x="46818" y="723476"/>
                  </a:lnTo>
                  <a:lnTo>
                    <a:pt x="48145" y="747606"/>
                  </a:lnTo>
                  <a:lnTo>
                    <a:pt x="46797" y="796525"/>
                  </a:lnTo>
                  <a:lnTo>
                    <a:pt x="42487" y="817472"/>
                  </a:lnTo>
                  <a:lnTo>
                    <a:pt x="36791" y="837081"/>
                  </a:lnTo>
                  <a:lnTo>
                    <a:pt x="32994" y="855798"/>
                  </a:lnTo>
                  <a:lnTo>
                    <a:pt x="30463" y="873921"/>
                  </a:lnTo>
                  <a:lnTo>
                    <a:pt x="28774" y="891647"/>
                  </a:lnTo>
                  <a:lnTo>
                    <a:pt x="27650" y="913342"/>
                  </a:lnTo>
                  <a:lnTo>
                    <a:pt x="26399" y="963789"/>
                  </a:lnTo>
                  <a:lnTo>
                    <a:pt x="25417" y="1177332"/>
                  </a:lnTo>
                  <a:lnTo>
                    <a:pt x="25400" y="1446817"/>
                  </a:lnTo>
                  <a:lnTo>
                    <a:pt x="23989" y="1468311"/>
                  </a:lnTo>
                  <a:lnTo>
                    <a:pt x="21637" y="1486874"/>
                  </a:lnTo>
                  <a:lnTo>
                    <a:pt x="18658" y="1503483"/>
                  </a:lnTo>
                  <a:lnTo>
                    <a:pt x="16671" y="1520199"/>
                  </a:lnTo>
                  <a:lnTo>
                    <a:pt x="15347" y="1536988"/>
                  </a:lnTo>
                  <a:lnTo>
                    <a:pt x="14465" y="1553825"/>
                  </a:lnTo>
                  <a:lnTo>
                    <a:pt x="12465" y="1573517"/>
                  </a:lnTo>
                  <a:lnTo>
                    <a:pt x="9721" y="1595111"/>
                  </a:lnTo>
                  <a:lnTo>
                    <a:pt x="6480" y="1617974"/>
                  </a:lnTo>
                  <a:lnTo>
                    <a:pt x="4320" y="1643093"/>
                  </a:lnTo>
                  <a:lnTo>
                    <a:pt x="2880" y="1669718"/>
                  </a:lnTo>
                  <a:lnTo>
                    <a:pt x="1279" y="1722819"/>
                  </a:lnTo>
                  <a:lnTo>
                    <a:pt x="168" y="1836132"/>
                  </a:lnTo>
                  <a:lnTo>
                    <a:pt x="0" y="1955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968150" y="2984500"/>
              <a:ext cx="32851" cy="2019301"/>
            </a:xfrm>
            <a:custGeom>
              <a:avLst/>
              <a:gdLst/>
              <a:ahLst/>
              <a:cxnLst/>
              <a:rect l="0" t="0" r="0" b="0"/>
              <a:pathLst>
                <a:path w="32851" h="2019301">
                  <a:moveTo>
                    <a:pt x="20150" y="0"/>
                  </a:moveTo>
                  <a:lnTo>
                    <a:pt x="20150" y="662725"/>
                  </a:lnTo>
                  <a:lnTo>
                    <a:pt x="21560" y="681706"/>
                  </a:lnTo>
                  <a:lnTo>
                    <a:pt x="23912" y="701415"/>
                  </a:lnTo>
                  <a:lnTo>
                    <a:pt x="26891" y="721610"/>
                  </a:lnTo>
                  <a:lnTo>
                    <a:pt x="28878" y="742129"/>
                  </a:lnTo>
                  <a:lnTo>
                    <a:pt x="30202" y="762863"/>
                  </a:lnTo>
                  <a:lnTo>
                    <a:pt x="31084" y="783742"/>
                  </a:lnTo>
                  <a:lnTo>
                    <a:pt x="32065" y="825755"/>
                  </a:lnTo>
                  <a:lnTo>
                    <a:pt x="32326" y="846837"/>
                  </a:lnTo>
                  <a:lnTo>
                    <a:pt x="28268" y="867947"/>
                  </a:lnTo>
                  <a:lnTo>
                    <a:pt x="21328" y="889075"/>
                  </a:lnTo>
                  <a:lnTo>
                    <a:pt x="12469" y="910217"/>
                  </a:lnTo>
                  <a:lnTo>
                    <a:pt x="6563" y="931367"/>
                  </a:lnTo>
                  <a:lnTo>
                    <a:pt x="2625" y="952522"/>
                  </a:lnTo>
                  <a:lnTo>
                    <a:pt x="0" y="973681"/>
                  </a:lnTo>
                  <a:lnTo>
                    <a:pt x="846" y="1016006"/>
                  </a:lnTo>
                  <a:lnTo>
                    <a:pt x="3047" y="1037171"/>
                  </a:lnTo>
                  <a:lnTo>
                    <a:pt x="4515" y="1058336"/>
                  </a:lnTo>
                  <a:lnTo>
                    <a:pt x="5493" y="1079501"/>
                  </a:lnTo>
                  <a:lnTo>
                    <a:pt x="6580" y="1121834"/>
                  </a:lnTo>
                  <a:lnTo>
                    <a:pt x="7335" y="1227666"/>
                  </a:lnTo>
                  <a:lnTo>
                    <a:pt x="8784" y="1248833"/>
                  </a:lnTo>
                  <a:lnTo>
                    <a:pt x="11162" y="1270000"/>
                  </a:lnTo>
                  <a:lnTo>
                    <a:pt x="14158" y="1291166"/>
                  </a:lnTo>
                  <a:lnTo>
                    <a:pt x="16155" y="1313744"/>
                  </a:lnTo>
                  <a:lnTo>
                    <a:pt x="17486" y="1337262"/>
                  </a:lnTo>
                  <a:lnTo>
                    <a:pt x="18966" y="1384561"/>
                  </a:lnTo>
                  <a:lnTo>
                    <a:pt x="19623" y="1429101"/>
                  </a:lnTo>
                  <a:lnTo>
                    <a:pt x="21210" y="1450856"/>
                  </a:lnTo>
                  <a:lnTo>
                    <a:pt x="23679" y="1472415"/>
                  </a:lnTo>
                  <a:lnTo>
                    <a:pt x="26736" y="1493843"/>
                  </a:lnTo>
                  <a:lnTo>
                    <a:pt x="28774" y="1515184"/>
                  </a:lnTo>
                  <a:lnTo>
                    <a:pt x="30132" y="1536467"/>
                  </a:lnTo>
                  <a:lnTo>
                    <a:pt x="31038" y="1557711"/>
                  </a:lnTo>
                  <a:lnTo>
                    <a:pt x="32044" y="1600131"/>
                  </a:lnTo>
                  <a:lnTo>
                    <a:pt x="32850" y="2019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7645400" y="3098800"/>
              <a:ext cx="114301" cy="1854201"/>
            </a:xfrm>
            <a:custGeom>
              <a:avLst/>
              <a:gdLst/>
              <a:ahLst/>
              <a:cxnLst/>
              <a:rect l="0" t="0" r="0" b="0"/>
              <a:pathLst>
                <a:path w="114301" h="1854201">
                  <a:moveTo>
                    <a:pt x="0" y="0"/>
                  </a:moveTo>
                  <a:lnTo>
                    <a:pt x="17676" y="88383"/>
                  </a:lnTo>
                  <a:lnTo>
                    <a:pt x="20250" y="106899"/>
                  </a:lnTo>
                  <a:lnTo>
                    <a:pt x="23111" y="142525"/>
                  </a:lnTo>
                  <a:lnTo>
                    <a:pt x="25285" y="159928"/>
                  </a:lnTo>
                  <a:lnTo>
                    <a:pt x="28145" y="177174"/>
                  </a:lnTo>
                  <a:lnTo>
                    <a:pt x="31463" y="194316"/>
                  </a:lnTo>
                  <a:lnTo>
                    <a:pt x="38913" y="228414"/>
                  </a:lnTo>
                  <a:lnTo>
                    <a:pt x="42875" y="245409"/>
                  </a:lnTo>
                  <a:lnTo>
                    <a:pt x="45517" y="263795"/>
                  </a:lnTo>
                  <a:lnTo>
                    <a:pt x="48452" y="303038"/>
                  </a:lnTo>
                  <a:lnTo>
                    <a:pt x="50645" y="323381"/>
                  </a:lnTo>
                  <a:lnTo>
                    <a:pt x="53519" y="343998"/>
                  </a:lnTo>
                  <a:lnTo>
                    <a:pt x="56846" y="364799"/>
                  </a:lnTo>
                  <a:lnTo>
                    <a:pt x="59064" y="385721"/>
                  </a:lnTo>
                  <a:lnTo>
                    <a:pt x="61528" y="427783"/>
                  </a:lnTo>
                  <a:lnTo>
                    <a:pt x="62623" y="473759"/>
                  </a:lnTo>
                  <a:lnTo>
                    <a:pt x="64521" y="522415"/>
                  </a:lnTo>
                  <a:lnTo>
                    <a:pt x="67002" y="547243"/>
                  </a:lnTo>
                  <a:lnTo>
                    <a:pt x="70068" y="572262"/>
                  </a:lnTo>
                  <a:lnTo>
                    <a:pt x="73474" y="622638"/>
                  </a:lnTo>
                  <a:lnTo>
                    <a:pt x="76399" y="674661"/>
                  </a:lnTo>
                  <a:lnTo>
                    <a:pt x="79154" y="702363"/>
                  </a:lnTo>
                  <a:lnTo>
                    <a:pt x="82403" y="730708"/>
                  </a:lnTo>
                  <a:lnTo>
                    <a:pt x="80335" y="758072"/>
                  </a:lnTo>
                  <a:lnTo>
                    <a:pt x="74723" y="784781"/>
                  </a:lnTo>
                  <a:lnTo>
                    <a:pt x="66748" y="811054"/>
                  </a:lnTo>
                  <a:lnTo>
                    <a:pt x="61432" y="838447"/>
                  </a:lnTo>
                  <a:lnTo>
                    <a:pt x="57888" y="866587"/>
                  </a:lnTo>
                  <a:lnTo>
                    <a:pt x="55361" y="922783"/>
                  </a:lnTo>
                  <a:lnTo>
                    <a:pt x="56663" y="949622"/>
                  </a:lnTo>
                  <a:lnTo>
                    <a:pt x="58942" y="975981"/>
                  </a:lnTo>
                  <a:lnTo>
                    <a:pt x="60461" y="1004843"/>
                  </a:lnTo>
                  <a:lnTo>
                    <a:pt x="62149" y="1067015"/>
                  </a:lnTo>
                  <a:lnTo>
                    <a:pt x="64010" y="1097988"/>
                  </a:lnTo>
                  <a:lnTo>
                    <a:pt x="66662" y="1128514"/>
                  </a:lnTo>
                  <a:lnTo>
                    <a:pt x="69841" y="1158742"/>
                  </a:lnTo>
                  <a:lnTo>
                    <a:pt x="71961" y="1188773"/>
                  </a:lnTo>
                  <a:lnTo>
                    <a:pt x="73374" y="1218670"/>
                  </a:lnTo>
                  <a:lnTo>
                    <a:pt x="74316" y="1248480"/>
                  </a:lnTo>
                  <a:lnTo>
                    <a:pt x="76355" y="1278231"/>
                  </a:lnTo>
                  <a:lnTo>
                    <a:pt x="79125" y="1307943"/>
                  </a:lnTo>
                  <a:lnTo>
                    <a:pt x="82383" y="1337628"/>
                  </a:lnTo>
                  <a:lnTo>
                    <a:pt x="84556" y="1367297"/>
                  </a:lnTo>
                  <a:lnTo>
                    <a:pt x="86004" y="1396953"/>
                  </a:lnTo>
                  <a:lnTo>
                    <a:pt x="87613" y="1454834"/>
                  </a:lnTo>
                  <a:lnTo>
                    <a:pt x="88327" y="1508781"/>
                  </a:lnTo>
                  <a:lnTo>
                    <a:pt x="89930" y="1535021"/>
                  </a:lnTo>
                  <a:lnTo>
                    <a:pt x="92408" y="1560981"/>
                  </a:lnTo>
                  <a:lnTo>
                    <a:pt x="95472" y="1586753"/>
                  </a:lnTo>
                  <a:lnTo>
                    <a:pt x="98876" y="1634205"/>
                  </a:lnTo>
                  <a:lnTo>
                    <a:pt x="100389" y="1680224"/>
                  </a:lnTo>
                  <a:lnTo>
                    <a:pt x="101062" y="1728899"/>
                  </a:lnTo>
                  <a:lnTo>
                    <a:pt x="102652" y="1750910"/>
                  </a:lnTo>
                  <a:lnTo>
                    <a:pt x="114300" y="1854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Freeform 218"/>
          <p:cNvSpPr/>
          <p:nvPr/>
        </p:nvSpPr>
        <p:spPr>
          <a:xfrm>
            <a:off x="5473855" y="3048000"/>
            <a:ext cx="88746" cy="1816101"/>
          </a:xfrm>
          <a:custGeom>
            <a:avLst/>
            <a:gdLst/>
            <a:ahLst/>
            <a:cxnLst/>
            <a:rect l="0" t="0" r="0" b="0"/>
            <a:pathLst>
              <a:path w="88746" h="1816101">
                <a:moveTo>
                  <a:pt x="12545" y="0"/>
                </a:moveTo>
                <a:lnTo>
                  <a:pt x="5802" y="20225"/>
                </a:lnTo>
                <a:lnTo>
                  <a:pt x="3816" y="31828"/>
                </a:lnTo>
                <a:lnTo>
                  <a:pt x="1610" y="59771"/>
                </a:lnTo>
                <a:lnTo>
                  <a:pt x="367" y="107237"/>
                </a:lnTo>
                <a:lnTo>
                  <a:pt x="0" y="163791"/>
                </a:lnTo>
                <a:lnTo>
                  <a:pt x="1359" y="183983"/>
                </a:lnTo>
                <a:lnTo>
                  <a:pt x="3676" y="204499"/>
                </a:lnTo>
                <a:lnTo>
                  <a:pt x="6632" y="225233"/>
                </a:lnTo>
                <a:lnTo>
                  <a:pt x="8603" y="247522"/>
                </a:lnTo>
                <a:lnTo>
                  <a:pt x="10793" y="294865"/>
                </a:lnTo>
                <a:lnTo>
                  <a:pt x="12788" y="316521"/>
                </a:lnTo>
                <a:lnTo>
                  <a:pt x="15529" y="336603"/>
                </a:lnTo>
                <a:lnTo>
                  <a:pt x="18767" y="355635"/>
                </a:lnTo>
                <a:lnTo>
                  <a:pt x="20927" y="378201"/>
                </a:lnTo>
                <a:lnTo>
                  <a:pt x="23325" y="429615"/>
                </a:lnTo>
                <a:lnTo>
                  <a:pt x="25376" y="452921"/>
                </a:lnTo>
                <a:lnTo>
                  <a:pt x="28154" y="474102"/>
                </a:lnTo>
                <a:lnTo>
                  <a:pt x="31418" y="493868"/>
                </a:lnTo>
                <a:lnTo>
                  <a:pt x="33594" y="512690"/>
                </a:lnTo>
                <a:lnTo>
                  <a:pt x="36011" y="548654"/>
                </a:lnTo>
                <a:lnTo>
                  <a:pt x="38066" y="566147"/>
                </a:lnTo>
                <a:lnTo>
                  <a:pt x="40848" y="583454"/>
                </a:lnTo>
                <a:lnTo>
                  <a:pt x="44114" y="600636"/>
                </a:lnTo>
                <a:lnTo>
                  <a:pt x="46291" y="617735"/>
                </a:lnTo>
                <a:lnTo>
                  <a:pt x="48709" y="651786"/>
                </a:lnTo>
                <a:lnTo>
                  <a:pt x="49784" y="689497"/>
                </a:lnTo>
                <a:lnTo>
                  <a:pt x="51674" y="728365"/>
                </a:lnTo>
                <a:lnTo>
                  <a:pt x="54153" y="746632"/>
                </a:lnTo>
                <a:lnTo>
                  <a:pt x="57217" y="764454"/>
                </a:lnTo>
                <a:lnTo>
                  <a:pt x="59259" y="783392"/>
                </a:lnTo>
                <a:lnTo>
                  <a:pt x="61529" y="823248"/>
                </a:lnTo>
                <a:lnTo>
                  <a:pt x="62807" y="878611"/>
                </a:lnTo>
                <a:lnTo>
                  <a:pt x="63297" y="992899"/>
                </a:lnTo>
                <a:lnTo>
                  <a:pt x="64724" y="1013299"/>
                </a:lnTo>
                <a:lnTo>
                  <a:pt x="67087" y="1035366"/>
                </a:lnTo>
                <a:lnTo>
                  <a:pt x="70072" y="1058544"/>
                </a:lnTo>
                <a:lnTo>
                  <a:pt x="72063" y="1079640"/>
                </a:lnTo>
                <a:lnTo>
                  <a:pt x="74275" y="1118132"/>
                </a:lnTo>
                <a:lnTo>
                  <a:pt x="76276" y="1137710"/>
                </a:lnTo>
                <a:lnTo>
                  <a:pt x="79021" y="1157818"/>
                </a:lnTo>
                <a:lnTo>
                  <a:pt x="82262" y="1178278"/>
                </a:lnTo>
                <a:lnTo>
                  <a:pt x="84423" y="1198974"/>
                </a:lnTo>
                <a:lnTo>
                  <a:pt x="86824" y="1240785"/>
                </a:lnTo>
                <a:lnTo>
                  <a:pt x="87891" y="1282886"/>
                </a:lnTo>
                <a:lnTo>
                  <a:pt x="88740" y="1527645"/>
                </a:lnTo>
                <a:lnTo>
                  <a:pt x="87331" y="1544775"/>
                </a:lnTo>
                <a:lnTo>
                  <a:pt x="84980" y="1561838"/>
                </a:lnTo>
                <a:lnTo>
                  <a:pt x="82001" y="1578859"/>
                </a:lnTo>
                <a:lnTo>
                  <a:pt x="80016" y="1595850"/>
                </a:lnTo>
                <a:lnTo>
                  <a:pt x="77810" y="1629781"/>
                </a:lnTo>
                <a:lnTo>
                  <a:pt x="76567" y="1680617"/>
                </a:lnTo>
                <a:lnTo>
                  <a:pt x="77804" y="1697556"/>
                </a:lnTo>
                <a:lnTo>
                  <a:pt x="80040" y="1714493"/>
                </a:lnTo>
                <a:lnTo>
                  <a:pt x="82941" y="1731428"/>
                </a:lnTo>
                <a:lnTo>
                  <a:pt x="84876" y="1748363"/>
                </a:lnTo>
                <a:lnTo>
                  <a:pt x="86165" y="1765298"/>
                </a:lnTo>
                <a:lnTo>
                  <a:pt x="88745" y="18161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8660920" y="2919440"/>
            <a:ext cx="65725" cy="98796"/>
          </a:xfrm>
          <a:custGeom>
            <a:avLst/>
            <a:gdLst/>
            <a:ahLst/>
            <a:cxnLst/>
            <a:rect l="0" t="0" r="0" b="0"/>
            <a:pathLst>
              <a:path w="65725" h="98796">
                <a:moveTo>
                  <a:pt x="63980" y="39660"/>
                </a:moveTo>
                <a:lnTo>
                  <a:pt x="43754" y="46402"/>
                </a:lnTo>
                <a:lnTo>
                  <a:pt x="39207" y="52621"/>
                </a:lnTo>
                <a:lnTo>
                  <a:pt x="37587" y="61000"/>
                </a:lnTo>
                <a:lnTo>
                  <a:pt x="37918" y="70820"/>
                </a:lnTo>
                <a:lnTo>
                  <a:pt x="42372" y="75956"/>
                </a:lnTo>
                <a:lnTo>
                  <a:pt x="49574" y="77968"/>
                </a:lnTo>
                <a:lnTo>
                  <a:pt x="58609" y="77898"/>
                </a:lnTo>
                <a:lnTo>
                  <a:pt x="63221" y="73619"/>
                </a:lnTo>
                <a:lnTo>
                  <a:pt x="64886" y="66532"/>
                </a:lnTo>
                <a:lnTo>
                  <a:pt x="64583" y="57575"/>
                </a:lnTo>
                <a:lnTo>
                  <a:pt x="58738" y="53014"/>
                </a:lnTo>
                <a:lnTo>
                  <a:pt x="49196" y="51385"/>
                </a:lnTo>
                <a:lnTo>
                  <a:pt x="37190" y="51710"/>
                </a:lnTo>
                <a:lnTo>
                  <a:pt x="26365" y="54749"/>
                </a:lnTo>
                <a:lnTo>
                  <a:pt x="16325" y="59597"/>
                </a:lnTo>
                <a:lnTo>
                  <a:pt x="6810" y="65651"/>
                </a:lnTo>
                <a:lnTo>
                  <a:pt x="1877" y="73920"/>
                </a:lnTo>
                <a:lnTo>
                  <a:pt x="0" y="83667"/>
                </a:lnTo>
                <a:lnTo>
                  <a:pt x="160" y="94398"/>
                </a:lnTo>
                <a:lnTo>
                  <a:pt x="3089" y="98729"/>
                </a:lnTo>
                <a:lnTo>
                  <a:pt x="7864" y="98795"/>
                </a:lnTo>
                <a:lnTo>
                  <a:pt x="13869" y="96017"/>
                </a:lnTo>
                <a:lnTo>
                  <a:pt x="20695" y="91342"/>
                </a:lnTo>
                <a:lnTo>
                  <a:pt x="28067" y="85403"/>
                </a:lnTo>
                <a:lnTo>
                  <a:pt x="35804" y="78622"/>
                </a:lnTo>
                <a:lnTo>
                  <a:pt x="43785" y="71279"/>
                </a:lnTo>
                <a:lnTo>
                  <a:pt x="60178" y="55594"/>
                </a:lnTo>
                <a:lnTo>
                  <a:pt x="62856" y="47460"/>
                </a:lnTo>
                <a:lnTo>
                  <a:pt x="61819" y="39216"/>
                </a:lnTo>
                <a:lnTo>
                  <a:pt x="58306" y="30897"/>
                </a:lnTo>
                <a:lnTo>
                  <a:pt x="51731" y="26762"/>
                </a:lnTo>
                <a:lnTo>
                  <a:pt x="43113" y="25417"/>
                </a:lnTo>
                <a:lnTo>
                  <a:pt x="33136" y="25931"/>
                </a:lnTo>
                <a:lnTo>
                  <a:pt x="25073" y="30507"/>
                </a:lnTo>
                <a:lnTo>
                  <a:pt x="18286" y="37791"/>
                </a:lnTo>
                <a:lnTo>
                  <a:pt x="12350" y="46881"/>
                </a:lnTo>
                <a:lnTo>
                  <a:pt x="11215" y="55762"/>
                </a:lnTo>
                <a:lnTo>
                  <a:pt x="13282" y="64506"/>
                </a:lnTo>
                <a:lnTo>
                  <a:pt x="17481" y="73157"/>
                </a:lnTo>
                <a:lnTo>
                  <a:pt x="23103" y="76102"/>
                </a:lnTo>
                <a:lnTo>
                  <a:pt x="29672" y="75244"/>
                </a:lnTo>
                <a:lnTo>
                  <a:pt x="36875" y="71849"/>
                </a:lnTo>
                <a:lnTo>
                  <a:pt x="44499" y="66763"/>
                </a:lnTo>
                <a:lnTo>
                  <a:pt x="52403" y="60551"/>
                </a:lnTo>
                <a:lnTo>
                  <a:pt x="60495" y="53587"/>
                </a:lnTo>
                <a:lnTo>
                  <a:pt x="64479" y="44711"/>
                </a:lnTo>
                <a:lnTo>
                  <a:pt x="65724" y="34561"/>
                </a:lnTo>
                <a:lnTo>
                  <a:pt x="65142" y="23560"/>
                </a:lnTo>
                <a:lnTo>
                  <a:pt x="60522" y="14816"/>
                </a:lnTo>
                <a:lnTo>
                  <a:pt x="53207" y="7575"/>
                </a:lnTo>
                <a:lnTo>
                  <a:pt x="44098" y="1336"/>
                </a:lnTo>
                <a:lnTo>
                  <a:pt x="33792" y="0"/>
                </a:lnTo>
                <a:lnTo>
                  <a:pt x="22688" y="1931"/>
                </a:lnTo>
                <a:lnTo>
                  <a:pt x="11052" y="6040"/>
                </a:lnTo>
                <a:lnTo>
                  <a:pt x="4706" y="13013"/>
                </a:lnTo>
                <a:lnTo>
                  <a:pt x="1886" y="21895"/>
                </a:lnTo>
                <a:lnTo>
                  <a:pt x="480" y="52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8610600" y="3390900"/>
            <a:ext cx="25401" cy="203201"/>
          </a:xfrm>
          <a:custGeom>
            <a:avLst/>
            <a:gdLst/>
            <a:ahLst/>
            <a:cxnLst/>
            <a:rect l="0" t="0" r="0" b="0"/>
            <a:pathLst>
              <a:path w="25401" h="203201">
                <a:moveTo>
                  <a:pt x="0" y="203200"/>
                </a:moveTo>
                <a:lnTo>
                  <a:pt x="0" y="176231"/>
                </a:lnTo>
                <a:lnTo>
                  <a:pt x="1410" y="164054"/>
                </a:lnTo>
                <a:lnTo>
                  <a:pt x="3762" y="151703"/>
                </a:lnTo>
                <a:lnTo>
                  <a:pt x="6741" y="139235"/>
                </a:lnTo>
                <a:lnTo>
                  <a:pt x="10138" y="126690"/>
                </a:lnTo>
                <a:lnTo>
                  <a:pt x="17676" y="101462"/>
                </a:lnTo>
                <a:lnTo>
                  <a:pt x="20250" y="84575"/>
                </a:lnTo>
                <a:lnTo>
                  <a:pt x="21967" y="6485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2761095" y="1073357"/>
            <a:ext cx="1623212" cy="587590"/>
          </a:xfrm>
          <a:custGeom>
            <a:avLst/>
            <a:gdLst/>
            <a:ahLst/>
            <a:cxnLst/>
            <a:rect l="0" t="0" r="0" b="0"/>
            <a:pathLst>
              <a:path w="1623212" h="587590">
                <a:moveTo>
                  <a:pt x="1429905" y="18843"/>
                </a:moveTo>
                <a:lnTo>
                  <a:pt x="1055379" y="18843"/>
                </a:lnTo>
                <a:lnTo>
                  <a:pt x="1008508" y="22605"/>
                </a:lnTo>
                <a:lnTo>
                  <a:pt x="968862" y="27570"/>
                </a:lnTo>
                <a:lnTo>
                  <a:pt x="932426" y="29777"/>
                </a:lnTo>
                <a:lnTo>
                  <a:pt x="897418" y="30758"/>
                </a:lnTo>
                <a:lnTo>
                  <a:pt x="864455" y="32605"/>
                </a:lnTo>
                <a:lnTo>
                  <a:pt x="820686" y="40167"/>
                </a:lnTo>
                <a:lnTo>
                  <a:pt x="774008" y="44446"/>
                </a:lnTo>
                <a:lnTo>
                  <a:pt x="731328" y="54024"/>
                </a:lnTo>
                <a:lnTo>
                  <a:pt x="683561" y="64388"/>
                </a:lnTo>
                <a:lnTo>
                  <a:pt x="635070" y="69497"/>
                </a:lnTo>
                <a:lnTo>
                  <a:pt x="593265" y="79320"/>
                </a:lnTo>
                <a:lnTo>
                  <a:pt x="552656" y="91168"/>
                </a:lnTo>
                <a:lnTo>
                  <a:pt x="506914" y="103616"/>
                </a:lnTo>
                <a:lnTo>
                  <a:pt x="465922" y="116241"/>
                </a:lnTo>
                <a:lnTo>
                  <a:pt x="286909" y="175476"/>
                </a:lnTo>
                <a:lnTo>
                  <a:pt x="265269" y="187705"/>
                </a:lnTo>
                <a:lnTo>
                  <a:pt x="244833" y="201137"/>
                </a:lnTo>
                <a:lnTo>
                  <a:pt x="178039" y="232495"/>
                </a:lnTo>
                <a:lnTo>
                  <a:pt x="149620" y="248325"/>
                </a:lnTo>
                <a:lnTo>
                  <a:pt x="124289" y="264768"/>
                </a:lnTo>
                <a:lnTo>
                  <a:pt x="103624" y="281483"/>
                </a:lnTo>
                <a:lnTo>
                  <a:pt x="92751" y="291303"/>
                </a:lnTo>
                <a:lnTo>
                  <a:pt x="69381" y="313503"/>
                </a:lnTo>
                <a:lnTo>
                  <a:pt x="58633" y="325349"/>
                </a:lnTo>
                <a:lnTo>
                  <a:pt x="48646" y="337480"/>
                </a:lnTo>
                <a:lnTo>
                  <a:pt x="39165" y="349801"/>
                </a:lnTo>
                <a:lnTo>
                  <a:pt x="30023" y="363659"/>
                </a:lnTo>
                <a:lnTo>
                  <a:pt x="21106" y="378543"/>
                </a:lnTo>
                <a:lnTo>
                  <a:pt x="12339" y="394109"/>
                </a:lnTo>
                <a:lnTo>
                  <a:pt x="6494" y="411543"/>
                </a:lnTo>
                <a:lnTo>
                  <a:pt x="2597" y="430220"/>
                </a:lnTo>
                <a:lnTo>
                  <a:pt x="0" y="449728"/>
                </a:lnTo>
                <a:lnTo>
                  <a:pt x="2501" y="466966"/>
                </a:lnTo>
                <a:lnTo>
                  <a:pt x="8403" y="482692"/>
                </a:lnTo>
                <a:lnTo>
                  <a:pt x="16570" y="497409"/>
                </a:lnTo>
                <a:lnTo>
                  <a:pt x="27659" y="510042"/>
                </a:lnTo>
                <a:lnTo>
                  <a:pt x="40696" y="521287"/>
                </a:lnTo>
                <a:lnTo>
                  <a:pt x="55032" y="531605"/>
                </a:lnTo>
                <a:lnTo>
                  <a:pt x="82250" y="546833"/>
                </a:lnTo>
                <a:lnTo>
                  <a:pt x="121374" y="563340"/>
                </a:lnTo>
                <a:lnTo>
                  <a:pt x="134217" y="568107"/>
                </a:lnTo>
                <a:lnTo>
                  <a:pt x="174829" y="573405"/>
                </a:lnTo>
                <a:lnTo>
                  <a:pt x="221571" y="577170"/>
                </a:lnTo>
                <a:lnTo>
                  <a:pt x="261160" y="583547"/>
                </a:lnTo>
                <a:lnTo>
                  <a:pt x="301333" y="587323"/>
                </a:lnTo>
                <a:lnTo>
                  <a:pt x="341295" y="587589"/>
                </a:lnTo>
                <a:lnTo>
                  <a:pt x="395526" y="581217"/>
                </a:lnTo>
                <a:lnTo>
                  <a:pt x="430196" y="579231"/>
                </a:lnTo>
                <a:lnTo>
                  <a:pt x="464419" y="578349"/>
                </a:lnTo>
                <a:lnTo>
                  <a:pt x="498444" y="576545"/>
                </a:lnTo>
                <a:lnTo>
                  <a:pt x="532381" y="571040"/>
                </a:lnTo>
                <a:lnTo>
                  <a:pt x="570042" y="567652"/>
                </a:lnTo>
                <a:lnTo>
                  <a:pt x="610299" y="564736"/>
                </a:lnTo>
                <a:lnTo>
                  <a:pt x="651710" y="558736"/>
                </a:lnTo>
                <a:lnTo>
                  <a:pt x="689870" y="555128"/>
                </a:lnTo>
                <a:lnTo>
                  <a:pt x="725645" y="552114"/>
                </a:lnTo>
                <a:lnTo>
                  <a:pt x="760359" y="546071"/>
                </a:lnTo>
                <a:lnTo>
                  <a:pt x="818379" y="534735"/>
                </a:lnTo>
                <a:lnTo>
                  <a:pt x="855667" y="526587"/>
                </a:lnTo>
                <a:lnTo>
                  <a:pt x="942711" y="505642"/>
                </a:lnTo>
                <a:lnTo>
                  <a:pt x="976778" y="497194"/>
                </a:lnTo>
                <a:lnTo>
                  <a:pt x="1010733" y="492499"/>
                </a:lnTo>
                <a:lnTo>
                  <a:pt x="1044640" y="489001"/>
                </a:lnTo>
                <a:lnTo>
                  <a:pt x="1094051" y="477687"/>
                </a:lnTo>
                <a:lnTo>
                  <a:pt x="1122591" y="464544"/>
                </a:lnTo>
                <a:lnTo>
                  <a:pt x="1169202" y="448019"/>
                </a:lnTo>
                <a:lnTo>
                  <a:pt x="1248574" y="425455"/>
                </a:lnTo>
                <a:lnTo>
                  <a:pt x="1289158" y="412605"/>
                </a:lnTo>
                <a:lnTo>
                  <a:pt x="1417186" y="370210"/>
                </a:lnTo>
                <a:lnTo>
                  <a:pt x="1442597" y="357980"/>
                </a:lnTo>
                <a:lnTo>
                  <a:pt x="1470823" y="343137"/>
                </a:lnTo>
                <a:lnTo>
                  <a:pt x="1506887" y="327133"/>
                </a:lnTo>
                <a:lnTo>
                  <a:pt x="1523560" y="317503"/>
                </a:lnTo>
                <a:lnTo>
                  <a:pt x="1538908" y="306849"/>
                </a:lnTo>
                <a:lnTo>
                  <a:pt x="1553373" y="295514"/>
                </a:lnTo>
                <a:lnTo>
                  <a:pt x="1567250" y="283723"/>
                </a:lnTo>
                <a:lnTo>
                  <a:pt x="1580735" y="271630"/>
                </a:lnTo>
                <a:lnTo>
                  <a:pt x="1593958" y="259334"/>
                </a:lnTo>
                <a:lnTo>
                  <a:pt x="1604185" y="246903"/>
                </a:lnTo>
                <a:lnTo>
                  <a:pt x="1612414" y="234383"/>
                </a:lnTo>
                <a:lnTo>
                  <a:pt x="1619310" y="221803"/>
                </a:lnTo>
                <a:lnTo>
                  <a:pt x="1622497" y="207772"/>
                </a:lnTo>
                <a:lnTo>
                  <a:pt x="1623211" y="192773"/>
                </a:lnTo>
                <a:lnTo>
                  <a:pt x="1622275" y="177130"/>
                </a:lnTo>
                <a:lnTo>
                  <a:pt x="1618829" y="163878"/>
                </a:lnTo>
                <a:lnTo>
                  <a:pt x="1613710" y="152222"/>
                </a:lnTo>
                <a:lnTo>
                  <a:pt x="1607475" y="141629"/>
                </a:lnTo>
                <a:lnTo>
                  <a:pt x="1597674" y="130333"/>
                </a:lnTo>
                <a:lnTo>
                  <a:pt x="1585495" y="118570"/>
                </a:lnTo>
                <a:lnTo>
                  <a:pt x="1571732" y="106494"/>
                </a:lnTo>
                <a:lnTo>
                  <a:pt x="1556911" y="94210"/>
                </a:lnTo>
                <a:lnTo>
                  <a:pt x="1525393" y="69273"/>
                </a:lnTo>
                <a:lnTo>
                  <a:pt x="1492570" y="51604"/>
                </a:lnTo>
                <a:lnTo>
                  <a:pt x="1446120" y="33724"/>
                </a:lnTo>
                <a:lnTo>
                  <a:pt x="1417356" y="25456"/>
                </a:lnTo>
                <a:lnTo>
                  <a:pt x="1369428" y="19391"/>
                </a:lnTo>
                <a:lnTo>
                  <a:pt x="1319479" y="10695"/>
                </a:lnTo>
                <a:lnTo>
                  <a:pt x="1268932" y="6080"/>
                </a:lnTo>
                <a:lnTo>
                  <a:pt x="1235124" y="0"/>
                </a:lnTo>
                <a:lnTo>
                  <a:pt x="1197521" y="120"/>
                </a:lnTo>
                <a:lnTo>
                  <a:pt x="1158701" y="3466"/>
                </a:lnTo>
                <a:lnTo>
                  <a:pt x="1122632" y="4953"/>
                </a:lnTo>
                <a:lnTo>
                  <a:pt x="1087787" y="9377"/>
                </a:lnTo>
                <a:lnTo>
                  <a:pt x="1053486" y="16047"/>
                </a:lnTo>
                <a:lnTo>
                  <a:pt x="1019426" y="23715"/>
                </a:lnTo>
                <a:lnTo>
                  <a:pt x="934605" y="44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3379187" y="6642100"/>
            <a:ext cx="1746657" cy="1310416"/>
            <a:chOff x="3379187" y="6642100"/>
            <a:chExt cx="1746657" cy="1310416"/>
          </a:xfrm>
        </p:grpSpPr>
        <p:sp>
          <p:nvSpPr>
            <p:cNvPr id="223" name="Freeform 222"/>
            <p:cNvSpPr/>
            <p:nvPr/>
          </p:nvSpPr>
          <p:spPr>
            <a:xfrm>
              <a:off x="3536465" y="6642100"/>
              <a:ext cx="209286" cy="700045"/>
            </a:xfrm>
            <a:custGeom>
              <a:avLst/>
              <a:gdLst/>
              <a:ahLst/>
              <a:cxnLst/>
              <a:rect l="0" t="0" r="0" b="0"/>
              <a:pathLst>
                <a:path w="209286" h="700045">
                  <a:moveTo>
                    <a:pt x="44935" y="0"/>
                  </a:moveTo>
                  <a:lnTo>
                    <a:pt x="15081" y="89561"/>
                  </a:lnTo>
                  <a:lnTo>
                    <a:pt x="12332" y="103451"/>
                  </a:lnTo>
                  <a:lnTo>
                    <a:pt x="10500" y="118357"/>
                  </a:lnTo>
                  <a:lnTo>
                    <a:pt x="9278" y="133938"/>
                  </a:lnTo>
                  <a:lnTo>
                    <a:pt x="7052" y="148558"/>
                  </a:lnTo>
                  <a:lnTo>
                    <a:pt x="4158" y="162538"/>
                  </a:lnTo>
                  <a:lnTo>
                    <a:pt x="817" y="176092"/>
                  </a:lnTo>
                  <a:lnTo>
                    <a:pt x="0" y="190772"/>
                  </a:lnTo>
                  <a:lnTo>
                    <a:pt x="867" y="206204"/>
                  </a:lnTo>
                  <a:lnTo>
                    <a:pt x="2856" y="222136"/>
                  </a:lnTo>
                  <a:lnTo>
                    <a:pt x="5593" y="238401"/>
                  </a:lnTo>
                  <a:lnTo>
                    <a:pt x="8830" y="254889"/>
                  </a:lnTo>
                  <a:lnTo>
                    <a:pt x="12398" y="271526"/>
                  </a:lnTo>
                  <a:lnTo>
                    <a:pt x="16188" y="286851"/>
                  </a:lnTo>
                  <a:lnTo>
                    <a:pt x="20126" y="301300"/>
                  </a:lnTo>
                  <a:lnTo>
                    <a:pt x="24162" y="315166"/>
                  </a:lnTo>
                  <a:lnTo>
                    <a:pt x="31086" y="325822"/>
                  </a:lnTo>
                  <a:lnTo>
                    <a:pt x="39936" y="334336"/>
                  </a:lnTo>
                  <a:lnTo>
                    <a:pt x="50069" y="341424"/>
                  </a:lnTo>
                  <a:lnTo>
                    <a:pt x="61057" y="343327"/>
                  </a:lnTo>
                  <a:lnTo>
                    <a:pt x="72616" y="341774"/>
                  </a:lnTo>
                  <a:lnTo>
                    <a:pt x="84556" y="337915"/>
                  </a:lnTo>
                  <a:lnTo>
                    <a:pt x="95338" y="332521"/>
                  </a:lnTo>
                  <a:lnTo>
                    <a:pt x="105348" y="326104"/>
                  </a:lnTo>
                  <a:lnTo>
                    <a:pt x="114843" y="319002"/>
                  </a:lnTo>
                  <a:lnTo>
                    <a:pt x="123996" y="310035"/>
                  </a:lnTo>
                  <a:lnTo>
                    <a:pt x="132920" y="299823"/>
                  </a:lnTo>
                  <a:lnTo>
                    <a:pt x="141691" y="288782"/>
                  </a:lnTo>
                  <a:lnTo>
                    <a:pt x="148950" y="277187"/>
                  </a:lnTo>
                  <a:lnTo>
                    <a:pt x="155201" y="265225"/>
                  </a:lnTo>
                  <a:lnTo>
                    <a:pt x="160779" y="253017"/>
                  </a:lnTo>
                  <a:lnTo>
                    <a:pt x="165909" y="240645"/>
                  </a:lnTo>
                  <a:lnTo>
                    <a:pt x="170739" y="228162"/>
                  </a:lnTo>
                  <a:lnTo>
                    <a:pt x="179870" y="203006"/>
                  </a:lnTo>
                  <a:lnTo>
                    <a:pt x="201498" y="139674"/>
                  </a:lnTo>
                  <a:lnTo>
                    <a:pt x="204343" y="136860"/>
                  </a:lnTo>
                  <a:lnTo>
                    <a:pt x="206241" y="140629"/>
                  </a:lnTo>
                  <a:lnTo>
                    <a:pt x="208348" y="159868"/>
                  </a:lnTo>
                  <a:lnTo>
                    <a:pt x="208911" y="172901"/>
                  </a:lnTo>
                  <a:lnTo>
                    <a:pt x="209285" y="187234"/>
                  </a:lnTo>
                  <a:lnTo>
                    <a:pt x="208124" y="202434"/>
                  </a:lnTo>
                  <a:lnTo>
                    <a:pt x="205939" y="218211"/>
                  </a:lnTo>
                  <a:lnTo>
                    <a:pt x="203071" y="234374"/>
                  </a:lnTo>
                  <a:lnTo>
                    <a:pt x="201159" y="252205"/>
                  </a:lnTo>
                  <a:lnTo>
                    <a:pt x="199884" y="271147"/>
                  </a:lnTo>
                  <a:lnTo>
                    <a:pt x="199034" y="290831"/>
                  </a:lnTo>
                  <a:lnTo>
                    <a:pt x="198090" y="335281"/>
                  </a:lnTo>
                  <a:lnTo>
                    <a:pt x="197484" y="426061"/>
                  </a:lnTo>
                  <a:lnTo>
                    <a:pt x="198845" y="444907"/>
                  </a:lnTo>
                  <a:lnTo>
                    <a:pt x="201164" y="461705"/>
                  </a:lnTo>
                  <a:lnTo>
                    <a:pt x="204121" y="477136"/>
                  </a:lnTo>
                  <a:lnTo>
                    <a:pt x="206092" y="494479"/>
                  </a:lnTo>
                  <a:lnTo>
                    <a:pt x="207406" y="513098"/>
                  </a:lnTo>
                  <a:lnTo>
                    <a:pt x="208282" y="532565"/>
                  </a:lnTo>
                  <a:lnTo>
                    <a:pt x="207455" y="551188"/>
                  </a:lnTo>
                  <a:lnTo>
                    <a:pt x="205493" y="569247"/>
                  </a:lnTo>
                  <a:lnTo>
                    <a:pt x="202773" y="586931"/>
                  </a:lnTo>
                  <a:lnTo>
                    <a:pt x="200960" y="604365"/>
                  </a:lnTo>
                  <a:lnTo>
                    <a:pt x="199752" y="621632"/>
                  </a:lnTo>
                  <a:lnTo>
                    <a:pt x="198946" y="638788"/>
                  </a:lnTo>
                  <a:lnTo>
                    <a:pt x="195587" y="653047"/>
                  </a:lnTo>
                  <a:lnTo>
                    <a:pt x="190525" y="665376"/>
                  </a:lnTo>
                  <a:lnTo>
                    <a:pt x="184328" y="676417"/>
                  </a:lnTo>
                  <a:lnTo>
                    <a:pt x="175964" y="685189"/>
                  </a:lnTo>
                  <a:lnTo>
                    <a:pt x="166154" y="692448"/>
                  </a:lnTo>
                  <a:lnTo>
                    <a:pt x="155381" y="698699"/>
                  </a:lnTo>
                  <a:lnTo>
                    <a:pt x="143965" y="700044"/>
                  </a:lnTo>
                  <a:lnTo>
                    <a:pt x="132121" y="698118"/>
                  </a:lnTo>
                  <a:lnTo>
                    <a:pt x="83035" y="673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875582" y="6692900"/>
              <a:ext cx="251919" cy="254001"/>
            </a:xfrm>
            <a:custGeom>
              <a:avLst/>
              <a:gdLst/>
              <a:ahLst/>
              <a:cxnLst/>
              <a:rect l="0" t="0" r="0" b="0"/>
              <a:pathLst>
                <a:path w="251919" h="254001">
                  <a:moveTo>
                    <a:pt x="137618" y="0"/>
                  </a:moveTo>
                  <a:lnTo>
                    <a:pt x="102264" y="53030"/>
                  </a:lnTo>
                  <a:lnTo>
                    <a:pt x="91471" y="63575"/>
                  </a:lnTo>
                  <a:lnTo>
                    <a:pt x="78631" y="73428"/>
                  </a:lnTo>
                  <a:lnTo>
                    <a:pt x="64427" y="82818"/>
                  </a:lnTo>
                  <a:lnTo>
                    <a:pt x="52135" y="91901"/>
                  </a:lnTo>
                  <a:lnTo>
                    <a:pt x="41118" y="100778"/>
                  </a:lnTo>
                  <a:lnTo>
                    <a:pt x="30951" y="109518"/>
                  </a:lnTo>
                  <a:lnTo>
                    <a:pt x="21351" y="118167"/>
                  </a:lnTo>
                  <a:lnTo>
                    <a:pt x="3158" y="135304"/>
                  </a:lnTo>
                  <a:lnTo>
                    <a:pt x="0" y="143825"/>
                  </a:lnTo>
                  <a:lnTo>
                    <a:pt x="717" y="152327"/>
                  </a:lnTo>
                  <a:lnTo>
                    <a:pt x="4017" y="160818"/>
                  </a:lnTo>
                  <a:lnTo>
                    <a:pt x="11862" y="169301"/>
                  </a:lnTo>
                  <a:lnTo>
                    <a:pt x="22736" y="177778"/>
                  </a:lnTo>
                  <a:lnTo>
                    <a:pt x="35630" y="186252"/>
                  </a:lnTo>
                  <a:lnTo>
                    <a:pt x="48459" y="193313"/>
                  </a:lnTo>
                  <a:lnTo>
                    <a:pt x="61245" y="199430"/>
                  </a:lnTo>
                  <a:lnTo>
                    <a:pt x="74003" y="204920"/>
                  </a:lnTo>
                  <a:lnTo>
                    <a:pt x="86741" y="209991"/>
                  </a:lnTo>
                  <a:lnTo>
                    <a:pt x="112183" y="219388"/>
                  </a:lnTo>
                  <a:lnTo>
                    <a:pt x="175713" y="241202"/>
                  </a:lnTo>
                  <a:lnTo>
                    <a:pt x="251918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873500" y="70231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0"/>
                  </a:moveTo>
                  <a:lnTo>
                    <a:pt x="20225" y="6741"/>
                  </a:lnTo>
                  <a:lnTo>
                    <a:pt x="31828" y="8728"/>
                  </a:lnTo>
                  <a:lnTo>
                    <a:pt x="45208" y="10052"/>
                  </a:lnTo>
                  <a:lnTo>
                    <a:pt x="59771" y="10934"/>
                  </a:lnTo>
                  <a:lnTo>
                    <a:pt x="91006" y="11915"/>
                  </a:lnTo>
                  <a:lnTo>
                    <a:pt x="107237" y="12176"/>
                  </a:lnTo>
                  <a:lnTo>
                    <a:pt x="122291" y="13761"/>
                  </a:lnTo>
                  <a:lnTo>
                    <a:pt x="136561" y="16230"/>
                  </a:lnTo>
                  <a:lnTo>
                    <a:pt x="150307" y="19287"/>
                  </a:lnTo>
                  <a:lnTo>
                    <a:pt x="165115" y="21325"/>
                  </a:lnTo>
                  <a:lnTo>
                    <a:pt x="180632" y="22683"/>
                  </a:lnTo>
                  <a:lnTo>
                    <a:pt x="2286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4254500" y="68199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20225" y="6741"/>
                  </a:lnTo>
                  <a:lnTo>
                    <a:pt x="30417" y="7316"/>
                  </a:lnTo>
                  <a:lnTo>
                    <a:pt x="41444" y="6288"/>
                  </a:lnTo>
                  <a:lnTo>
                    <a:pt x="53029" y="4192"/>
                  </a:lnTo>
                  <a:lnTo>
                    <a:pt x="66397" y="2795"/>
                  </a:lnTo>
                  <a:lnTo>
                    <a:pt x="80953" y="1863"/>
                  </a:lnTo>
                  <a:lnTo>
                    <a:pt x="1524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4577486" y="6718300"/>
              <a:ext cx="45315" cy="520701"/>
            </a:xfrm>
            <a:custGeom>
              <a:avLst/>
              <a:gdLst/>
              <a:ahLst/>
              <a:cxnLst/>
              <a:rect l="0" t="0" r="0" b="0"/>
              <a:pathLst>
                <a:path w="45315" h="520701">
                  <a:moveTo>
                    <a:pt x="19914" y="0"/>
                  </a:moveTo>
                  <a:lnTo>
                    <a:pt x="19914" y="88382"/>
                  </a:lnTo>
                  <a:lnTo>
                    <a:pt x="18502" y="105488"/>
                  </a:lnTo>
                  <a:lnTo>
                    <a:pt x="16151" y="121125"/>
                  </a:lnTo>
                  <a:lnTo>
                    <a:pt x="13171" y="135783"/>
                  </a:lnTo>
                  <a:lnTo>
                    <a:pt x="11185" y="151200"/>
                  </a:lnTo>
                  <a:lnTo>
                    <a:pt x="9861" y="167122"/>
                  </a:lnTo>
                  <a:lnTo>
                    <a:pt x="8979" y="183381"/>
                  </a:lnTo>
                  <a:lnTo>
                    <a:pt x="7998" y="220262"/>
                  </a:lnTo>
                  <a:lnTo>
                    <a:pt x="7736" y="239974"/>
                  </a:lnTo>
                  <a:lnTo>
                    <a:pt x="6151" y="257350"/>
                  </a:lnTo>
                  <a:lnTo>
                    <a:pt x="3683" y="273166"/>
                  </a:lnTo>
                  <a:lnTo>
                    <a:pt x="626" y="287944"/>
                  </a:lnTo>
                  <a:lnTo>
                    <a:pt x="0" y="303440"/>
                  </a:lnTo>
                  <a:lnTo>
                    <a:pt x="993" y="319416"/>
                  </a:lnTo>
                  <a:lnTo>
                    <a:pt x="3067" y="335710"/>
                  </a:lnTo>
                  <a:lnTo>
                    <a:pt x="4449" y="352218"/>
                  </a:lnTo>
                  <a:lnTo>
                    <a:pt x="5370" y="368867"/>
                  </a:lnTo>
                  <a:lnTo>
                    <a:pt x="5985" y="385612"/>
                  </a:lnTo>
                  <a:lnTo>
                    <a:pt x="7805" y="401008"/>
                  </a:lnTo>
                  <a:lnTo>
                    <a:pt x="10430" y="415505"/>
                  </a:lnTo>
                  <a:lnTo>
                    <a:pt x="13591" y="429403"/>
                  </a:lnTo>
                  <a:lnTo>
                    <a:pt x="17110" y="442902"/>
                  </a:lnTo>
                  <a:lnTo>
                    <a:pt x="20867" y="456134"/>
                  </a:lnTo>
                  <a:lnTo>
                    <a:pt x="45314" y="520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379187" y="7307898"/>
              <a:ext cx="376688" cy="549997"/>
            </a:xfrm>
            <a:custGeom>
              <a:avLst/>
              <a:gdLst/>
              <a:ahLst/>
              <a:cxnLst/>
              <a:rect l="0" t="0" r="0" b="0"/>
              <a:pathLst>
                <a:path w="376688" h="549997">
                  <a:moveTo>
                    <a:pt x="316513" y="426402"/>
                  </a:moveTo>
                  <a:lnTo>
                    <a:pt x="316513" y="296052"/>
                  </a:lnTo>
                  <a:lnTo>
                    <a:pt x="315101" y="278824"/>
                  </a:lnTo>
                  <a:lnTo>
                    <a:pt x="312750" y="261694"/>
                  </a:lnTo>
                  <a:lnTo>
                    <a:pt x="309770" y="244630"/>
                  </a:lnTo>
                  <a:lnTo>
                    <a:pt x="306373" y="227610"/>
                  </a:lnTo>
                  <a:lnTo>
                    <a:pt x="298836" y="193646"/>
                  </a:lnTo>
                  <a:lnTo>
                    <a:pt x="293439" y="176687"/>
                  </a:lnTo>
                  <a:lnTo>
                    <a:pt x="287019" y="159736"/>
                  </a:lnTo>
                  <a:lnTo>
                    <a:pt x="279917" y="142791"/>
                  </a:lnTo>
                  <a:lnTo>
                    <a:pt x="272360" y="125850"/>
                  </a:lnTo>
                  <a:lnTo>
                    <a:pt x="256437" y="91975"/>
                  </a:lnTo>
                  <a:lnTo>
                    <a:pt x="245418" y="76451"/>
                  </a:lnTo>
                  <a:lnTo>
                    <a:pt x="232427" y="61868"/>
                  </a:lnTo>
                  <a:lnTo>
                    <a:pt x="218122" y="47912"/>
                  </a:lnTo>
                  <a:lnTo>
                    <a:pt x="204352" y="35787"/>
                  </a:lnTo>
                  <a:lnTo>
                    <a:pt x="190939" y="24880"/>
                  </a:lnTo>
                  <a:lnTo>
                    <a:pt x="177764" y="14787"/>
                  </a:lnTo>
                  <a:lnTo>
                    <a:pt x="163335" y="8059"/>
                  </a:lnTo>
                  <a:lnTo>
                    <a:pt x="148072" y="3573"/>
                  </a:lnTo>
                  <a:lnTo>
                    <a:pt x="132252" y="583"/>
                  </a:lnTo>
                  <a:lnTo>
                    <a:pt x="117472" y="0"/>
                  </a:lnTo>
                  <a:lnTo>
                    <a:pt x="103386" y="1023"/>
                  </a:lnTo>
                  <a:lnTo>
                    <a:pt x="89761" y="3116"/>
                  </a:lnTo>
                  <a:lnTo>
                    <a:pt x="77856" y="8744"/>
                  </a:lnTo>
                  <a:lnTo>
                    <a:pt x="67097" y="16730"/>
                  </a:lnTo>
                  <a:lnTo>
                    <a:pt x="57102" y="26287"/>
                  </a:lnTo>
                  <a:lnTo>
                    <a:pt x="47617" y="38303"/>
                  </a:lnTo>
                  <a:lnTo>
                    <a:pt x="38471" y="51958"/>
                  </a:lnTo>
                  <a:lnTo>
                    <a:pt x="29551" y="66706"/>
                  </a:lnTo>
                  <a:lnTo>
                    <a:pt x="22194" y="83594"/>
                  </a:lnTo>
                  <a:lnTo>
                    <a:pt x="15878" y="101907"/>
                  </a:lnTo>
                  <a:lnTo>
                    <a:pt x="10256" y="121172"/>
                  </a:lnTo>
                  <a:lnTo>
                    <a:pt x="6508" y="142482"/>
                  </a:lnTo>
                  <a:lnTo>
                    <a:pt x="4009" y="165155"/>
                  </a:lnTo>
                  <a:lnTo>
                    <a:pt x="2344" y="188737"/>
                  </a:lnTo>
                  <a:lnTo>
                    <a:pt x="1233" y="211514"/>
                  </a:lnTo>
                  <a:lnTo>
                    <a:pt x="0" y="255637"/>
                  </a:lnTo>
                  <a:lnTo>
                    <a:pt x="1082" y="278692"/>
                  </a:lnTo>
                  <a:lnTo>
                    <a:pt x="3214" y="302528"/>
                  </a:lnTo>
                  <a:lnTo>
                    <a:pt x="6047" y="326886"/>
                  </a:lnTo>
                  <a:lnTo>
                    <a:pt x="10758" y="350180"/>
                  </a:lnTo>
                  <a:lnTo>
                    <a:pt x="16720" y="372764"/>
                  </a:lnTo>
                  <a:lnTo>
                    <a:pt x="23518" y="394877"/>
                  </a:lnTo>
                  <a:lnTo>
                    <a:pt x="30871" y="415263"/>
                  </a:lnTo>
                  <a:lnTo>
                    <a:pt x="38596" y="434498"/>
                  </a:lnTo>
                  <a:lnTo>
                    <a:pt x="46569" y="452966"/>
                  </a:lnTo>
                  <a:lnTo>
                    <a:pt x="56116" y="468100"/>
                  </a:lnTo>
                  <a:lnTo>
                    <a:pt x="66715" y="481012"/>
                  </a:lnTo>
                  <a:lnTo>
                    <a:pt x="78014" y="492442"/>
                  </a:lnTo>
                  <a:lnTo>
                    <a:pt x="89780" y="502884"/>
                  </a:lnTo>
                  <a:lnTo>
                    <a:pt x="101858" y="512668"/>
                  </a:lnTo>
                  <a:lnTo>
                    <a:pt x="114143" y="522012"/>
                  </a:lnTo>
                  <a:lnTo>
                    <a:pt x="126566" y="529653"/>
                  </a:lnTo>
                  <a:lnTo>
                    <a:pt x="139081" y="536158"/>
                  </a:lnTo>
                  <a:lnTo>
                    <a:pt x="151659" y="541906"/>
                  </a:lnTo>
                  <a:lnTo>
                    <a:pt x="167099" y="545738"/>
                  </a:lnTo>
                  <a:lnTo>
                    <a:pt x="184448" y="548293"/>
                  </a:lnTo>
                  <a:lnTo>
                    <a:pt x="203069" y="549996"/>
                  </a:lnTo>
                  <a:lnTo>
                    <a:pt x="219717" y="548309"/>
                  </a:lnTo>
                  <a:lnTo>
                    <a:pt x="235049" y="544362"/>
                  </a:lnTo>
                  <a:lnTo>
                    <a:pt x="249503" y="538909"/>
                  </a:lnTo>
                  <a:lnTo>
                    <a:pt x="263373" y="532450"/>
                  </a:lnTo>
                  <a:lnTo>
                    <a:pt x="276853" y="525323"/>
                  </a:lnTo>
                  <a:lnTo>
                    <a:pt x="290073" y="517749"/>
                  </a:lnTo>
                  <a:lnTo>
                    <a:pt x="301708" y="508467"/>
                  </a:lnTo>
                  <a:lnTo>
                    <a:pt x="312288" y="498045"/>
                  </a:lnTo>
                  <a:lnTo>
                    <a:pt x="322163" y="486864"/>
                  </a:lnTo>
                  <a:lnTo>
                    <a:pt x="331568" y="473765"/>
                  </a:lnTo>
                  <a:lnTo>
                    <a:pt x="340661" y="459389"/>
                  </a:lnTo>
                  <a:lnTo>
                    <a:pt x="349545" y="444159"/>
                  </a:lnTo>
                  <a:lnTo>
                    <a:pt x="356878" y="428363"/>
                  </a:lnTo>
                  <a:lnTo>
                    <a:pt x="363179" y="412186"/>
                  </a:lnTo>
                  <a:lnTo>
                    <a:pt x="368790" y="395758"/>
                  </a:lnTo>
                  <a:lnTo>
                    <a:pt x="372531" y="379162"/>
                  </a:lnTo>
                  <a:lnTo>
                    <a:pt x="375025" y="362452"/>
                  </a:lnTo>
                  <a:lnTo>
                    <a:pt x="376687" y="345668"/>
                  </a:lnTo>
                  <a:lnTo>
                    <a:pt x="376384" y="327424"/>
                  </a:lnTo>
                  <a:lnTo>
                    <a:pt x="374772" y="308205"/>
                  </a:lnTo>
                  <a:lnTo>
                    <a:pt x="372285" y="288337"/>
                  </a:lnTo>
                  <a:lnTo>
                    <a:pt x="369217" y="270858"/>
                  </a:lnTo>
                  <a:lnTo>
                    <a:pt x="365760" y="254973"/>
                  </a:lnTo>
                  <a:lnTo>
                    <a:pt x="362044" y="240149"/>
                  </a:lnTo>
                  <a:lnTo>
                    <a:pt x="356745" y="226033"/>
                  </a:lnTo>
                  <a:lnTo>
                    <a:pt x="350390" y="212390"/>
                  </a:lnTo>
                  <a:lnTo>
                    <a:pt x="329213" y="1724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875325" y="7340600"/>
              <a:ext cx="226776" cy="266701"/>
            </a:xfrm>
            <a:custGeom>
              <a:avLst/>
              <a:gdLst/>
              <a:ahLst/>
              <a:cxnLst/>
              <a:rect l="0" t="0" r="0" b="0"/>
              <a:pathLst>
                <a:path w="226776" h="266701">
                  <a:moveTo>
                    <a:pt x="150575" y="0"/>
                  </a:moveTo>
                  <a:lnTo>
                    <a:pt x="137090" y="13484"/>
                  </a:lnTo>
                  <a:lnTo>
                    <a:pt x="131707" y="21689"/>
                  </a:lnTo>
                  <a:lnTo>
                    <a:pt x="126708" y="31393"/>
                  </a:lnTo>
                  <a:lnTo>
                    <a:pt x="121963" y="42095"/>
                  </a:lnTo>
                  <a:lnTo>
                    <a:pt x="114567" y="53463"/>
                  </a:lnTo>
                  <a:lnTo>
                    <a:pt x="105403" y="65275"/>
                  </a:lnTo>
                  <a:lnTo>
                    <a:pt x="95060" y="77383"/>
                  </a:lnTo>
                  <a:lnTo>
                    <a:pt x="83932" y="88278"/>
                  </a:lnTo>
                  <a:lnTo>
                    <a:pt x="72279" y="98362"/>
                  </a:lnTo>
                  <a:lnTo>
                    <a:pt x="60278" y="107908"/>
                  </a:lnTo>
                  <a:lnTo>
                    <a:pt x="49454" y="117094"/>
                  </a:lnTo>
                  <a:lnTo>
                    <a:pt x="39417" y="126041"/>
                  </a:lnTo>
                  <a:lnTo>
                    <a:pt x="20738" y="143506"/>
                  </a:lnTo>
                  <a:lnTo>
                    <a:pt x="3028" y="160677"/>
                  </a:lnTo>
                  <a:lnTo>
                    <a:pt x="0" y="169207"/>
                  </a:lnTo>
                  <a:lnTo>
                    <a:pt x="802" y="177716"/>
                  </a:lnTo>
                  <a:lnTo>
                    <a:pt x="4160" y="186210"/>
                  </a:lnTo>
                  <a:lnTo>
                    <a:pt x="13453" y="191873"/>
                  </a:lnTo>
                  <a:lnTo>
                    <a:pt x="26705" y="195649"/>
                  </a:lnTo>
                  <a:lnTo>
                    <a:pt x="42595" y="198166"/>
                  </a:lnTo>
                  <a:lnTo>
                    <a:pt x="58832" y="202665"/>
                  </a:lnTo>
                  <a:lnTo>
                    <a:pt x="75302" y="208488"/>
                  </a:lnTo>
                  <a:lnTo>
                    <a:pt x="91926" y="215192"/>
                  </a:lnTo>
                  <a:lnTo>
                    <a:pt x="121686" y="226404"/>
                  </a:lnTo>
                  <a:lnTo>
                    <a:pt x="162241" y="240649"/>
                  </a:lnTo>
                  <a:lnTo>
                    <a:pt x="226775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949700" y="7620000"/>
              <a:ext cx="177801" cy="114301"/>
            </a:xfrm>
            <a:custGeom>
              <a:avLst/>
              <a:gdLst/>
              <a:ahLst/>
              <a:cxnLst/>
              <a:rect l="0" t="0" r="0" b="0"/>
              <a:pathLst>
                <a:path w="177801" h="114301">
                  <a:moveTo>
                    <a:pt x="0" y="0"/>
                  </a:moveTo>
                  <a:lnTo>
                    <a:pt x="20225" y="13484"/>
                  </a:lnTo>
                  <a:lnTo>
                    <a:pt x="29005" y="20278"/>
                  </a:lnTo>
                  <a:lnTo>
                    <a:pt x="37681" y="27629"/>
                  </a:lnTo>
                  <a:lnTo>
                    <a:pt x="46287" y="35352"/>
                  </a:lnTo>
                  <a:lnTo>
                    <a:pt x="56258" y="41912"/>
                  </a:lnTo>
                  <a:lnTo>
                    <a:pt x="67138" y="47697"/>
                  </a:lnTo>
                  <a:lnTo>
                    <a:pt x="78626" y="52964"/>
                  </a:lnTo>
                  <a:lnTo>
                    <a:pt x="89106" y="59298"/>
                  </a:lnTo>
                  <a:lnTo>
                    <a:pt x="98915" y="66343"/>
                  </a:lnTo>
                  <a:lnTo>
                    <a:pt x="108276" y="73862"/>
                  </a:lnTo>
                  <a:lnTo>
                    <a:pt x="118751" y="80285"/>
                  </a:lnTo>
                  <a:lnTo>
                    <a:pt x="129967" y="85979"/>
                  </a:lnTo>
                  <a:lnTo>
                    <a:pt x="17780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216400" y="75184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0"/>
                  </a:moveTo>
                  <a:lnTo>
                    <a:pt x="20225" y="13484"/>
                  </a:lnTo>
                  <a:lnTo>
                    <a:pt x="30417" y="18867"/>
                  </a:lnTo>
                  <a:lnTo>
                    <a:pt x="41444" y="23866"/>
                  </a:lnTo>
                  <a:lnTo>
                    <a:pt x="1143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457700" y="7378700"/>
              <a:ext cx="38101" cy="482601"/>
            </a:xfrm>
            <a:custGeom>
              <a:avLst/>
              <a:gdLst/>
              <a:ahLst/>
              <a:cxnLst/>
              <a:rect l="0" t="0" r="0" b="0"/>
              <a:pathLst>
                <a:path w="38101" h="482601">
                  <a:moveTo>
                    <a:pt x="38100" y="0"/>
                  </a:moveTo>
                  <a:lnTo>
                    <a:pt x="38100" y="77448"/>
                  </a:lnTo>
                  <a:lnTo>
                    <a:pt x="36688" y="95377"/>
                  </a:lnTo>
                  <a:lnTo>
                    <a:pt x="34337" y="112973"/>
                  </a:lnTo>
                  <a:lnTo>
                    <a:pt x="31357" y="130349"/>
                  </a:lnTo>
                  <a:lnTo>
                    <a:pt x="29371" y="147577"/>
                  </a:lnTo>
                  <a:lnTo>
                    <a:pt x="28047" y="164707"/>
                  </a:lnTo>
                  <a:lnTo>
                    <a:pt x="27165" y="181771"/>
                  </a:lnTo>
                  <a:lnTo>
                    <a:pt x="26184" y="219546"/>
                  </a:lnTo>
                  <a:lnTo>
                    <a:pt x="25922" y="239497"/>
                  </a:lnTo>
                  <a:lnTo>
                    <a:pt x="24337" y="259853"/>
                  </a:lnTo>
                  <a:lnTo>
                    <a:pt x="21869" y="280480"/>
                  </a:lnTo>
                  <a:lnTo>
                    <a:pt x="18812" y="301287"/>
                  </a:lnTo>
                  <a:lnTo>
                    <a:pt x="16775" y="320802"/>
                  </a:lnTo>
                  <a:lnTo>
                    <a:pt x="15416" y="339456"/>
                  </a:lnTo>
                  <a:lnTo>
                    <a:pt x="14511" y="357537"/>
                  </a:lnTo>
                  <a:lnTo>
                    <a:pt x="13504" y="392679"/>
                  </a:lnTo>
                  <a:lnTo>
                    <a:pt x="13236" y="409953"/>
                  </a:lnTo>
                  <a:lnTo>
                    <a:pt x="11646" y="425701"/>
                  </a:lnTo>
                  <a:lnTo>
                    <a:pt x="9175" y="440435"/>
                  </a:lnTo>
                  <a:lnTo>
                    <a:pt x="0" y="482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694701" y="7556500"/>
              <a:ext cx="219177" cy="317501"/>
            </a:xfrm>
            <a:custGeom>
              <a:avLst/>
              <a:gdLst/>
              <a:ahLst/>
              <a:cxnLst/>
              <a:rect l="0" t="0" r="0" b="0"/>
              <a:pathLst>
                <a:path w="219177" h="317501">
                  <a:moveTo>
                    <a:pt x="42399" y="0"/>
                  </a:moveTo>
                  <a:lnTo>
                    <a:pt x="42399" y="26968"/>
                  </a:lnTo>
                  <a:lnTo>
                    <a:pt x="40987" y="39144"/>
                  </a:lnTo>
                  <a:lnTo>
                    <a:pt x="38636" y="51496"/>
                  </a:lnTo>
                  <a:lnTo>
                    <a:pt x="35656" y="63964"/>
                  </a:lnTo>
                  <a:lnTo>
                    <a:pt x="32259" y="76509"/>
                  </a:lnTo>
                  <a:lnTo>
                    <a:pt x="20736" y="115803"/>
                  </a:lnTo>
                  <a:lnTo>
                    <a:pt x="8385" y="161155"/>
                  </a:lnTo>
                  <a:lnTo>
                    <a:pt x="0" y="188746"/>
                  </a:lnTo>
                  <a:lnTo>
                    <a:pt x="22" y="194975"/>
                  </a:lnTo>
                  <a:lnTo>
                    <a:pt x="2858" y="196305"/>
                  </a:lnTo>
                  <a:lnTo>
                    <a:pt x="7572" y="194370"/>
                  </a:lnTo>
                  <a:lnTo>
                    <a:pt x="13536" y="188846"/>
                  </a:lnTo>
                  <a:lnTo>
                    <a:pt x="20335" y="180931"/>
                  </a:lnTo>
                  <a:lnTo>
                    <a:pt x="27689" y="171421"/>
                  </a:lnTo>
                  <a:lnTo>
                    <a:pt x="34004" y="160847"/>
                  </a:lnTo>
                  <a:lnTo>
                    <a:pt x="39624" y="149564"/>
                  </a:lnTo>
                  <a:lnTo>
                    <a:pt x="44782" y="137809"/>
                  </a:lnTo>
                  <a:lnTo>
                    <a:pt x="58039" y="109696"/>
                  </a:lnTo>
                  <a:lnTo>
                    <a:pt x="65526" y="94298"/>
                  </a:lnTo>
                  <a:lnTo>
                    <a:pt x="73339" y="81209"/>
                  </a:lnTo>
                  <a:lnTo>
                    <a:pt x="81370" y="69661"/>
                  </a:lnTo>
                  <a:lnTo>
                    <a:pt x="89546" y="59141"/>
                  </a:lnTo>
                  <a:lnTo>
                    <a:pt x="99230" y="49305"/>
                  </a:lnTo>
                  <a:lnTo>
                    <a:pt x="109920" y="39926"/>
                  </a:lnTo>
                  <a:lnTo>
                    <a:pt x="121279" y="30850"/>
                  </a:lnTo>
                  <a:lnTo>
                    <a:pt x="133086" y="27622"/>
                  </a:lnTo>
                  <a:lnTo>
                    <a:pt x="145190" y="28292"/>
                  </a:lnTo>
                  <a:lnTo>
                    <a:pt x="157493" y="31562"/>
                  </a:lnTo>
                  <a:lnTo>
                    <a:pt x="168517" y="39385"/>
                  </a:lnTo>
                  <a:lnTo>
                    <a:pt x="178689" y="50245"/>
                  </a:lnTo>
                  <a:lnTo>
                    <a:pt x="188292" y="63131"/>
                  </a:lnTo>
                  <a:lnTo>
                    <a:pt x="196105" y="77365"/>
                  </a:lnTo>
                  <a:lnTo>
                    <a:pt x="202725" y="92499"/>
                  </a:lnTo>
                  <a:lnTo>
                    <a:pt x="208550" y="108232"/>
                  </a:lnTo>
                  <a:lnTo>
                    <a:pt x="212433" y="124366"/>
                  </a:lnTo>
                  <a:lnTo>
                    <a:pt x="215021" y="140766"/>
                  </a:lnTo>
                  <a:lnTo>
                    <a:pt x="216747" y="157344"/>
                  </a:lnTo>
                  <a:lnTo>
                    <a:pt x="217897" y="174040"/>
                  </a:lnTo>
                  <a:lnTo>
                    <a:pt x="218664" y="190816"/>
                  </a:lnTo>
                  <a:lnTo>
                    <a:pt x="219176" y="207643"/>
                  </a:lnTo>
                  <a:lnTo>
                    <a:pt x="218106" y="224507"/>
                  </a:lnTo>
                  <a:lnTo>
                    <a:pt x="215981" y="241393"/>
                  </a:lnTo>
                  <a:lnTo>
                    <a:pt x="194799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973616" y="7721600"/>
              <a:ext cx="152228" cy="230916"/>
            </a:xfrm>
            <a:custGeom>
              <a:avLst/>
              <a:gdLst/>
              <a:ahLst/>
              <a:cxnLst/>
              <a:rect l="0" t="0" r="0" b="0"/>
              <a:pathLst>
                <a:path w="152228" h="230916">
                  <a:moveTo>
                    <a:pt x="93684" y="0"/>
                  </a:moveTo>
                  <a:lnTo>
                    <a:pt x="40654" y="35352"/>
                  </a:lnTo>
                  <a:lnTo>
                    <a:pt x="31519" y="44735"/>
                  </a:lnTo>
                  <a:lnTo>
                    <a:pt x="24018" y="55223"/>
                  </a:lnTo>
                  <a:lnTo>
                    <a:pt x="17607" y="66448"/>
                  </a:lnTo>
                  <a:lnTo>
                    <a:pt x="11921" y="78165"/>
                  </a:lnTo>
                  <a:lnTo>
                    <a:pt x="6720" y="90210"/>
                  </a:lnTo>
                  <a:lnTo>
                    <a:pt x="1841" y="102473"/>
                  </a:lnTo>
                  <a:lnTo>
                    <a:pt x="0" y="116293"/>
                  </a:lnTo>
                  <a:lnTo>
                    <a:pt x="183" y="131151"/>
                  </a:lnTo>
                  <a:lnTo>
                    <a:pt x="1717" y="146701"/>
                  </a:lnTo>
                  <a:lnTo>
                    <a:pt x="5561" y="159889"/>
                  </a:lnTo>
                  <a:lnTo>
                    <a:pt x="10946" y="171504"/>
                  </a:lnTo>
                  <a:lnTo>
                    <a:pt x="17359" y="182069"/>
                  </a:lnTo>
                  <a:lnTo>
                    <a:pt x="24456" y="191935"/>
                  </a:lnTo>
                  <a:lnTo>
                    <a:pt x="32009" y="201334"/>
                  </a:lnTo>
                  <a:lnTo>
                    <a:pt x="39867" y="210423"/>
                  </a:lnTo>
                  <a:lnTo>
                    <a:pt x="50750" y="217892"/>
                  </a:lnTo>
                  <a:lnTo>
                    <a:pt x="63650" y="224284"/>
                  </a:lnTo>
                  <a:lnTo>
                    <a:pt x="77895" y="229956"/>
                  </a:lnTo>
                  <a:lnTo>
                    <a:pt x="90213" y="230915"/>
                  </a:lnTo>
                  <a:lnTo>
                    <a:pt x="101248" y="228732"/>
                  </a:lnTo>
                  <a:lnTo>
                    <a:pt x="111427" y="224454"/>
                  </a:lnTo>
                  <a:lnTo>
                    <a:pt x="121034" y="218781"/>
                  </a:lnTo>
                  <a:lnTo>
                    <a:pt x="130262" y="212176"/>
                  </a:lnTo>
                  <a:lnTo>
                    <a:pt x="139236" y="204951"/>
                  </a:lnTo>
                  <a:lnTo>
                    <a:pt x="145218" y="193078"/>
                  </a:lnTo>
                  <a:lnTo>
                    <a:pt x="149207" y="178107"/>
                  </a:lnTo>
                  <a:lnTo>
                    <a:pt x="151866" y="161072"/>
                  </a:lnTo>
                  <a:lnTo>
                    <a:pt x="152227" y="144070"/>
                  </a:lnTo>
                  <a:lnTo>
                    <a:pt x="151057" y="127090"/>
                  </a:lnTo>
                  <a:lnTo>
                    <a:pt x="131784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330200"/>
            <a:ext cx="228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You try.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3" name="Picture 2" descr="NBK-3148-16a1d6a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3900" y="-774700"/>
            <a:ext cx="3975100" cy="279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NBK-3148-16a1db8.png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0400" y="-228600"/>
            <a:ext cx="3975100" cy="279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BK-3148-16a1df7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5400" y="-774700"/>
            <a:ext cx="4254500" cy="2882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NBK-3148-16a1e45.png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6200" y="-266700"/>
            <a:ext cx="4203700" cy="2870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93700" y="2730500"/>
            <a:ext cx="9271000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1. put in slope intercept form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2. Use a dashed line or solid line.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3. Test a point to decide where to shade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" y="1968500"/>
            <a:ext cx="5156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For both inequalities: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6388100"/>
            <a:ext cx="9728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Where the shading overlaps is the solution region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118100" y="393700"/>
            <a:ext cx="4737100" cy="4711700"/>
            <a:chOff x="5118100" y="393700"/>
            <a:chExt cx="4737100" cy="4711700"/>
          </a:xfrm>
        </p:grpSpPr>
        <p:grpSp>
          <p:nvGrpSpPr>
            <p:cNvPr id="44" name="Group 43"/>
            <p:cNvGrpSpPr/>
            <p:nvPr/>
          </p:nvGrpSpPr>
          <p:grpSpPr>
            <a:xfrm>
              <a:off x="5283200" y="533400"/>
              <a:ext cx="4436237" cy="4431666"/>
              <a:chOff x="5283200" y="533400"/>
              <a:chExt cx="4436237" cy="4431666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5283200" y="543305"/>
                <a:ext cx="2209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098" h="4406266">
                    <a:moveTo>
                      <a:pt x="0" y="0"/>
                    </a:moveTo>
                    <a:lnTo>
                      <a:pt x="22097" y="0"/>
                    </a:lnTo>
                    <a:lnTo>
                      <a:pt x="2209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5283200" y="533400"/>
                <a:ext cx="4434714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4434714" h="22099">
                    <a:moveTo>
                      <a:pt x="0" y="0"/>
                    </a:moveTo>
                    <a:lnTo>
                      <a:pt x="4434713" y="0"/>
                    </a:lnTo>
                    <a:lnTo>
                      <a:pt x="4434713" y="22098"/>
                    </a:lnTo>
                    <a:lnTo>
                      <a:pt x="0" y="2209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5298694" y="754888"/>
                <a:ext cx="4411726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1726" h="22988">
                    <a:moveTo>
                      <a:pt x="0" y="0"/>
                    </a:moveTo>
                    <a:lnTo>
                      <a:pt x="4411725" y="0"/>
                    </a:lnTo>
                    <a:lnTo>
                      <a:pt x="4411725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5505830" y="544448"/>
                <a:ext cx="2311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3116" h="4406267">
                    <a:moveTo>
                      <a:pt x="0" y="0"/>
                    </a:moveTo>
                    <a:lnTo>
                      <a:pt x="23115" y="0"/>
                    </a:lnTo>
                    <a:lnTo>
                      <a:pt x="2311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725033" y="543305"/>
                <a:ext cx="2298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6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947409" y="544448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163436" y="543305"/>
                <a:ext cx="26418" cy="4408679"/>
              </a:xfrm>
              <a:custGeom>
                <a:avLst/>
                <a:gdLst/>
                <a:ahLst/>
                <a:cxnLst/>
                <a:rect l="0" t="0" r="0" b="0"/>
                <a:pathLst>
                  <a:path w="26418" h="4408679">
                    <a:moveTo>
                      <a:pt x="0" y="0"/>
                    </a:moveTo>
                    <a:lnTo>
                      <a:pt x="26417" y="0"/>
                    </a:lnTo>
                    <a:lnTo>
                      <a:pt x="26417" y="4408678"/>
                    </a:lnTo>
                    <a:lnTo>
                      <a:pt x="0" y="440867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385814" y="544448"/>
                <a:ext cx="2298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7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608444" y="545592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828790" y="544448"/>
                <a:ext cx="24130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4130" h="4406267">
                    <a:moveTo>
                      <a:pt x="0" y="0"/>
                    </a:moveTo>
                    <a:lnTo>
                      <a:pt x="24129" y="0"/>
                    </a:lnTo>
                    <a:lnTo>
                      <a:pt x="24129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050023" y="546480"/>
                <a:ext cx="26545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6545" h="4405124">
                    <a:moveTo>
                      <a:pt x="0" y="0"/>
                    </a:moveTo>
                    <a:lnTo>
                      <a:pt x="26544" y="0"/>
                    </a:lnTo>
                    <a:lnTo>
                      <a:pt x="26544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264781" y="544448"/>
                <a:ext cx="2857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626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488681" y="545592"/>
                <a:ext cx="22988" cy="4403090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3090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3089"/>
                    </a:lnTo>
                    <a:lnTo>
                      <a:pt x="0" y="440308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711058" y="545592"/>
                <a:ext cx="25274" cy="4404234"/>
              </a:xfrm>
              <a:custGeom>
                <a:avLst/>
                <a:gdLst/>
                <a:ahLst/>
                <a:cxnLst/>
                <a:rect l="0" t="0" r="0" b="0"/>
                <a:pathLst>
                  <a:path w="25274" h="4404234">
                    <a:moveTo>
                      <a:pt x="0" y="0"/>
                    </a:moveTo>
                    <a:lnTo>
                      <a:pt x="25273" y="0"/>
                    </a:lnTo>
                    <a:lnTo>
                      <a:pt x="25273" y="4404233"/>
                    </a:lnTo>
                    <a:lnTo>
                      <a:pt x="0" y="440423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931404" y="545592"/>
                <a:ext cx="24130" cy="4405123"/>
              </a:xfrm>
              <a:custGeom>
                <a:avLst/>
                <a:gdLst/>
                <a:ahLst/>
                <a:cxnLst/>
                <a:rect l="0" t="0" r="0" b="0"/>
                <a:pathLst>
                  <a:path w="24130" h="4405123">
                    <a:moveTo>
                      <a:pt x="0" y="0"/>
                    </a:moveTo>
                    <a:lnTo>
                      <a:pt x="24129" y="0"/>
                    </a:lnTo>
                    <a:lnTo>
                      <a:pt x="24129" y="4405122"/>
                    </a:lnTo>
                    <a:lnTo>
                      <a:pt x="0" y="440512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8152892" y="546480"/>
                <a:ext cx="26543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7537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8367648" y="544448"/>
                <a:ext cx="28576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80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8591168" y="545592"/>
                <a:ext cx="25401" cy="4406392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6392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6391"/>
                    </a:lnTo>
                    <a:lnTo>
                      <a:pt x="0" y="440639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813545" y="546480"/>
                <a:ext cx="27434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7434" h="4407537">
                    <a:moveTo>
                      <a:pt x="0" y="0"/>
                    </a:moveTo>
                    <a:lnTo>
                      <a:pt x="27433" y="0"/>
                    </a:lnTo>
                    <a:lnTo>
                      <a:pt x="27433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9033891" y="545592"/>
                <a:ext cx="26543" cy="4406392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6392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6391"/>
                    </a:lnTo>
                    <a:lnTo>
                      <a:pt x="0" y="440639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9254235" y="545592"/>
                <a:ext cx="28576" cy="4408678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78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7"/>
                    </a:lnTo>
                    <a:lnTo>
                      <a:pt x="0" y="44086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9470263" y="545592"/>
                <a:ext cx="30861" cy="4408678"/>
              </a:xfrm>
              <a:custGeom>
                <a:avLst/>
                <a:gdLst/>
                <a:ahLst/>
                <a:cxnLst/>
                <a:rect l="0" t="0" r="0" b="0"/>
                <a:pathLst>
                  <a:path w="30861" h="4408678">
                    <a:moveTo>
                      <a:pt x="0" y="0"/>
                    </a:moveTo>
                    <a:lnTo>
                      <a:pt x="30860" y="0"/>
                    </a:lnTo>
                    <a:lnTo>
                      <a:pt x="30860" y="4408677"/>
                    </a:lnTo>
                    <a:lnTo>
                      <a:pt x="0" y="44086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687306" y="542163"/>
                <a:ext cx="32131" cy="4409441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4409441">
                    <a:moveTo>
                      <a:pt x="0" y="0"/>
                    </a:moveTo>
                    <a:lnTo>
                      <a:pt x="32130" y="0"/>
                    </a:lnTo>
                    <a:lnTo>
                      <a:pt x="32130" y="4409440"/>
                    </a:lnTo>
                    <a:lnTo>
                      <a:pt x="0" y="440944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296280" y="976121"/>
                <a:ext cx="4407410" cy="22989"/>
              </a:xfrm>
              <a:custGeom>
                <a:avLst/>
                <a:gdLst/>
                <a:ahLst/>
                <a:cxnLst/>
                <a:rect l="0" t="0" r="0" b="0"/>
                <a:pathLst>
                  <a:path w="4407410" h="22989">
                    <a:moveTo>
                      <a:pt x="0" y="0"/>
                    </a:moveTo>
                    <a:lnTo>
                      <a:pt x="4407409" y="0"/>
                    </a:lnTo>
                    <a:lnTo>
                      <a:pt x="4407409" y="22988"/>
                    </a:lnTo>
                    <a:lnTo>
                      <a:pt x="0" y="229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297423" y="1195578"/>
                <a:ext cx="441414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295391" y="1411223"/>
                <a:ext cx="441502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8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299836" y="2517394"/>
                <a:ext cx="4414903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130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297423" y="2298191"/>
                <a:ext cx="4415030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4131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297423" y="2076703"/>
                <a:ext cx="4407409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07409" h="24132">
                    <a:moveTo>
                      <a:pt x="0" y="0"/>
                    </a:moveTo>
                    <a:lnTo>
                      <a:pt x="4407408" y="0"/>
                    </a:lnTo>
                    <a:lnTo>
                      <a:pt x="4407408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299836" y="1855470"/>
                <a:ext cx="4414013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013" h="22988">
                    <a:moveTo>
                      <a:pt x="0" y="0"/>
                    </a:moveTo>
                    <a:lnTo>
                      <a:pt x="4414012" y="0"/>
                    </a:lnTo>
                    <a:lnTo>
                      <a:pt x="4414012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298694" y="1636014"/>
                <a:ext cx="440182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01821" h="22988">
                    <a:moveTo>
                      <a:pt x="0" y="0"/>
                    </a:moveTo>
                    <a:lnTo>
                      <a:pt x="4401820" y="0"/>
                    </a:lnTo>
                    <a:lnTo>
                      <a:pt x="440182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296280" y="2735326"/>
                <a:ext cx="4406266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4406266" h="23115">
                    <a:moveTo>
                      <a:pt x="0" y="0"/>
                    </a:moveTo>
                    <a:lnTo>
                      <a:pt x="4406265" y="0"/>
                    </a:lnTo>
                    <a:lnTo>
                      <a:pt x="4406265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295391" y="2956940"/>
                <a:ext cx="4414141" cy="22989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9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8"/>
                    </a:lnTo>
                    <a:lnTo>
                      <a:pt x="0" y="229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294248" y="3178428"/>
                <a:ext cx="4411728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11728" h="24132">
                    <a:moveTo>
                      <a:pt x="0" y="0"/>
                    </a:moveTo>
                    <a:lnTo>
                      <a:pt x="4411727" y="0"/>
                    </a:lnTo>
                    <a:lnTo>
                      <a:pt x="4411727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5295391" y="3397630"/>
                <a:ext cx="4415029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131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5294248" y="3613530"/>
                <a:ext cx="4414903" cy="24259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259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258"/>
                    </a:lnTo>
                    <a:lnTo>
                      <a:pt x="0" y="2425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297423" y="4715002"/>
                <a:ext cx="4415030" cy="26543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6543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6542"/>
                    </a:lnTo>
                    <a:lnTo>
                      <a:pt x="0" y="265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297423" y="4498975"/>
                <a:ext cx="4416172" cy="26544"/>
              </a:xfrm>
              <a:custGeom>
                <a:avLst/>
                <a:gdLst/>
                <a:ahLst/>
                <a:cxnLst/>
                <a:rect l="0" t="0" r="0" b="0"/>
                <a:pathLst>
                  <a:path w="4416172" h="26544">
                    <a:moveTo>
                      <a:pt x="0" y="0"/>
                    </a:moveTo>
                    <a:lnTo>
                      <a:pt x="4416171" y="0"/>
                    </a:lnTo>
                    <a:lnTo>
                      <a:pt x="4416171" y="26543"/>
                    </a:lnTo>
                    <a:lnTo>
                      <a:pt x="0" y="2654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294248" y="4278630"/>
                <a:ext cx="4414141" cy="24257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4257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4256"/>
                    </a:lnTo>
                    <a:lnTo>
                      <a:pt x="0" y="2425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5295391" y="4057395"/>
                <a:ext cx="4415029" cy="24259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9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8"/>
                    </a:lnTo>
                    <a:lnTo>
                      <a:pt x="0" y="2425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295391" y="3838321"/>
                <a:ext cx="440944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09441" h="24131">
                    <a:moveTo>
                      <a:pt x="0" y="0"/>
                    </a:moveTo>
                    <a:lnTo>
                      <a:pt x="4409440" y="0"/>
                    </a:lnTo>
                    <a:lnTo>
                      <a:pt x="4409440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283200" y="4938521"/>
                <a:ext cx="4435983" cy="26545"/>
              </a:xfrm>
              <a:custGeom>
                <a:avLst/>
                <a:gdLst/>
                <a:ahLst/>
                <a:cxnLst/>
                <a:rect l="0" t="0" r="0" b="0"/>
                <a:pathLst>
                  <a:path w="4435983" h="26545">
                    <a:moveTo>
                      <a:pt x="0" y="0"/>
                    </a:moveTo>
                    <a:lnTo>
                      <a:pt x="4435982" y="0"/>
                    </a:lnTo>
                    <a:lnTo>
                      <a:pt x="4435982" y="26544"/>
                    </a:lnTo>
                    <a:lnTo>
                      <a:pt x="0" y="265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 flipV="1">
              <a:off x="7480300" y="393700"/>
              <a:ext cx="0" cy="47117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18100" y="2717800"/>
              <a:ext cx="4737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 descr="NBK-3148-16a27f9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95300" y="-762000"/>
            <a:ext cx="3975100" cy="279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9" name="Picture 48" descr="NBK-3148-16a2847.png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6100" y="-266700"/>
            <a:ext cx="3975100" cy="279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0" name="TextBox 49"/>
          <p:cNvSpPr txBox="1"/>
          <p:nvPr/>
        </p:nvSpPr>
        <p:spPr>
          <a:xfrm>
            <a:off x="5067300" y="7480300"/>
            <a:ext cx="518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What is the solution?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6900" y="6819900"/>
            <a:ext cx="4343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Let's test a point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in each region.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23900"/>
            <a:ext cx="228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You try.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3" name="Picture 2" descr="NBK-3148-16a29fd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9400" y="-127000"/>
            <a:ext cx="3289300" cy="2895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NBK-3148-16a2a3b.png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300" y="-546100"/>
            <a:ext cx="3810000" cy="2933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0" name="Group 49"/>
          <p:cNvGrpSpPr/>
          <p:nvPr/>
        </p:nvGrpSpPr>
        <p:grpSpPr>
          <a:xfrm>
            <a:off x="4737100" y="381000"/>
            <a:ext cx="4737100" cy="4711700"/>
            <a:chOff x="4737100" y="381000"/>
            <a:chExt cx="4737100" cy="4711700"/>
          </a:xfrm>
        </p:grpSpPr>
        <p:grpSp>
          <p:nvGrpSpPr>
            <p:cNvPr id="47" name="Group 46"/>
            <p:cNvGrpSpPr/>
            <p:nvPr/>
          </p:nvGrpSpPr>
          <p:grpSpPr>
            <a:xfrm>
              <a:off x="4902200" y="520700"/>
              <a:ext cx="4436237" cy="4431666"/>
              <a:chOff x="4902200" y="520700"/>
              <a:chExt cx="4436237" cy="4431666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4902200" y="530605"/>
                <a:ext cx="2209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098" h="4406266">
                    <a:moveTo>
                      <a:pt x="0" y="0"/>
                    </a:moveTo>
                    <a:lnTo>
                      <a:pt x="22097" y="0"/>
                    </a:lnTo>
                    <a:lnTo>
                      <a:pt x="2209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902200" y="520700"/>
                <a:ext cx="4434714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4434714" h="22099">
                    <a:moveTo>
                      <a:pt x="0" y="0"/>
                    </a:moveTo>
                    <a:lnTo>
                      <a:pt x="4434713" y="0"/>
                    </a:lnTo>
                    <a:lnTo>
                      <a:pt x="4434713" y="22098"/>
                    </a:lnTo>
                    <a:lnTo>
                      <a:pt x="0" y="2209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917694" y="742188"/>
                <a:ext cx="4411726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1726" h="22988">
                    <a:moveTo>
                      <a:pt x="0" y="0"/>
                    </a:moveTo>
                    <a:lnTo>
                      <a:pt x="4411725" y="0"/>
                    </a:lnTo>
                    <a:lnTo>
                      <a:pt x="4411725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124830" y="531748"/>
                <a:ext cx="2311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3116" h="4406267">
                    <a:moveTo>
                      <a:pt x="0" y="0"/>
                    </a:moveTo>
                    <a:lnTo>
                      <a:pt x="23115" y="0"/>
                    </a:lnTo>
                    <a:lnTo>
                      <a:pt x="2311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344033" y="530605"/>
                <a:ext cx="2298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6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566409" y="531748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82436" y="530605"/>
                <a:ext cx="26418" cy="4408679"/>
              </a:xfrm>
              <a:custGeom>
                <a:avLst/>
                <a:gdLst/>
                <a:ahLst/>
                <a:cxnLst/>
                <a:rect l="0" t="0" r="0" b="0"/>
                <a:pathLst>
                  <a:path w="26418" h="4408679">
                    <a:moveTo>
                      <a:pt x="0" y="0"/>
                    </a:moveTo>
                    <a:lnTo>
                      <a:pt x="26417" y="0"/>
                    </a:lnTo>
                    <a:lnTo>
                      <a:pt x="26417" y="4408678"/>
                    </a:lnTo>
                    <a:lnTo>
                      <a:pt x="0" y="440867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004814" y="531748"/>
                <a:ext cx="2298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7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227444" y="532892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447790" y="531748"/>
                <a:ext cx="24130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4130" h="4406267">
                    <a:moveTo>
                      <a:pt x="0" y="0"/>
                    </a:moveTo>
                    <a:lnTo>
                      <a:pt x="24129" y="0"/>
                    </a:lnTo>
                    <a:lnTo>
                      <a:pt x="24129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6669023" y="533780"/>
                <a:ext cx="26545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6545" h="4405124">
                    <a:moveTo>
                      <a:pt x="0" y="0"/>
                    </a:moveTo>
                    <a:lnTo>
                      <a:pt x="26544" y="0"/>
                    </a:lnTo>
                    <a:lnTo>
                      <a:pt x="26544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883781" y="531748"/>
                <a:ext cx="2857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626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107681" y="532892"/>
                <a:ext cx="22988" cy="4403090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3090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3089"/>
                    </a:lnTo>
                    <a:lnTo>
                      <a:pt x="0" y="440308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330058" y="532892"/>
                <a:ext cx="25274" cy="4404234"/>
              </a:xfrm>
              <a:custGeom>
                <a:avLst/>
                <a:gdLst/>
                <a:ahLst/>
                <a:cxnLst/>
                <a:rect l="0" t="0" r="0" b="0"/>
                <a:pathLst>
                  <a:path w="25274" h="4404234">
                    <a:moveTo>
                      <a:pt x="0" y="0"/>
                    </a:moveTo>
                    <a:lnTo>
                      <a:pt x="25273" y="0"/>
                    </a:lnTo>
                    <a:lnTo>
                      <a:pt x="25273" y="4404233"/>
                    </a:lnTo>
                    <a:lnTo>
                      <a:pt x="0" y="440423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550404" y="532892"/>
                <a:ext cx="24130" cy="4405123"/>
              </a:xfrm>
              <a:custGeom>
                <a:avLst/>
                <a:gdLst/>
                <a:ahLst/>
                <a:cxnLst/>
                <a:rect l="0" t="0" r="0" b="0"/>
                <a:pathLst>
                  <a:path w="24130" h="4405123">
                    <a:moveTo>
                      <a:pt x="0" y="0"/>
                    </a:moveTo>
                    <a:lnTo>
                      <a:pt x="24129" y="0"/>
                    </a:lnTo>
                    <a:lnTo>
                      <a:pt x="24129" y="4405122"/>
                    </a:lnTo>
                    <a:lnTo>
                      <a:pt x="0" y="440512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771892" y="533780"/>
                <a:ext cx="26543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7537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986648" y="531748"/>
                <a:ext cx="28576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80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210168" y="532892"/>
                <a:ext cx="25401" cy="4406392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6392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6391"/>
                    </a:lnTo>
                    <a:lnTo>
                      <a:pt x="0" y="440639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8432545" y="533780"/>
                <a:ext cx="27434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7434" h="4407537">
                    <a:moveTo>
                      <a:pt x="0" y="0"/>
                    </a:moveTo>
                    <a:lnTo>
                      <a:pt x="27433" y="0"/>
                    </a:lnTo>
                    <a:lnTo>
                      <a:pt x="27433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8652891" y="532892"/>
                <a:ext cx="26543" cy="4406392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6392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6391"/>
                    </a:lnTo>
                    <a:lnTo>
                      <a:pt x="0" y="440639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8873235" y="532892"/>
                <a:ext cx="28576" cy="4408678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78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7"/>
                    </a:lnTo>
                    <a:lnTo>
                      <a:pt x="0" y="44086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9089263" y="532892"/>
                <a:ext cx="30861" cy="4408678"/>
              </a:xfrm>
              <a:custGeom>
                <a:avLst/>
                <a:gdLst/>
                <a:ahLst/>
                <a:cxnLst/>
                <a:rect l="0" t="0" r="0" b="0"/>
                <a:pathLst>
                  <a:path w="30861" h="4408678">
                    <a:moveTo>
                      <a:pt x="0" y="0"/>
                    </a:moveTo>
                    <a:lnTo>
                      <a:pt x="30860" y="0"/>
                    </a:lnTo>
                    <a:lnTo>
                      <a:pt x="30860" y="4408677"/>
                    </a:lnTo>
                    <a:lnTo>
                      <a:pt x="0" y="44086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9306306" y="529463"/>
                <a:ext cx="32131" cy="4409441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4409441">
                    <a:moveTo>
                      <a:pt x="0" y="0"/>
                    </a:moveTo>
                    <a:lnTo>
                      <a:pt x="32130" y="0"/>
                    </a:lnTo>
                    <a:lnTo>
                      <a:pt x="32130" y="4409440"/>
                    </a:lnTo>
                    <a:lnTo>
                      <a:pt x="0" y="440944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915280" y="963421"/>
                <a:ext cx="4407410" cy="22989"/>
              </a:xfrm>
              <a:custGeom>
                <a:avLst/>
                <a:gdLst/>
                <a:ahLst/>
                <a:cxnLst/>
                <a:rect l="0" t="0" r="0" b="0"/>
                <a:pathLst>
                  <a:path w="4407410" h="22989">
                    <a:moveTo>
                      <a:pt x="0" y="0"/>
                    </a:moveTo>
                    <a:lnTo>
                      <a:pt x="4407409" y="0"/>
                    </a:lnTo>
                    <a:lnTo>
                      <a:pt x="4407409" y="22988"/>
                    </a:lnTo>
                    <a:lnTo>
                      <a:pt x="0" y="229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916423" y="1182878"/>
                <a:ext cx="441414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914391" y="1398523"/>
                <a:ext cx="441502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8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918836" y="2504694"/>
                <a:ext cx="4414903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130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916423" y="2285491"/>
                <a:ext cx="4415030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4131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916423" y="2064003"/>
                <a:ext cx="4407409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07409" h="24132">
                    <a:moveTo>
                      <a:pt x="0" y="0"/>
                    </a:moveTo>
                    <a:lnTo>
                      <a:pt x="4407408" y="0"/>
                    </a:lnTo>
                    <a:lnTo>
                      <a:pt x="4407408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4918836" y="1842770"/>
                <a:ext cx="4414013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013" h="22988">
                    <a:moveTo>
                      <a:pt x="0" y="0"/>
                    </a:moveTo>
                    <a:lnTo>
                      <a:pt x="4414012" y="0"/>
                    </a:lnTo>
                    <a:lnTo>
                      <a:pt x="4414012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917694" y="1623314"/>
                <a:ext cx="440182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01821" h="22988">
                    <a:moveTo>
                      <a:pt x="0" y="0"/>
                    </a:moveTo>
                    <a:lnTo>
                      <a:pt x="4401820" y="0"/>
                    </a:lnTo>
                    <a:lnTo>
                      <a:pt x="440182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915280" y="2722626"/>
                <a:ext cx="4406266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4406266" h="23115">
                    <a:moveTo>
                      <a:pt x="0" y="0"/>
                    </a:moveTo>
                    <a:lnTo>
                      <a:pt x="4406265" y="0"/>
                    </a:lnTo>
                    <a:lnTo>
                      <a:pt x="4406265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914391" y="2944240"/>
                <a:ext cx="4414141" cy="22989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9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8"/>
                    </a:lnTo>
                    <a:lnTo>
                      <a:pt x="0" y="229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4913248" y="3165728"/>
                <a:ext cx="4411728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11728" h="24132">
                    <a:moveTo>
                      <a:pt x="0" y="0"/>
                    </a:moveTo>
                    <a:lnTo>
                      <a:pt x="4411727" y="0"/>
                    </a:lnTo>
                    <a:lnTo>
                      <a:pt x="4411727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914391" y="3384930"/>
                <a:ext cx="4415029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131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913248" y="3600830"/>
                <a:ext cx="4414903" cy="24259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259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258"/>
                    </a:lnTo>
                    <a:lnTo>
                      <a:pt x="0" y="2425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4916423" y="4702302"/>
                <a:ext cx="4415030" cy="26543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6543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6542"/>
                    </a:lnTo>
                    <a:lnTo>
                      <a:pt x="0" y="265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4916423" y="4486275"/>
                <a:ext cx="4416172" cy="26544"/>
              </a:xfrm>
              <a:custGeom>
                <a:avLst/>
                <a:gdLst/>
                <a:ahLst/>
                <a:cxnLst/>
                <a:rect l="0" t="0" r="0" b="0"/>
                <a:pathLst>
                  <a:path w="4416172" h="26544">
                    <a:moveTo>
                      <a:pt x="0" y="0"/>
                    </a:moveTo>
                    <a:lnTo>
                      <a:pt x="4416171" y="0"/>
                    </a:lnTo>
                    <a:lnTo>
                      <a:pt x="4416171" y="26543"/>
                    </a:lnTo>
                    <a:lnTo>
                      <a:pt x="0" y="2654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4913248" y="4265930"/>
                <a:ext cx="4414141" cy="24257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4257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4256"/>
                    </a:lnTo>
                    <a:lnTo>
                      <a:pt x="0" y="2425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4914391" y="4044695"/>
                <a:ext cx="441502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8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4914391" y="3825621"/>
                <a:ext cx="440944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09441" h="24131">
                    <a:moveTo>
                      <a:pt x="0" y="0"/>
                    </a:moveTo>
                    <a:lnTo>
                      <a:pt x="4409440" y="0"/>
                    </a:lnTo>
                    <a:lnTo>
                      <a:pt x="4409440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4902200" y="4925821"/>
                <a:ext cx="4435983" cy="26545"/>
              </a:xfrm>
              <a:custGeom>
                <a:avLst/>
                <a:gdLst/>
                <a:ahLst/>
                <a:cxnLst/>
                <a:rect l="0" t="0" r="0" b="0"/>
                <a:pathLst>
                  <a:path w="4435983" h="26545">
                    <a:moveTo>
                      <a:pt x="0" y="0"/>
                    </a:moveTo>
                    <a:lnTo>
                      <a:pt x="4435982" y="0"/>
                    </a:lnTo>
                    <a:lnTo>
                      <a:pt x="4435982" y="26544"/>
                    </a:lnTo>
                    <a:lnTo>
                      <a:pt x="0" y="265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 flipV="1">
              <a:off x="7099300" y="381000"/>
              <a:ext cx="0" cy="47117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737100" y="2705100"/>
              <a:ext cx="4737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1800" y="1587500"/>
            <a:ext cx="1747607" cy="711201"/>
            <a:chOff x="431800" y="1587500"/>
            <a:chExt cx="1747607" cy="711201"/>
          </a:xfrm>
        </p:grpSpPr>
        <p:sp>
          <p:nvSpPr>
            <p:cNvPr id="51" name="Freeform 50"/>
            <p:cNvSpPr/>
            <p:nvPr/>
          </p:nvSpPr>
          <p:spPr>
            <a:xfrm>
              <a:off x="431800" y="1727200"/>
              <a:ext cx="279401" cy="292101"/>
            </a:xfrm>
            <a:custGeom>
              <a:avLst/>
              <a:gdLst/>
              <a:ahLst/>
              <a:cxnLst/>
              <a:rect l="0" t="0" r="0" b="0"/>
              <a:pathLst>
                <a:path w="279401" h="292101">
                  <a:moveTo>
                    <a:pt x="0" y="0"/>
                  </a:moveTo>
                  <a:lnTo>
                    <a:pt x="6741" y="20225"/>
                  </a:lnTo>
                  <a:lnTo>
                    <a:pt x="11550" y="29006"/>
                  </a:lnTo>
                  <a:lnTo>
                    <a:pt x="17577" y="37682"/>
                  </a:lnTo>
                  <a:lnTo>
                    <a:pt x="24418" y="46287"/>
                  </a:lnTo>
                  <a:lnTo>
                    <a:pt x="31801" y="56258"/>
                  </a:lnTo>
                  <a:lnTo>
                    <a:pt x="47530" y="78626"/>
                  </a:lnTo>
                  <a:lnTo>
                    <a:pt x="55675" y="89106"/>
                  </a:lnTo>
                  <a:lnTo>
                    <a:pt x="63928" y="98915"/>
                  </a:lnTo>
                  <a:lnTo>
                    <a:pt x="72252" y="108276"/>
                  </a:lnTo>
                  <a:lnTo>
                    <a:pt x="80623" y="118751"/>
                  </a:lnTo>
                  <a:lnTo>
                    <a:pt x="89026" y="129967"/>
                  </a:lnTo>
                  <a:lnTo>
                    <a:pt x="105889" y="153718"/>
                  </a:lnTo>
                  <a:lnTo>
                    <a:pt x="122791" y="178386"/>
                  </a:lnTo>
                  <a:lnTo>
                    <a:pt x="132661" y="189479"/>
                  </a:lnTo>
                  <a:lnTo>
                    <a:pt x="143474" y="199697"/>
                  </a:lnTo>
                  <a:lnTo>
                    <a:pt x="154916" y="209331"/>
                  </a:lnTo>
                  <a:lnTo>
                    <a:pt x="166777" y="218576"/>
                  </a:lnTo>
                  <a:lnTo>
                    <a:pt x="178918" y="227562"/>
                  </a:lnTo>
                  <a:lnTo>
                    <a:pt x="203697" y="245072"/>
                  </a:lnTo>
                  <a:lnTo>
                    <a:pt x="216231" y="253692"/>
                  </a:lnTo>
                  <a:lnTo>
                    <a:pt x="27940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31800" y="1689100"/>
              <a:ext cx="254001" cy="368301"/>
            </a:xfrm>
            <a:custGeom>
              <a:avLst/>
              <a:gdLst/>
              <a:ahLst/>
              <a:cxnLst/>
              <a:rect l="0" t="0" r="0" b="0"/>
              <a:pathLst>
                <a:path w="254001" h="368301">
                  <a:moveTo>
                    <a:pt x="254000" y="0"/>
                  </a:moveTo>
                  <a:lnTo>
                    <a:pt x="236323" y="53029"/>
                  </a:lnTo>
                  <a:lnTo>
                    <a:pt x="230926" y="66397"/>
                  </a:lnTo>
                  <a:lnTo>
                    <a:pt x="224506" y="80953"/>
                  </a:lnTo>
                  <a:lnTo>
                    <a:pt x="217404" y="96302"/>
                  </a:lnTo>
                  <a:lnTo>
                    <a:pt x="208436" y="110768"/>
                  </a:lnTo>
                  <a:lnTo>
                    <a:pt x="198224" y="124645"/>
                  </a:lnTo>
                  <a:lnTo>
                    <a:pt x="187182" y="138130"/>
                  </a:lnTo>
                  <a:lnTo>
                    <a:pt x="175588" y="151353"/>
                  </a:lnTo>
                  <a:lnTo>
                    <a:pt x="163625" y="164402"/>
                  </a:lnTo>
                  <a:lnTo>
                    <a:pt x="151417" y="177334"/>
                  </a:lnTo>
                  <a:lnTo>
                    <a:pt x="140455" y="191601"/>
                  </a:lnTo>
                  <a:lnTo>
                    <a:pt x="130326" y="206756"/>
                  </a:lnTo>
                  <a:lnTo>
                    <a:pt x="111544" y="237236"/>
                  </a:lnTo>
                  <a:lnTo>
                    <a:pt x="93790" y="264893"/>
                  </a:lnTo>
                  <a:lnTo>
                    <a:pt x="85104" y="276784"/>
                  </a:lnTo>
                  <a:lnTo>
                    <a:pt x="76492" y="287534"/>
                  </a:lnTo>
                  <a:lnTo>
                    <a:pt x="67928" y="297522"/>
                  </a:lnTo>
                  <a:lnTo>
                    <a:pt x="59396" y="307004"/>
                  </a:lnTo>
                  <a:lnTo>
                    <a:pt x="42391" y="325064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12800" y="1816100"/>
              <a:ext cx="177801" cy="7317"/>
            </a:xfrm>
            <a:custGeom>
              <a:avLst/>
              <a:gdLst/>
              <a:ahLst/>
              <a:cxnLst/>
              <a:rect l="0" t="0" r="0" b="0"/>
              <a:pathLst>
                <a:path w="177801" h="7317">
                  <a:moveTo>
                    <a:pt x="0" y="0"/>
                  </a:moveTo>
                  <a:lnTo>
                    <a:pt x="20225" y="6742"/>
                  </a:lnTo>
                  <a:lnTo>
                    <a:pt x="31828" y="7316"/>
                  </a:lnTo>
                  <a:lnTo>
                    <a:pt x="45207" y="6288"/>
                  </a:lnTo>
                  <a:lnTo>
                    <a:pt x="59771" y="4192"/>
                  </a:lnTo>
                  <a:lnTo>
                    <a:pt x="75125" y="2795"/>
                  </a:lnTo>
                  <a:lnTo>
                    <a:pt x="91005" y="1863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27100" y="172720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0" y="0"/>
                  </a:moveTo>
                  <a:lnTo>
                    <a:pt x="0" y="180528"/>
                  </a:lnTo>
                  <a:lnTo>
                    <a:pt x="1411" y="196552"/>
                  </a:lnTo>
                  <a:lnTo>
                    <a:pt x="3762" y="211468"/>
                  </a:lnTo>
                  <a:lnTo>
                    <a:pt x="1270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308100" y="1587500"/>
              <a:ext cx="25401" cy="444501"/>
            </a:xfrm>
            <a:custGeom>
              <a:avLst/>
              <a:gdLst/>
              <a:ahLst/>
              <a:cxnLst/>
              <a:rect l="0" t="0" r="0" b="0"/>
              <a:pathLst>
                <a:path w="25401" h="444501">
                  <a:moveTo>
                    <a:pt x="0" y="0"/>
                  </a:moveTo>
                  <a:lnTo>
                    <a:pt x="6742" y="20225"/>
                  </a:lnTo>
                  <a:lnTo>
                    <a:pt x="8727" y="31828"/>
                  </a:lnTo>
                  <a:lnTo>
                    <a:pt x="10052" y="45207"/>
                  </a:lnTo>
                  <a:lnTo>
                    <a:pt x="10934" y="59771"/>
                  </a:lnTo>
                  <a:lnTo>
                    <a:pt x="11915" y="91006"/>
                  </a:lnTo>
                  <a:lnTo>
                    <a:pt x="12176" y="107237"/>
                  </a:lnTo>
                  <a:lnTo>
                    <a:pt x="10940" y="125113"/>
                  </a:lnTo>
                  <a:lnTo>
                    <a:pt x="8704" y="144086"/>
                  </a:lnTo>
                  <a:lnTo>
                    <a:pt x="5803" y="163791"/>
                  </a:lnTo>
                  <a:lnTo>
                    <a:pt x="3868" y="182571"/>
                  </a:lnTo>
                  <a:lnTo>
                    <a:pt x="2579" y="200736"/>
                  </a:lnTo>
                  <a:lnTo>
                    <a:pt x="1719" y="218491"/>
                  </a:lnTo>
                  <a:lnTo>
                    <a:pt x="764" y="253270"/>
                  </a:lnTo>
                  <a:lnTo>
                    <a:pt x="150" y="321589"/>
                  </a:lnTo>
                  <a:lnTo>
                    <a:pt x="1511" y="337159"/>
                  </a:lnTo>
                  <a:lnTo>
                    <a:pt x="3830" y="351773"/>
                  </a:lnTo>
                  <a:lnTo>
                    <a:pt x="6786" y="365748"/>
                  </a:lnTo>
                  <a:lnTo>
                    <a:pt x="10168" y="379299"/>
                  </a:lnTo>
                  <a:lnTo>
                    <a:pt x="13834" y="392565"/>
                  </a:lnTo>
                  <a:lnTo>
                    <a:pt x="25400" y="444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498600" y="1689100"/>
              <a:ext cx="189679" cy="279401"/>
            </a:xfrm>
            <a:custGeom>
              <a:avLst/>
              <a:gdLst/>
              <a:ahLst/>
              <a:cxnLst/>
              <a:rect l="0" t="0" r="0" b="0"/>
              <a:pathLst>
                <a:path w="189679" h="279401">
                  <a:moveTo>
                    <a:pt x="38100" y="0"/>
                  </a:moveTo>
                  <a:lnTo>
                    <a:pt x="148205" y="110105"/>
                  </a:lnTo>
                  <a:lnTo>
                    <a:pt x="158070" y="118559"/>
                  </a:lnTo>
                  <a:lnTo>
                    <a:pt x="168880" y="127017"/>
                  </a:lnTo>
                  <a:lnTo>
                    <a:pt x="180320" y="135478"/>
                  </a:lnTo>
                  <a:lnTo>
                    <a:pt x="186535" y="146763"/>
                  </a:lnTo>
                  <a:lnTo>
                    <a:pt x="189268" y="159930"/>
                  </a:lnTo>
                  <a:lnTo>
                    <a:pt x="189678" y="174353"/>
                  </a:lnTo>
                  <a:lnTo>
                    <a:pt x="184308" y="185380"/>
                  </a:lnTo>
                  <a:lnTo>
                    <a:pt x="175083" y="194142"/>
                  </a:lnTo>
                  <a:lnTo>
                    <a:pt x="163288" y="201395"/>
                  </a:lnTo>
                  <a:lnTo>
                    <a:pt x="149781" y="207641"/>
                  </a:lnTo>
                  <a:lnTo>
                    <a:pt x="135132" y="213216"/>
                  </a:lnTo>
                  <a:lnTo>
                    <a:pt x="77806" y="232303"/>
                  </a:lnTo>
                  <a:lnTo>
                    <a:pt x="64570" y="238124"/>
                  </a:lnTo>
                  <a:lnTo>
                    <a:pt x="51514" y="244827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894743" y="1752600"/>
              <a:ext cx="284664" cy="546101"/>
            </a:xfrm>
            <a:custGeom>
              <a:avLst/>
              <a:gdLst/>
              <a:ahLst/>
              <a:cxnLst/>
              <a:rect l="0" t="0" r="0" b="0"/>
              <a:pathLst>
                <a:path w="284664" h="546101">
                  <a:moveTo>
                    <a:pt x="35657" y="0"/>
                  </a:moveTo>
                  <a:lnTo>
                    <a:pt x="28914" y="20225"/>
                  </a:lnTo>
                  <a:lnTo>
                    <a:pt x="25517" y="31828"/>
                  </a:lnTo>
                  <a:lnTo>
                    <a:pt x="13994" y="73714"/>
                  </a:lnTo>
                  <a:lnTo>
                    <a:pt x="5803" y="100495"/>
                  </a:lnTo>
                  <a:lnTo>
                    <a:pt x="3054" y="114974"/>
                  </a:lnTo>
                  <a:lnTo>
                    <a:pt x="1222" y="130271"/>
                  </a:lnTo>
                  <a:lnTo>
                    <a:pt x="0" y="146114"/>
                  </a:lnTo>
                  <a:lnTo>
                    <a:pt x="2008" y="159498"/>
                  </a:lnTo>
                  <a:lnTo>
                    <a:pt x="6168" y="171243"/>
                  </a:lnTo>
                  <a:lnTo>
                    <a:pt x="11764" y="181895"/>
                  </a:lnTo>
                  <a:lnTo>
                    <a:pt x="19728" y="190408"/>
                  </a:lnTo>
                  <a:lnTo>
                    <a:pt x="29271" y="197494"/>
                  </a:lnTo>
                  <a:lnTo>
                    <a:pt x="39866" y="203629"/>
                  </a:lnTo>
                  <a:lnTo>
                    <a:pt x="51163" y="206308"/>
                  </a:lnTo>
                  <a:lnTo>
                    <a:pt x="62928" y="206683"/>
                  </a:lnTo>
                  <a:lnTo>
                    <a:pt x="75004" y="205522"/>
                  </a:lnTo>
                  <a:lnTo>
                    <a:pt x="90110" y="203337"/>
                  </a:lnTo>
                  <a:lnTo>
                    <a:pt x="125710" y="197146"/>
                  </a:lnTo>
                  <a:lnTo>
                    <a:pt x="140848" y="192108"/>
                  </a:lnTo>
                  <a:lnTo>
                    <a:pt x="153762" y="185927"/>
                  </a:lnTo>
                  <a:lnTo>
                    <a:pt x="165193" y="178985"/>
                  </a:lnTo>
                  <a:lnTo>
                    <a:pt x="178459" y="170123"/>
                  </a:lnTo>
                  <a:lnTo>
                    <a:pt x="208250" y="148988"/>
                  </a:lnTo>
                  <a:lnTo>
                    <a:pt x="221274" y="137425"/>
                  </a:lnTo>
                  <a:lnTo>
                    <a:pt x="232780" y="125483"/>
                  </a:lnTo>
                  <a:lnTo>
                    <a:pt x="243272" y="113289"/>
                  </a:lnTo>
                  <a:lnTo>
                    <a:pt x="253089" y="100926"/>
                  </a:lnTo>
                  <a:lnTo>
                    <a:pt x="262456" y="88450"/>
                  </a:lnTo>
                  <a:lnTo>
                    <a:pt x="271523" y="75900"/>
                  </a:lnTo>
                  <a:lnTo>
                    <a:pt x="277567" y="74589"/>
                  </a:lnTo>
                  <a:lnTo>
                    <a:pt x="281597" y="80770"/>
                  </a:lnTo>
                  <a:lnTo>
                    <a:pt x="284284" y="91947"/>
                  </a:lnTo>
                  <a:lnTo>
                    <a:pt x="284663" y="106453"/>
                  </a:lnTo>
                  <a:lnTo>
                    <a:pt x="283506" y="123180"/>
                  </a:lnTo>
                  <a:lnTo>
                    <a:pt x="281323" y="141386"/>
                  </a:lnTo>
                  <a:lnTo>
                    <a:pt x="279867" y="161991"/>
                  </a:lnTo>
                  <a:lnTo>
                    <a:pt x="278897" y="184194"/>
                  </a:lnTo>
                  <a:lnTo>
                    <a:pt x="278250" y="207462"/>
                  </a:lnTo>
                  <a:lnTo>
                    <a:pt x="276408" y="227208"/>
                  </a:lnTo>
                  <a:lnTo>
                    <a:pt x="273768" y="244605"/>
                  </a:lnTo>
                  <a:lnTo>
                    <a:pt x="270598" y="260437"/>
                  </a:lnTo>
                  <a:lnTo>
                    <a:pt x="268484" y="278046"/>
                  </a:lnTo>
                  <a:lnTo>
                    <a:pt x="267075" y="296842"/>
                  </a:lnTo>
                  <a:lnTo>
                    <a:pt x="266135" y="316428"/>
                  </a:lnTo>
                  <a:lnTo>
                    <a:pt x="262687" y="335129"/>
                  </a:lnTo>
                  <a:lnTo>
                    <a:pt x="257566" y="353242"/>
                  </a:lnTo>
                  <a:lnTo>
                    <a:pt x="235810" y="416125"/>
                  </a:lnTo>
                  <a:lnTo>
                    <a:pt x="229770" y="428406"/>
                  </a:lnTo>
                  <a:lnTo>
                    <a:pt x="222921" y="439415"/>
                  </a:lnTo>
                  <a:lnTo>
                    <a:pt x="215533" y="449576"/>
                  </a:lnTo>
                  <a:lnTo>
                    <a:pt x="206374" y="460584"/>
                  </a:lnTo>
                  <a:lnTo>
                    <a:pt x="196035" y="472156"/>
                  </a:lnTo>
                  <a:lnTo>
                    <a:pt x="173258" y="496302"/>
                  </a:lnTo>
                  <a:lnTo>
                    <a:pt x="124557" y="546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289868" y="1676400"/>
            <a:ext cx="1167748" cy="723901"/>
            <a:chOff x="3289868" y="1676400"/>
            <a:chExt cx="1167748" cy="723901"/>
          </a:xfrm>
        </p:grpSpPr>
        <p:sp>
          <p:nvSpPr>
            <p:cNvPr id="59" name="Freeform 58"/>
            <p:cNvSpPr/>
            <p:nvPr/>
          </p:nvSpPr>
          <p:spPr>
            <a:xfrm>
              <a:off x="3289868" y="1739900"/>
              <a:ext cx="186456" cy="660401"/>
            </a:xfrm>
            <a:custGeom>
              <a:avLst/>
              <a:gdLst/>
              <a:ahLst/>
              <a:cxnLst/>
              <a:rect l="0" t="0" r="0" b="0"/>
              <a:pathLst>
                <a:path w="186456" h="660401">
                  <a:moveTo>
                    <a:pt x="24832" y="0"/>
                  </a:moveTo>
                  <a:lnTo>
                    <a:pt x="18089" y="33709"/>
                  </a:lnTo>
                  <a:lnTo>
                    <a:pt x="16103" y="50695"/>
                  </a:lnTo>
                  <a:lnTo>
                    <a:pt x="14779" y="69074"/>
                  </a:lnTo>
                  <a:lnTo>
                    <a:pt x="13897" y="88383"/>
                  </a:lnTo>
                  <a:lnTo>
                    <a:pt x="11897" y="106899"/>
                  </a:lnTo>
                  <a:lnTo>
                    <a:pt x="9153" y="124888"/>
                  </a:lnTo>
                  <a:lnTo>
                    <a:pt x="5912" y="142525"/>
                  </a:lnTo>
                  <a:lnTo>
                    <a:pt x="3752" y="159928"/>
                  </a:lnTo>
                  <a:lnTo>
                    <a:pt x="2312" y="177174"/>
                  </a:lnTo>
                  <a:lnTo>
                    <a:pt x="1352" y="194316"/>
                  </a:lnTo>
                  <a:lnTo>
                    <a:pt x="285" y="228414"/>
                  </a:lnTo>
                  <a:lnTo>
                    <a:pt x="0" y="245409"/>
                  </a:lnTo>
                  <a:lnTo>
                    <a:pt x="2633" y="259562"/>
                  </a:lnTo>
                  <a:lnTo>
                    <a:pt x="7210" y="271819"/>
                  </a:lnTo>
                  <a:lnTo>
                    <a:pt x="13084" y="282812"/>
                  </a:lnTo>
                  <a:lnTo>
                    <a:pt x="22644" y="291552"/>
                  </a:lnTo>
                  <a:lnTo>
                    <a:pt x="34662" y="298790"/>
                  </a:lnTo>
                  <a:lnTo>
                    <a:pt x="48318" y="305027"/>
                  </a:lnTo>
                  <a:lnTo>
                    <a:pt x="61656" y="306362"/>
                  </a:lnTo>
                  <a:lnTo>
                    <a:pt x="74781" y="304430"/>
                  </a:lnTo>
                  <a:lnTo>
                    <a:pt x="87764" y="300320"/>
                  </a:lnTo>
                  <a:lnTo>
                    <a:pt x="100654" y="291935"/>
                  </a:lnTo>
                  <a:lnTo>
                    <a:pt x="113480" y="280701"/>
                  </a:lnTo>
                  <a:lnTo>
                    <a:pt x="126264" y="267567"/>
                  </a:lnTo>
                  <a:lnTo>
                    <a:pt x="137608" y="253167"/>
                  </a:lnTo>
                  <a:lnTo>
                    <a:pt x="147994" y="237922"/>
                  </a:lnTo>
                  <a:lnTo>
                    <a:pt x="157740" y="222115"/>
                  </a:lnTo>
                  <a:lnTo>
                    <a:pt x="165648" y="207343"/>
                  </a:lnTo>
                  <a:lnTo>
                    <a:pt x="172331" y="193262"/>
                  </a:lnTo>
                  <a:lnTo>
                    <a:pt x="178198" y="179641"/>
                  </a:lnTo>
                  <a:lnTo>
                    <a:pt x="182109" y="163505"/>
                  </a:lnTo>
                  <a:lnTo>
                    <a:pt x="184717" y="145692"/>
                  </a:lnTo>
                  <a:lnTo>
                    <a:pt x="186455" y="126761"/>
                  </a:lnTo>
                  <a:lnTo>
                    <a:pt x="186203" y="119785"/>
                  </a:lnTo>
                  <a:lnTo>
                    <a:pt x="184623" y="120779"/>
                  </a:lnTo>
                  <a:lnTo>
                    <a:pt x="182159" y="127086"/>
                  </a:lnTo>
                  <a:lnTo>
                    <a:pt x="180517" y="138346"/>
                  </a:lnTo>
                  <a:lnTo>
                    <a:pt x="179422" y="152908"/>
                  </a:lnTo>
                  <a:lnTo>
                    <a:pt x="178691" y="169672"/>
                  </a:lnTo>
                  <a:lnTo>
                    <a:pt x="176794" y="185081"/>
                  </a:lnTo>
                  <a:lnTo>
                    <a:pt x="174117" y="199587"/>
                  </a:lnTo>
                  <a:lnTo>
                    <a:pt x="170922" y="213491"/>
                  </a:lnTo>
                  <a:lnTo>
                    <a:pt x="170203" y="226994"/>
                  </a:lnTo>
                  <a:lnTo>
                    <a:pt x="171135" y="240229"/>
                  </a:lnTo>
                  <a:lnTo>
                    <a:pt x="173167" y="253286"/>
                  </a:lnTo>
                  <a:lnTo>
                    <a:pt x="173111" y="266224"/>
                  </a:lnTo>
                  <a:lnTo>
                    <a:pt x="171662" y="279082"/>
                  </a:lnTo>
                  <a:lnTo>
                    <a:pt x="169285" y="291888"/>
                  </a:lnTo>
                  <a:lnTo>
                    <a:pt x="169112" y="304659"/>
                  </a:lnTo>
                  <a:lnTo>
                    <a:pt x="170407" y="317406"/>
                  </a:lnTo>
                  <a:lnTo>
                    <a:pt x="172682" y="330137"/>
                  </a:lnTo>
                  <a:lnTo>
                    <a:pt x="174198" y="348502"/>
                  </a:lnTo>
                  <a:lnTo>
                    <a:pt x="175210" y="370624"/>
                  </a:lnTo>
                  <a:lnTo>
                    <a:pt x="175884" y="395249"/>
                  </a:lnTo>
                  <a:lnTo>
                    <a:pt x="177744" y="415899"/>
                  </a:lnTo>
                  <a:lnTo>
                    <a:pt x="180396" y="433899"/>
                  </a:lnTo>
                  <a:lnTo>
                    <a:pt x="183574" y="450133"/>
                  </a:lnTo>
                  <a:lnTo>
                    <a:pt x="184282" y="468010"/>
                  </a:lnTo>
                  <a:lnTo>
                    <a:pt x="183343" y="486985"/>
                  </a:lnTo>
                  <a:lnTo>
                    <a:pt x="181306" y="506690"/>
                  </a:lnTo>
                  <a:lnTo>
                    <a:pt x="178537" y="525471"/>
                  </a:lnTo>
                  <a:lnTo>
                    <a:pt x="175280" y="543636"/>
                  </a:lnTo>
                  <a:lnTo>
                    <a:pt x="171697" y="561390"/>
                  </a:lnTo>
                  <a:lnTo>
                    <a:pt x="166486" y="577460"/>
                  </a:lnTo>
                  <a:lnTo>
                    <a:pt x="160190" y="592407"/>
                  </a:lnTo>
                  <a:lnTo>
                    <a:pt x="153171" y="606604"/>
                  </a:lnTo>
                  <a:lnTo>
                    <a:pt x="144258" y="617480"/>
                  </a:lnTo>
                  <a:lnTo>
                    <a:pt x="134082" y="626142"/>
                  </a:lnTo>
                  <a:lnTo>
                    <a:pt x="123065" y="633328"/>
                  </a:lnTo>
                  <a:lnTo>
                    <a:pt x="111487" y="639530"/>
                  </a:lnTo>
                  <a:lnTo>
                    <a:pt x="99535" y="645075"/>
                  </a:lnTo>
                  <a:lnTo>
                    <a:pt x="62932" y="660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683000" y="1701800"/>
              <a:ext cx="153328" cy="215901"/>
            </a:xfrm>
            <a:custGeom>
              <a:avLst/>
              <a:gdLst/>
              <a:ahLst/>
              <a:cxnLst/>
              <a:rect l="0" t="0" r="0" b="0"/>
              <a:pathLst>
                <a:path w="153328" h="215901">
                  <a:moveTo>
                    <a:pt x="0" y="0"/>
                  </a:moveTo>
                  <a:lnTo>
                    <a:pt x="20225" y="13484"/>
                  </a:lnTo>
                  <a:lnTo>
                    <a:pt x="30417" y="18867"/>
                  </a:lnTo>
                  <a:lnTo>
                    <a:pt x="41444" y="23866"/>
                  </a:lnTo>
                  <a:lnTo>
                    <a:pt x="53029" y="28611"/>
                  </a:lnTo>
                  <a:lnTo>
                    <a:pt x="64986" y="33185"/>
                  </a:lnTo>
                  <a:lnTo>
                    <a:pt x="89560" y="42030"/>
                  </a:lnTo>
                  <a:lnTo>
                    <a:pt x="127195" y="54943"/>
                  </a:lnTo>
                  <a:lnTo>
                    <a:pt x="137008" y="62029"/>
                  </a:lnTo>
                  <a:lnTo>
                    <a:pt x="144960" y="70985"/>
                  </a:lnTo>
                  <a:lnTo>
                    <a:pt x="151674" y="81190"/>
                  </a:lnTo>
                  <a:lnTo>
                    <a:pt x="153327" y="90815"/>
                  </a:lnTo>
                  <a:lnTo>
                    <a:pt x="151607" y="100055"/>
                  </a:lnTo>
                  <a:lnTo>
                    <a:pt x="147637" y="109036"/>
                  </a:lnTo>
                  <a:lnTo>
                    <a:pt x="140758" y="117846"/>
                  </a:lnTo>
                  <a:lnTo>
                    <a:pt x="131939" y="126542"/>
                  </a:lnTo>
                  <a:lnTo>
                    <a:pt x="121826" y="135161"/>
                  </a:lnTo>
                  <a:lnTo>
                    <a:pt x="110850" y="142318"/>
                  </a:lnTo>
                  <a:lnTo>
                    <a:pt x="99300" y="148501"/>
                  </a:lnTo>
                  <a:lnTo>
                    <a:pt x="87366" y="154034"/>
                  </a:lnTo>
                  <a:lnTo>
                    <a:pt x="76589" y="160545"/>
                  </a:lnTo>
                  <a:lnTo>
                    <a:pt x="66581" y="167707"/>
                  </a:lnTo>
                  <a:lnTo>
                    <a:pt x="57087" y="175305"/>
                  </a:lnTo>
                  <a:lnTo>
                    <a:pt x="47936" y="183192"/>
                  </a:lnTo>
                  <a:lnTo>
                    <a:pt x="39013" y="191272"/>
                  </a:lnTo>
                  <a:lnTo>
                    <a:pt x="127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619500" y="19812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20225" y="31357"/>
                  </a:lnTo>
                  <a:lnTo>
                    <a:pt x="33239" y="27960"/>
                  </a:lnTo>
                  <a:lnTo>
                    <a:pt x="118172" y="8246"/>
                  </a:lnTo>
                  <a:lnTo>
                    <a:pt x="136637" y="5497"/>
                  </a:lnTo>
                  <a:lnTo>
                    <a:pt x="156002" y="3665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144599" y="1676400"/>
              <a:ext cx="313017" cy="390151"/>
            </a:xfrm>
            <a:custGeom>
              <a:avLst/>
              <a:gdLst/>
              <a:ahLst/>
              <a:cxnLst/>
              <a:rect l="0" t="0" r="0" b="0"/>
              <a:pathLst>
                <a:path w="313017" h="390151">
                  <a:moveTo>
                    <a:pt x="109901" y="0"/>
                  </a:moveTo>
                  <a:lnTo>
                    <a:pt x="96416" y="20225"/>
                  </a:lnTo>
                  <a:lnTo>
                    <a:pt x="89622" y="29006"/>
                  </a:lnTo>
                  <a:lnTo>
                    <a:pt x="82270" y="37682"/>
                  </a:lnTo>
                  <a:lnTo>
                    <a:pt x="74547" y="46287"/>
                  </a:lnTo>
                  <a:lnTo>
                    <a:pt x="66576" y="57669"/>
                  </a:lnTo>
                  <a:lnTo>
                    <a:pt x="58440" y="70902"/>
                  </a:lnTo>
                  <a:lnTo>
                    <a:pt x="50193" y="85368"/>
                  </a:lnTo>
                  <a:lnTo>
                    <a:pt x="43284" y="99245"/>
                  </a:lnTo>
                  <a:lnTo>
                    <a:pt x="37268" y="112730"/>
                  </a:lnTo>
                  <a:lnTo>
                    <a:pt x="31845" y="125953"/>
                  </a:lnTo>
                  <a:lnTo>
                    <a:pt x="25408" y="140413"/>
                  </a:lnTo>
                  <a:lnTo>
                    <a:pt x="10730" y="171531"/>
                  </a:lnTo>
                  <a:lnTo>
                    <a:pt x="5687" y="189143"/>
                  </a:lnTo>
                  <a:lnTo>
                    <a:pt x="2325" y="207940"/>
                  </a:lnTo>
                  <a:lnTo>
                    <a:pt x="83" y="227526"/>
                  </a:lnTo>
                  <a:lnTo>
                    <a:pt x="0" y="246228"/>
                  </a:lnTo>
                  <a:lnTo>
                    <a:pt x="1356" y="264341"/>
                  </a:lnTo>
                  <a:lnTo>
                    <a:pt x="3671" y="282061"/>
                  </a:lnTo>
                  <a:lnTo>
                    <a:pt x="9447" y="298107"/>
                  </a:lnTo>
                  <a:lnTo>
                    <a:pt x="17532" y="313038"/>
                  </a:lnTo>
                  <a:lnTo>
                    <a:pt x="27155" y="327225"/>
                  </a:lnTo>
                  <a:lnTo>
                    <a:pt x="36392" y="339505"/>
                  </a:lnTo>
                  <a:lnTo>
                    <a:pt x="45373" y="350515"/>
                  </a:lnTo>
                  <a:lnTo>
                    <a:pt x="54182" y="360676"/>
                  </a:lnTo>
                  <a:lnTo>
                    <a:pt x="68522" y="368862"/>
                  </a:lnTo>
                  <a:lnTo>
                    <a:pt x="86548" y="375730"/>
                  </a:lnTo>
                  <a:lnTo>
                    <a:pt x="107032" y="381720"/>
                  </a:lnTo>
                  <a:lnTo>
                    <a:pt x="127744" y="385713"/>
                  </a:lnTo>
                  <a:lnTo>
                    <a:pt x="148607" y="388375"/>
                  </a:lnTo>
                  <a:lnTo>
                    <a:pt x="169572" y="390150"/>
                  </a:lnTo>
                  <a:lnTo>
                    <a:pt x="189192" y="387100"/>
                  </a:lnTo>
                  <a:lnTo>
                    <a:pt x="207917" y="380833"/>
                  </a:lnTo>
                  <a:lnTo>
                    <a:pt x="226045" y="372422"/>
                  </a:lnTo>
                  <a:lnTo>
                    <a:pt x="242363" y="362581"/>
                  </a:lnTo>
                  <a:lnTo>
                    <a:pt x="257476" y="351787"/>
                  </a:lnTo>
                  <a:lnTo>
                    <a:pt x="271784" y="340358"/>
                  </a:lnTo>
                  <a:lnTo>
                    <a:pt x="284145" y="327094"/>
                  </a:lnTo>
                  <a:lnTo>
                    <a:pt x="295208" y="312607"/>
                  </a:lnTo>
                  <a:lnTo>
                    <a:pt x="305406" y="297304"/>
                  </a:lnTo>
                  <a:lnTo>
                    <a:pt x="310793" y="280047"/>
                  </a:lnTo>
                  <a:lnTo>
                    <a:pt x="312973" y="261487"/>
                  </a:lnTo>
                  <a:lnTo>
                    <a:pt x="313016" y="242058"/>
                  </a:lnTo>
                  <a:lnTo>
                    <a:pt x="308810" y="223460"/>
                  </a:lnTo>
                  <a:lnTo>
                    <a:pt x="301774" y="205418"/>
                  </a:lnTo>
                  <a:lnTo>
                    <a:pt x="292849" y="187745"/>
                  </a:lnTo>
                  <a:lnTo>
                    <a:pt x="285489" y="171730"/>
                  </a:lnTo>
                  <a:lnTo>
                    <a:pt x="279170" y="156820"/>
                  </a:lnTo>
                  <a:lnTo>
                    <a:pt x="273547" y="142646"/>
                  </a:lnTo>
                  <a:lnTo>
                    <a:pt x="266976" y="130375"/>
                  </a:lnTo>
                  <a:lnTo>
                    <a:pt x="259773" y="119372"/>
                  </a:lnTo>
                  <a:lnTo>
                    <a:pt x="252149" y="109215"/>
                  </a:lnTo>
                  <a:lnTo>
                    <a:pt x="242833" y="101032"/>
                  </a:lnTo>
                  <a:lnTo>
                    <a:pt x="232389" y="94165"/>
                  </a:lnTo>
                  <a:lnTo>
                    <a:pt x="221193" y="88177"/>
                  </a:lnTo>
                  <a:lnTo>
                    <a:pt x="210906" y="81362"/>
                  </a:lnTo>
                  <a:lnTo>
                    <a:pt x="201227" y="73997"/>
                  </a:lnTo>
                  <a:lnTo>
                    <a:pt x="191951" y="66264"/>
                  </a:lnTo>
                  <a:lnTo>
                    <a:pt x="180123" y="59698"/>
                  </a:lnTo>
                  <a:lnTo>
                    <a:pt x="166593" y="53910"/>
                  </a:lnTo>
                  <a:lnTo>
                    <a:pt x="151929" y="48640"/>
                  </a:lnTo>
                  <a:lnTo>
                    <a:pt x="136509" y="45126"/>
                  </a:lnTo>
                  <a:lnTo>
                    <a:pt x="120584" y="42784"/>
                  </a:lnTo>
                  <a:lnTo>
                    <a:pt x="59101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Freeform 63"/>
          <p:cNvSpPr/>
          <p:nvPr/>
        </p:nvSpPr>
        <p:spPr>
          <a:xfrm>
            <a:off x="535165" y="2311400"/>
            <a:ext cx="257893" cy="698501"/>
          </a:xfrm>
          <a:custGeom>
            <a:avLst/>
            <a:gdLst/>
            <a:ahLst/>
            <a:cxnLst/>
            <a:rect l="0" t="0" r="0" b="0"/>
            <a:pathLst>
              <a:path w="257893" h="698501">
                <a:moveTo>
                  <a:pt x="10935" y="0"/>
                </a:moveTo>
                <a:lnTo>
                  <a:pt x="10935" y="26967"/>
                </a:lnTo>
                <a:lnTo>
                  <a:pt x="9523" y="39145"/>
                </a:lnTo>
                <a:lnTo>
                  <a:pt x="7172" y="51496"/>
                </a:lnTo>
                <a:lnTo>
                  <a:pt x="4193" y="63964"/>
                </a:lnTo>
                <a:lnTo>
                  <a:pt x="2207" y="77920"/>
                </a:lnTo>
                <a:lnTo>
                  <a:pt x="883" y="92869"/>
                </a:lnTo>
                <a:lnTo>
                  <a:pt x="0" y="108479"/>
                </a:lnTo>
                <a:lnTo>
                  <a:pt x="823" y="123119"/>
                </a:lnTo>
                <a:lnTo>
                  <a:pt x="2782" y="137113"/>
                </a:lnTo>
                <a:lnTo>
                  <a:pt x="5500" y="150675"/>
                </a:lnTo>
                <a:lnTo>
                  <a:pt x="12282" y="180796"/>
                </a:lnTo>
                <a:lnTo>
                  <a:pt x="16066" y="196731"/>
                </a:lnTo>
                <a:lnTo>
                  <a:pt x="21411" y="211587"/>
                </a:lnTo>
                <a:lnTo>
                  <a:pt x="27797" y="225724"/>
                </a:lnTo>
                <a:lnTo>
                  <a:pt x="34876" y="239383"/>
                </a:lnTo>
                <a:lnTo>
                  <a:pt x="43829" y="249899"/>
                </a:lnTo>
                <a:lnTo>
                  <a:pt x="54031" y="258322"/>
                </a:lnTo>
                <a:lnTo>
                  <a:pt x="65065" y="265348"/>
                </a:lnTo>
                <a:lnTo>
                  <a:pt x="76655" y="268621"/>
                </a:lnTo>
                <a:lnTo>
                  <a:pt x="88615" y="269391"/>
                </a:lnTo>
                <a:lnTo>
                  <a:pt x="100821" y="268494"/>
                </a:lnTo>
                <a:lnTo>
                  <a:pt x="111781" y="265074"/>
                </a:lnTo>
                <a:lnTo>
                  <a:pt x="121910" y="259971"/>
                </a:lnTo>
                <a:lnTo>
                  <a:pt x="131485" y="253747"/>
                </a:lnTo>
                <a:lnTo>
                  <a:pt x="139279" y="245365"/>
                </a:lnTo>
                <a:lnTo>
                  <a:pt x="145887" y="235543"/>
                </a:lnTo>
                <a:lnTo>
                  <a:pt x="151703" y="224762"/>
                </a:lnTo>
                <a:lnTo>
                  <a:pt x="158402" y="213341"/>
                </a:lnTo>
                <a:lnTo>
                  <a:pt x="173372" y="189362"/>
                </a:lnTo>
                <a:lnTo>
                  <a:pt x="179904" y="177041"/>
                </a:lnTo>
                <a:lnTo>
                  <a:pt x="185670" y="164594"/>
                </a:lnTo>
                <a:lnTo>
                  <a:pt x="190925" y="152063"/>
                </a:lnTo>
                <a:lnTo>
                  <a:pt x="194428" y="138064"/>
                </a:lnTo>
                <a:lnTo>
                  <a:pt x="196763" y="123087"/>
                </a:lnTo>
                <a:lnTo>
                  <a:pt x="198320" y="107458"/>
                </a:lnTo>
                <a:lnTo>
                  <a:pt x="199358" y="91394"/>
                </a:lnTo>
                <a:lnTo>
                  <a:pt x="200051" y="75040"/>
                </a:lnTo>
                <a:lnTo>
                  <a:pt x="200819" y="54518"/>
                </a:lnTo>
                <a:lnTo>
                  <a:pt x="201161" y="68915"/>
                </a:lnTo>
                <a:lnTo>
                  <a:pt x="201353" y="116688"/>
                </a:lnTo>
                <a:lnTo>
                  <a:pt x="202792" y="135647"/>
                </a:lnTo>
                <a:lnTo>
                  <a:pt x="205162" y="155343"/>
                </a:lnTo>
                <a:lnTo>
                  <a:pt x="208153" y="175528"/>
                </a:lnTo>
                <a:lnTo>
                  <a:pt x="211558" y="194630"/>
                </a:lnTo>
                <a:lnTo>
                  <a:pt x="215239" y="213009"/>
                </a:lnTo>
                <a:lnTo>
                  <a:pt x="219104" y="230906"/>
                </a:lnTo>
                <a:lnTo>
                  <a:pt x="223092" y="247070"/>
                </a:lnTo>
                <a:lnTo>
                  <a:pt x="227162" y="262080"/>
                </a:lnTo>
                <a:lnTo>
                  <a:pt x="235447" y="291457"/>
                </a:lnTo>
                <a:lnTo>
                  <a:pt x="243832" y="323329"/>
                </a:lnTo>
                <a:lnTo>
                  <a:pt x="248044" y="342552"/>
                </a:lnTo>
                <a:lnTo>
                  <a:pt x="256487" y="386490"/>
                </a:lnTo>
                <a:lnTo>
                  <a:pt x="257892" y="408649"/>
                </a:lnTo>
                <a:lnTo>
                  <a:pt x="257417" y="430477"/>
                </a:lnTo>
                <a:lnTo>
                  <a:pt x="255690" y="452084"/>
                </a:lnTo>
                <a:lnTo>
                  <a:pt x="254538" y="472134"/>
                </a:lnTo>
                <a:lnTo>
                  <a:pt x="253258" y="509463"/>
                </a:lnTo>
                <a:lnTo>
                  <a:pt x="251506" y="525908"/>
                </a:lnTo>
                <a:lnTo>
                  <a:pt x="248927" y="541105"/>
                </a:lnTo>
                <a:lnTo>
                  <a:pt x="245796" y="555470"/>
                </a:lnTo>
                <a:lnTo>
                  <a:pt x="240887" y="569280"/>
                </a:lnTo>
                <a:lnTo>
                  <a:pt x="234791" y="582720"/>
                </a:lnTo>
                <a:lnTo>
                  <a:pt x="227906" y="595913"/>
                </a:lnTo>
                <a:lnTo>
                  <a:pt x="220493" y="607531"/>
                </a:lnTo>
                <a:lnTo>
                  <a:pt x="212729" y="618098"/>
                </a:lnTo>
                <a:lnTo>
                  <a:pt x="204731" y="627965"/>
                </a:lnTo>
                <a:lnTo>
                  <a:pt x="193754" y="635954"/>
                </a:lnTo>
                <a:lnTo>
                  <a:pt x="180792" y="642692"/>
                </a:lnTo>
                <a:lnTo>
                  <a:pt x="166506" y="648594"/>
                </a:lnTo>
                <a:lnTo>
                  <a:pt x="154160" y="655352"/>
                </a:lnTo>
                <a:lnTo>
                  <a:pt x="143107" y="662679"/>
                </a:lnTo>
                <a:lnTo>
                  <a:pt x="99835" y="698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960703" y="2247900"/>
            <a:ext cx="1528498" cy="508001"/>
            <a:chOff x="960703" y="2247900"/>
            <a:chExt cx="1528498" cy="508001"/>
          </a:xfrm>
        </p:grpSpPr>
        <p:sp>
          <p:nvSpPr>
            <p:cNvPr id="65" name="Freeform 64"/>
            <p:cNvSpPr/>
            <p:nvPr/>
          </p:nvSpPr>
          <p:spPr>
            <a:xfrm>
              <a:off x="960703" y="2324100"/>
              <a:ext cx="233098" cy="266701"/>
            </a:xfrm>
            <a:custGeom>
              <a:avLst/>
              <a:gdLst/>
              <a:ahLst/>
              <a:cxnLst/>
              <a:rect l="0" t="0" r="0" b="0"/>
              <a:pathLst>
                <a:path w="233098" h="266701">
                  <a:moveTo>
                    <a:pt x="169597" y="0"/>
                  </a:moveTo>
                  <a:lnTo>
                    <a:pt x="156113" y="20225"/>
                  </a:lnTo>
                  <a:lnTo>
                    <a:pt x="149318" y="29006"/>
                  </a:lnTo>
                  <a:lnTo>
                    <a:pt x="141967" y="37682"/>
                  </a:lnTo>
                  <a:lnTo>
                    <a:pt x="134243" y="46287"/>
                  </a:lnTo>
                  <a:lnTo>
                    <a:pt x="126272" y="56258"/>
                  </a:lnTo>
                  <a:lnTo>
                    <a:pt x="118136" y="67139"/>
                  </a:lnTo>
                  <a:lnTo>
                    <a:pt x="109889" y="78626"/>
                  </a:lnTo>
                  <a:lnTo>
                    <a:pt x="101570" y="89106"/>
                  </a:lnTo>
                  <a:lnTo>
                    <a:pt x="93201" y="98915"/>
                  </a:lnTo>
                  <a:lnTo>
                    <a:pt x="84799" y="108276"/>
                  </a:lnTo>
                  <a:lnTo>
                    <a:pt x="67939" y="126204"/>
                  </a:lnTo>
                  <a:lnTo>
                    <a:pt x="34118" y="160709"/>
                  </a:lnTo>
                  <a:lnTo>
                    <a:pt x="24244" y="169228"/>
                  </a:lnTo>
                  <a:lnTo>
                    <a:pt x="13428" y="177730"/>
                  </a:lnTo>
                  <a:lnTo>
                    <a:pt x="1984" y="186220"/>
                  </a:lnTo>
                  <a:lnTo>
                    <a:pt x="0" y="191880"/>
                  </a:lnTo>
                  <a:lnTo>
                    <a:pt x="4321" y="195653"/>
                  </a:lnTo>
                  <a:lnTo>
                    <a:pt x="12846" y="198168"/>
                  </a:lnTo>
                  <a:lnTo>
                    <a:pt x="45070" y="208451"/>
                  </a:lnTo>
                  <a:lnTo>
                    <a:pt x="182325" y="254011"/>
                  </a:lnTo>
                  <a:lnTo>
                    <a:pt x="233097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562100" y="2387600"/>
              <a:ext cx="330201" cy="266701"/>
            </a:xfrm>
            <a:custGeom>
              <a:avLst/>
              <a:gdLst/>
              <a:ahLst/>
              <a:cxnLst/>
              <a:rect l="0" t="0" r="0" b="0"/>
              <a:pathLst>
                <a:path w="330201" h="266701">
                  <a:moveTo>
                    <a:pt x="0" y="0"/>
                  </a:moveTo>
                  <a:lnTo>
                    <a:pt x="13483" y="13484"/>
                  </a:lnTo>
                  <a:lnTo>
                    <a:pt x="20278" y="21689"/>
                  </a:lnTo>
                  <a:lnTo>
                    <a:pt x="27629" y="31392"/>
                  </a:lnTo>
                  <a:lnTo>
                    <a:pt x="35353" y="42095"/>
                  </a:lnTo>
                  <a:lnTo>
                    <a:pt x="43324" y="52052"/>
                  </a:lnTo>
                  <a:lnTo>
                    <a:pt x="51460" y="61512"/>
                  </a:lnTo>
                  <a:lnTo>
                    <a:pt x="59707" y="70641"/>
                  </a:lnTo>
                  <a:lnTo>
                    <a:pt x="69438" y="79550"/>
                  </a:lnTo>
                  <a:lnTo>
                    <a:pt x="80158" y="88311"/>
                  </a:lnTo>
                  <a:lnTo>
                    <a:pt x="91539" y="96974"/>
                  </a:lnTo>
                  <a:lnTo>
                    <a:pt x="101948" y="106982"/>
                  </a:lnTo>
                  <a:lnTo>
                    <a:pt x="111710" y="117888"/>
                  </a:lnTo>
                  <a:lnTo>
                    <a:pt x="121039" y="129392"/>
                  </a:lnTo>
                  <a:lnTo>
                    <a:pt x="131493" y="139883"/>
                  </a:lnTo>
                  <a:lnTo>
                    <a:pt x="142695" y="149700"/>
                  </a:lnTo>
                  <a:lnTo>
                    <a:pt x="154396" y="159066"/>
                  </a:lnTo>
                  <a:lnTo>
                    <a:pt x="166431" y="168133"/>
                  </a:lnTo>
                  <a:lnTo>
                    <a:pt x="191091" y="185733"/>
                  </a:lnTo>
                  <a:lnTo>
                    <a:pt x="205005" y="194377"/>
                  </a:lnTo>
                  <a:lnTo>
                    <a:pt x="219925" y="202962"/>
                  </a:lnTo>
                  <a:lnTo>
                    <a:pt x="251555" y="220028"/>
                  </a:lnTo>
                  <a:lnTo>
                    <a:pt x="267892" y="228529"/>
                  </a:lnTo>
                  <a:lnTo>
                    <a:pt x="3302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524000" y="2374900"/>
              <a:ext cx="266701" cy="304801"/>
            </a:xfrm>
            <a:custGeom>
              <a:avLst/>
              <a:gdLst/>
              <a:ahLst/>
              <a:cxnLst/>
              <a:rect l="0" t="0" r="0" b="0"/>
              <a:pathLst>
                <a:path w="266701" h="304801">
                  <a:moveTo>
                    <a:pt x="266700" y="0"/>
                  </a:moveTo>
                  <a:lnTo>
                    <a:pt x="253215" y="13484"/>
                  </a:lnTo>
                  <a:lnTo>
                    <a:pt x="247832" y="21689"/>
                  </a:lnTo>
                  <a:lnTo>
                    <a:pt x="242833" y="31392"/>
                  </a:lnTo>
                  <a:lnTo>
                    <a:pt x="238088" y="42095"/>
                  </a:lnTo>
                  <a:lnTo>
                    <a:pt x="232103" y="52052"/>
                  </a:lnTo>
                  <a:lnTo>
                    <a:pt x="225291" y="61512"/>
                  </a:lnTo>
                  <a:lnTo>
                    <a:pt x="217927" y="70641"/>
                  </a:lnTo>
                  <a:lnTo>
                    <a:pt x="210196" y="80961"/>
                  </a:lnTo>
                  <a:lnTo>
                    <a:pt x="194079" y="103716"/>
                  </a:lnTo>
                  <a:lnTo>
                    <a:pt x="185830" y="114299"/>
                  </a:lnTo>
                  <a:lnTo>
                    <a:pt x="177509" y="124177"/>
                  </a:lnTo>
                  <a:lnTo>
                    <a:pt x="169139" y="133585"/>
                  </a:lnTo>
                  <a:lnTo>
                    <a:pt x="152313" y="151563"/>
                  </a:lnTo>
                  <a:lnTo>
                    <a:pt x="111774" y="192843"/>
                  </a:lnTo>
                  <a:lnTo>
                    <a:pt x="99916" y="203351"/>
                  </a:lnTo>
                  <a:lnTo>
                    <a:pt x="87777" y="213178"/>
                  </a:lnTo>
                  <a:lnTo>
                    <a:pt x="75451" y="222552"/>
                  </a:lnTo>
                  <a:lnTo>
                    <a:pt x="64412" y="231623"/>
                  </a:lnTo>
                  <a:lnTo>
                    <a:pt x="54230" y="240493"/>
                  </a:lnTo>
                  <a:lnTo>
                    <a:pt x="44620" y="249229"/>
                  </a:lnTo>
                  <a:lnTo>
                    <a:pt x="35391" y="259286"/>
                  </a:lnTo>
                  <a:lnTo>
                    <a:pt x="26416" y="270224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044700" y="2451100"/>
              <a:ext cx="279401" cy="12701"/>
            </a:xfrm>
            <a:custGeom>
              <a:avLst/>
              <a:gdLst/>
              <a:ahLst/>
              <a:cxnLst/>
              <a:rect l="0" t="0" r="0" b="0"/>
              <a:pathLst>
                <a:path w="279401" h="12701">
                  <a:moveTo>
                    <a:pt x="0" y="0"/>
                  </a:moveTo>
                  <a:lnTo>
                    <a:pt x="126156" y="0"/>
                  </a:lnTo>
                  <a:lnTo>
                    <a:pt x="144782" y="1411"/>
                  </a:lnTo>
                  <a:lnTo>
                    <a:pt x="162843" y="3762"/>
                  </a:lnTo>
                  <a:lnTo>
                    <a:pt x="180528" y="6742"/>
                  </a:lnTo>
                  <a:lnTo>
                    <a:pt x="197963" y="8727"/>
                  </a:lnTo>
                  <a:lnTo>
                    <a:pt x="215231" y="10051"/>
                  </a:lnTo>
                  <a:lnTo>
                    <a:pt x="2794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152031" y="2324100"/>
              <a:ext cx="19670" cy="317501"/>
            </a:xfrm>
            <a:custGeom>
              <a:avLst/>
              <a:gdLst/>
              <a:ahLst/>
              <a:cxnLst/>
              <a:rect l="0" t="0" r="0" b="0"/>
              <a:pathLst>
                <a:path w="19670" h="317501">
                  <a:moveTo>
                    <a:pt x="19669" y="0"/>
                  </a:moveTo>
                  <a:lnTo>
                    <a:pt x="19669" y="26967"/>
                  </a:lnTo>
                  <a:lnTo>
                    <a:pt x="18257" y="39145"/>
                  </a:lnTo>
                  <a:lnTo>
                    <a:pt x="15906" y="51496"/>
                  </a:lnTo>
                  <a:lnTo>
                    <a:pt x="12926" y="63964"/>
                  </a:lnTo>
                  <a:lnTo>
                    <a:pt x="10941" y="77920"/>
                  </a:lnTo>
                  <a:lnTo>
                    <a:pt x="9617" y="92869"/>
                  </a:lnTo>
                  <a:lnTo>
                    <a:pt x="8734" y="108479"/>
                  </a:lnTo>
                  <a:lnTo>
                    <a:pt x="6734" y="125941"/>
                  </a:lnTo>
                  <a:lnTo>
                    <a:pt x="3990" y="144639"/>
                  </a:lnTo>
                  <a:lnTo>
                    <a:pt x="750" y="164159"/>
                  </a:lnTo>
                  <a:lnTo>
                    <a:pt x="0" y="181406"/>
                  </a:lnTo>
                  <a:lnTo>
                    <a:pt x="912" y="197137"/>
                  </a:lnTo>
                  <a:lnTo>
                    <a:pt x="2931" y="211858"/>
                  </a:lnTo>
                  <a:lnTo>
                    <a:pt x="4277" y="227316"/>
                  </a:lnTo>
                  <a:lnTo>
                    <a:pt x="5174" y="243266"/>
                  </a:lnTo>
                  <a:lnTo>
                    <a:pt x="6969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451100" y="2247900"/>
              <a:ext cx="38101" cy="508001"/>
            </a:xfrm>
            <a:custGeom>
              <a:avLst/>
              <a:gdLst/>
              <a:ahLst/>
              <a:cxnLst/>
              <a:rect l="0" t="0" r="0" b="0"/>
              <a:pathLst>
                <a:path w="38101" h="508001">
                  <a:moveTo>
                    <a:pt x="0" y="0"/>
                  </a:moveTo>
                  <a:lnTo>
                    <a:pt x="6742" y="20225"/>
                  </a:lnTo>
                  <a:lnTo>
                    <a:pt x="8727" y="31828"/>
                  </a:lnTo>
                  <a:lnTo>
                    <a:pt x="10051" y="45207"/>
                  </a:lnTo>
                  <a:lnTo>
                    <a:pt x="10934" y="59771"/>
                  </a:lnTo>
                  <a:lnTo>
                    <a:pt x="11915" y="91006"/>
                  </a:lnTo>
                  <a:lnTo>
                    <a:pt x="12596" y="183983"/>
                  </a:lnTo>
                  <a:lnTo>
                    <a:pt x="12686" y="288123"/>
                  </a:lnTo>
                  <a:lnTo>
                    <a:pt x="14102" y="307793"/>
                  </a:lnTo>
                  <a:lnTo>
                    <a:pt x="16456" y="326551"/>
                  </a:lnTo>
                  <a:lnTo>
                    <a:pt x="19437" y="344700"/>
                  </a:lnTo>
                  <a:lnTo>
                    <a:pt x="21425" y="362444"/>
                  </a:lnTo>
                  <a:lnTo>
                    <a:pt x="22750" y="379918"/>
                  </a:lnTo>
                  <a:lnTo>
                    <a:pt x="23633" y="397212"/>
                  </a:lnTo>
                  <a:lnTo>
                    <a:pt x="24614" y="431479"/>
                  </a:lnTo>
                  <a:lnTo>
                    <a:pt x="38100" y="508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eeform 71"/>
          <p:cNvSpPr/>
          <p:nvPr/>
        </p:nvSpPr>
        <p:spPr>
          <a:xfrm>
            <a:off x="355600" y="2222500"/>
            <a:ext cx="2305880" cy="672866"/>
          </a:xfrm>
          <a:custGeom>
            <a:avLst/>
            <a:gdLst/>
            <a:ahLst/>
            <a:cxnLst/>
            <a:rect l="0" t="0" r="0" b="0"/>
            <a:pathLst>
              <a:path w="2305880" h="672866">
                <a:moveTo>
                  <a:pt x="0" y="571500"/>
                </a:moveTo>
                <a:lnTo>
                  <a:pt x="20225" y="564757"/>
                </a:lnTo>
                <a:lnTo>
                  <a:pt x="83853" y="559976"/>
                </a:lnTo>
                <a:lnTo>
                  <a:pt x="136636" y="557737"/>
                </a:lnTo>
                <a:lnTo>
                  <a:pt x="194923" y="550175"/>
                </a:lnTo>
                <a:lnTo>
                  <a:pt x="265901" y="546904"/>
                </a:lnTo>
                <a:lnTo>
                  <a:pt x="371992" y="546170"/>
                </a:lnTo>
                <a:lnTo>
                  <a:pt x="745604" y="546100"/>
                </a:lnTo>
                <a:lnTo>
                  <a:pt x="801984" y="552842"/>
                </a:lnTo>
                <a:lnTo>
                  <a:pt x="861179" y="557034"/>
                </a:lnTo>
                <a:lnTo>
                  <a:pt x="932841" y="559862"/>
                </a:lnTo>
                <a:lnTo>
                  <a:pt x="992988" y="568783"/>
                </a:lnTo>
                <a:lnTo>
                  <a:pt x="1045870" y="570695"/>
                </a:lnTo>
                <a:lnTo>
                  <a:pt x="1102461" y="575024"/>
                </a:lnTo>
                <a:lnTo>
                  <a:pt x="1158740" y="581481"/>
                </a:lnTo>
                <a:lnTo>
                  <a:pt x="1216337" y="587157"/>
                </a:lnTo>
                <a:lnTo>
                  <a:pt x="1272914" y="594013"/>
                </a:lnTo>
                <a:lnTo>
                  <a:pt x="1334363" y="599807"/>
                </a:lnTo>
                <a:lnTo>
                  <a:pt x="1397255" y="610461"/>
                </a:lnTo>
                <a:lnTo>
                  <a:pt x="1456812" y="622555"/>
                </a:lnTo>
                <a:lnTo>
                  <a:pt x="1510207" y="631312"/>
                </a:lnTo>
                <a:lnTo>
                  <a:pt x="1565539" y="637670"/>
                </a:lnTo>
                <a:lnTo>
                  <a:pt x="1622856" y="644728"/>
                </a:lnTo>
                <a:lnTo>
                  <a:pt x="1692791" y="647113"/>
                </a:lnTo>
                <a:lnTo>
                  <a:pt x="1777928" y="657674"/>
                </a:lnTo>
                <a:lnTo>
                  <a:pt x="1845719" y="659861"/>
                </a:lnTo>
                <a:lnTo>
                  <a:pt x="1914874" y="661704"/>
                </a:lnTo>
                <a:lnTo>
                  <a:pt x="1972993" y="669096"/>
                </a:lnTo>
                <a:lnTo>
                  <a:pt x="2028000" y="671913"/>
                </a:lnTo>
                <a:lnTo>
                  <a:pt x="2105319" y="672865"/>
                </a:lnTo>
                <a:lnTo>
                  <a:pt x="2139375" y="671584"/>
                </a:lnTo>
                <a:lnTo>
                  <a:pt x="2208888" y="655409"/>
                </a:lnTo>
                <a:lnTo>
                  <a:pt x="2219069" y="648606"/>
                </a:lnTo>
                <a:lnTo>
                  <a:pt x="2227268" y="639837"/>
                </a:lnTo>
                <a:lnTo>
                  <a:pt x="2234145" y="629758"/>
                </a:lnTo>
                <a:lnTo>
                  <a:pt x="2238730" y="617394"/>
                </a:lnTo>
                <a:lnTo>
                  <a:pt x="2241787" y="603507"/>
                </a:lnTo>
                <a:lnTo>
                  <a:pt x="2243824" y="588604"/>
                </a:lnTo>
                <a:lnTo>
                  <a:pt x="2246594" y="574436"/>
                </a:lnTo>
                <a:lnTo>
                  <a:pt x="2249851" y="560757"/>
                </a:lnTo>
                <a:lnTo>
                  <a:pt x="2253434" y="547405"/>
                </a:lnTo>
                <a:lnTo>
                  <a:pt x="2255822" y="531447"/>
                </a:lnTo>
                <a:lnTo>
                  <a:pt x="2257415" y="513754"/>
                </a:lnTo>
                <a:lnTo>
                  <a:pt x="2258476" y="494902"/>
                </a:lnTo>
                <a:lnTo>
                  <a:pt x="2260595" y="476690"/>
                </a:lnTo>
                <a:lnTo>
                  <a:pt x="2263419" y="458904"/>
                </a:lnTo>
                <a:lnTo>
                  <a:pt x="2266712" y="441403"/>
                </a:lnTo>
                <a:lnTo>
                  <a:pt x="2268908" y="422680"/>
                </a:lnTo>
                <a:lnTo>
                  <a:pt x="2270372" y="403142"/>
                </a:lnTo>
                <a:lnTo>
                  <a:pt x="2271348" y="383061"/>
                </a:lnTo>
                <a:lnTo>
                  <a:pt x="2273409" y="364029"/>
                </a:lnTo>
                <a:lnTo>
                  <a:pt x="2276195" y="345697"/>
                </a:lnTo>
                <a:lnTo>
                  <a:pt x="2290805" y="268977"/>
                </a:lnTo>
                <a:lnTo>
                  <a:pt x="2293436" y="248462"/>
                </a:lnTo>
                <a:lnTo>
                  <a:pt x="2295191" y="227730"/>
                </a:lnTo>
                <a:lnTo>
                  <a:pt x="2296360" y="206853"/>
                </a:lnTo>
                <a:lnTo>
                  <a:pt x="2297660" y="164842"/>
                </a:lnTo>
                <a:lnTo>
                  <a:pt x="2298006" y="143761"/>
                </a:lnTo>
                <a:lnTo>
                  <a:pt x="2299648" y="125474"/>
                </a:lnTo>
                <a:lnTo>
                  <a:pt x="2302154" y="109049"/>
                </a:lnTo>
                <a:lnTo>
                  <a:pt x="2305236" y="93866"/>
                </a:lnTo>
                <a:lnTo>
                  <a:pt x="2305879" y="79511"/>
                </a:lnTo>
                <a:lnTo>
                  <a:pt x="2304897" y="65707"/>
                </a:lnTo>
                <a:lnTo>
                  <a:pt x="2302831" y="52271"/>
                </a:lnTo>
                <a:lnTo>
                  <a:pt x="2298632" y="40492"/>
                </a:lnTo>
                <a:lnTo>
                  <a:pt x="2286440" y="19878"/>
                </a:lnTo>
                <a:lnTo>
                  <a:pt x="2276415" y="13251"/>
                </a:lnTo>
                <a:lnTo>
                  <a:pt x="2250225" y="5889"/>
                </a:lnTo>
                <a:lnTo>
                  <a:pt x="2197005" y="1745"/>
                </a:lnTo>
                <a:lnTo>
                  <a:pt x="2133267" y="9072"/>
                </a:lnTo>
                <a:lnTo>
                  <a:pt x="2077370" y="11625"/>
                </a:lnTo>
                <a:lnTo>
                  <a:pt x="2007199" y="12487"/>
                </a:lnTo>
                <a:lnTo>
                  <a:pt x="1663415" y="12699"/>
                </a:lnTo>
                <a:lnTo>
                  <a:pt x="1612773" y="8936"/>
                </a:lnTo>
                <a:lnTo>
                  <a:pt x="1560632" y="3972"/>
                </a:lnTo>
                <a:lnTo>
                  <a:pt x="1504532" y="1765"/>
                </a:lnTo>
                <a:lnTo>
                  <a:pt x="1392266" y="348"/>
                </a:lnTo>
                <a:lnTo>
                  <a:pt x="991855" y="0"/>
                </a:lnTo>
                <a:lnTo>
                  <a:pt x="940358" y="3763"/>
                </a:lnTo>
                <a:lnTo>
                  <a:pt x="871291" y="10052"/>
                </a:lnTo>
                <a:lnTo>
                  <a:pt x="803790" y="11915"/>
                </a:lnTo>
                <a:lnTo>
                  <a:pt x="423927" y="12698"/>
                </a:lnTo>
                <a:lnTo>
                  <a:pt x="366751" y="19441"/>
                </a:lnTo>
                <a:lnTo>
                  <a:pt x="295452" y="24222"/>
                </a:lnTo>
                <a:lnTo>
                  <a:pt x="235551" y="25051"/>
                </a:lnTo>
                <a:lnTo>
                  <a:pt x="137775" y="25354"/>
                </a:lnTo>
                <a:lnTo>
                  <a:pt x="122894" y="28191"/>
                </a:lnTo>
                <a:lnTo>
                  <a:pt x="98834" y="38870"/>
                </a:lnTo>
                <a:lnTo>
                  <a:pt x="78734" y="53023"/>
                </a:lnTo>
                <a:lnTo>
                  <a:pt x="69422" y="60749"/>
                </a:lnTo>
                <a:lnTo>
                  <a:pt x="63215" y="71543"/>
                </a:lnTo>
                <a:lnTo>
                  <a:pt x="59076" y="84384"/>
                </a:lnTo>
                <a:lnTo>
                  <a:pt x="56317" y="98589"/>
                </a:lnTo>
                <a:lnTo>
                  <a:pt x="54478" y="113704"/>
                </a:lnTo>
                <a:lnTo>
                  <a:pt x="53252" y="129425"/>
                </a:lnTo>
                <a:lnTo>
                  <a:pt x="52434" y="145550"/>
                </a:lnTo>
                <a:lnTo>
                  <a:pt x="51526" y="182281"/>
                </a:lnTo>
                <a:lnTo>
                  <a:pt x="50943" y="256609"/>
                </a:lnTo>
                <a:lnTo>
                  <a:pt x="52306" y="275495"/>
                </a:lnTo>
                <a:lnTo>
                  <a:pt x="54626" y="295141"/>
                </a:lnTo>
                <a:lnTo>
                  <a:pt x="57584" y="315294"/>
                </a:lnTo>
                <a:lnTo>
                  <a:pt x="60967" y="332962"/>
                </a:lnTo>
                <a:lnTo>
                  <a:pt x="64633" y="348975"/>
                </a:lnTo>
                <a:lnTo>
                  <a:pt x="68489" y="363883"/>
                </a:lnTo>
                <a:lnTo>
                  <a:pt x="71059" y="379466"/>
                </a:lnTo>
                <a:lnTo>
                  <a:pt x="72772" y="395500"/>
                </a:lnTo>
                <a:lnTo>
                  <a:pt x="73915" y="411833"/>
                </a:lnTo>
                <a:lnTo>
                  <a:pt x="76087" y="426955"/>
                </a:lnTo>
                <a:lnTo>
                  <a:pt x="78947" y="441270"/>
                </a:lnTo>
                <a:lnTo>
                  <a:pt x="8890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394223" y="2667000"/>
            <a:ext cx="570978" cy="1126966"/>
            <a:chOff x="394223" y="2667000"/>
            <a:chExt cx="570978" cy="1126966"/>
          </a:xfrm>
        </p:grpSpPr>
        <p:sp>
          <p:nvSpPr>
            <p:cNvPr id="73" name="Freeform 72"/>
            <p:cNvSpPr/>
            <p:nvPr/>
          </p:nvSpPr>
          <p:spPr>
            <a:xfrm>
              <a:off x="447148" y="2667000"/>
              <a:ext cx="10053" cy="101601"/>
            </a:xfrm>
            <a:custGeom>
              <a:avLst/>
              <a:gdLst/>
              <a:ahLst/>
              <a:cxnLst/>
              <a:rect l="0" t="0" r="0" b="0"/>
              <a:pathLst>
                <a:path w="10053" h="101601">
                  <a:moveTo>
                    <a:pt x="10052" y="0"/>
                  </a:moveTo>
                  <a:lnTo>
                    <a:pt x="3310" y="20225"/>
                  </a:lnTo>
                  <a:lnTo>
                    <a:pt x="1324" y="31828"/>
                  </a:lnTo>
                  <a:lnTo>
                    <a:pt x="0" y="45207"/>
                  </a:lnTo>
                  <a:lnTo>
                    <a:pt x="10052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06400" y="3009900"/>
              <a:ext cx="12701" cy="304801"/>
            </a:xfrm>
            <a:custGeom>
              <a:avLst/>
              <a:gdLst/>
              <a:ahLst/>
              <a:cxnLst/>
              <a:rect l="0" t="0" r="0" b="0"/>
              <a:pathLst>
                <a:path w="12701" h="304801">
                  <a:moveTo>
                    <a:pt x="0" y="0"/>
                  </a:moveTo>
                  <a:lnTo>
                    <a:pt x="0" y="187270"/>
                  </a:lnTo>
                  <a:lnTo>
                    <a:pt x="1411" y="205280"/>
                  </a:lnTo>
                  <a:lnTo>
                    <a:pt x="3762" y="221520"/>
                  </a:lnTo>
                  <a:lnTo>
                    <a:pt x="127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31800" y="3189465"/>
              <a:ext cx="157478" cy="125236"/>
            </a:xfrm>
            <a:custGeom>
              <a:avLst/>
              <a:gdLst/>
              <a:ahLst/>
              <a:cxnLst/>
              <a:rect l="0" t="0" r="0" b="0"/>
              <a:pathLst>
                <a:path w="157478" h="125236">
                  <a:moveTo>
                    <a:pt x="0" y="10935"/>
                  </a:moveTo>
                  <a:lnTo>
                    <a:pt x="20225" y="4192"/>
                  </a:lnTo>
                  <a:lnTo>
                    <a:pt x="31828" y="2207"/>
                  </a:lnTo>
                  <a:lnTo>
                    <a:pt x="45207" y="882"/>
                  </a:lnTo>
                  <a:lnTo>
                    <a:pt x="59771" y="0"/>
                  </a:lnTo>
                  <a:lnTo>
                    <a:pt x="73714" y="823"/>
                  </a:lnTo>
                  <a:lnTo>
                    <a:pt x="87243" y="2782"/>
                  </a:lnTo>
                  <a:lnTo>
                    <a:pt x="100495" y="5500"/>
                  </a:lnTo>
                  <a:lnTo>
                    <a:pt x="113563" y="10133"/>
                  </a:lnTo>
                  <a:lnTo>
                    <a:pt x="126509" y="16045"/>
                  </a:lnTo>
                  <a:lnTo>
                    <a:pt x="139372" y="22808"/>
                  </a:lnTo>
                  <a:lnTo>
                    <a:pt x="147948" y="32961"/>
                  </a:lnTo>
                  <a:lnTo>
                    <a:pt x="153665" y="45375"/>
                  </a:lnTo>
                  <a:lnTo>
                    <a:pt x="157477" y="59295"/>
                  </a:lnTo>
                  <a:lnTo>
                    <a:pt x="157195" y="71397"/>
                  </a:lnTo>
                  <a:lnTo>
                    <a:pt x="154186" y="82287"/>
                  </a:lnTo>
                  <a:lnTo>
                    <a:pt x="149357" y="92370"/>
                  </a:lnTo>
                  <a:lnTo>
                    <a:pt x="141904" y="100502"/>
                  </a:lnTo>
                  <a:lnTo>
                    <a:pt x="132703" y="107335"/>
                  </a:lnTo>
                  <a:lnTo>
                    <a:pt x="122335" y="113302"/>
                  </a:lnTo>
                  <a:lnTo>
                    <a:pt x="109779" y="117279"/>
                  </a:lnTo>
                  <a:lnTo>
                    <a:pt x="95763" y="119931"/>
                  </a:lnTo>
                  <a:lnTo>
                    <a:pt x="25400" y="1252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85800" y="32004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11288" y="8936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73100" y="3238500"/>
              <a:ext cx="88901" cy="20104"/>
            </a:xfrm>
            <a:custGeom>
              <a:avLst/>
              <a:gdLst/>
              <a:ahLst/>
              <a:cxnLst/>
              <a:rect l="0" t="0" r="0" b="0"/>
              <a:pathLst>
                <a:path w="88901" h="20104">
                  <a:moveTo>
                    <a:pt x="0" y="0"/>
                  </a:moveTo>
                  <a:lnTo>
                    <a:pt x="13483" y="13484"/>
                  </a:lnTo>
                  <a:lnTo>
                    <a:pt x="23100" y="17455"/>
                  </a:lnTo>
                  <a:lnTo>
                    <a:pt x="35155" y="20103"/>
                  </a:lnTo>
                  <a:lnTo>
                    <a:pt x="889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39800" y="31242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0" y="70706"/>
                  </a:lnTo>
                  <a:lnTo>
                    <a:pt x="1411" y="85237"/>
                  </a:lnTo>
                  <a:lnTo>
                    <a:pt x="3762" y="99158"/>
                  </a:lnTo>
                  <a:lnTo>
                    <a:pt x="6742" y="112672"/>
                  </a:lnTo>
                  <a:lnTo>
                    <a:pt x="8727" y="127325"/>
                  </a:lnTo>
                  <a:lnTo>
                    <a:pt x="10052" y="142739"/>
                  </a:lnTo>
                  <a:lnTo>
                    <a:pt x="2540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94223" y="3542702"/>
              <a:ext cx="266178" cy="251264"/>
            </a:xfrm>
            <a:custGeom>
              <a:avLst/>
              <a:gdLst/>
              <a:ahLst/>
              <a:cxnLst/>
              <a:rect l="0" t="0" r="0" b="0"/>
              <a:pathLst>
                <a:path w="266178" h="251264">
                  <a:moveTo>
                    <a:pt x="12177" y="64098"/>
                  </a:moveTo>
                  <a:lnTo>
                    <a:pt x="12177" y="152481"/>
                  </a:lnTo>
                  <a:lnTo>
                    <a:pt x="10765" y="169586"/>
                  </a:lnTo>
                  <a:lnTo>
                    <a:pt x="8414" y="185223"/>
                  </a:lnTo>
                  <a:lnTo>
                    <a:pt x="5435" y="199881"/>
                  </a:lnTo>
                  <a:lnTo>
                    <a:pt x="3449" y="215298"/>
                  </a:lnTo>
                  <a:lnTo>
                    <a:pt x="2125" y="231220"/>
                  </a:lnTo>
                  <a:lnTo>
                    <a:pt x="1242" y="247479"/>
                  </a:lnTo>
                  <a:lnTo>
                    <a:pt x="653" y="251263"/>
                  </a:lnTo>
                  <a:lnTo>
                    <a:pt x="261" y="246730"/>
                  </a:lnTo>
                  <a:lnTo>
                    <a:pt x="0" y="236653"/>
                  </a:lnTo>
                  <a:lnTo>
                    <a:pt x="1236" y="224290"/>
                  </a:lnTo>
                  <a:lnTo>
                    <a:pt x="3472" y="210403"/>
                  </a:lnTo>
                  <a:lnTo>
                    <a:pt x="6373" y="195501"/>
                  </a:lnTo>
                  <a:lnTo>
                    <a:pt x="13360" y="163892"/>
                  </a:lnTo>
                  <a:lnTo>
                    <a:pt x="29344" y="97607"/>
                  </a:lnTo>
                  <a:lnTo>
                    <a:pt x="33499" y="82204"/>
                  </a:lnTo>
                  <a:lnTo>
                    <a:pt x="41879" y="53800"/>
                  </a:lnTo>
                  <a:lnTo>
                    <a:pt x="47500" y="41710"/>
                  </a:lnTo>
                  <a:lnTo>
                    <a:pt x="54070" y="30829"/>
                  </a:lnTo>
                  <a:lnTo>
                    <a:pt x="61272" y="20752"/>
                  </a:lnTo>
                  <a:lnTo>
                    <a:pt x="68896" y="18267"/>
                  </a:lnTo>
                  <a:lnTo>
                    <a:pt x="76801" y="20844"/>
                  </a:lnTo>
                  <a:lnTo>
                    <a:pt x="84893" y="26795"/>
                  </a:lnTo>
                  <a:lnTo>
                    <a:pt x="91698" y="34996"/>
                  </a:lnTo>
                  <a:lnTo>
                    <a:pt x="97647" y="44696"/>
                  </a:lnTo>
                  <a:lnTo>
                    <a:pt x="103023" y="55397"/>
                  </a:lnTo>
                  <a:lnTo>
                    <a:pt x="106608" y="68175"/>
                  </a:lnTo>
                  <a:lnTo>
                    <a:pt x="108997" y="82338"/>
                  </a:lnTo>
                  <a:lnTo>
                    <a:pt x="110590" y="97425"/>
                  </a:lnTo>
                  <a:lnTo>
                    <a:pt x="110241" y="113127"/>
                  </a:lnTo>
                  <a:lnTo>
                    <a:pt x="108598" y="129239"/>
                  </a:lnTo>
                  <a:lnTo>
                    <a:pt x="106090" y="145625"/>
                  </a:lnTo>
                  <a:lnTo>
                    <a:pt x="105830" y="150905"/>
                  </a:lnTo>
                  <a:lnTo>
                    <a:pt x="107068" y="148780"/>
                  </a:lnTo>
                  <a:lnTo>
                    <a:pt x="119193" y="111556"/>
                  </a:lnTo>
                  <a:lnTo>
                    <a:pt x="124443" y="98559"/>
                  </a:lnTo>
                  <a:lnTo>
                    <a:pt x="130765" y="84249"/>
                  </a:lnTo>
                  <a:lnTo>
                    <a:pt x="137803" y="69065"/>
                  </a:lnTo>
                  <a:lnTo>
                    <a:pt x="145316" y="54709"/>
                  </a:lnTo>
                  <a:lnTo>
                    <a:pt x="153147" y="40906"/>
                  </a:lnTo>
                  <a:lnTo>
                    <a:pt x="161190" y="27470"/>
                  </a:lnTo>
                  <a:lnTo>
                    <a:pt x="172197" y="17101"/>
                  </a:lnTo>
                  <a:lnTo>
                    <a:pt x="185179" y="8778"/>
                  </a:lnTo>
                  <a:lnTo>
                    <a:pt x="199478" y="1818"/>
                  </a:lnTo>
                  <a:lnTo>
                    <a:pt x="211833" y="0"/>
                  </a:lnTo>
                  <a:lnTo>
                    <a:pt x="222892" y="1610"/>
                  </a:lnTo>
                  <a:lnTo>
                    <a:pt x="233087" y="5506"/>
                  </a:lnTo>
                  <a:lnTo>
                    <a:pt x="241294" y="13747"/>
                  </a:lnTo>
                  <a:lnTo>
                    <a:pt x="248177" y="24886"/>
                  </a:lnTo>
                  <a:lnTo>
                    <a:pt x="254177" y="37957"/>
                  </a:lnTo>
                  <a:lnTo>
                    <a:pt x="256766" y="52315"/>
                  </a:lnTo>
                  <a:lnTo>
                    <a:pt x="257080" y="67531"/>
                  </a:lnTo>
                  <a:lnTo>
                    <a:pt x="255879" y="83320"/>
                  </a:lnTo>
                  <a:lnTo>
                    <a:pt x="255078" y="99490"/>
                  </a:lnTo>
                  <a:lnTo>
                    <a:pt x="254544" y="115915"/>
                  </a:lnTo>
                  <a:lnTo>
                    <a:pt x="266177" y="1910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98500" y="35814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15051" y="3762"/>
                  </a:lnTo>
                  <a:lnTo>
                    <a:pt x="635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62000" y="36830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0"/>
                  </a:moveTo>
                  <a:lnTo>
                    <a:pt x="381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480300" y="2755900"/>
            <a:ext cx="584201" cy="177801"/>
            <a:chOff x="7480300" y="2755900"/>
            <a:chExt cx="584201" cy="177801"/>
          </a:xfrm>
        </p:grpSpPr>
        <p:sp>
          <p:nvSpPr>
            <p:cNvPr id="83" name="Freeform 82"/>
            <p:cNvSpPr/>
            <p:nvPr/>
          </p:nvSpPr>
          <p:spPr>
            <a:xfrm>
              <a:off x="7480300" y="2759430"/>
              <a:ext cx="139701" cy="136171"/>
            </a:xfrm>
            <a:custGeom>
              <a:avLst/>
              <a:gdLst/>
              <a:ahLst/>
              <a:cxnLst/>
              <a:rect l="0" t="0" r="0" b="0"/>
              <a:pathLst>
                <a:path w="139701" h="136171">
                  <a:moveTo>
                    <a:pt x="0" y="21870"/>
                  </a:moveTo>
                  <a:lnTo>
                    <a:pt x="13484" y="8385"/>
                  </a:lnTo>
                  <a:lnTo>
                    <a:pt x="23100" y="4414"/>
                  </a:lnTo>
                  <a:lnTo>
                    <a:pt x="35155" y="1765"/>
                  </a:lnTo>
                  <a:lnTo>
                    <a:pt x="48837" y="0"/>
                  </a:lnTo>
                  <a:lnTo>
                    <a:pt x="59369" y="3057"/>
                  </a:lnTo>
                  <a:lnTo>
                    <a:pt x="67801" y="9328"/>
                  </a:lnTo>
                  <a:lnTo>
                    <a:pt x="74834" y="17742"/>
                  </a:lnTo>
                  <a:lnTo>
                    <a:pt x="76700" y="27584"/>
                  </a:lnTo>
                  <a:lnTo>
                    <a:pt x="75122" y="38379"/>
                  </a:lnTo>
                  <a:lnTo>
                    <a:pt x="71248" y="49809"/>
                  </a:lnTo>
                  <a:lnTo>
                    <a:pt x="65843" y="60252"/>
                  </a:lnTo>
                  <a:lnTo>
                    <a:pt x="59417" y="70035"/>
                  </a:lnTo>
                  <a:lnTo>
                    <a:pt x="52311" y="79380"/>
                  </a:lnTo>
                  <a:lnTo>
                    <a:pt x="50396" y="88432"/>
                  </a:lnTo>
                  <a:lnTo>
                    <a:pt x="51942" y="97289"/>
                  </a:lnTo>
                  <a:lnTo>
                    <a:pt x="55795" y="106016"/>
                  </a:lnTo>
                  <a:lnTo>
                    <a:pt x="64007" y="111834"/>
                  </a:lnTo>
                  <a:lnTo>
                    <a:pt x="75127" y="115712"/>
                  </a:lnTo>
                  <a:lnTo>
                    <a:pt x="139700" y="1361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950200" y="2755900"/>
              <a:ext cx="88901" cy="91906"/>
            </a:xfrm>
            <a:custGeom>
              <a:avLst/>
              <a:gdLst/>
              <a:ahLst/>
              <a:cxnLst/>
              <a:rect l="0" t="0" r="0" b="0"/>
              <a:pathLst>
                <a:path w="88901" h="91906">
                  <a:moveTo>
                    <a:pt x="0" y="0"/>
                  </a:moveTo>
                  <a:lnTo>
                    <a:pt x="0" y="26967"/>
                  </a:lnTo>
                  <a:lnTo>
                    <a:pt x="1410" y="39145"/>
                  </a:lnTo>
                  <a:lnTo>
                    <a:pt x="3762" y="51496"/>
                  </a:lnTo>
                  <a:lnTo>
                    <a:pt x="6741" y="63964"/>
                  </a:lnTo>
                  <a:lnTo>
                    <a:pt x="12961" y="73687"/>
                  </a:lnTo>
                  <a:lnTo>
                    <a:pt x="21341" y="81580"/>
                  </a:lnTo>
                  <a:lnTo>
                    <a:pt x="31160" y="88253"/>
                  </a:lnTo>
                  <a:lnTo>
                    <a:pt x="41940" y="91291"/>
                  </a:lnTo>
                  <a:lnTo>
                    <a:pt x="53360" y="91905"/>
                  </a:lnTo>
                  <a:lnTo>
                    <a:pt x="8890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051800" y="27686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26967"/>
                  </a:lnTo>
                  <a:lnTo>
                    <a:pt x="1410" y="40556"/>
                  </a:lnTo>
                  <a:lnTo>
                    <a:pt x="3762" y="55259"/>
                  </a:lnTo>
                  <a:lnTo>
                    <a:pt x="6741" y="70706"/>
                  </a:lnTo>
                  <a:lnTo>
                    <a:pt x="8728" y="86648"/>
                  </a:lnTo>
                  <a:lnTo>
                    <a:pt x="10052" y="102921"/>
                  </a:lnTo>
                  <a:lnTo>
                    <a:pt x="127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Freeform 86"/>
          <p:cNvSpPr/>
          <p:nvPr/>
        </p:nvSpPr>
        <p:spPr>
          <a:xfrm>
            <a:off x="6819900" y="2232824"/>
            <a:ext cx="152401" cy="137272"/>
          </a:xfrm>
          <a:custGeom>
            <a:avLst/>
            <a:gdLst/>
            <a:ahLst/>
            <a:cxnLst/>
            <a:rect l="0" t="0" r="0" b="0"/>
            <a:pathLst>
              <a:path w="152401" h="137272">
                <a:moveTo>
                  <a:pt x="0" y="40476"/>
                </a:moveTo>
                <a:lnTo>
                  <a:pt x="13484" y="20250"/>
                </a:lnTo>
                <a:lnTo>
                  <a:pt x="21689" y="12880"/>
                </a:lnTo>
                <a:lnTo>
                  <a:pt x="31393" y="6557"/>
                </a:lnTo>
                <a:lnTo>
                  <a:pt x="42095" y="930"/>
                </a:lnTo>
                <a:lnTo>
                  <a:pt x="53463" y="0"/>
                </a:lnTo>
                <a:lnTo>
                  <a:pt x="65275" y="2203"/>
                </a:lnTo>
                <a:lnTo>
                  <a:pt x="77383" y="6494"/>
                </a:lnTo>
                <a:lnTo>
                  <a:pt x="84044" y="14999"/>
                </a:lnTo>
                <a:lnTo>
                  <a:pt x="87073" y="26313"/>
                </a:lnTo>
                <a:lnTo>
                  <a:pt x="87683" y="39501"/>
                </a:lnTo>
                <a:lnTo>
                  <a:pt x="85266" y="51115"/>
                </a:lnTo>
                <a:lnTo>
                  <a:pt x="80833" y="61679"/>
                </a:lnTo>
                <a:lnTo>
                  <a:pt x="75055" y="71545"/>
                </a:lnTo>
                <a:lnTo>
                  <a:pt x="68381" y="80944"/>
                </a:lnTo>
                <a:lnTo>
                  <a:pt x="61109" y="90032"/>
                </a:lnTo>
                <a:lnTo>
                  <a:pt x="53440" y="98913"/>
                </a:lnTo>
                <a:lnTo>
                  <a:pt x="45504" y="107656"/>
                </a:lnTo>
                <a:lnTo>
                  <a:pt x="29161" y="124897"/>
                </a:lnTo>
                <a:lnTo>
                  <a:pt x="30729" y="130623"/>
                </a:lnTo>
                <a:lnTo>
                  <a:pt x="38830" y="134441"/>
                </a:lnTo>
                <a:lnTo>
                  <a:pt x="51287" y="136986"/>
                </a:lnTo>
                <a:lnTo>
                  <a:pt x="65236" y="137271"/>
                </a:lnTo>
                <a:lnTo>
                  <a:pt x="152400" y="12937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6789523" y="1790700"/>
            <a:ext cx="106578" cy="152401"/>
            <a:chOff x="6789523" y="1790700"/>
            <a:chExt cx="106578" cy="152401"/>
          </a:xfrm>
        </p:grpSpPr>
        <p:sp>
          <p:nvSpPr>
            <p:cNvPr id="88" name="Freeform 87"/>
            <p:cNvSpPr/>
            <p:nvPr/>
          </p:nvSpPr>
          <p:spPr>
            <a:xfrm>
              <a:off x="6789523" y="1790700"/>
              <a:ext cx="81178" cy="76201"/>
            </a:xfrm>
            <a:custGeom>
              <a:avLst/>
              <a:gdLst/>
              <a:ahLst/>
              <a:cxnLst/>
              <a:rect l="0" t="0" r="0" b="0"/>
              <a:pathLst>
                <a:path w="81178" h="76201">
                  <a:moveTo>
                    <a:pt x="17677" y="0"/>
                  </a:moveTo>
                  <a:lnTo>
                    <a:pt x="0" y="53029"/>
                  </a:lnTo>
                  <a:lnTo>
                    <a:pt x="3070" y="60753"/>
                  </a:lnTo>
                  <a:lnTo>
                    <a:pt x="10761" y="65902"/>
                  </a:lnTo>
                  <a:lnTo>
                    <a:pt x="81177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896100" y="179070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Freeform 90"/>
          <p:cNvSpPr/>
          <p:nvPr/>
        </p:nvSpPr>
        <p:spPr>
          <a:xfrm>
            <a:off x="6845300" y="1320800"/>
            <a:ext cx="103624" cy="177801"/>
          </a:xfrm>
          <a:custGeom>
            <a:avLst/>
            <a:gdLst/>
            <a:ahLst/>
            <a:cxnLst/>
            <a:rect l="0" t="0" r="0" b="0"/>
            <a:pathLst>
              <a:path w="103624" h="177801">
                <a:moveTo>
                  <a:pt x="0" y="0"/>
                </a:moveTo>
                <a:lnTo>
                  <a:pt x="0" y="33709"/>
                </a:lnTo>
                <a:lnTo>
                  <a:pt x="1410" y="47873"/>
                </a:lnTo>
                <a:lnTo>
                  <a:pt x="3762" y="61548"/>
                </a:lnTo>
                <a:lnTo>
                  <a:pt x="10138" y="89443"/>
                </a:lnTo>
                <a:lnTo>
                  <a:pt x="17676" y="120656"/>
                </a:lnTo>
                <a:lnTo>
                  <a:pt x="25895" y="129826"/>
                </a:lnTo>
                <a:lnTo>
                  <a:pt x="37018" y="134528"/>
                </a:lnTo>
                <a:lnTo>
                  <a:pt x="50079" y="136252"/>
                </a:lnTo>
                <a:lnTo>
                  <a:pt x="61608" y="134579"/>
                </a:lnTo>
                <a:lnTo>
                  <a:pt x="72116" y="130642"/>
                </a:lnTo>
                <a:lnTo>
                  <a:pt x="81944" y="125194"/>
                </a:lnTo>
                <a:lnTo>
                  <a:pt x="89907" y="117329"/>
                </a:lnTo>
                <a:lnTo>
                  <a:pt x="96627" y="107853"/>
                </a:lnTo>
                <a:lnTo>
                  <a:pt x="102518" y="97302"/>
                </a:lnTo>
                <a:lnTo>
                  <a:pt x="103623" y="87445"/>
                </a:lnTo>
                <a:lnTo>
                  <a:pt x="101537" y="78052"/>
                </a:lnTo>
                <a:lnTo>
                  <a:pt x="97325" y="68968"/>
                </a:lnTo>
                <a:lnTo>
                  <a:pt x="91694" y="67145"/>
                </a:lnTo>
                <a:lnTo>
                  <a:pt x="85118" y="70163"/>
                </a:lnTo>
                <a:lnTo>
                  <a:pt x="77912" y="76409"/>
                </a:lnTo>
                <a:lnTo>
                  <a:pt x="70286" y="84806"/>
                </a:lnTo>
                <a:lnTo>
                  <a:pt x="62379" y="94637"/>
                </a:lnTo>
                <a:lnTo>
                  <a:pt x="54286" y="105424"/>
                </a:lnTo>
                <a:lnTo>
                  <a:pt x="48890" y="118261"/>
                </a:lnTo>
                <a:lnTo>
                  <a:pt x="45294" y="132462"/>
                </a:lnTo>
                <a:lnTo>
                  <a:pt x="3810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6057900" y="2786683"/>
            <a:ext cx="762001" cy="223218"/>
            <a:chOff x="6057900" y="2786683"/>
            <a:chExt cx="762001" cy="223218"/>
          </a:xfrm>
        </p:grpSpPr>
        <p:sp>
          <p:nvSpPr>
            <p:cNvPr id="92" name="Freeform 91"/>
            <p:cNvSpPr/>
            <p:nvPr/>
          </p:nvSpPr>
          <p:spPr>
            <a:xfrm>
              <a:off x="6527800" y="28575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705600" y="2786683"/>
              <a:ext cx="114301" cy="185118"/>
            </a:xfrm>
            <a:custGeom>
              <a:avLst/>
              <a:gdLst/>
              <a:ahLst/>
              <a:cxnLst/>
              <a:rect l="0" t="0" r="0" b="0"/>
              <a:pathLst>
                <a:path w="114301" h="185118">
                  <a:moveTo>
                    <a:pt x="0" y="7317"/>
                  </a:moveTo>
                  <a:lnTo>
                    <a:pt x="20225" y="574"/>
                  </a:lnTo>
                  <a:lnTo>
                    <a:pt x="31828" y="0"/>
                  </a:lnTo>
                  <a:lnTo>
                    <a:pt x="45208" y="1028"/>
                  </a:lnTo>
                  <a:lnTo>
                    <a:pt x="59772" y="3124"/>
                  </a:lnTo>
                  <a:lnTo>
                    <a:pt x="69481" y="10166"/>
                  </a:lnTo>
                  <a:lnTo>
                    <a:pt x="75954" y="20505"/>
                  </a:lnTo>
                  <a:lnTo>
                    <a:pt x="80269" y="33042"/>
                  </a:lnTo>
                  <a:lnTo>
                    <a:pt x="80323" y="44223"/>
                  </a:lnTo>
                  <a:lnTo>
                    <a:pt x="77537" y="54498"/>
                  </a:lnTo>
                  <a:lnTo>
                    <a:pt x="72858" y="64171"/>
                  </a:lnTo>
                  <a:lnTo>
                    <a:pt x="66916" y="73442"/>
                  </a:lnTo>
                  <a:lnTo>
                    <a:pt x="60133" y="82444"/>
                  </a:lnTo>
                  <a:lnTo>
                    <a:pt x="52789" y="91268"/>
                  </a:lnTo>
                  <a:lnTo>
                    <a:pt x="45070" y="99973"/>
                  </a:lnTo>
                  <a:lnTo>
                    <a:pt x="28967" y="117171"/>
                  </a:lnTo>
                  <a:lnTo>
                    <a:pt x="24956" y="127120"/>
                  </a:lnTo>
                  <a:lnTo>
                    <a:pt x="23693" y="137985"/>
                  </a:lnTo>
                  <a:lnTo>
                    <a:pt x="24262" y="149462"/>
                  </a:lnTo>
                  <a:lnTo>
                    <a:pt x="30285" y="158525"/>
                  </a:lnTo>
                  <a:lnTo>
                    <a:pt x="39945" y="165978"/>
                  </a:lnTo>
                  <a:lnTo>
                    <a:pt x="114300" y="1851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057900" y="28702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15051" y="8937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241083" y="2794000"/>
              <a:ext cx="96218" cy="88901"/>
            </a:xfrm>
            <a:custGeom>
              <a:avLst/>
              <a:gdLst/>
              <a:ahLst/>
              <a:cxnLst/>
              <a:rect l="0" t="0" r="0" b="0"/>
              <a:pathLst>
                <a:path w="96218" h="88901">
                  <a:moveTo>
                    <a:pt x="7317" y="0"/>
                  </a:moveTo>
                  <a:lnTo>
                    <a:pt x="575" y="26967"/>
                  </a:lnTo>
                  <a:lnTo>
                    <a:pt x="0" y="39145"/>
                  </a:lnTo>
                  <a:lnTo>
                    <a:pt x="1028" y="51496"/>
                  </a:lnTo>
                  <a:lnTo>
                    <a:pt x="3124" y="63964"/>
                  </a:lnTo>
                  <a:lnTo>
                    <a:pt x="10166" y="72276"/>
                  </a:lnTo>
                  <a:lnTo>
                    <a:pt x="20505" y="77817"/>
                  </a:lnTo>
                  <a:lnTo>
                    <a:pt x="96217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337300" y="2806700"/>
              <a:ext cx="18840" cy="203201"/>
            </a:xfrm>
            <a:custGeom>
              <a:avLst/>
              <a:gdLst/>
              <a:ahLst/>
              <a:cxnLst/>
              <a:rect l="0" t="0" r="0" b="0"/>
              <a:pathLst>
                <a:path w="18840" h="203201">
                  <a:moveTo>
                    <a:pt x="0" y="0"/>
                  </a:moveTo>
                  <a:lnTo>
                    <a:pt x="6741" y="26967"/>
                  </a:lnTo>
                  <a:lnTo>
                    <a:pt x="10138" y="39145"/>
                  </a:lnTo>
                  <a:lnTo>
                    <a:pt x="17676" y="63964"/>
                  </a:lnTo>
                  <a:lnTo>
                    <a:pt x="18839" y="79331"/>
                  </a:lnTo>
                  <a:lnTo>
                    <a:pt x="18204" y="96632"/>
                  </a:lnTo>
                  <a:lnTo>
                    <a:pt x="16369" y="115221"/>
                  </a:lnTo>
                  <a:lnTo>
                    <a:pt x="15146" y="133258"/>
                  </a:lnTo>
                  <a:lnTo>
                    <a:pt x="14330" y="150928"/>
                  </a:lnTo>
                  <a:lnTo>
                    <a:pt x="1270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664200" y="2781300"/>
            <a:ext cx="254525" cy="152401"/>
            <a:chOff x="5664200" y="2781300"/>
            <a:chExt cx="254525" cy="152401"/>
          </a:xfrm>
        </p:grpSpPr>
        <p:sp>
          <p:nvSpPr>
            <p:cNvPr id="98" name="Freeform 97"/>
            <p:cNvSpPr/>
            <p:nvPr/>
          </p:nvSpPr>
          <p:spPr>
            <a:xfrm>
              <a:off x="5664200" y="2844800"/>
              <a:ext cx="88901" cy="7317"/>
            </a:xfrm>
            <a:custGeom>
              <a:avLst/>
              <a:gdLst/>
              <a:ahLst/>
              <a:cxnLst/>
              <a:rect l="0" t="0" r="0" b="0"/>
              <a:pathLst>
                <a:path w="88901" h="7317">
                  <a:moveTo>
                    <a:pt x="0" y="0"/>
                  </a:moveTo>
                  <a:lnTo>
                    <a:pt x="20225" y="6742"/>
                  </a:lnTo>
                  <a:lnTo>
                    <a:pt x="30417" y="7316"/>
                  </a:lnTo>
                  <a:lnTo>
                    <a:pt x="41444" y="6288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817546" y="2781300"/>
              <a:ext cx="101179" cy="152401"/>
            </a:xfrm>
            <a:custGeom>
              <a:avLst/>
              <a:gdLst/>
              <a:ahLst/>
              <a:cxnLst/>
              <a:rect l="0" t="0" r="0" b="0"/>
              <a:pathLst>
                <a:path w="101179" h="152401">
                  <a:moveTo>
                    <a:pt x="87954" y="0"/>
                  </a:moveTo>
                  <a:lnTo>
                    <a:pt x="17247" y="0"/>
                  </a:lnTo>
                  <a:lnTo>
                    <a:pt x="8360" y="4233"/>
                  </a:lnTo>
                  <a:lnTo>
                    <a:pt x="3847" y="11288"/>
                  </a:lnTo>
                  <a:lnTo>
                    <a:pt x="2249" y="20225"/>
                  </a:lnTo>
                  <a:lnTo>
                    <a:pt x="1184" y="31828"/>
                  </a:lnTo>
                  <a:lnTo>
                    <a:pt x="474" y="45207"/>
                  </a:lnTo>
                  <a:lnTo>
                    <a:pt x="0" y="59771"/>
                  </a:lnTo>
                  <a:lnTo>
                    <a:pt x="1096" y="75125"/>
                  </a:lnTo>
                  <a:lnTo>
                    <a:pt x="3237" y="91006"/>
                  </a:lnTo>
                  <a:lnTo>
                    <a:pt x="6076" y="107237"/>
                  </a:lnTo>
                  <a:lnTo>
                    <a:pt x="12202" y="119469"/>
                  </a:lnTo>
                  <a:lnTo>
                    <a:pt x="20519" y="129034"/>
                  </a:lnTo>
                  <a:lnTo>
                    <a:pt x="30297" y="136823"/>
                  </a:lnTo>
                  <a:lnTo>
                    <a:pt x="41049" y="140604"/>
                  </a:lnTo>
                  <a:lnTo>
                    <a:pt x="52450" y="141714"/>
                  </a:lnTo>
                  <a:lnTo>
                    <a:pt x="64285" y="141042"/>
                  </a:lnTo>
                  <a:lnTo>
                    <a:pt x="74997" y="137772"/>
                  </a:lnTo>
                  <a:lnTo>
                    <a:pt x="84960" y="132770"/>
                  </a:lnTo>
                  <a:lnTo>
                    <a:pt x="94424" y="126613"/>
                  </a:lnTo>
                  <a:lnTo>
                    <a:pt x="99323" y="118275"/>
                  </a:lnTo>
                  <a:lnTo>
                    <a:pt x="101178" y="108484"/>
                  </a:lnTo>
                  <a:lnTo>
                    <a:pt x="101003" y="97722"/>
                  </a:lnTo>
                  <a:lnTo>
                    <a:pt x="96653" y="91959"/>
                  </a:lnTo>
                  <a:lnTo>
                    <a:pt x="89520" y="89528"/>
                  </a:lnTo>
                  <a:lnTo>
                    <a:pt x="80531" y="89318"/>
                  </a:lnTo>
                  <a:lnTo>
                    <a:pt x="71716" y="92001"/>
                  </a:lnTo>
                  <a:lnTo>
                    <a:pt x="63017" y="96612"/>
                  </a:lnTo>
                  <a:lnTo>
                    <a:pt x="37154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7052330" y="2481859"/>
            <a:ext cx="122024" cy="77044"/>
          </a:xfrm>
          <a:custGeom>
            <a:avLst/>
            <a:gdLst/>
            <a:ahLst/>
            <a:cxnLst/>
            <a:rect l="0" t="0" r="0" b="0"/>
            <a:pathLst>
              <a:path w="122024" h="77044">
                <a:moveTo>
                  <a:pt x="110470" y="7341"/>
                </a:moveTo>
                <a:lnTo>
                  <a:pt x="90244" y="14083"/>
                </a:lnTo>
                <a:lnTo>
                  <a:pt x="81464" y="18891"/>
                </a:lnTo>
                <a:lnTo>
                  <a:pt x="72788" y="24918"/>
                </a:lnTo>
                <a:lnTo>
                  <a:pt x="64182" y="31759"/>
                </a:lnTo>
                <a:lnTo>
                  <a:pt x="57033" y="40553"/>
                </a:lnTo>
                <a:lnTo>
                  <a:pt x="50856" y="50649"/>
                </a:lnTo>
                <a:lnTo>
                  <a:pt x="45327" y="61613"/>
                </a:lnTo>
                <a:lnTo>
                  <a:pt x="47286" y="68922"/>
                </a:lnTo>
                <a:lnTo>
                  <a:pt x="54236" y="73795"/>
                </a:lnTo>
                <a:lnTo>
                  <a:pt x="64513" y="77043"/>
                </a:lnTo>
                <a:lnTo>
                  <a:pt x="74188" y="76387"/>
                </a:lnTo>
                <a:lnTo>
                  <a:pt x="83460" y="73127"/>
                </a:lnTo>
                <a:lnTo>
                  <a:pt x="92463" y="68132"/>
                </a:lnTo>
                <a:lnTo>
                  <a:pt x="97054" y="60568"/>
                </a:lnTo>
                <a:lnTo>
                  <a:pt x="98704" y="51292"/>
                </a:lnTo>
                <a:lnTo>
                  <a:pt x="98393" y="40875"/>
                </a:lnTo>
                <a:lnTo>
                  <a:pt x="93951" y="31108"/>
                </a:lnTo>
                <a:lnTo>
                  <a:pt x="86758" y="21774"/>
                </a:lnTo>
                <a:lnTo>
                  <a:pt x="77728" y="12730"/>
                </a:lnTo>
                <a:lnTo>
                  <a:pt x="66064" y="6700"/>
                </a:lnTo>
                <a:lnTo>
                  <a:pt x="52644" y="2680"/>
                </a:lnTo>
                <a:lnTo>
                  <a:pt x="38052" y="0"/>
                </a:lnTo>
                <a:lnTo>
                  <a:pt x="25503" y="1036"/>
                </a:lnTo>
                <a:lnTo>
                  <a:pt x="14313" y="4549"/>
                </a:lnTo>
                <a:lnTo>
                  <a:pt x="4032" y="9713"/>
                </a:lnTo>
                <a:lnTo>
                  <a:pt x="0" y="15977"/>
                </a:lnTo>
                <a:lnTo>
                  <a:pt x="134" y="22976"/>
                </a:lnTo>
                <a:lnTo>
                  <a:pt x="3046" y="30464"/>
                </a:lnTo>
                <a:lnTo>
                  <a:pt x="9221" y="34045"/>
                </a:lnTo>
                <a:lnTo>
                  <a:pt x="17571" y="35022"/>
                </a:lnTo>
                <a:lnTo>
                  <a:pt x="27370" y="34261"/>
                </a:lnTo>
                <a:lnTo>
                  <a:pt x="38137" y="30932"/>
                </a:lnTo>
                <a:lnTo>
                  <a:pt x="49548" y="25891"/>
                </a:lnTo>
                <a:lnTo>
                  <a:pt x="61388" y="19707"/>
                </a:lnTo>
                <a:lnTo>
                  <a:pt x="65049" y="14174"/>
                </a:lnTo>
                <a:lnTo>
                  <a:pt x="63256" y="9074"/>
                </a:lnTo>
                <a:lnTo>
                  <a:pt x="57827" y="4263"/>
                </a:lnTo>
                <a:lnTo>
                  <a:pt x="52797" y="5289"/>
                </a:lnTo>
                <a:lnTo>
                  <a:pt x="48032" y="10206"/>
                </a:lnTo>
                <a:lnTo>
                  <a:pt x="43444" y="17717"/>
                </a:lnTo>
                <a:lnTo>
                  <a:pt x="43208" y="25547"/>
                </a:lnTo>
                <a:lnTo>
                  <a:pt x="45873" y="33589"/>
                </a:lnTo>
                <a:lnTo>
                  <a:pt x="50472" y="41773"/>
                </a:lnTo>
                <a:lnTo>
                  <a:pt x="57771" y="48640"/>
                </a:lnTo>
                <a:lnTo>
                  <a:pt x="66871" y="54629"/>
                </a:lnTo>
                <a:lnTo>
                  <a:pt x="77170" y="60033"/>
                </a:lnTo>
                <a:lnTo>
                  <a:pt x="88270" y="62224"/>
                </a:lnTo>
                <a:lnTo>
                  <a:pt x="99903" y="62274"/>
                </a:lnTo>
                <a:lnTo>
                  <a:pt x="111892" y="60896"/>
                </a:lnTo>
                <a:lnTo>
                  <a:pt x="118474" y="55744"/>
                </a:lnTo>
                <a:lnTo>
                  <a:pt x="121449" y="48076"/>
                </a:lnTo>
                <a:lnTo>
                  <a:pt x="122023" y="38731"/>
                </a:lnTo>
                <a:lnTo>
                  <a:pt x="118172" y="31090"/>
                </a:lnTo>
                <a:lnTo>
                  <a:pt x="111371" y="24584"/>
                </a:lnTo>
                <a:lnTo>
                  <a:pt x="46970" y="734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889000" y="3505200"/>
            <a:ext cx="215901" cy="685801"/>
            <a:chOff x="889000" y="3505200"/>
            <a:chExt cx="215901" cy="685801"/>
          </a:xfrm>
        </p:grpSpPr>
        <p:sp>
          <p:nvSpPr>
            <p:cNvPr id="102" name="Freeform 101"/>
            <p:cNvSpPr/>
            <p:nvPr/>
          </p:nvSpPr>
          <p:spPr>
            <a:xfrm>
              <a:off x="1003300" y="3505200"/>
              <a:ext cx="50801" cy="215901"/>
            </a:xfrm>
            <a:custGeom>
              <a:avLst/>
              <a:gdLst/>
              <a:ahLst/>
              <a:cxnLst/>
              <a:rect l="0" t="0" r="0" b="0"/>
              <a:pathLst>
                <a:path w="50801" h="215901">
                  <a:moveTo>
                    <a:pt x="50800" y="0"/>
                  </a:moveTo>
                  <a:lnTo>
                    <a:pt x="37316" y="20225"/>
                  </a:lnTo>
                  <a:lnTo>
                    <a:pt x="31932" y="31828"/>
                  </a:lnTo>
                  <a:lnTo>
                    <a:pt x="26933" y="45208"/>
                  </a:lnTo>
                  <a:lnTo>
                    <a:pt x="8769" y="100495"/>
                  </a:lnTo>
                  <a:lnTo>
                    <a:pt x="5846" y="114974"/>
                  </a:lnTo>
                  <a:lnTo>
                    <a:pt x="3897" y="130272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89000" y="37719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70706" y="12700"/>
                  </a:lnTo>
                  <a:lnTo>
                    <a:pt x="85237" y="11288"/>
                  </a:lnTo>
                  <a:lnTo>
                    <a:pt x="99158" y="8937"/>
                  </a:lnTo>
                  <a:lnTo>
                    <a:pt x="112672" y="5957"/>
                  </a:lnTo>
                  <a:lnTo>
                    <a:pt x="128737" y="3971"/>
                  </a:lnTo>
                  <a:lnTo>
                    <a:pt x="146502" y="2647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90600" y="3886200"/>
              <a:ext cx="30364" cy="304801"/>
            </a:xfrm>
            <a:custGeom>
              <a:avLst/>
              <a:gdLst/>
              <a:ahLst/>
              <a:cxnLst/>
              <a:rect l="0" t="0" r="0" b="0"/>
              <a:pathLst>
                <a:path w="30364" h="304801">
                  <a:moveTo>
                    <a:pt x="0" y="0"/>
                  </a:moveTo>
                  <a:lnTo>
                    <a:pt x="13483" y="20225"/>
                  </a:lnTo>
                  <a:lnTo>
                    <a:pt x="18867" y="33239"/>
                  </a:lnTo>
                  <a:lnTo>
                    <a:pt x="23866" y="48970"/>
                  </a:lnTo>
                  <a:lnTo>
                    <a:pt x="28611" y="66513"/>
                  </a:lnTo>
                  <a:lnTo>
                    <a:pt x="30363" y="83853"/>
                  </a:lnTo>
                  <a:lnTo>
                    <a:pt x="30119" y="101058"/>
                  </a:lnTo>
                  <a:lnTo>
                    <a:pt x="28546" y="118172"/>
                  </a:lnTo>
                  <a:lnTo>
                    <a:pt x="26086" y="136637"/>
                  </a:lnTo>
                  <a:lnTo>
                    <a:pt x="23035" y="156002"/>
                  </a:lnTo>
                  <a:lnTo>
                    <a:pt x="15882" y="196334"/>
                  </a:lnTo>
                  <a:lnTo>
                    <a:pt x="11999" y="216967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340600" y="2057400"/>
            <a:ext cx="254001" cy="266701"/>
            <a:chOff x="7340600" y="2057400"/>
            <a:chExt cx="254001" cy="266701"/>
          </a:xfrm>
        </p:grpSpPr>
        <p:sp>
          <p:nvSpPr>
            <p:cNvPr id="106" name="Freeform 105"/>
            <p:cNvSpPr/>
            <p:nvPr/>
          </p:nvSpPr>
          <p:spPr>
            <a:xfrm>
              <a:off x="7340600" y="22479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24615" y="13484"/>
                  </a:lnTo>
                  <a:lnTo>
                    <a:pt x="20643" y="23100"/>
                  </a:lnTo>
                  <a:lnTo>
                    <a:pt x="17995" y="35155"/>
                  </a:lnTo>
                  <a:lnTo>
                    <a:pt x="16230" y="48837"/>
                  </a:lnTo>
                  <a:lnTo>
                    <a:pt x="16464" y="53724"/>
                  </a:lnTo>
                  <a:lnTo>
                    <a:pt x="18032" y="52749"/>
                  </a:lnTo>
                  <a:lnTo>
                    <a:pt x="20487" y="47866"/>
                  </a:lnTo>
                  <a:lnTo>
                    <a:pt x="19303" y="47433"/>
                  </a:lnTo>
                  <a:lnTo>
                    <a:pt x="15691" y="49966"/>
                  </a:lnTo>
                  <a:lnTo>
                    <a:pt x="0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548585" y="2057400"/>
              <a:ext cx="46016" cy="32212"/>
            </a:xfrm>
            <a:custGeom>
              <a:avLst/>
              <a:gdLst/>
              <a:ahLst/>
              <a:cxnLst/>
              <a:rect l="0" t="0" r="0" b="0"/>
              <a:pathLst>
                <a:path w="46016" h="32212">
                  <a:moveTo>
                    <a:pt x="46015" y="0"/>
                  </a:moveTo>
                  <a:lnTo>
                    <a:pt x="32530" y="13484"/>
                  </a:lnTo>
                  <a:lnTo>
                    <a:pt x="32792" y="14633"/>
                  </a:lnTo>
                  <a:lnTo>
                    <a:pt x="37200" y="12578"/>
                  </a:lnTo>
                  <a:lnTo>
                    <a:pt x="44371" y="8385"/>
                  </a:lnTo>
                  <a:lnTo>
                    <a:pt x="44918" y="7001"/>
                  </a:lnTo>
                  <a:lnTo>
                    <a:pt x="41050" y="7489"/>
                  </a:lnTo>
                  <a:lnTo>
                    <a:pt x="34238" y="9226"/>
                  </a:lnTo>
                  <a:lnTo>
                    <a:pt x="33931" y="8973"/>
                  </a:lnTo>
                  <a:lnTo>
                    <a:pt x="37958" y="7393"/>
                  </a:lnTo>
                  <a:lnTo>
                    <a:pt x="44877" y="4928"/>
                  </a:lnTo>
                  <a:lnTo>
                    <a:pt x="43845" y="4697"/>
                  </a:lnTo>
                  <a:lnTo>
                    <a:pt x="37513" y="5953"/>
                  </a:lnTo>
                  <a:lnTo>
                    <a:pt x="27647" y="8202"/>
                  </a:lnTo>
                  <a:lnTo>
                    <a:pt x="18247" y="12523"/>
                  </a:lnTo>
                  <a:lnTo>
                    <a:pt x="9158" y="18226"/>
                  </a:lnTo>
                  <a:lnTo>
                    <a:pt x="277" y="24851"/>
                  </a:lnTo>
                  <a:lnTo>
                    <a:pt x="0" y="29267"/>
                  </a:lnTo>
                  <a:lnTo>
                    <a:pt x="5461" y="32211"/>
                  </a:lnTo>
                  <a:lnTo>
                    <a:pt x="7915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9" name="Straight Connector 108"/>
          <p:cNvCxnSpPr/>
          <p:nvPr/>
        </p:nvCxnSpPr>
        <p:spPr>
          <a:xfrm flipH="1">
            <a:off x="5232400" y="635000"/>
            <a:ext cx="3365500" cy="43053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332929" y="4292600"/>
            <a:ext cx="1737172" cy="1968501"/>
            <a:chOff x="332929" y="4292600"/>
            <a:chExt cx="1737172" cy="1968501"/>
          </a:xfrm>
        </p:grpSpPr>
        <p:sp>
          <p:nvSpPr>
            <p:cNvPr id="110" name="Freeform 109"/>
            <p:cNvSpPr/>
            <p:nvPr/>
          </p:nvSpPr>
          <p:spPr>
            <a:xfrm>
              <a:off x="332929" y="4292600"/>
              <a:ext cx="162372" cy="533401"/>
            </a:xfrm>
            <a:custGeom>
              <a:avLst/>
              <a:gdLst/>
              <a:ahLst/>
              <a:cxnLst/>
              <a:rect l="0" t="0" r="0" b="0"/>
              <a:pathLst>
                <a:path w="162372" h="533401">
                  <a:moveTo>
                    <a:pt x="162371" y="0"/>
                  </a:moveTo>
                  <a:lnTo>
                    <a:pt x="90486" y="71883"/>
                  </a:lnTo>
                  <a:lnTo>
                    <a:pt x="81992" y="81789"/>
                  </a:lnTo>
                  <a:lnTo>
                    <a:pt x="73507" y="92626"/>
                  </a:lnTo>
                  <a:lnTo>
                    <a:pt x="65028" y="104083"/>
                  </a:lnTo>
                  <a:lnTo>
                    <a:pt x="56553" y="117367"/>
                  </a:lnTo>
                  <a:lnTo>
                    <a:pt x="48081" y="131866"/>
                  </a:lnTo>
                  <a:lnTo>
                    <a:pt x="39611" y="147177"/>
                  </a:lnTo>
                  <a:lnTo>
                    <a:pt x="32553" y="161618"/>
                  </a:lnTo>
                  <a:lnTo>
                    <a:pt x="26437" y="175479"/>
                  </a:lnTo>
                  <a:lnTo>
                    <a:pt x="20948" y="188952"/>
                  </a:lnTo>
                  <a:lnTo>
                    <a:pt x="15878" y="204990"/>
                  </a:lnTo>
                  <a:lnTo>
                    <a:pt x="11086" y="222738"/>
                  </a:lnTo>
                  <a:lnTo>
                    <a:pt x="6481" y="241625"/>
                  </a:lnTo>
                  <a:lnTo>
                    <a:pt x="3411" y="261272"/>
                  </a:lnTo>
                  <a:lnTo>
                    <a:pt x="1364" y="281426"/>
                  </a:lnTo>
                  <a:lnTo>
                    <a:pt x="0" y="301917"/>
                  </a:lnTo>
                  <a:lnTo>
                    <a:pt x="501" y="319811"/>
                  </a:lnTo>
                  <a:lnTo>
                    <a:pt x="2246" y="335974"/>
                  </a:lnTo>
                  <a:lnTo>
                    <a:pt x="4821" y="350982"/>
                  </a:lnTo>
                  <a:lnTo>
                    <a:pt x="7949" y="366633"/>
                  </a:lnTo>
                  <a:lnTo>
                    <a:pt x="15187" y="399073"/>
                  </a:lnTo>
                  <a:lnTo>
                    <a:pt x="20504" y="415626"/>
                  </a:lnTo>
                  <a:lnTo>
                    <a:pt x="26870" y="432306"/>
                  </a:lnTo>
                  <a:lnTo>
                    <a:pt x="33937" y="449071"/>
                  </a:lnTo>
                  <a:lnTo>
                    <a:pt x="41470" y="464480"/>
                  </a:lnTo>
                  <a:lnTo>
                    <a:pt x="49315" y="478987"/>
                  </a:lnTo>
                  <a:lnTo>
                    <a:pt x="98871" y="533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36458" y="4457700"/>
              <a:ext cx="202737" cy="322411"/>
            </a:xfrm>
            <a:custGeom>
              <a:avLst/>
              <a:gdLst/>
              <a:ahLst/>
              <a:cxnLst/>
              <a:rect l="0" t="0" r="0" b="0"/>
              <a:pathLst>
                <a:path w="202737" h="322411">
                  <a:moveTo>
                    <a:pt x="73142" y="0"/>
                  </a:moveTo>
                  <a:lnTo>
                    <a:pt x="59658" y="20225"/>
                  </a:lnTo>
                  <a:lnTo>
                    <a:pt x="54274" y="31828"/>
                  </a:lnTo>
                  <a:lnTo>
                    <a:pt x="49275" y="45208"/>
                  </a:lnTo>
                  <a:lnTo>
                    <a:pt x="44530" y="59771"/>
                  </a:lnTo>
                  <a:lnTo>
                    <a:pt x="38545" y="75125"/>
                  </a:lnTo>
                  <a:lnTo>
                    <a:pt x="31733" y="91006"/>
                  </a:lnTo>
                  <a:lnTo>
                    <a:pt x="24369" y="107237"/>
                  </a:lnTo>
                  <a:lnTo>
                    <a:pt x="18049" y="125113"/>
                  </a:lnTo>
                  <a:lnTo>
                    <a:pt x="12424" y="144086"/>
                  </a:lnTo>
                  <a:lnTo>
                    <a:pt x="7263" y="163791"/>
                  </a:lnTo>
                  <a:lnTo>
                    <a:pt x="3823" y="182571"/>
                  </a:lnTo>
                  <a:lnTo>
                    <a:pt x="1529" y="200736"/>
                  </a:lnTo>
                  <a:lnTo>
                    <a:pt x="0" y="218491"/>
                  </a:lnTo>
                  <a:lnTo>
                    <a:pt x="391" y="234560"/>
                  </a:lnTo>
                  <a:lnTo>
                    <a:pt x="2064" y="249507"/>
                  </a:lnTo>
                  <a:lnTo>
                    <a:pt x="4590" y="263704"/>
                  </a:lnTo>
                  <a:lnTo>
                    <a:pt x="10507" y="277403"/>
                  </a:lnTo>
                  <a:lnTo>
                    <a:pt x="18685" y="290768"/>
                  </a:lnTo>
                  <a:lnTo>
                    <a:pt x="28371" y="303912"/>
                  </a:lnTo>
                  <a:lnTo>
                    <a:pt x="41883" y="312675"/>
                  </a:lnTo>
                  <a:lnTo>
                    <a:pt x="57947" y="318516"/>
                  </a:lnTo>
                  <a:lnTo>
                    <a:pt x="75712" y="322410"/>
                  </a:lnTo>
                  <a:lnTo>
                    <a:pt x="93200" y="322184"/>
                  </a:lnTo>
                  <a:lnTo>
                    <a:pt x="110502" y="319212"/>
                  </a:lnTo>
                  <a:lnTo>
                    <a:pt x="127682" y="314408"/>
                  </a:lnTo>
                  <a:lnTo>
                    <a:pt x="143369" y="306971"/>
                  </a:lnTo>
                  <a:lnTo>
                    <a:pt x="158060" y="297781"/>
                  </a:lnTo>
                  <a:lnTo>
                    <a:pt x="172087" y="287420"/>
                  </a:lnTo>
                  <a:lnTo>
                    <a:pt x="182850" y="274869"/>
                  </a:lnTo>
                  <a:lnTo>
                    <a:pt x="191436" y="260857"/>
                  </a:lnTo>
                  <a:lnTo>
                    <a:pt x="198571" y="245871"/>
                  </a:lnTo>
                  <a:lnTo>
                    <a:pt x="201917" y="228825"/>
                  </a:lnTo>
                  <a:lnTo>
                    <a:pt x="202736" y="210405"/>
                  </a:lnTo>
                  <a:lnTo>
                    <a:pt x="201871" y="191070"/>
                  </a:lnTo>
                  <a:lnTo>
                    <a:pt x="198472" y="172535"/>
                  </a:lnTo>
                  <a:lnTo>
                    <a:pt x="193384" y="154534"/>
                  </a:lnTo>
                  <a:lnTo>
                    <a:pt x="187170" y="136890"/>
                  </a:lnTo>
                  <a:lnTo>
                    <a:pt x="180205" y="119482"/>
                  </a:lnTo>
                  <a:lnTo>
                    <a:pt x="172739" y="102232"/>
                  </a:lnTo>
                  <a:lnTo>
                    <a:pt x="164940" y="85088"/>
                  </a:lnTo>
                  <a:lnTo>
                    <a:pt x="154096" y="70836"/>
                  </a:lnTo>
                  <a:lnTo>
                    <a:pt x="141222" y="58513"/>
                  </a:lnTo>
                  <a:lnTo>
                    <a:pt x="126995" y="47475"/>
                  </a:lnTo>
                  <a:lnTo>
                    <a:pt x="111866" y="38705"/>
                  </a:lnTo>
                  <a:lnTo>
                    <a:pt x="96136" y="31448"/>
                  </a:lnTo>
                  <a:lnTo>
                    <a:pt x="35042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25500" y="4749800"/>
              <a:ext cx="56940" cy="215901"/>
            </a:xfrm>
            <a:custGeom>
              <a:avLst/>
              <a:gdLst/>
              <a:ahLst/>
              <a:cxnLst/>
              <a:rect l="0" t="0" r="0" b="0"/>
              <a:pathLst>
                <a:path w="56940" h="215901">
                  <a:moveTo>
                    <a:pt x="38100" y="0"/>
                  </a:moveTo>
                  <a:lnTo>
                    <a:pt x="44842" y="26968"/>
                  </a:lnTo>
                  <a:lnTo>
                    <a:pt x="51914" y="59022"/>
                  </a:lnTo>
                  <a:lnTo>
                    <a:pt x="55776" y="77448"/>
                  </a:lnTo>
                  <a:lnTo>
                    <a:pt x="56939" y="93965"/>
                  </a:lnTo>
                  <a:lnTo>
                    <a:pt x="56304" y="109210"/>
                  </a:lnTo>
                  <a:lnTo>
                    <a:pt x="54469" y="123607"/>
                  </a:lnTo>
                  <a:lnTo>
                    <a:pt x="51835" y="137438"/>
                  </a:lnTo>
                  <a:lnTo>
                    <a:pt x="48667" y="150891"/>
                  </a:lnTo>
                  <a:lnTo>
                    <a:pt x="45145" y="164094"/>
                  </a:lnTo>
                  <a:lnTo>
                    <a:pt x="38563" y="175718"/>
                  </a:lnTo>
                  <a:lnTo>
                    <a:pt x="29942" y="186290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80866" y="4546600"/>
              <a:ext cx="213817" cy="286952"/>
            </a:xfrm>
            <a:custGeom>
              <a:avLst/>
              <a:gdLst/>
              <a:ahLst/>
              <a:cxnLst/>
              <a:rect l="0" t="0" r="0" b="0"/>
              <a:pathLst>
                <a:path w="213817" h="286952">
                  <a:moveTo>
                    <a:pt x="47834" y="0"/>
                  </a:moveTo>
                  <a:lnTo>
                    <a:pt x="41091" y="20225"/>
                  </a:lnTo>
                  <a:lnTo>
                    <a:pt x="36283" y="30417"/>
                  </a:lnTo>
                  <a:lnTo>
                    <a:pt x="30256" y="41444"/>
                  </a:lnTo>
                  <a:lnTo>
                    <a:pt x="23415" y="53029"/>
                  </a:lnTo>
                  <a:lnTo>
                    <a:pt x="17443" y="66397"/>
                  </a:lnTo>
                  <a:lnTo>
                    <a:pt x="12051" y="80953"/>
                  </a:lnTo>
                  <a:lnTo>
                    <a:pt x="7045" y="96302"/>
                  </a:lnTo>
                  <a:lnTo>
                    <a:pt x="3708" y="112179"/>
                  </a:lnTo>
                  <a:lnTo>
                    <a:pt x="1483" y="128408"/>
                  </a:lnTo>
                  <a:lnTo>
                    <a:pt x="0" y="144872"/>
                  </a:lnTo>
                  <a:lnTo>
                    <a:pt x="422" y="162904"/>
                  </a:lnTo>
                  <a:lnTo>
                    <a:pt x="2115" y="181980"/>
                  </a:lnTo>
                  <a:lnTo>
                    <a:pt x="4654" y="201753"/>
                  </a:lnTo>
                  <a:lnTo>
                    <a:pt x="9170" y="217758"/>
                  </a:lnTo>
                  <a:lnTo>
                    <a:pt x="15002" y="231249"/>
                  </a:lnTo>
                  <a:lnTo>
                    <a:pt x="21713" y="243066"/>
                  </a:lnTo>
                  <a:lnTo>
                    <a:pt x="31831" y="253766"/>
                  </a:lnTo>
                  <a:lnTo>
                    <a:pt x="44220" y="263721"/>
                  </a:lnTo>
                  <a:lnTo>
                    <a:pt x="58125" y="273181"/>
                  </a:lnTo>
                  <a:lnTo>
                    <a:pt x="74450" y="279487"/>
                  </a:lnTo>
                  <a:lnTo>
                    <a:pt x="92389" y="283691"/>
                  </a:lnTo>
                  <a:lnTo>
                    <a:pt x="111404" y="286494"/>
                  </a:lnTo>
                  <a:lnTo>
                    <a:pt x="131136" y="286951"/>
                  </a:lnTo>
                  <a:lnTo>
                    <a:pt x="151346" y="285845"/>
                  </a:lnTo>
                  <a:lnTo>
                    <a:pt x="171875" y="283697"/>
                  </a:lnTo>
                  <a:lnTo>
                    <a:pt x="186972" y="276620"/>
                  </a:lnTo>
                  <a:lnTo>
                    <a:pt x="198448" y="266258"/>
                  </a:lnTo>
                  <a:lnTo>
                    <a:pt x="207510" y="253705"/>
                  </a:lnTo>
                  <a:lnTo>
                    <a:pt x="212140" y="238281"/>
                  </a:lnTo>
                  <a:lnTo>
                    <a:pt x="213816" y="220943"/>
                  </a:lnTo>
                  <a:lnTo>
                    <a:pt x="213522" y="202328"/>
                  </a:lnTo>
                  <a:lnTo>
                    <a:pt x="210503" y="184274"/>
                  </a:lnTo>
                  <a:lnTo>
                    <a:pt x="205669" y="166594"/>
                  </a:lnTo>
                  <a:lnTo>
                    <a:pt x="199624" y="149162"/>
                  </a:lnTo>
                  <a:lnTo>
                    <a:pt x="191360" y="131897"/>
                  </a:lnTo>
                  <a:lnTo>
                    <a:pt x="181618" y="114742"/>
                  </a:lnTo>
                  <a:lnTo>
                    <a:pt x="170890" y="97661"/>
                  </a:lnTo>
                  <a:lnTo>
                    <a:pt x="159504" y="82041"/>
                  </a:lnTo>
                  <a:lnTo>
                    <a:pt x="147681" y="67393"/>
                  </a:lnTo>
                  <a:lnTo>
                    <a:pt x="135565" y="53395"/>
                  </a:lnTo>
                  <a:lnTo>
                    <a:pt x="124666" y="41241"/>
                  </a:lnTo>
                  <a:lnTo>
                    <a:pt x="114577" y="30316"/>
                  </a:lnTo>
                  <a:lnTo>
                    <a:pt x="7323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1308100" y="4470400"/>
              <a:ext cx="265888" cy="584201"/>
            </a:xfrm>
            <a:custGeom>
              <a:avLst/>
              <a:gdLst/>
              <a:ahLst/>
              <a:cxnLst/>
              <a:rect l="0" t="0" r="0" b="0"/>
              <a:pathLst>
                <a:path w="265888" h="584201">
                  <a:moveTo>
                    <a:pt x="0" y="0"/>
                  </a:moveTo>
                  <a:lnTo>
                    <a:pt x="20225" y="6742"/>
                  </a:lnTo>
                  <a:lnTo>
                    <a:pt x="30417" y="12961"/>
                  </a:lnTo>
                  <a:lnTo>
                    <a:pt x="41444" y="21340"/>
                  </a:lnTo>
                  <a:lnTo>
                    <a:pt x="53029" y="31160"/>
                  </a:lnTo>
                  <a:lnTo>
                    <a:pt x="63575" y="40529"/>
                  </a:lnTo>
                  <a:lnTo>
                    <a:pt x="82818" y="58465"/>
                  </a:lnTo>
                  <a:lnTo>
                    <a:pt x="118168" y="92974"/>
                  </a:lnTo>
                  <a:lnTo>
                    <a:pt x="135304" y="109996"/>
                  </a:lnTo>
                  <a:lnTo>
                    <a:pt x="145236" y="122719"/>
                  </a:lnTo>
                  <a:lnTo>
                    <a:pt x="156090" y="138257"/>
                  </a:lnTo>
                  <a:lnTo>
                    <a:pt x="223839" y="240472"/>
                  </a:lnTo>
                  <a:lnTo>
                    <a:pt x="231070" y="253448"/>
                  </a:lnTo>
                  <a:lnTo>
                    <a:pt x="237302" y="266332"/>
                  </a:lnTo>
                  <a:lnTo>
                    <a:pt x="242868" y="279154"/>
                  </a:lnTo>
                  <a:lnTo>
                    <a:pt x="247990" y="291936"/>
                  </a:lnTo>
                  <a:lnTo>
                    <a:pt x="257443" y="317427"/>
                  </a:lnTo>
                  <a:lnTo>
                    <a:pt x="260529" y="334385"/>
                  </a:lnTo>
                  <a:lnTo>
                    <a:pt x="262586" y="354156"/>
                  </a:lnTo>
                  <a:lnTo>
                    <a:pt x="263957" y="375804"/>
                  </a:lnTo>
                  <a:lnTo>
                    <a:pt x="265481" y="418672"/>
                  </a:lnTo>
                  <a:lnTo>
                    <a:pt x="265887" y="439981"/>
                  </a:lnTo>
                  <a:lnTo>
                    <a:pt x="264747" y="459832"/>
                  </a:lnTo>
                  <a:lnTo>
                    <a:pt x="262575" y="478710"/>
                  </a:lnTo>
                  <a:lnTo>
                    <a:pt x="259717" y="496940"/>
                  </a:lnTo>
                  <a:lnTo>
                    <a:pt x="254989" y="511915"/>
                  </a:lnTo>
                  <a:lnTo>
                    <a:pt x="249015" y="524721"/>
                  </a:lnTo>
                  <a:lnTo>
                    <a:pt x="242210" y="536080"/>
                  </a:lnTo>
                  <a:lnTo>
                    <a:pt x="232028" y="546476"/>
                  </a:lnTo>
                  <a:lnTo>
                    <a:pt x="219597" y="556228"/>
                  </a:lnTo>
                  <a:lnTo>
                    <a:pt x="205664" y="565552"/>
                  </a:lnTo>
                  <a:lnTo>
                    <a:pt x="189320" y="571768"/>
                  </a:lnTo>
                  <a:lnTo>
                    <a:pt x="171369" y="575912"/>
                  </a:lnTo>
                  <a:lnTo>
                    <a:pt x="101600" y="584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58005" y="5105400"/>
              <a:ext cx="301371" cy="448364"/>
            </a:xfrm>
            <a:custGeom>
              <a:avLst/>
              <a:gdLst/>
              <a:ahLst/>
              <a:cxnLst/>
              <a:rect l="0" t="0" r="0" b="0"/>
              <a:pathLst>
                <a:path w="301371" h="448364">
                  <a:moveTo>
                    <a:pt x="100795" y="0"/>
                  </a:moveTo>
                  <a:lnTo>
                    <a:pt x="87311" y="13484"/>
                  </a:lnTo>
                  <a:lnTo>
                    <a:pt x="80516" y="21689"/>
                  </a:lnTo>
                  <a:lnTo>
                    <a:pt x="73165" y="31392"/>
                  </a:lnTo>
                  <a:lnTo>
                    <a:pt x="65441" y="42095"/>
                  </a:lnTo>
                  <a:lnTo>
                    <a:pt x="57470" y="52052"/>
                  </a:lnTo>
                  <a:lnTo>
                    <a:pt x="49334" y="61512"/>
                  </a:lnTo>
                  <a:lnTo>
                    <a:pt x="41087" y="70641"/>
                  </a:lnTo>
                  <a:lnTo>
                    <a:pt x="34179" y="82372"/>
                  </a:lnTo>
                  <a:lnTo>
                    <a:pt x="28162" y="95837"/>
                  </a:lnTo>
                  <a:lnTo>
                    <a:pt x="22739" y="110457"/>
                  </a:lnTo>
                  <a:lnTo>
                    <a:pt x="17713" y="125849"/>
                  </a:lnTo>
                  <a:lnTo>
                    <a:pt x="12951" y="141755"/>
                  </a:lnTo>
                  <a:lnTo>
                    <a:pt x="8366" y="158003"/>
                  </a:lnTo>
                  <a:lnTo>
                    <a:pt x="5309" y="174480"/>
                  </a:lnTo>
                  <a:lnTo>
                    <a:pt x="3271" y="191109"/>
                  </a:lnTo>
                  <a:lnTo>
                    <a:pt x="1912" y="207839"/>
                  </a:lnTo>
                  <a:lnTo>
                    <a:pt x="1006" y="224637"/>
                  </a:lnTo>
                  <a:lnTo>
                    <a:pt x="0" y="258353"/>
                  </a:lnTo>
                  <a:lnTo>
                    <a:pt x="1142" y="275246"/>
                  </a:lnTo>
                  <a:lnTo>
                    <a:pt x="3315" y="292153"/>
                  </a:lnTo>
                  <a:lnTo>
                    <a:pt x="6175" y="309069"/>
                  </a:lnTo>
                  <a:lnTo>
                    <a:pt x="10904" y="325990"/>
                  </a:lnTo>
                  <a:lnTo>
                    <a:pt x="16878" y="342915"/>
                  </a:lnTo>
                  <a:lnTo>
                    <a:pt x="23684" y="359843"/>
                  </a:lnTo>
                  <a:lnTo>
                    <a:pt x="33865" y="373951"/>
                  </a:lnTo>
                  <a:lnTo>
                    <a:pt x="46297" y="386178"/>
                  </a:lnTo>
                  <a:lnTo>
                    <a:pt x="60230" y="397152"/>
                  </a:lnTo>
                  <a:lnTo>
                    <a:pt x="73751" y="407290"/>
                  </a:lnTo>
                  <a:lnTo>
                    <a:pt x="100064" y="426080"/>
                  </a:lnTo>
                  <a:lnTo>
                    <a:pt x="114419" y="433631"/>
                  </a:lnTo>
                  <a:lnTo>
                    <a:pt x="129633" y="440077"/>
                  </a:lnTo>
                  <a:lnTo>
                    <a:pt x="145420" y="445784"/>
                  </a:lnTo>
                  <a:lnTo>
                    <a:pt x="163000" y="448178"/>
                  </a:lnTo>
                  <a:lnTo>
                    <a:pt x="181776" y="448363"/>
                  </a:lnTo>
                  <a:lnTo>
                    <a:pt x="201349" y="447075"/>
                  </a:lnTo>
                  <a:lnTo>
                    <a:pt x="217220" y="443395"/>
                  </a:lnTo>
                  <a:lnTo>
                    <a:pt x="230622" y="438118"/>
                  </a:lnTo>
                  <a:lnTo>
                    <a:pt x="242380" y="431779"/>
                  </a:lnTo>
                  <a:lnTo>
                    <a:pt x="251629" y="423319"/>
                  </a:lnTo>
                  <a:lnTo>
                    <a:pt x="259206" y="413446"/>
                  </a:lnTo>
                  <a:lnTo>
                    <a:pt x="265669" y="402630"/>
                  </a:lnTo>
                  <a:lnTo>
                    <a:pt x="271389" y="391187"/>
                  </a:lnTo>
                  <a:lnTo>
                    <a:pt x="276613" y="379324"/>
                  </a:lnTo>
                  <a:lnTo>
                    <a:pt x="281507" y="367183"/>
                  </a:lnTo>
                  <a:lnTo>
                    <a:pt x="286180" y="353444"/>
                  </a:lnTo>
                  <a:lnTo>
                    <a:pt x="290707" y="338640"/>
                  </a:lnTo>
                  <a:lnTo>
                    <a:pt x="295136" y="323127"/>
                  </a:lnTo>
                  <a:lnTo>
                    <a:pt x="298089" y="305729"/>
                  </a:lnTo>
                  <a:lnTo>
                    <a:pt x="300058" y="287075"/>
                  </a:lnTo>
                  <a:lnTo>
                    <a:pt x="301370" y="267583"/>
                  </a:lnTo>
                  <a:lnTo>
                    <a:pt x="300834" y="248944"/>
                  </a:lnTo>
                  <a:lnTo>
                    <a:pt x="299065" y="230874"/>
                  </a:lnTo>
                  <a:lnTo>
                    <a:pt x="296475" y="213182"/>
                  </a:lnTo>
                  <a:lnTo>
                    <a:pt x="291926" y="195743"/>
                  </a:lnTo>
                  <a:lnTo>
                    <a:pt x="286071" y="178473"/>
                  </a:lnTo>
                  <a:lnTo>
                    <a:pt x="279345" y="161315"/>
                  </a:lnTo>
                  <a:lnTo>
                    <a:pt x="272040" y="145643"/>
                  </a:lnTo>
                  <a:lnTo>
                    <a:pt x="264347" y="130962"/>
                  </a:lnTo>
                  <a:lnTo>
                    <a:pt x="256396" y="116941"/>
                  </a:lnTo>
                  <a:lnTo>
                    <a:pt x="246862" y="103361"/>
                  </a:lnTo>
                  <a:lnTo>
                    <a:pt x="236273" y="90073"/>
                  </a:lnTo>
                  <a:lnTo>
                    <a:pt x="224980" y="76982"/>
                  </a:lnTo>
                  <a:lnTo>
                    <a:pt x="213218" y="66843"/>
                  </a:lnTo>
                  <a:lnTo>
                    <a:pt x="201144" y="58673"/>
                  </a:lnTo>
                  <a:lnTo>
                    <a:pt x="188861" y="51815"/>
                  </a:lnTo>
                  <a:lnTo>
                    <a:pt x="175027" y="45832"/>
                  </a:lnTo>
                  <a:lnTo>
                    <a:pt x="160161" y="40433"/>
                  </a:lnTo>
                  <a:lnTo>
                    <a:pt x="144605" y="35421"/>
                  </a:lnTo>
                  <a:lnTo>
                    <a:pt x="128591" y="33492"/>
                  </a:lnTo>
                  <a:lnTo>
                    <a:pt x="112270" y="33617"/>
                  </a:lnTo>
                  <a:lnTo>
                    <a:pt x="37295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32602" y="5156200"/>
              <a:ext cx="210399" cy="330201"/>
            </a:xfrm>
            <a:custGeom>
              <a:avLst/>
              <a:gdLst/>
              <a:ahLst/>
              <a:cxnLst/>
              <a:rect l="0" t="0" r="0" b="0"/>
              <a:pathLst>
                <a:path w="210399" h="330201">
                  <a:moveTo>
                    <a:pt x="134198" y="0"/>
                  </a:moveTo>
                  <a:lnTo>
                    <a:pt x="120714" y="20225"/>
                  </a:lnTo>
                  <a:lnTo>
                    <a:pt x="115330" y="30417"/>
                  </a:lnTo>
                  <a:lnTo>
                    <a:pt x="110331" y="41444"/>
                  </a:lnTo>
                  <a:lnTo>
                    <a:pt x="105586" y="53029"/>
                  </a:lnTo>
                  <a:lnTo>
                    <a:pt x="99601" y="63575"/>
                  </a:lnTo>
                  <a:lnTo>
                    <a:pt x="92789" y="73428"/>
                  </a:lnTo>
                  <a:lnTo>
                    <a:pt x="85425" y="82818"/>
                  </a:lnTo>
                  <a:lnTo>
                    <a:pt x="79105" y="93312"/>
                  </a:lnTo>
                  <a:lnTo>
                    <a:pt x="73480" y="104541"/>
                  </a:lnTo>
                  <a:lnTo>
                    <a:pt x="68319" y="116261"/>
                  </a:lnTo>
                  <a:lnTo>
                    <a:pt x="62056" y="126896"/>
                  </a:lnTo>
                  <a:lnTo>
                    <a:pt x="55059" y="136808"/>
                  </a:lnTo>
                  <a:lnTo>
                    <a:pt x="47572" y="146239"/>
                  </a:lnTo>
                  <a:lnTo>
                    <a:pt x="41169" y="156759"/>
                  </a:lnTo>
                  <a:lnTo>
                    <a:pt x="35490" y="168006"/>
                  </a:lnTo>
                  <a:lnTo>
                    <a:pt x="30292" y="179737"/>
                  </a:lnTo>
                  <a:lnTo>
                    <a:pt x="22594" y="188969"/>
                  </a:lnTo>
                  <a:lnTo>
                    <a:pt x="13229" y="196535"/>
                  </a:lnTo>
                  <a:lnTo>
                    <a:pt x="2752" y="202989"/>
                  </a:lnTo>
                  <a:lnTo>
                    <a:pt x="0" y="208704"/>
                  </a:lnTo>
                  <a:lnTo>
                    <a:pt x="2399" y="213925"/>
                  </a:lnTo>
                  <a:lnTo>
                    <a:pt x="8232" y="218816"/>
                  </a:lnTo>
                  <a:lnTo>
                    <a:pt x="16354" y="223489"/>
                  </a:lnTo>
                  <a:lnTo>
                    <a:pt x="26002" y="228015"/>
                  </a:lnTo>
                  <a:lnTo>
                    <a:pt x="36667" y="232443"/>
                  </a:lnTo>
                  <a:lnTo>
                    <a:pt x="46599" y="238217"/>
                  </a:lnTo>
                  <a:lnTo>
                    <a:pt x="56043" y="244889"/>
                  </a:lnTo>
                  <a:lnTo>
                    <a:pt x="65161" y="252159"/>
                  </a:lnTo>
                  <a:lnTo>
                    <a:pt x="75473" y="258417"/>
                  </a:lnTo>
                  <a:lnTo>
                    <a:pt x="86581" y="264000"/>
                  </a:lnTo>
                  <a:lnTo>
                    <a:pt x="98220" y="269133"/>
                  </a:lnTo>
                  <a:lnTo>
                    <a:pt x="110213" y="275378"/>
                  </a:lnTo>
                  <a:lnTo>
                    <a:pt x="122441" y="282362"/>
                  </a:lnTo>
                  <a:lnTo>
                    <a:pt x="134826" y="289841"/>
                  </a:lnTo>
                  <a:lnTo>
                    <a:pt x="159877" y="305677"/>
                  </a:lnTo>
                  <a:lnTo>
                    <a:pt x="210398" y="330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358900" y="5194300"/>
              <a:ext cx="88901" cy="571501"/>
            </a:xfrm>
            <a:custGeom>
              <a:avLst/>
              <a:gdLst/>
              <a:ahLst/>
              <a:cxnLst/>
              <a:rect l="0" t="0" r="0" b="0"/>
              <a:pathLst>
                <a:path w="88901" h="571501">
                  <a:moveTo>
                    <a:pt x="0" y="0"/>
                  </a:moveTo>
                  <a:lnTo>
                    <a:pt x="0" y="33709"/>
                  </a:lnTo>
                  <a:lnTo>
                    <a:pt x="1411" y="47873"/>
                  </a:lnTo>
                  <a:lnTo>
                    <a:pt x="3762" y="61548"/>
                  </a:lnTo>
                  <a:lnTo>
                    <a:pt x="6742" y="74899"/>
                  </a:lnTo>
                  <a:lnTo>
                    <a:pt x="8727" y="90854"/>
                  </a:lnTo>
                  <a:lnTo>
                    <a:pt x="10052" y="108547"/>
                  </a:lnTo>
                  <a:lnTo>
                    <a:pt x="10934" y="127398"/>
                  </a:lnTo>
                  <a:lnTo>
                    <a:pt x="12934" y="147021"/>
                  </a:lnTo>
                  <a:lnTo>
                    <a:pt x="15678" y="167158"/>
                  </a:lnTo>
                  <a:lnTo>
                    <a:pt x="18918" y="187638"/>
                  </a:lnTo>
                  <a:lnTo>
                    <a:pt x="21079" y="208348"/>
                  </a:lnTo>
                  <a:lnTo>
                    <a:pt x="22519" y="229209"/>
                  </a:lnTo>
                  <a:lnTo>
                    <a:pt x="23479" y="250173"/>
                  </a:lnTo>
                  <a:lnTo>
                    <a:pt x="25530" y="268382"/>
                  </a:lnTo>
                  <a:lnTo>
                    <a:pt x="28309" y="284754"/>
                  </a:lnTo>
                  <a:lnTo>
                    <a:pt x="63575" y="453906"/>
                  </a:lnTo>
                  <a:lnTo>
                    <a:pt x="67783" y="471937"/>
                  </a:lnTo>
                  <a:lnTo>
                    <a:pt x="72000" y="488191"/>
                  </a:lnTo>
                  <a:lnTo>
                    <a:pt x="76222" y="503261"/>
                  </a:lnTo>
                  <a:lnTo>
                    <a:pt x="88900" y="571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638300" y="5257800"/>
              <a:ext cx="431801" cy="401945"/>
            </a:xfrm>
            <a:custGeom>
              <a:avLst/>
              <a:gdLst/>
              <a:ahLst/>
              <a:cxnLst/>
              <a:rect l="0" t="0" r="0" b="0"/>
              <a:pathLst>
                <a:path w="431801" h="401945">
                  <a:moveTo>
                    <a:pt x="0" y="241300"/>
                  </a:moveTo>
                  <a:lnTo>
                    <a:pt x="13484" y="261525"/>
                  </a:lnTo>
                  <a:lnTo>
                    <a:pt x="18867" y="271717"/>
                  </a:lnTo>
                  <a:lnTo>
                    <a:pt x="23866" y="282744"/>
                  </a:lnTo>
                  <a:lnTo>
                    <a:pt x="28611" y="294329"/>
                  </a:lnTo>
                  <a:lnTo>
                    <a:pt x="34596" y="306286"/>
                  </a:lnTo>
                  <a:lnTo>
                    <a:pt x="41408" y="318491"/>
                  </a:lnTo>
                  <a:lnTo>
                    <a:pt x="48772" y="330860"/>
                  </a:lnTo>
                  <a:lnTo>
                    <a:pt x="55092" y="343340"/>
                  </a:lnTo>
                  <a:lnTo>
                    <a:pt x="60717" y="355893"/>
                  </a:lnTo>
                  <a:lnTo>
                    <a:pt x="65878" y="368495"/>
                  </a:lnTo>
                  <a:lnTo>
                    <a:pt x="72141" y="379719"/>
                  </a:lnTo>
                  <a:lnTo>
                    <a:pt x="79138" y="390024"/>
                  </a:lnTo>
                  <a:lnTo>
                    <a:pt x="86625" y="399715"/>
                  </a:lnTo>
                  <a:lnTo>
                    <a:pt x="93028" y="401944"/>
                  </a:lnTo>
                  <a:lnTo>
                    <a:pt x="98707" y="399195"/>
                  </a:lnTo>
                  <a:lnTo>
                    <a:pt x="103905" y="393130"/>
                  </a:lnTo>
                  <a:lnTo>
                    <a:pt x="108781" y="384853"/>
                  </a:lnTo>
                  <a:lnTo>
                    <a:pt x="113443" y="375102"/>
                  </a:lnTo>
                  <a:lnTo>
                    <a:pt x="117961" y="364368"/>
                  </a:lnTo>
                  <a:lnTo>
                    <a:pt x="123796" y="352978"/>
                  </a:lnTo>
                  <a:lnTo>
                    <a:pt x="130509" y="341152"/>
                  </a:lnTo>
                  <a:lnTo>
                    <a:pt x="137805" y="329034"/>
                  </a:lnTo>
                  <a:lnTo>
                    <a:pt x="145492" y="315312"/>
                  </a:lnTo>
                  <a:lnTo>
                    <a:pt x="161559" y="285012"/>
                  </a:lnTo>
                  <a:lnTo>
                    <a:pt x="168384" y="270442"/>
                  </a:lnTo>
                  <a:lnTo>
                    <a:pt x="174345" y="256494"/>
                  </a:lnTo>
                  <a:lnTo>
                    <a:pt x="179730" y="242963"/>
                  </a:lnTo>
                  <a:lnTo>
                    <a:pt x="186142" y="231120"/>
                  </a:lnTo>
                  <a:lnTo>
                    <a:pt x="193239" y="220402"/>
                  </a:lnTo>
                  <a:lnTo>
                    <a:pt x="200792" y="210434"/>
                  </a:lnTo>
                  <a:lnTo>
                    <a:pt x="208650" y="200967"/>
                  </a:lnTo>
                  <a:lnTo>
                    <a:pt x="216711" y="191834"/>
                  </a:lnTo>
                  <a:lnTo>
                    <a:pt x="224907" y="182922"/>
                  </a:lnTo>
                  <a:lnTo>
                    <a:pt x="233194" y="172748"/>
                  </a:lnTo>
                  <a:lnTo>
                    <a:pt x="241540" y="161732"/>
                  </a:lnTo>
                  <a:lnTo>
                    <a:pt x="249926" y="150154"/>
                  </a:lnTo>
                  <a:lnTo>
                    <a:pt x="258340" y="139614"/>
                  </a:lnTo>
                  <a:lnTo>
                    <a:pt x="266771" y="129764"/>
                  </a:lnTo>
                  <a:lnTo>
                    <a:pt x="275214" y="120376"/>
                  </a:lnTo>
                  <a:lnTo>
                    <a:pt x="285076" y="111295"/>
                  </a:lnTo>
                  <a:lnTo>
                    <a:pt x="295884" y="102419"/>
                  </a:lnTo>
                  <a:lnTo>
                    <a:pt x="307322" y="93679"/>
                  </a:lnTo>
                  <a:lnTo>
                    <a:pt x="319181" y="85030"/>
                  </a:lnTo>
                  <a:lnTo>
                    <a:pt x="343647" y="67895"/>
                  </a:lnTo>
                  <a:lnTo>
                    <a:pt x="354687" y="59374"/>
                  </a:lnTo>
                  <a:lnTo>
                    <a:pt x="364869" y="50872"/>
                  </a:lnTo>
                  <a:lnTo>
                    <a:pt x="374479" y="42381"/>
                  </a:lnTo>
                  <a:lnTo>
                    <a:pt x="385119" y="33898"/>
                  </a:lnTo>
                  <a:lnTo>
                    <a:pt x="396446" y="25421"/>
                  </a:lnTo>
                  <a:lnTo>
                    <a:pt x="431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38200" y="5689600"/>
              <a:ext cx="25401" cy="330201"/>
            </a:xfrm>
            <a:custGeom>
              <a:avLst/>
              <a:gdLst/>
              <a:ahLst/>
              <a:cxnLst/>
              <a:rect l="0" t="0" r="0" b="0"/>
              <a:pathLst>
                <a:path w="25401" h="330201">
                  <a:moveTo>
                    <a:pt x="0" y="0"/>
                  </a:moveTo>
                  <a:lnTo>
                    <a:pt x="0" y="192705"/>
                  </a:lnTo>
                  <a:lnTo>
                    <a:pt x="1411" y="210315"/>
                  </a:lnTo>
                  <a:lnTo>
                    <a:pt x="3762" y="227698"/>
                  </a:lnTo>
                  <a:lnTo>
                    <a:pt x="6742" y="244932"/>
                  </a:lnTo>
                  <a:lnTo>
                    <a:pt x="10139" y="262066"/>
                  </a:lnTo>
                  <a:lnTo>
                    <a:pt x="25400" y="330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36600" y="58293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54265" y="5816600"/>
              <a:ext cx="99836" cy="210768"/>
            </a:xfrm>
            <a:custGeom>
              <a:avLst/>
              <a:gdLst/>
              <a:ahLst/>
              <a:cxnLst/>
              <a:rect l="0" t="0" r="0" b="0"/>
              <a:pathLst>
                <a:path w="99836" h="210768">
                  <a:moveTo>
                    <a:pt x="10935" y="38100"/>
                  </a:moveTo>
                  <a:lnTo>
                    <a:pt x="4192" y="58325"/>
                  </a:lnTo>
                  <a:lnTo>
                    <a:pt x="2207" y="69928"/>
                  </a:lnTo>
                  <a:lnTo>
                    <a:pt x="882" y="83308"/>
                  </a:lnTo>
                  <a:lnTo>
                    <a:pt x="0" y="97871"/>
                  </a:lnTo>
                  <a:lnTo>
                    <a:pt x="823" y="114636"/>
                  </a:lnTo>
                  <a:lnTo>
                    <a:pt x="2782" y="132869"/>
                  </a:lnTo>
                  <a:lnTo>
                    <a:pt x="5500" y="152079"/>
                  </a:lnTo>
                  <a:lnTo>
                    <a:pt x="8722" y="170530"/>
                  </a:lnTo>
                  <a:lnTo>
                    <a:pt x="12282" y="188476"/>
                  </a:lnTo>
                  <a:lnTo>
                    <a:pt x="16066" y="206084"/>
                  </a:lnTo>
                  <a:lnTo>
                    <a:pt x="18589" y="210767"/>
                  </a:lnTo>
                  <a:lnTo>
                    <a:pt x="20271" y="206833"/>
                  </a:lnTo>
                  <a:lnTo>
                    <a:pt x="21392" y="197155"/>
                  </a:lnTo>
                  <a:lnTo>
                    <a:pt x="22140" y="183648"/>
                  </a:lnTo>
                  <a:lnTo>
                    <a:pt x="22970" y="149825"/>
                  </a:lnTo>
                  <a:lnTo>
                    <a:pt x="24603" y="130928"/>
                  </a:lnTo>
                  <a:lnTo>
                    <a:pt x="27102" y="111274"/>
                  </a:lnTo>
                  <a:lnTo>
                    <a:pt x="30180" y="91116"/>
                  </a:lnTo>
                  <a:lnTo>
                    <a:pt x="33642" y="73444"/>
                  </a:lnTo>
                  <a:lnTo>
                    <a:pt x="37362" y="57429"/>
                  </a:lnTo>
                  <a:lnTo>
                    <a:pt x="41253" y="42519"/>
                  </a:lnTo>
                  <a:lnTo>
                    <a:pt x="46669" y="29757"/>
                  </a:lnTo>
                  <a:lnTo>
                    <a:pt x="53102" y="18427"/>
                  </a:lnTo>
                  <a:lnTo>
                    <a:pt x="9983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094488" y="5842000"/>
              <a:ext cx="175513" cy="266701"/>
            </a:xfrm>
            <a:custGeom>
              <a:avLst/>
              <a:gdLst/>
              <a:ahLst/>
              <a:cxnLst/>
              <a:rect l="0" t="0" r="0" b="0"/>
              <a:pathLst>
                <a:path w="175513" h="266701">
                  <a:moveTo>
                    <a:pt x="23112" y="0"/>
                  </a:moveTo>
                  <a:lnTo>
                    <a:pt x="5435" y="53030"/>
                  </a:lnTo>
                  <a:lnTo>
                    <a:pt x="2860" y="66397"/>
                  </a:lnTo>
                  <a:lnTo>
                    <a:pt x="1144" y="80954"/>
                  </a:lnTo>
                  <a:lnTo>
                    <a:pt x="0" y="96302"/>
                  </a:lnTo>
                  <a:lnTo>
                    <a:pt x="648" y="110768"/>
                  </a:lnTo>
                  <a:lnTo>
                    <a:pt x="2492" y="124645"/>
                  </a:lnTo>
                  <a:lnTo>
                    <a:pt x="5132" y="138130"/>
                  </a:lnTo>
                  <a:lnTo>
                    <a:pt x="9714" y="149942"/>
                  </a:lnTo>
                  <a:lnTo>
                    <a:pt x="15591" y="160639"/>
                  </a:lnTo>
                  <a:lnTo>
                    <a:pt x="22331" y="170592"/>
                  </a:lnTo>
                  <a:lnTo>
                    <a:pt x="31058" y="175817"/>
                  </a:lnTo>
                  <a:lnTo>
                    <a:pt x="41109" y="177889"/>
                  </a:lnTo>
                  <a:lnTo>
                    <a:pt x="52043" y="177859"/>
                  </a:lnTo>
                  <a:lnTo>
                    <a:pt x="62155" y="175017"/>
                  </a:lnTo>
                  <a:lnTo>
                    <a:pt x="71718" y="170300"/>
                  </a:lnTo>
                  <a:lnTo>
                    <a:pt x="80916" y="164333"/>
                  </a:lnTo>
                  <a:lnTo>
                    <a:pt x="88459" y="154711"/>
                  </a:lnTo>
                  <a:lnTo>
                    <a:pt x="94899" y="142651"/>
                  </a:lnTo>
                  <a:lnTo>
                    <a:pt x="100603" y="128967"/>
                  </a:lnTo>
                  <a:lnTo>
                    <a:pt x="105817" y="115611"/>
                  </a:lnTo>
                  <a:lnTo>
                    <a:pt x="115373" y="89482"/>
                  </a:lnTo>
                  <a:lnTo>
                    <a:pt x="117075" y="86466"/>
                  </a:lnTo>
                  <a:lnTo>
                    <a:pt x="116798" y="90099"/>
                  </a:lnTo>
                  <a:lnTo>
                    <a:pt x="115203" y="98166"/>
                  </a:lnTo>
                  <a:lnTo>
                    <a:pt x="115550" y="110599"/>
                  </a:lnTo>
                  <a:lnTo>
                    <a:pt x="117193" y="125944"/>
                  </a:lnTo>
                  <a:lnTo>
                    <a:pt x="119699" y="143229"/>
                  </a:lnTo>
                  <a:lnTo>
                    <a:pt x="122781" y="158986"/>
                  </a:lnTo>
                  <a:lnTo>
                    <a:pt x="126247" y="173724"/>
                  </a:lnTo>
                  <a:lnTo>
                    <a:pt x="129968" y="187783"/>
                  </a:lnTo>
                  <a:lnTo>
                    <a:pt x="137866" y="214692"/>
                  </a:lnTo>
                  <a:lnTo>
                    <a:pt x="175512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308100" y="5914277"/>
              <a:ext cx="138082" cy="346824"/>
            </a:xfrm>
            <a:custGeom>
              <a:avLst/>
              <a:gdLst/>
              <a:ahLst/>
              <a:cxnLst/>
              <a:rect l="0" t="0" r="0" b="0"/>
              <a:pathLst>
                <a:path w="138082" h="346824">
                  <a:moveTo>
                    <a:pt x="0" y="16623"/>
                  </a:moveTo>
                  <a:lnTo>
                    <a:pt x="13483" y="36848"/>
                  </a:lnTo>
                  <a:lnTo>
                    <a:pt x="23100" y="45628"/>
                  </a:lnTo>
                  <a:lnTo>
                    <a:pt x="35155" y="54304"/>
                  </a:lnTo>
                  <a:lnTo>
                    <a:pt x="48837" y="62910"/>
                  </a:lnTo>
                  <a:lnTo>
                    <a:pt x="62191" y="70059"/>
                  </a:lnTo>
                  <a:lnTo>
                    <a:pt x="75327" y="76236"/>
                  </a:lnTo>
                  <a:lnTo>
                    <a:pt x="88318" y="81765"/>
                  </a:lnTo>
                  <a:lnTo>
                    <a:pt x="101212" y="82629"/>
                  </a:lnTo>
                  <a:lnTo>
                    <a:pt x="114041" y="80382"/>
                  </a:lnTo>
                  <a:lnTo>
                    <a:pt x="126827" y="76062"/>
                  </a:lnTo>
                  <a:lnTo>
                    <a:pt x="133940" y="68949"/>
                  </a:lnTo>
                  <a:lnTo>
                    <a:pt x="137271" y="59973"/>
                  </a:lnTo>
                  <a:lnTo>
                    <a:pt x="138081" y="49757"/>
                  </a:lnTo>
                  <a:lnTo>
                    <a:pt x="135798" y="40123"/>
                  </a:lnTo>
                  <a:lnTo>
                    <a:pt x="131454" y="30878"/>
                  </a:lnTo>
                  <a:lnTo>
                    <a:pt x="125736" y="21893"/>
                  </a:lnTo>
                  <a:lnTo>
                    <a:pt x="117690" y="14492"/>
                  </a:lnTo>
                  <a:lnTo>
                    <a:pt x="108093" y="8146"/>
                  </a:lnTo>
                  <a:lnTo>
                    <a:pt x="97462" y="2505"/>
                  </a:lnTo>
                  <a:lnTo>
                    <a:pt x="84730" y="155"/>
                  </a:lnTo>
                  <a:lnTo>
                    <a:pt x="70598" y="0"/>
                  </a:lnTo>
                  <a:lnTo>
                    <a:pt x="55532" y="1308"/>
                  </a:lnTo>
                  <a:lnTo>
                    <a:pt x="44076" y="6412"/>
                  </a:lnTo>
                  <a:lnTo>
                    <a:pt x="35029" y="14049"/>
                  </a:lnTo>
                  <a:lnTo>
                    <a:pt x="27586" y="23374"/>
                  </a:lnTo>
                  <a:lnTo>
                    <a:pt x="21212" y="35234"/>
                  </a:lnTo>
                  <a:lnTo>
                    <a:pt x="15553" y="48786"/>
                  </a:lnTo>
                  <a:lnTo>
                    <a:pt x="10368" y="63465"/>
                  </a:lnTo>
                  <a:lnTo>
                    <a:pt x="8323" y="81717"/>
                  </a:lnTo>
                  <a:lnTo>
                    <a:pt x="8371" y="102352"/>
                  </a:lnTo>
                  <a:lnTo>
                    <a:pt x="9814" y="124576"/>
                  </a:lnTo>
                  <a:lnTo>
                    <a:pt x="12187" y="147858"/>
                  </a:lnTo>
                  <a:lnTo>
                    <a:pt x="15180" y="171846"/>
                  </a:lnTo>
                  <a:lnTo>
                    <a:pt x="18586" y="196305"/>
                  </a:lnTo>
                  <a:lnTo>
                    <a:pt x="23680" y="219666"/>
                  </a:lnTo>
                  <a:lnTo>
                    <a:pt x="29897" y="242296"/>
                  </a:lnTo>
                  <a:lnTo>
                    <a:pt x="36865" y="264438"/>
                  </a:lnTo>
                  <a:lnTo>
                    <a:pt x="44332" y="283433"/>
                  </a:lnTo>
                  <a:lnTo>
                    <a:pt x="52132" y="300330"/>
                  </a:lnTo>
                  <a:lnTo>
                    <a:pt x="76200" y="3468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633544" y="588131"/>
            <a:ext cx="3586553" cy="4237870"/>
            <a:chOff x="5633544" y="588131"/>
            <a:chExt cx="3586553" cy="4237870"/>
          </a:xfrm>
        </p:grpSpPr>
        <p:sp>
          <p:nvSpPr>
            <p:cNvPr id="125" name="Freeform 124"/>
            <p:cNvSpPr/>
            <p:nvPr/>
          </p:nvSpPr>
          <p:spPr>
            <a:xfrm>
              <a:off x="5633544" y="588131"/>
              <a:ext cx="3586553" cy="4237870"/>
            </a:xfrm>
            <a:custGeom>
              <a:avLst/>
              <a:gdLst/>
              <a:ahLst/>
              <a:cxnLst/>
              <a:rect l="0" t="0" r="0" b="0"/>
              <a:pathLst>
                <a:path w="3586553" h="4237870">
                  <a:moveTo>
                    <a:pt x="3154856" y="46869"/>
                  </a:moveTo>
                  <a:lnTo>
                    <a:pt x="3141371" y="60352"/>
                  </a:lnTo>
                  <a:lnTo>
                    <a:pt x="3130989" y="78261"/>
                  </a:lnTo>
                  <a:lnTo>
                    <a:pt x="3120259" y="98921"/>
                  </a:lnTo>
                  <a:lnTo>
                    <a:pt x="3040469" y="216010"/>
                  </a:lnTo>
                  <a:lnTo>
                    <a:pt x="2998211" y="285617"/>
                  </a:lnTo>
                  <a:lnTo>
                    <a:pt x="2892912" y="416553"/>
                  </a:lnTo>
                  <a:lnTo>
                    <a:pt x="2808998" y="538127"/>
                  </a:lnTo>
                  <a:lnTo>
                    <a:pt x="2721763" y="664570"/>
                  </a:lnTo>
                  <a:lnTo>
                    <a:pt x="2644132" y="778939"/>
                  </a:lnTo>
                  <a:lnTo>
                    <a:pt x="2560596" y="903951"/>
                  </a:lnTo>
                  <a:lnTo>
                    <a:pt x="2529418" y="949790"/>
                  </a:lnTo>
                  <a:lnTo>
                    <a:pt x="2511557" y="985619"/>
                  </a:lnTo>
                  <a:lnTo>
                    <a:pt x="2422442" y="1113828"/>
                  </a:lnTo>
                  <a:lnTo>
                    <a:pt x="2342838" y="1239105"/>
                  </a:lnTo>
                  <a:lnTo>
                    <a:pt x="2206590" y="1443866"/>
                  </a:lnTo>
                  <a:lnTo>
                    <a:pt x="2185894" y="1465504"/>
                  </a:lnTo>
                  <a:lnTo>
                    <a:pt x="2163994" y="1485940"/>
                  </a:lnTo>
                  <a:lnTo>
                    <a:pt x="2066935" y="1610780"/>
                  </a:lnTo>
                  <a:lnTo>
                    <a:pt x="2034442" y="1651398"/>
                  </a:lnTo>
                  <a:lnTo>
                    <a:pt x="2014941" y="1686451"/>
                  </a:lnTo>
                  <a:lnTo>
                    <a:pt x="1906095" y="1815088"/>
                  </a:lnTo>
                  <a:lnTo>
                    <a:pt x="1795694" y="1939071"/>
                  </a:lnTo>
                  <a:lnTo>
                    <a:pt x="1690153" y="2046380"/>
                  </a:lnTo>
                  <a:lnTo>
                    <a:pt x="1586054" y="2161614"/>
                  </a:lnTo>
                  <a:lnTo>
                    <a:pt x="1474232" y="2282320"/>
                  </a:lnTo>
                  <a:lnTo>
                    <a:pt x="1447414" y="2310522"/>
                  </a:lnTo>
                  <a:lnTo>
                    <a:pt x="1336402" y="2411564"/>
                  </a:lnTo>
                  <a:lnTo>
                    <a:pt x="1152490" y="2595334"/>
                  </a:lnTo>
                  <a:lnTo>
                    <a:pt x="1091811" y="2666125"/>
                  </a:lnTo>
                  <a:lnTo>
                    <a:pt x="987544" y="2760421"/>
                  </a:lnTo>
                  <a:lnTo>
                    <a:pt x="882341" y="2877399"/>
                  </a:lnTo>
                  <a:lnTo>
                    <a:pt x="771493" y="3001572"/>
                  </a:lnTo>
                  <a:lnTo>
                    <a:pt x="676370" y="3126703"/>
                  </a:lnTo>
                  <a:lnTo>
                    <a:pt x="576607" y="3255654"/>
                  </a:lnTo>
                  <a:lnTo>
                    <a:pt x="469543" y="3368558"/>
                  </a:lnTo>
                  <a:lnTo>
                    <a:pt x="427010" y="3427285"/>
                  </a:lnTo>
                  <a:lnTo>
                    <a:pt x="399741" y="3468999"/>
                  </a:lnTo>
                  <a:lnTo>
                    <a:pt x="348224" y="3533591"/>
                  </a:lnTo>
                  <a:lnTo>
                    <a:pt x="322776" y="3571994"/>
                  </a:lnTo>
                  <a:lnTo>
                    <a:pt x="280425" y="3630631"/>
                  </a:lnTo>
                  <a:lnTo>
                    <a:pt x="246556" y="3685546"/>
                  </a:lnTo>
                  <a:lnTo>
                    <a:pt x="161889" y="3806181"/>
                  </a:lnTo>
                  <a:lnTo>
                    <a:pt x="123318" y="3869583"/>
                  </a:lnTo>
                  <a:lnTo>
                    <a:pt x="111350" y="3893564"/>
                  </a:lnTo>
                  <a:lnTo>
                    <a:pt x="65585" y="3959646"/>
                  </a:lnTo>
                  <a:lnTo>
                    <a:pt x="6132" y="4085489"/>
                  </a:lnTo>
                  <a:lnTo>
                    <a:pt x="1606" y="4098182"/>
                  </a:lnTo>
                  <a:lnTo>
                    <a:pt x="0" y="4110877"/>
                  </a:lnTo>
                  <a:lnTo>
                    <a:pt x="1979" y="4136272"/>
                  </a:lnTo>
                  <a:lnTo>
                    <a:pt x="7305" y="4143327"/>
                  </a:lnTo>
                  <a:lnTo>
                    <a:pt x="15088" y="4146618"/>
                  </a:lnTo>
                  <a:lnTo>
                    <a:pt x="112407" y="4148831"/>
                  </a:lnTo>
                  <a:lnTo>
                    <a:pt x="228316" y="4136026"/>
                  </a:lnTo>
                  <a:lnTo>
                    <a:pt x="331608" y="4125488"/>
                  </a:lnTo>
                  <a:lnTo>
                    <a:pt x="437107" y="4110006"/>
                  </a:lnTo>
                  <a:lnTo>
                    <a:pt x="480823" y="4104841"/>
                  </a:lnTo>
                  <a:lnTo>
                    <a:pt x="626642" y="4110153"/>
                  </a:lnTo>
                  <a:lnTo>
                    <a:pt x="736944" y="4110774"/>
                  </a:lnTo>
                  <a:lnTo>
                    <a:pt x="853418" y="4120908"/>
                  </a:lnTo>
                  <a:lnTo>
                    <a:pt x="947024" y="4123043"/>
                  </a:lnTo>
                  <a:lnTo>
                    <a:pt x="1301229" y="4123567"/>
                  </a:lnTo>
                  <a:lnTo>
                    <a:pt x="1423968" y="4133620"/>
                  </a:lnTo>
                  <a:lnTo>
                    <a:pt x="1518336" y="4135745"/>
                  </a:lnTo>
                  <a:lnTo>
                    <a:pt x="1640027" y="4146252"/>
                  </a:lnTo>
                  <a:lnTo>
                    <a:pt x="1698484" y="4151926"/>
                  </a:lnTo>
                  <a:lnTo>
                    <a:pt x="1799844" y="4169113"/>
                  </a:lnTo>
                  <a:lnTo>
                    <a:pt x="1898324" y="4177094"/>
                  </a:lnTo>
                  <a:lnTo>
                    <a:pt x="1999307" y="4185098"/>
                  </a:lnTo>
                  <a:lnTo>
                    <a:pt x="2093468" y="4195407"/>
                  </a:lnTo>
                  <a:lnTo>
                    <a:pt x="2196735" y="4202670"/>
                  </a:lnTo>
                  <a:lnTo>
                    <a:pt x="2292654" y="4210533"/>
                  </a:lnTo>
                  <a:lnTo>
                    <a:pt x="2388898" y="4213497"/>
                  </a:lnTo>
                  <a:lnTo>
                    <a:pt x="2480346" y="4223353"/>
                  </a:lnTo>
                  <a:lnTo>
                    <a:pt x="2571475" y="4224810"/>
                  </a:lnTo>
                  <a:lnTo>
                    <a:pt x="2651355" y="4228861"/>
                  </a:lnTo>
                  <a:lnTo>
                    <a:pt x="2722219" y="4236089"/>
                  </a:lnTo>
                  <a:lnTo>
                    <a:pt x="2814299" y="4237517"/>
                  </a:lnTo>
                  <a:lnTo>
                    <a:pt x="3413020" y="4237869"/>
                  </a:lnTo>
                  <a:lnTo>
                    <a:pt x="3457126" y="4231126"/>
                  </a:lnTo>
                  <a:lnTo>
                    <a:pt x="3467847" y="4224907"/>
                  </a:lnTo>
                  <a:lnTo>
                    <a:pt x="3476406" y="4216528"/>
                  </a:lnTo>
                  <a:lnTo>
                    <a:pt x="3483522" y="4206708"/>
                  </a:lnTo>
                  <a:lnTo>
                    <a:pt x="3491430" y="4180745"/>
                  </a:lnTo>
                  <a:lnTo>
                    <a:pt x="3509032" y="4054150"/>
                  </a:lnTo>
                  <a:lnTo>
                    <a:pt x="3510331" y="3929947"/>
                  </a:lnTo>
                  <a:lnTo>
                    <a:pt x="3503697" y="3798915"/>
                  </a:lnTo>
                  <a:lnTo>
                    <a:pt x="3498929" y="3682725"/>
                  </a:lnTo>
                  <a:lnTo>
                    <a:pt x="3497759" y="3395629"/>
                  </a:lnTo>
                  <a:lnTo>
                    <a:pt x="3505283" y="3361655"/>
                  </a:lnTo>
                  <a:lnTo>
                    <a:pt x="3511241" y="3344692"/>
                  </a:lnTo>
                  <a:lnTo>
                    <a:pt x="3514097" y="3310794"/>
                  </a:lnTo>
                  <a:lnTo>
                    <a:pt x="3510669" y="3185495"/>
                  </a:lnTo>
                  <a:lnTo>
                    <a:pt x="3510456" y="2432171"/>
                  </a:lnTo>
                  <a:lnTo>
                    <a:pt x="3521979" y="2300292"/>
                  </a:lnTo>
                  <a:lnTo>
                    <a:pt x="3523087" y="2170492"/>
                  </a:lnTo>
                  <a:lnTo>
                    <a:pt x="3526912" y="2066408"/>
                  </a:lnTo>
                  <a:lnTo>
                    <a:pt x="3530470" y="2032408"/>
                  </a:lnTo>
                  <a:lnTo>
                    <a:pt x="3528782" y="1964589"/>
                  </a:lnTo>
                  <a:lnTo>
                    <a:pt x="3535442" y="1835102"/>
                  </a:lnTo>
                  <a:lnTo>
                    <a:pt x="3547355" y="1714905"/>
                  </a:lnTo>
                  <a:lnTo>
                    <a:pt x="3552081" y="1650852"/>
                  </a:lnTo>
                  <a:lnTo>
                    <a:pt x="3558537" y="1606327"/>
                  </a:lnTo>
                  <a:lnTo>
                    <a:pt x="3561017" y="1495848"/>
                  </a:lnTo>
                  <a:lnTo>
                    <a:pt x="3561242" y="1352291"/>
                  </a:lnTo>
                  <a:lnTo>
                    <a:pt x="3571305" y="1236117"/>
                  </a:lnTo>
                  <a:lnTo>
                    <a:pt x="3573607" y="1113958"/>
                  </a:lnTo>
                  <a:lnTo>
                    <a:pt x="3573956" y="602188"/>
                  </a:lnTo>
                  <a:lnTo>
                    <a:pt x="3585479" y="472373"/>
                  </a:lnTo>
                  <a:lnTo>
                    <a:pt x="3586552" y="347254"/>
                  </a:lnTo>
                  <a:lnTo>
                    <a:pt x="3582872" y="266496"/>
                  </a:lnTo>
                  <a:lnTo>
                    <a:pt x="3574477" y="144453"/>
                  </a:lnTo>
                  <a:lnTo>
                    <a:pt x="3574111" y="86758"/>
                  </a:lnTo>
                  <a:lnTo>
                    <a:pt x="3566499" y="53308"/>
                  </a:lnTo>
                  <a:lnTo>
                    <a:pt x="3553708" y="25742"/>
                  </a:lnTo>
                  <a:lnTo>
                    <a:pt x="3538616" y="4082"/>
                  </a:lnTo>
                  <a:lnTo>
                    <a:pt x="3529229" y="0"/>
                  </a:lnTo>
                  <a:lnTo>
                    <a:pt x="3518737" y="101"/>
                  </a:lnTo>
                  <a:lnTo>
                    <a:pt x="3507510" y="2990"/>
                  </a:lnTo>
                  <a:lnTo>
                    <a:pt x="3487509" y="13726"/>
                  </a:lnTo>
                  <a:lnTo>
                    <a:pt x="3419191" y="75067"/>
                  </a:lnTo>
                  <a:lnTo>
                    <a:pt x="3402630" y="98912"/>
                  </a:lnTo>
                  <a:lnTo>
                    <a:pt x="3389155" y="122210"/>
                  </a:lnTo>
                  <a:lnTo>
                    <a:pt x="3291529" y="251389"/>
                  </a:lnTo>
                  <a:lnTo>
                    <a:pt x="3240796" y="313742"/>
                  </a:lnTo>
                  <a:lnTo>
                    <a:pt x="3154877" y="440572"/>
                  </a:lnTo>
                  <a:lnTo>
                    <a:pt x="3139343" y="467381"/>
                  </a:lnTo>
                  <a:lnTo>
                    <a:pt x="3119842" y="512797"/>
                  </a:lnTo>
                  <a:lnTo>
                    <a:pt x="3045157" y="635890"/>
                  </a:lnTo>
                  <a:lnTo>
                    <a:pt x="2961391" y="758876"/>
                  </a:lnTo>
                  <a:lnTo>
                    <a:pt x="2882891" y="880632"/>
                  </a:lnTo>
                  <a:lnTo>
                    <a:pt x="2797285" y="1004172"/>
                  </a:lnTo>
                  <a:lnTo>
                    <a:pt x="2723309" y="1123412"/>
                  </a:lnTo>
                  <a:lnTo>
                    <a:pt x="2634946" y="1252507"/>
                  </a:lnTo>
                  <a:lnTo>
                    <a:pt x="2486036" y="1469221"/>
                  </a:lnTo>
                  <a:lnTo>
                    <a:pt x="2409790" y="1595744"/>
                  </a:lnTo>
                  <a:lnTo>
                    <a:pt x="2314670" y="1717297"/>
                  </a:lnTo>
                  <a:lnTo>
                    <a:pt x="2219981" y="1837413"/>
                  </a:lnTo>
                  <a:lnTo>
                    <a:pt x="2109349" y="1964566"/>
                  </a:lnTo>
                  <a:lnTo>
                    <a:pt x="1996436" y="2091569"/>
                  </a:lnTo>
                  <a:lnTo>
                    <a:pt x="1922717" y="2164006"/>
                  </a:lnTo>
                  <a:lnTo>
                    <a:pt x="1872108" y="2207634"/>
                  </a:lnTo>
                  <a:lnTo>
                    <a:pt x="1743235" y="2346105"/>
                  </a:lnTo>
                  <a:lnTo>
                    <a:pt x="1647244" y="2435274"/>
                  </a:lnTo>
                  <a:lnTo>
                    <a:pt x="1626850" y="2458815"/>
                  </a:lnTo>
                  <a:lnTo>
                    <a:pt x="1525179" y="2551688"/>
                  </a:lnTo>
                  <a:lnTo>
                    <a:pt x="1417863" y="2647698"/>
                  </a:lnTo>
                  <a:lnTo>
                    <a:pt x="1281424" y="2783901"/>
                  </a:lnTo>
                  <a:lnTo>
                    <a:pt x="1233647" y="2837966"/>
                  </a:lnTo>
                  <a:lnTo>
                    <a:pt x="1122927" y="2942446"/>
                  </a:lnTo>
                  <a:lnTo>
                    <a:pt x="1017371" y="3049364"/>
                  </a:lnTo>
                  <a:lnTo>
                    <a:pt x="906958" y="3170998"/>
                  </a:lnTo>
                  <a:lnTo>
                    <a:pt x="802272" y="3284479"/>
                  </a:lnTo>
                  <a:lnTo>
                    <a:pt x="698255" y="3399056"/>
                  </a:lnTo>
                  <a:lnTo>
                    <a:pt x="663419" y="3441619"/>
                  </a:lnTo>
                  <a:lnTo>
                    <a:pt x="637723" y="3485566"/>
                  </a:lnTo>
                  <a:lnTo>
                    <a:pt x="623608" y="3505579"/>
                  </a:lnTo>
                  <a:lnTo>
                    <a:pt x="564918" y="3628343"/>
                  </a:lnTo>
                  <a:lnTo>
                    <a:pt x="525978" y="3754486"/>
                  </a:lnTo>
                  <a:lnTo>
                    <a:pt x="481567" y="3883363"/>
                  </a:lnTo>
                  <a:lnTo>
                    <a:pt x="479430" y="3899931"/>
                  </a:lnTo>
                  <a:lnTo>
                    <a:pt x="483650" y="3909566"/>
                  </a:lnTo>
                  <a:lnTo>
                    <a:pt x="492107" y="3914578"/>
                  </a:lnTo>
                  <a:lnTo>
                    <a:pt x="503390" y="3916508"/>
                  </a:lnTo>
                  <a:lnTo>
                    <a:pt x="515145" y="3914973"/>
                  </a:lnTo>
                  <a:lnTo>
                    <a:pt x="539495" y="3905741"/>
                  </a:lnTo>
                  <a:lnTo>
                    <a:pt x="564429" y="3884704"/>
                  </a:lnTo>
                  <a:lnTo>
                    <a:pt x="673385" y="3760810"/>
                  </a:lnTo>
                  <a:lnTo>
                    <a:pt x="779856" y="3640844"/>
                  </a:lnTo>
                  <a:lnTo>
                    <a:pt x="881938" y="3526665"/>
                  </a:lnTo>
                  <a:lnTo>
                    <a:pt x="983171" y="3414134"/>
                  </a:lnTo>
                  <a:lnTo>
                    <a:pt x="1089513" y="3314844"/>
                  </a:lnTo>
                  <a:lnTo>
                    <a:pt x="1195943" y="3208292"/>
                  </a:lnTo>
                  <a:lnTo>
                    <a:pt x="1294516" y="3101518"/>
                  </a:lnTo>
                  <a:lnTo>
                    <a:pt x="1412068" y="2977850"/>
                  </a:lnTo>
                  <a:lnTo>
                    <a:pt x="1529180" y="2831861"/>
                  </a:lnTo>
                  <a:lnTo>
                    <a:pt x="1629086" y="2721808"/>
                  </a:lnTo>
                  <a:lnTo>
                    <a:pt x="1731175" y="2624022"/>
                  </a:lnTo>
                  <a:lnTo>
                    <a:pt x="1846722" y="2489601"/>
                  </a:lnTo>
                  <a:lnTo>
                    <a:pt x="1955096" y="2372903"/>
                  </a:lnTo>
                  <a:lnTo>
                    <a:pt x="2063024" y="2249977"/>
                  </a:lnTo>
                  <a:lnTo>
                    <a:pt x="2164270" y="2142603"/>
                  </a:lnTo>
                  <a:lnTo>
                    <a:pt x="2274793" y="2018023"/>
                  </a:lnTo>
                  <a:lnTo>
                    <a:pt x="2342840" y="1939402"/>
                  </a:lnTo>
                  <a:lnTo>
                    <a:pt x="2444460" y="1821112"/>
                  </a:lnTo>
                  <a:lnTo>
                    <a:pt x="2542298" y="1698101"/>
                  </a:lnTo>
                  <a:lnTo>
                    <a:pt x="2648789" y="1570873"/>
                  </a:lnTo>
                  <a:lnTo>
                    <a:pt x="2751399" y="1443869"/>
                  </a:lnTo>
                  <a:lnTo>
                    <a:pt x="2857984" y="1304169"/>
                  </a:lnTo>
                  <a:lnTo>
                    <a:pt x="2967880" y="1176384"/>
                  </a:lnTo>
                  <a:lnTo>
                    <a:pt x="3071494" y="1050394"/>
                  </a:lnTo>
                  <a:lnTo>
                    <a:pt x="3182608" y="952853"/>
                  </a:lnTo>
                  <a:lnTo>
                    <a:pt x="3290275" y="851202"/>
                  </a:lnTo>
                  <a:lnTo>
                    <a:pt x="3385648" y="783469"/>
                  </a:lnTo>
                  <a:lnTo>
                    <a:pt x="3446956" y="770769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699500" y="1930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640690" y="1054100"/>
            <a:ext cx="2387896" cy="3648749"/>
            <a:chOff x="6640690" y="1054100"/>
            <a:chExt cx="2387896" cy="3648749"/>
          </a:xfrm>
        </p:grpSpPr>
        <p:sp>
          <p:nvSpPr>
            <p:cNvPr id="128" name="Freeform 127"/>
            <p:cNvSpPr/>
            <p:nvPr/>
          </p:nvSpPr>
          <p:spPr>
            <a:xfrm>
              <a:off x="6640690" y="1054100"/>
              <a:ext cx="2387896" cy="3648749"/>
            </a:xfrm>
            <a:custGeom>
              <a:avLst/>
              <a:gdLst/>
              <a:ahLst/>
              <a:cxnLst/>
              <a:rect l="0" t="0" r="0" b="0"/>
              <a:pathLst>
                <a:path w="2387896" h="3648749">
                  <a:moveTo>
                    <a:pt x="1715910" y="1270000"/>
                  </a:moveTo>
                  <a:lnTo>
                    <a:pt x="1695631" y="1342646"/>
                  </a:lnTo>
                  <a:lnTo>
                    <a:pt x="1634921" y="1452691"/>
                  </a:lnTo>
                  <a:lnTo>
                    <a:pt x="1579338" y="1526860"/>
                  </a:lnTo>
                  <a:lnTo>
                    <a:pt x="1467391" y="1662125"/>
                  </a:lnTo>
                  <a:lnTo>
                    <a:pt x="1318049" y="1854342"/>
                  </a:lnTo>
                  <a:lnTo>
                    <a:pt x="1254498" y="1938752"/>
                  </a:lnTo>
                  <a:lnTo>
                    <a:pt x="1190983" y="2019422"/>
                  </a:lnTo>
                  <a:lnTo>
                    <a:pt x="1127478" y="2103846"/>
                  </a:lnTo>
                  <a:lnTo>
                    <a:pt x="1065388" y="2184521"/>
                  </a:lnTo>
                  <a:lnTo>
                    <a:pt x="1009205" y="2268945"/>
                  </a:lnTo>
                  <a:lnTo>
                    <a:pt x="949911" y="2348209"/>
                  </a:lnTo>
                  <a:lnTo>
                    <a:pt x="894556" y="2425317"/>
                  </a:lnTo>
                  <a:lnTo>
                    <a:pt x="835507" y="2501786"/>
                  </a:lnTo>
                  <a:lnTo>
                    <a:pt x="780225" y="2578066"/>
                  </a:lnTo>
                  <a:lnTo>
                    <a:pt x="684912" y="2698353"/>
                  </a:lnTo>
                  <a:lnTo>
                    <a:pt x="612803" y="2785036"/>
                  </a:lnTo>
                  <a:lnTo>
                    <a:pt x="508758" y="2884559"/>
                  </a:lnTo>
                  <a:lnTo>
                    <a:pt x="434796" y="2971460"/>
                  </a:lnTo>
                  <a:lnTo>
                    <a:pt x="369918" y="3056421"/>
                  </a:lnTo>
                  <a:lnTo>
                    <a:pt x="306237" y="3141127"/>
                  </a:lnTo>
                  <a:lnTo>
                    <a:pt x="242713" y="3215747"/>
                  </a:lnTo>
                  <a:lnTo>
                    <a:pt x="176562" y="3304880"/>
                  </a:lnTo>
                  <a:lnTo>
                    <a:pt x="107831" y="3396283"/>
                  </a:lnTo>
                  <a:lnTo>
                    <a:pt x="39532" y="3482657"/>
                  </a:lnTo>
                  <a:lnTo>
                    <a:pt x="5647" y="3531164"/>
                  </a:lnTo>
                  <a:lnTo>
                    <a:pt x="1413" y="3535209"/>
                  </a:lnTo>
                  <a:lnTo>
                    <a:pt x="0" y="3533673"/>
                  </a:lnTo>
                  <a:lnTo>
                    <a:pt x="470" y="3528415"/>
                  </a:lnTo>
                  <a:lnTo>
                    <a:pt x="14615" y="3494047"/>
                  </a:lnTo>
                  <a:lnTo>
                    <a:pt x="44679" y="3443416"/>
                  </a:lnTo>
                  <a:lnTo>
                    <a:pt x="111512" y="3352288"/>
                  </a:lnTo>
                  <a:lnTo>
                    <a:pt x="194889" y="3235501"/>
                  </a:lnTo>
                  <a:lnTo>
                    <a:pt x="264530" y="3153438"/>
                  </a:lnTo>
                  <a:lnTo>
                    <a:pt x="345406" y="3052198"/>
                  </a:lnTo>
                  <a:lnTo>
                    <a:pt x="408862" y="2984493"/>
                  </a:lnTo>
                  <a:lnTo>
                    <a:pt x="455159" y="2929934"/>
                  </a:lnTo>
                  <a:lnTo>
                    <a:pt x="469009" y="2910023"/>
                  </a:lnTo>
                  <a:lnTo>
                    <a:pt x="510739" y="2872847"/>
                  </a:lnTo>
                  <a:lnTo>
                    <a:pt x="578477" y="2820184"/>
                  </a:lnTo>
                  <a:lnTo>
                    <a:pt x="638059" y="2765069"/>
                  </a:lnTo>
                  <a:lnTo>
                    <a:pt x="696635" y="2704053"/>
                  </a:lnTo>
                  <a:lnTo>
                    <a:pt x="753502" y="2641289"/>
                  </a:lnTo>
                  <a:lnTo>
                    <a:pt x="815037" y="2578008"/>
                  </a:lnTo>
                  <a:lnTo>
                    <a:pt x="1152877" y="2239433"/>
                  </a:lnTo>
                  <a:lnTo>
                    <a:pt x="1223119" y="2182675"/>
                  </a:lnTo>
                  <a:lnTo>
                    <a:pt x="1313977" y="2104200"/>
                  </a:lnTo>
                  <a:lnTo>
                    <a:pt x="1473756" y="1981461"/>
                  </a:lnTo>
                  <a:lnTo>
                    <a:pt x="1541619" y="1930477"/>
                  </a:lnTo>
                  <a:lnTo>
                    <a:pt x="1611586" y="1883385"/>
                  </a:lnTo>
                  <a:lnTo>
                    <a:pt x="1677003" y="1842621"/>
                  </a:lnTo>
                  <a:lnTo>
                    <a:pt x="1762317" y="1790921"/>
                  </a:lnTo>
                  <a:lnTo>
                    <a:pt x="1878527" y="1714519"/>
                  </a:lnTo>
                  <a:lnTo>
                    <a:pt x="1951649" y="1672431"/>
                  </a:lnTo>
                  <a:lnTo>
                    <a:pt x="2020448" y="1628579"/>
                  </a:lnTo>
                  <a:lnTo>
                    <a:pt x="2081649" y="1599063"/>
                  </a:lnTo>
                  <a:lnTo>
                    <a:pt x="2143231" y="1570917"/>
                  </a:lnTo>
                  <a:lnTo>
                    <a:pt x="2210620" y="1539028"/>
                  </a:lnTo>
                  <a:lnTo>
                    <a:pt x="2255877" y="1514968"/>
                  </a:lnTo>
                  <a:lnTo>
                    <a:pt x="2288447" y="1505874"/>
                  </a:lnTo>
                  <a:lnTo>
                    <a:pt x="2305034" y="1503450"/>
                  </a:lnTo>
                  <a:lnTo>
                    <a:pt x="2317504" y="1506066"/>
                  </a:lnTo>
                  <a:lnTo>
                    <a:pt x="2327228" y="1512044"/>
                  </a:lnTo>
                  <a:lnTo>
                    <a:pt x="2335122" y="1520263"/>
                  </a:lnTo>
                  <a:lnTo>
                    <a:pt x="2336151" y="1529975"/>
                  </a:lnTo>
                  <a:lnTo>
                    <a:pt x="2332604" y="1540683"/>
                  </a:lnTo>
                  <a:lnTo>
                    <a:pt x="2311148" y="1572217"/>
                  </a:lnTo>
                  <a:lnTo>
                    <a:pt x="2268846" y="1616793"/>
                  </a:lnTo>
                  <a:lnTo>
                    <a:pt x="2197995" y="1678042"/>
                  </a:lnTo>
                  <a:lnTo>
                    <a:pt x="2113536" y="1754155"/>
                  </a:lnTo>
                  <a:lnTo>
                    <a:pt x="2039884" y="1827053"/>
                  </a:lnTo>
                  <a:lnTo>
                    <a:pt x="1983744" y="1873124"/>
                  </a:lnTo>
                  <a:lnTo>
                    <a:pt x="1890654" y="1966114"/>
                  </a:lnTo>
                  <a:lnTo>
                    <a:pt x="1829304" y="2022356"/>
                  </a:lnTo>
                  <a:lnTo>
                    <a:pt x="1745364" y="2104570"/>
                  </a:lnTo>
                  <a:lnTo>
                    <a:pt x="1675248" y="2167645"/>
                  </a:lnTo>
                  <a:lnTo>
                    <a:pt x="1607593" y="2237761"/>
                  </a:lnTo>
                  <a:lnTo>
                    <a:pt x="1521522" y="2328578"/>
                  </a:lnTo>
                  <a:lnTo>
                    <a:pt x="1457779" y="2401626"/>
                  </a:lnTo>
                  <a:lnTo>
                    <a:pt x="1351857" y="2527474"/>
                  </a:lnTo>
                  <a:lnTo>
                    <a:pt x="1213909" y="2679715"/>
                  </a:lnTo>
                  <a:lnTo>
                    <a:pt x="1149167" y="2755904"/>
                  </a:lnTo>
                  <a:lnTo>
                    <a:pt x="1095254" y="2802938"/>
                  </a:lnTo>
                  <a:lnTo>
                    <a:pt x="1039307" y="2847361"/>
                  </a:lnTo>
                  <a:lnTo>
                    <a:pt x="974666" y="2913449"/>
                  </a:lnTo>
                  <a:lnTo>
                    <a:pt x="912865" y="2983203"/>
                  </a:lnTo>
                  <a:lnTo>
                    <a:pt x="840700" y="3062534"/>
                  </a:lnTo>
                  <a:lnTo>
                    <a:pt x="778833" y="3145728"/>
                  </a:lnTo>
                  <a:lnTo>
                    <a:pt x="706679" y="3237432"/>
                  </a:lnTo>
                  <a:lnTo>
                    <a:pt x="672752" y="3285220"/>
                  </a:lnTo>
                  <a:lnTo>
                    <a:pt x="603183" y="3377961"/>
                  </a:lnTo>
                  <a:lnTo>
                    <a:pt x="534834" y="3457823"/>
                  </a:lnTo>
                  <a:lnTo>
                    <a:pt x="526360" y="3469382"/>
                  </a:lnTo>
                  <a:lnTo>
                    <a:pt x="524943" y="3472854"/>
                  </a:lnTo>
                  <a:lnTo>
                    <a:pt x="528232" y="3470936"/>
                  </a:lnTo>
                  <a:lnTo>
                    <a:pt x="565250" y="3434888"/>
                  </a:lnTo>
                  <a:lnTo>
                    <a:pt x="638950" y="3333092"/>
                  </a:lnTo>
                  <a:lnTo>
                    <a:pt x="701898" y="3240764"/>
                  </a:lnTo>
                  <a:lnTo>
                    <a:pt x="783026" y="3138080"/>
                  </a:lnTo>
                  <a:lnTo>
                    <a:pt x="861600" y="3048712"/>
                  </a:lnTo>
                  <a:lnTo>
                    <a:pt x="909625" y="2997411"/>
                  </a:lnTo>
                  <a:lnTo>
                    <a:pt x="1003896" y="2903833"/>
                  </a:lnTo>
                  <a:lnTo>
                    <a:pt x="1078630" y="2848807"/>
                  </a:lnTo>
                  <a:lnTo>
                    <a:pt x="1190118" y="2753588"/>
                  </a:lnTo>
                  <a:lnTo>
                    <a:pt x="1296696" y="2657200"/>
                  </a:lnTo>
                  <a:lnTo>
                    <a:pt x="1360275" y="2604359"/>
                  </a:lnTo>
                  <a:lnTo>
                    <a:pt x="1444969" y="2535936"/>
                  </a:lnTo>
                  <a:lnTo>
                    <a:pt x="1582911" y="2434181"/>
                  </a:lnTo>
                  <a:lnTo>
                    <a:pt x="1654395" y="2390113"/>
                  </a:lnTo>
                  <a:lnTo>
                    <a:pt x="1722456" y="2343502"/>
                  </a:lnTo>
                  <a:lnTo>
                    <a:pt x="1787307" y="2300685"/>
                  </a:lnTo>
                  <a:lnTo>
                    <a:pt x="1851207" y="2267930"/>
                  </a:lnTo>
                  <a:lnTo>
                    <a:pt x="1914826" y="2233609"/>
                  </a:lnTo>
                  <a:lnTo>
                    <a:pt x="1989394" y="2195635"/>
                  </a:lnTo>
                  <a:lnTo>
                    <a:pt x="2054714" y="2169320"/>
                  </a:lnTo>
                  <a:lnTo>
                    <a:pt x="2099459" y="2149357"/>
                  </a:lnTo>
                  <a:lnTo>
                    <a:pt x="2173184" y="2126947"/>
                  </a:lnTo>
                  <a:lnTo>
                    <a:pt x="2204657" y="2123587"/>
                  </a:lnTo>
                  <a:lnTo>
                    <a:pt x="2254110" y="2128438"/>
                  </a:lnTo>
                  <a:lnTo>
                    <a:pt x="2263799" y="2134392"/>
                  </a:lnTo>
                  <a:lnTo>
                    <a:pt x="2268846" y="2142594"/>
                  </a:lnTo>
                  <a:lnTo>
                    <a:pt x="2270801" y="2152296"/>
                  </a:lnTo>
                  <a:lnTo>
                    <a:pt x="2267870" y="2164408"/>
                  </a:lnTo>
                  <a:lnTo>
                    <a:pt x="2228078" y="2233961"/>
                  </a:lnTo>
                  <a:lnTo>
                    <a:pt x="2159660" y="2311291"/>
                  </a:lnTo>
                  <a:lnTo>
                    <a:pt x="2086759" y="2388700"/>
                  </a:lnTo>
                  <a:lnTo>
                    <a:pt x="2039339" y="2438726"/>
                  </a:lnTo>
                  <a:lnTo>
                    <a:pt x="1966848" y="2506197"/>
                  </a:lnTo>
                  <a:lnTo>
                    <a:pt x="1783453" y="2688388"/>
                  </a:lnTo>
                  <a:lnTo>
                    <a:pt x="1720087" y="2758474"/>
                  </a:lnTo>
                  <a:lnTo>
                    <a:pt x="1666495" y="2804081"/>
                  </a:lnTo>
                  <a:lnTo>
                    <a:pt x="1609281" y="2849280"/>
                  </a:lnTo>
                  <a:lnTo>
                    <a:pt x="1537403" y="2920916"/>
                  </a:lnTo>
                  <a:lnTo>
                    <a:pt x="1471421" y="2988865"/>
                  </a:lnTo>
                  <a:lnTo>
                    <a:pt x="1408597" y="3061993"/>
                  </a:lnTo>
                  <a:lnTo>
                    <a:pt x="1352196" y="3135872"/>
                  </a:lnTo>
                  <a:lnTo>
                    <a:pt x="1274406" y="3224760"/>
                  </a:lnTo>
                  <a:lnTo>
                    <a:pt x="1204269" y="3310261"/>
                  </a:lnTo>
                  <a:lnTo>
                    <a:pt x="1081145" y="3483284"/>
                  </a:lnTo>
                  <a:lnTo>
                    <a:pt x="1013686" y="3590972"/>
                  </a:lnTo>
                  <a:lnTo>
                    <a:pt x="989338" y="3622963"/>
                  </a:lnTo>
                  <a:lnTo>
                    <a:pt x="976793" y="3648748"/>
                  </a:lnTo>
                  <a:lnTo>
                    <a:pt x="989069" y="3627852"/>
                  </a:lnTo>
                  <a:lnTo>
                    <a:pt x="1043133" y="3551115"/>
                  </a:lnTo>
                  <a:lnTo>
                    <a:pt x="1107453" y="3453970"/>
                  </a:lnTo>
                  <a:lnTo>
                    <a:pt x="1178688" y="3359537"/>
                  </a:lnTo>
                  <a:lnTo>
                    <a:pt x="1252249" y="3255205"/>
                  </a:lnTo>
                  <a:lnTo>
                    <a:pt x="1308379" y="3191865"/>
                  </a:lnTo>
                  <a:lnTo>
                    <a:pt x="1381828" y="3107253"/>
                  </a:lnTo>
                  <a:lnTo>
                    <a:pt x="1442101" y="3043762"/>
                  </a:lnTo>
                  <a:lnTo>
                    <a:pt x="1546755" y="2937932"/>
                  </a:lnTo>
                  <a:lnTo>
                    <a:pt x="1604041" y="2895599"/>
                  </a:lnTo>
                  <a:lnTo>
                    <a:pt x="1666190" y="2853266"/>
                  </a:lnTo>
                  <a:lnTo>
                    <a:pt x="1742257" y="2791177"/>
                  </a:lnTo>
                  <a:lnTo>
                    <a:pt x="1839334" y="2718914"/>
                  </a:lnTo>
                  <a:lnTo>
                    <a:pt x="1926869" y="2650287"/>
                  </a:lnTo>
                  <a:lnTo>
                    <a:pt x="1990866" y="2612815"/>
                  </a:lnTo>
                  <a:lnTo>
                    <a:pt x="2047772" y="2577097"/>
                  </a:lnTo>
                  <a:lnTo>
                    <a:pt x="2117569" y="2537240"/>
                  </a:lnTo>
                  <a:lnTo>
                    <a:pt x="2181946" y="2505954"/>
                  </a:lnTo>
                  <a:lnTo>
                    <a:pt x="2210903" y="2496646"/>
                  </a:lnTo>
                  <a:lnTo>
                    <a:pt x="2242588" y="2492509"/>
                  </a:lnTo>
                  <a:lnTo>
                    <a:pt x="2256118" y="2495639"/>
                  </a:lnTo>
                  <a:lnTo>
                    <a:pt x="2267960" y="2501959"/>
                  </a:lnTo>
                  <a:lnTo>
                    <a:pt x="2278676" y="2510406"/>
                  </a:lnTo>
                  <a:lnTo>
                    <a:pt x="2284410" y="2521682"/>
                  </a:lnTo>
                  <a:lnTo>
                    <a:pt x="2286820" y="2534843"/>
                  </a:lnTo>
                  <a:lnTo>
                    <a:pt x="2287017" y="2549262"/>
                  </a:lnTo>
                  <a:lnTo>
                    <a:pt x="2279709" y="2576572"/>
                  </a:lnTo>
                  <a:lnTo>
                    <a:pt x="2229487" y="2689779"/>
                  </a:lnTo>
                  <a:lnTo>
                    <a:pt x="2172172" y="2773045"/>
                  </a:lnTo>
                  <a:lnTo>
                    <a:pt x="2114505" y="2830438"/>
                  </a:lnTo>
                  <a:lnTo>
                    <a:pt x="2048174" y="2904313"/>
                  </a:lnTo>
                  <a:lnTo>
                    <a:pt x="1982181" y="2989147"/>
                  </a:lnTo>
                  <a:lnTo>
                    <a:pt x="1914792" y="3080276"/>
                  </a:lnTo>
                  <a:lnTo>
                    <a:pt x="1848537" y="3174947"/>
                  </a:lnTo>
                  <a:lnTo>
                    <a:pt x="1744287" y="3337200"/>
                  </a:lnTo>
                  <a:lnTo>
                    <a:pt x="1678202" y="3444140"/>
                  </a:lnTo>
                  <a:lnTo>
                    <a:pt x="1606511" y="3554532"/>
                  </a:lnTo>
                  <a:lnTo>
                    <a:pt x="1578902" y="3613251"/>
                  </a:lnTo>
                  <a:lnTo>
                    <a:pt x="1579416" y="3622390"/>
                  </a:lnTo>
                  <a:lnTo>
                    <a:pt x="1585403" y="3627071"/>
                  </a:lnTo>
                  <a:lnTo>
                    <a:pt x="1595038" y="3628780"/>
                  </a:lnTo>
                  <a:lnTo>
                    <a:pt x="1602873" y="3625687"/>
                  </a:lnTo>
                  <a:lnTo>
                    <a:pt x="1609507" y="3619391"/>
                  </a:lnTo>
                  <a:lnTo>
                    <a:pt x="1637036" y="3585612"/>
                  </a:lnTo>
                  <a:lnTo>
                    <a:pt x="1704089" y="3510412"/>
                  </a:lnTo>
                  <a:lnTo>
                    <a:pt x="1766825" y="3438623"/>
                  </a:lnTo>
                  <a:lnTo>
                    <a:pt x="1840364" y="3356628"/>
                  </a:lnTo>
                  <a:lnTo>
                    <a:pt x="1906743" y="3285456"/>
                  </a:lnTo>
                  <a:lnTo>
                    <a:pt x="1980951" y="3210616"/>
                  </a:lnTo>
                  <a:lnTo>
                    <a:pt x="2053412" y="3150206"/>
                  </a:lnTo>
                  <a:lnTo>
                    <a:pt x="2122079" y="3089146"/>
                  </a:lnTo>
                  <a:lnTo>
                    <a:pt x="2189998" y="3042643"/>
                  </a:lnTo>
                  <a:lnTo>
                    <a:pt x="2260889" y="2997609"/>
                  </a:lnTo>
                  <a:lnTo>
                    <a:pt x="2299778" y="2975684"/>
                  </a:lnTo>
                  <a:lnTo>
                    <a:pt x="2312588" y="2970156"/>
                  </a:lnTo>
                  <a:lnTo>
                    <a:pt x="2341874" y="2964013"/>
                  </a:lnTo>
                  <a:lnTo>
                    <a:pt x="2357586" y="2962375"/>
                  </a:lnTo>
                  <a:lnTo>
                    <a:pt x="2368060" y="2968339"/>
                  </a:lnTo>
                  <a:lnTo>
                    <a:pt x="2375044" y="2979370"/>
                  </a:lnTo>
                  <a:lnTo>
                    <a:pt x="2379699" y="2993780"/>
                  </a:lnTo>
                  <a:lnTo>
                    <a:pt x="2378569" y="3010442"/>
                  </a:lnTo>
                  <a:lnTo>
                    <a:pt x="2366025" y="3047770"/>
                  </a:lnTo>
                  <a:lnTo>
                    <a:pt x="2307059" y="3160393"/>
                  </a:lnTo>
                  <a:lnTo>
                    <a:pt x="2221920" y="3312488"/>
                  </a:lnTo>
                  <a:lnTo>
                    <a:pt x="2154277" y="3419967"/>
                  </a:lnTo>
                  <a:lnTo>
                    <a:pt x="2101348" y="3522083"/>
                  </a:lnTo>
                  <a:lnTo>
                    <a:pt x="2075804" y="3572918"/>
                  </a:lnTo>
                  <a:lnTo>
                    <a:pt x="2075783" y="3584212"/>
                  </a:lnTo>
                  <a:lnTo>
                    <a:pt x="2081414" y="3591741"/>
                  </a:lnTo>
                  <a:lnTo>
                    <a:pt x="2090813" y="3596761"/>
                  </a:lnTo>
                  <a:lnTo>
                    <a:pt x="2101312" y="3593051"/>
                  </a:lnTo>
                  <a:lnTo>
                    <a:pt x="2112544" y="3583523"/>
                  </a:lnTo>
                  <a:lnTo>
                    <a:pt x="2181004" y="3503559"/>
                  </a:lnTo>
                  <a:lnTo>
                    <a:pt x="2249288" y="3415451"/>
                  </a:lnTo>
                  <a:lnTo>
                    <a:pt x="2270940" y="3377948"/>
                  </a:lnTo>
                  <a:lnTo>
                    <a:pt x="2304108" y="3292977"/>
                  </a:lnTo>
                  <a:lnTo>
                    <a:pt x="2320863" y="3202380"/>
                  </a:lnTo>
                  <a:lnTo>
                    <a:pt x="2322034" y="3160357"/>
                  </a:lnTo>
                  <a:lnTo>
                    <a:pt x="2307561" y="3056542"/>
                  </a:lnTo>
                  <a:lnTo>
                    <a:pt x="2292853" y="2961101"/>
                  </a:lnTo>
                  <a:lnTo>
                    <a:pt x="2289829" y="2921418"/>
                  </a:lnTo>
                  <a:lnTo>
                    <a:pt x="2296011" y="2888730"/>
                  </a:lnTo>
                  <a:lnTo>
                    <a:pt x="2301610" y="2874086"/>
                  </a:lnTo>
                  <a:lnTo>
                    <a:pt x="2304069" y="2842764"/>
                  </a:lnTo>
                  <a:lnTo>
                    <a:pt x="2290405" y="2739258"/>
                  </a:lnTo>
                  <a:lnTo>
                    <a:pt x="2276650" y="2612479"/>
                  </a:lnTo>
                  <a:lnTo>
                    <a:pt x="2264913" y="2513552"/>
                  </a:lnTo>
                  <a:lnTo>
                    <a:pt x="2253663" y="2417356"/>
                  </a:lnTo>
                  <a:lnTo>
                    <a:pt x="2248281" y="2295516"/>
                  </a:lnTo>
                  <a:lnTo>
                    <a:pt x="2238426" y="2199520"/>
                  </a:lnTo>
                  <a:lnTo>
                    <a:pt x="2236848" y="2095261"/>
                  </a:lnTo>
                  <a:lnTo>
                    <a:pt x="2235230" y="1988224"/>
                  </a:lnTo>
                  <a:lnTo>
                    <a:pt x="2225679" y="1879636"/>
                  </a:lnTo>
                  <a:lnTo>
                    <a:pt x="2224142" y="1777447"/>
                  </a:lnTo>
                  <a:lnTo>
                    <a:pt x="2223923" y="1636542"/>
                  </a:lnTo>
                  <a:lnTo>
                    <a:pt x="2213860" y="1539674"/>
                  </a:lnTo>
                  <a:lnTo>
                    <a:pt x="2213798" y="1502744"/>
                  </a:lnTo>
                  <a:lnTo>
                    <a:pt x="2222300" y="1407406"/>
                  </a:lnTo>
                  <a:lnTo>
                    <a:pt x="2212833" y="1293102"/>
                  </a:lnTo>
                  <a:lnTo>
                    <a:pt x="2211423" y="1196702"/>
                  </a:lnTo>
                  <a:lnTo>
                    <a:pt x="2215036" y="1140097"/>
                  </a:lnTo>
                  <a:lnTo>
                    <a:pt x="2230132" y="1005598"/>
                  </a:lnTo>
                  <a:lnTo>
                    <a:pt x="2239519" y="911497"/>
                  </a:lnTo>
                  <a:lnTo>
                    <a:pt x="2258159" y="816912"/>
                  </a:lnTo>
                  <a:lnTo>
                    <a:pt x="2291658" y="662698"/>
                  </a:lnTo>
                  <a:lnTo>
                    <a:pt x="2306109" y="555140"/>
                  </a:lnTo>
                  <a:lnTo>
                    <a:pt x="2329898" y="453016"/>
                  </a:lnTo>
                  <a:lnTo>
                    <a:pt x="2359386" y="340342"/>
                  </a:lnTo>
                  <a:lnTo>
                    <a:pt x="2380544" y="240074"/>
                  </a:lnTo>
                  <a:lnTo>
                    <a:pt x="2387895" y="142744"/>
                  </a:lnTo>
                  <a:lnTo>
                    <a:pt x="2387451" y="56845"/>
                  </a:lnTo>
                  <a:lnTo>
                    <a:pt x="2376310" y="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369300" y="1333500"/>
              <a:ext cx="520701" cy="1460501"/>
            </a:xfrm>
            <a:custGeom>
              <a:avLst/>
              <a:gdLst/>
              <a:ahLst/>
              <a:cxnLst/>
              <a:rect l="0" t="0" r="0" b="0"/>
              <a:pathLst>
                <a:path w="520701" h="1460501">
                  <a:moveTo>
                    <a:pt x="520700" y="0"/>
                  </a:moveTo>
                  <a:lnTo>
                    <a:pt x="0" y="146050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630068" y="2120900"/>
            <a:ext cx="2030065" cy="4673601"/>
            <a:chOff x="2630068" y="2120900"/>
            <a:chExt cx="2030065" cy="4673601"/>
          </a:xfrm>
        </p:grpSpPr>
        <p:sp>
          <p:nvSpPr>
            <p:cNvPr id="131" name="Freeform 130"/>
            <p:cNvSpPr/>
            <p:nvPr/>
          </p:nvSpPr>
          <p:spPr>
            <a:xfrm>
              <a:off x="2630068" y="2120900"/>
              <a:ext cx="99247" cy="4673601"/>
            </a:xfrm>
            <a:custGeom>
              <a:avLst/>
              <a:gdLst/>
              <a:ahLst/>
              <a:cxnLst/>
              <a:rect l="0" t="0" r="0" b="0"/>
              <a:pathLst>
                <a:path w="99247" h="4673601">
                  <a:moveTo>
                    <a:pt x="11532" y="0"/>
                  </a:moveTo>
                  <a:lnTo>
                    <a:pt x="4789" y="26967"/>
                  </a:lnTo>
                  <a:lnTo>
                    <a:pt x="2804" y="40556"/>
                  </a:lnTo>
                  <a:lnTo>
                    <a:pt x="1420" y="86648"/>
                  </a:lnTo>
                  <a:lnTo>
                    <a:pt x="3379" y="102921"/>
                  </a:lnTo>
                  <a:lnTo>
                    <a:pt x="6097" y="119414"/>
                  </a:lnTo>
                  <a:lnTo>
                    <a:pt x="9116" y="152791"/>
                  </a:lnTo>
                  <a:lnTo>
                    <a:pt x="11319" y="281664"/>
                  </a:lnTo>
                  <a:lnTo>
                    <a:pt x="10026" y="326973"/>
                  </a:lnTo>
                  <a:lnTo>
                    <a:pt x="7706" y="344982"/>
                  </a:lnTo>
                  <a:lnTo>
                    <a:pt x="4748" y="361221"/>
                  </a:lnTo>
                  <a:lnTo>
                    <a:pt x="2776" y="381925"/>
                  </a:lnTo>
                  <a:lnTo>
                    <a:pt x="0" y="454024"/>
                  </a:lnTo>
                  <a:lnTo>
                    <a:pt x="2825" y="531100"/>
                  </a:lnTo>
                  <a:lnTo>
                    <a:pt x="5727" y="548800"/>
                  </a:lnTo>
                  <a:lnTo>
                    <a:pt x="7662" y="566244"/>
                  </a:lnTo>
                  <a:lnTo>
                    <a:pt x="10767" y="634798"/>
                  </a:lnTo>
                  <a:lnTo>
                    <a:pt x="11487" y="764456"/>
                  </a:lnTo>
                  <a:lnTo>
                    <a:pt x="12913" y="783392"/>
                  </a:lnTo>
                  <a:lnTo>
                    <a:pt x="15275" y="803073"/>
                  </a:lnTo>
                  <a:lnTo>
                    <a:pt x="18260" y="823248"/>
                  </a:lnTo>
                  <a:lnTo>
                    <a:pt x="20251" y="843754"/>
                  </a:lnTo>
                  <a:lnTo>
                    <a:pt x="23052" y="906324"/>
                  </a:lnTo>
                  <a:lnTo>
                    <a:pt x="24128" y="1032967"/>
                  </a:lnTo>
                  <a:lnTo>
                    <a:pt x="25612" y="1097854"/>
                  </a:lnTo>
                  <a:lnTo>
                    <a:pt x="27974" y="1121369"/>
                  </a:lnTo>
                  <a:lnTo>
                    <a:pt x="30960" y="1145513"/>
                  </a:lnTo>
                  <a:lnTo>
                    <a:pt x="32950" y="1168664"/>
                  </a:lnTo>
                  <a:lnTo>
                    <a:pt x="35752" y="1236368"/>
                  </a:lnTo>
                  <a:lnTo>
                    <a:pt x="36776" y="1359488"/>
                  </a:lnTo>
                  <a:lnTo>
                    <a:pt x="36918" y="1511351"/>
                  </a:lnTo>
                  <a:lnTo>
                    <a:pt x="38334" y="1536734"/>
                  </a:lnTo>
                  <a:lnTo>
                    <a:pt x="40688" y="1562123"/>
                  </a:lnTo>
                  <a:lnTo>
                    <a:pt x="43669" y="1587515"/>
                  </a:lnTo>
                  <a:lnTo>
                    <a:pt x="41123" y="1656962"/>
                  </a:lnTo>
                  <a:lnTo>
                    <a:pt x="38173" y="1728966"/>
                  </a:lnTo>
                  <a:lnTo>
                    <a:pt x="41993" y="1753777"/>
                  </a:lnTo>
                  <a:lnTo>
                    <a:pt x="48772" y="1778785"/>
                  </a:lnTo>
                  <a:lnTo>
                    <a:pt x="57525" y="1803923"/>
                  </a:lnTo>
                  <a:lnTo>
                    <a:pt x="63361" y="1829148"/>
                  </a:lnTo>
                  <a:lnTo>
                    <a:pt x="67251" y="1854432"/>
                  </a:lnTo>
                  <a:lnTo>
                    <a:pt x="69844" y="1879755"/>
                  </a:lnTo>
                  <a:lnTo>
                    <a:pt x="72726" y="1930468"/>
                  </a:lnTo>
                  <a:lnTo>
                    <a:pt x="74728" y="2066137"/>
                  </a:lnTo>
                  <a:lnTo>
                    <a:pt x="74992" y="2203320"/>
                  </a:lnTo>
                  <a:lnTo>
                    <a:pt x="76416" y="2232291"/>
                  </a:lnTo>
                  <a:lnTo>
                    <a:pt x="78777" y="2261482"/>
                  </a:lnTo>
                  <a:lnTo>
                    <a:pt x="81762" y="2290821"/>
                  </a:lnTo>
                  <a:lnTo>
                    <a:pt x="83752" y="2320259"/>
                  </a:lnTo>
                  <a:lnTo>
                    <a:pt x="86552" y="2407471"/>
                  </a:lnTo>
                  <a:lnTo>
                    <a:pt x="87576" y="2546013"/>
                  </a:lnTo>
                  <a:lnTo>
                    <a:pt x="89039" y="2575053"/>
                  </a:lnTo>
                  <a:lnTo>
                    <a:pt x="91425" y="2604291"/>
                  </a:lnTo>
                  <a:lnTo>
                    <a:pt x="94427" y="2633660"/>
                  </a:lnTo>
                  <a:lnTo>
                    <a:pt x="96429" y="2661707"/>
                  </a:lnTo>
                  <a:lnTo>
                    <a:pt x="99246" y="2743043"/>
                  </a:lnTo>
                  <a:lnTo>
                    <a:pt x="96434" y="2858304"/>
                  </a:lnTo>
                  <a:lnTo>
                    <a:pt x="93533" y="2887670"/>
                  </a:lnTo>
                  <a:lnTo>
                    <a:pt x="94785" y="3025318"/>
                  </a:lnTo>
                  <a:lnTo>
                    <a:pt x="92434" y="3054045"/>
                  </a:lnTo>
                  <a:lnTo>
                    <a:pt x="89821" y="3112305"/>
                  </a:lnTo>
                  <a:lnTo>
                    <a:pt x="88144" y="3230192"/>
                  </a:lnTo>
                  <a:lnTo>
                    <a:pt x="87732" y="3854094"/>
                  </a:lnTo>
                  <a:lnTo>
                    <a:pt x="86321" y="3881729"/>
                  </a:lnTo>
                  <a:lnTo>
                    <a:pt x="83969" y="3908619"/>
                  </a:lnTo>
                  <a:lnTo>
                    <a:pt x="80989" y="3935013"/>
                  </a:lnTo>
                  <a:lnTo>
                    <a:pt x="79004" y="3962486"/>
                  </a:lnTo>
                  <a:lnTo>
                    <a:pt x="76208" y="4046935"/>
                  </a:lnTo>
                  <a:lnTo>
                    <a:pt x="73969" y="4126206"/>
                  </a:lnTo>
                  <a:lnTo>
                    <a:pt x="71501" y="4152038"/>
                  </a:lnTo>
                  <a:lnTo>
                    <a:pt x="68444" y="4177725"/>
                  </a:lnTo>
                  <a:lnTo>
                    <a:pt x="66407" y="4201905"/>
                  </a:lnTo>
                  <a:lnTo>
                    <a:pt x="64143" y="4247587"/>
                  </a:lnTo>
                  <a:lnTo>
                    <a:pt x="62128" y="4271058"/>
                  </a:lnTo>
                  <a:lnTo>
                    <a:pt x="59374" y="4295171"/>
                  </a:lnTo>
                  <a:lnTo>
                    <a:pt x="56126" y="4319714"/>
                  </a:lnTo>
                  <a:lnTo>
                    <a:pt x="53961" y="4343132"/>
                  </a:lnTo>
                  <a:lnTo>
                    <a:pt x="51556" y="4387966"/>
                  </a:lnTo>
                  <a:lnTo>
                    <a:pt x="49503" y="4409799"/>
                  </a:lnTo>
                  <a:lnTo>
                    <a:pt x="46724" y="4431410"/>
                  </a:lnTo>
                  <a:lnTo>
                    <a:pt x="43460" y="4452873"/>
                  </a:lnTo>
                  <a:lnTo>
                    <a:pt x="41284" y="4474238"/>
                  </a:lnTo>
                  <a:lnTo>
                    <a:pt x="38866" y="4516790"/>
                  </a:lnTo>
                  <a:lnTo>
                    <a:pt x="36810" y="4536605"/>
                  </a:lnTo>
                  <a:lnTo>
                    <a:pt x="34028" y="4555458"/>
                  </a:lnTo>
                  <a:lnTo>
                    <a:pt x="30763" y="4573672"/>
                  </a:lnTo>
                  <a:lnTo>
                    <a:pt x="27175" y="4590048"/>
                  </a:lnTo>
                  <a:lnTo>
                    <a:pt x="23371" y="4605198"/>
                  </a:lnTo>
                  <a:lnTo>
                    <a:pt x="11532" y="4673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774680" y="2628900"/>
              <a:ext cx="220031" cy="508001"/>
            </a:xfrm>
            <a:custGeom>
              <a:avLst/>
              <a:gdLst/>
              <a:ahLst/>
              <a:cxnLst/>
              <a:rect l="0" t="0" r="0" b="0"/>
              <a:pathLst>
                <a:path w="220031" h="508001">
                  <a:moveTo>
                    <a:pt x="32020" y="0"/>
                  </a:moveTo>
                  <a:lnTo>
                    <a:pt x="18535" y="13484"/>
                  </a:lnTo>
                  <a:lnTo>
                    <a:pt x="14564" y="23100"/>
                  </a:lnTo>
                  <a:lnTo>
                    <a:pt x="11915" y="35155"/>
                  </a:lnTo>
                  <a:lnTo>
                    <a:pt x="10150" y="48837"/>
                  </a:lnTo>
                  <a:lnTo>
                    <a:pt x="7562" y="62191"/>
                  </a:lnTo>
                  <a:lnTo>
                    <a:pt x="4426" y="75327"/>
                  </a:lnTo>
                  <a:lnTo>
                    <a:pt x="924" y="88318"/>
                  </a:lnTo>
                  <a:lnTo>
                    <a:pt x="0" y="101212"/>
                  </a:lnTo>
                  <a:lnTo>
                    <a:pt x="795" y="114041"/>
                  </a:lnTo>
                  <a:lnTo>
                    <a:pt x="2737" y="126827"/>
                  </a:lnTo>
                  <a:lnTo>
                    <a:pt x="6853" y="138174"/>
                  </a:lnTo>
                  <a:lnTo>
                    <a:pt x="12420" y="148560"/>
                  </a:lnTo>
                  <a:lnTo>
                    <a:pt x="18953" y="158307"/>
                  </a:lnTo>
                  <a:lnTo>
                    <a:pt x="27542" y="166215"/>
                  </a:lnTo>
                  <a:lnTo>
                    <a:pt x="37501" y="172899"/>
                  </a:lnTo>
                  <a:lnTo>
                    <a:pt x="48374" y="178766"/>
                  </a:lnTo>
                  <a:lnTo>
                    <a:pt x="59856" y="181266"/>
                  </a:lnTo>
                  <a:lnTo>
                    <a:pt x="71744" y="181522"/>
                  </a:lnTo>
                  <a:lnTo>
                    <a:pt x="83902" y="180281"/>
                  </a:lnTo>
                  <a:lnTo>
                    <a:pt x="94830" y="176632"/>
                  </a:lnTo>
                  <a:lnTo>
                    <a:pt x="104938" y="171376"/>
                  </a:lnTo>
                  <a:lnTo>
                    <a:pt x="114498" y="165051"/>
                  </a:lnTo>
                  <a:lnTo>
                    <a:pt x="123694" y="158012"/>
                  </a:lnTo>
                  <a:lnTo>
                    <a:pt x="132647" y="150497"/>
                  </a:lnTo>
                  <a:lnTo>
                    <a:pt x="141438" y="142664"/>
                  </a:lnTo>
                  <a:lnTo>
                    <a:pt x="148709" y="133209"/>
                  </a:lnTo>
                  <a:lnTo>
                    <a:pt x="154968" y="122673"/>
                  </a:lnTo>
                  <a:lnTo>
                    <a:pt x="160552" y="111415"/>
                  </a:lnTo>
                  <a:lnTo>
                    <a:pt x="164275" y="96854"/>
                  </a:lnTo>
                  <a:lnTo>
                    <a:pt x="166756" y="80092"/>
                  </a:lnTo>
                  <a:lnTo>
                    <a:pt x="168411" y="61861"/>
                  </a:lnTo>
                  <a:lnTo>
                    <a:pt x="169514" y="44063"/>
                  </a:lnTo>
                  <a:lnTo>
                    <a:pt x="171066" y="3334"/>
                  </a:lnTo>
                  <a:lnTo>
                    <a:pt x="171429" y="11830"/>
                  </a:lnTo>
                  <a:lnTo>
                    <a:pt x="171633" y="48347"/>
                  </a:lnTo>
                  <a:lnTo>
                    <a:pt x="173073" y="63275"/>
                  </a:lnTo>
                  <a:lnTo>
                    <a:pt x="175444" y="78872"/>
                  </a:lnTo>
                  <a:lnTo>
                    <a:pt x="214117" y="286367"/>
                  </a:lnTo>
                  <a:lnTo>
                    <a:pt x="216918" y="308034"/>
                  </a:lnTo>
                  <a:lnTo>
                    <a:pt x="218785" y="329533"/>
                  </a:lnTo>
                  <a:lnTo>
                    <a:pt x="220030" y="350922"/>
                  </a:lnTo>
                  <a:lnTo>
                    <a:pt x="219449" y="372237"/>
                  </a:lnTo>
                  <a:lnTo>
                    <a:pt x="217650" y="393502"/>
                  </a:lnTo>
                  <a:lnTo>
                    <a:pt x="215040" y="414735"/>
                  </a:lnTo>
                  <a:lnTo>
                    <a:pt x="209066" y="433123"/>
                  </a:lnTo>
                  <a:lnTo>
                    <a:pt x="200851" y="449615"/>
                  </a:lnTo>
                  <a:lnTo>
                    <a:pt x="191140" y="464843"/>
                  </a:lnTo>
                  <a:lnTo>
                    <a:pt x="180434" y="476406"/>
                  </a:lnTo>
                  <a:lnTo>
                    <a:pt x="169062" y="485526"/>
                  </a:lnTo>
                  <a:lnTo>
                    <a:pt x="133620" y="508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111500" y="2476500"/>
              <a:ext cx="156868" cy="215901"/>
            </a:xfrm>
            <a:custGeom>
              <a:avLst/>
              <a:gdLst/>
              <a:ahLst/>
              <a:cxnLst/>
              <a:rect l="0" t="0" r="0" b="0"/>
              <a:pathLst>
                <a:path w="156868" h="215901">
                  <a:moveTo>
                    <a:pt x="38100" y="0"/>
                  </a:moveTo>
                  <a:lnTo>
                    <a:pt x="51583" y="13484"/>
                  </a:lnTo>
                  <a:lnTo>
                    <a:pt x="59789" y="20278"/>
                  </a:lnTo>
                  <a:lnTo>
                    <a:pt x="69492" y="27629"/>
                  </a:lnTo>
                  <a:lnTo>
                    <a:pt x="80195" y="35353"/>
                  </a:lnTo>
                  <a:lnTo>
                    <a:pt x="91563" y="41913"/>
                  </a:lnTo>
                  <a:lnTo>
                    <a:pt x="103375" y="47697"/>
                  </a:lnTo>
                  <a:lnTo>
                    <a:pt x="115483" y="52965"/>
                  </a:lnTo>
                  <a:lnTo>
                    <a:pt x="127789" y="57887"/>
                  </a:lnTo>
                  <a:lnTo>
                    <a:pt x="152750" y="67120"/>
                  </a:lnTo>
                  <a:lnTo>
                    <a:pt x="156867" y="72969"/>
                  </a:lnTo>
                  <a:lnTo>
                    <a:pt x="155378" y="79690"/>
                  </a:lnTo>
                  <a:lnTo>
                    <a:pt x="150152" y="86993"/>
                  </a:lnTo>
                  <a:lnTo>
                    <a:pt x="142434" y="94684"/>
                  </a:lnTo>
                  <a:lnTo>
                    <a:pt x="133056" y="102634"/>
                  </a:lnTo>
                  <a:lnTo>
                    <a:pt x="122571" y="110756"/>
                  </a:lnTo>
                  <a:lnTo>
                    <a:pt x="111347" y="118992"/>
                  </a:lnTo>
                  <a:lnTo>
                    <a:pt x="87587" y="135670"/>
                  </a:lnTo>
                  <a:lnTo>
                    <a:pt x="76736" y="144069"/>
                  </a:lnTo>
                  <a:lnTo>
                    <a:pt x="66679" y="152490"/>
                  </a:lnTo>
                  <a:lnTo>
                    <a:pt x="57153" y="160927"/>
                  </a:lnTo>
                  <a:lnTo>
                    <a:pt x="46568" y="169373"/>
                  </a:lnTo>
                  <a:lnTo>
                    <a:pt x="35279" y="177826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111500" y="2692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098800" y="2705100"/>
              <a:ext cx="177801" cy="20017"/>
            </a:xfrm>
            <a:custGeom>
              <a:avLst/>
              <a:gdLst/>
              <a:ahLst/>
              <a:cxnLst/>
              <a:rect l="0" t="0" r="0" b="0"/>
              <a:pathLst>
                <a:path w="177801" h="20017">
                  <a:moveTo>
                    <a:pt x="0" y="12700"/>
                  </a:moveTo>
                  <a:lnTo>
                    <a:pt x="20225" y="19442"/>
                  </a:lnTo>
                  <a:lnTo>
                    <a:pt x="30417" y="20016"/>
                  </a:lnTo>
                  <a:lnTo>
                    <a:pt x="41444" y="18988"/>
                  </a:lnTo>
                  <a:lnTo>
                    <a:pt x="53029" y="16892"/>
                  </a:lnTo>
                  <a:lnTo>
                    <a:pt x="66397" y="14084"/>
                  </a:lnTo>
                  <a:lnTo>
                    <a:pt x="96302" y="7200"/>
                  </a:lnTo>
                  <a:lnTo>
                    <a:pt x="112179" y="4800"/>
                  </a:lnTo>
                  <a:lnTo>
                    <a:pt x="128408" y="320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576163" y="2501900"/>
              <a:ext cx="296290" cy="369518"/>
            </a:xfrm>
            <a:custGeom>
              <a:avLst/>
              <a:gdLst/>
              <a:ahLst/>
              <a:cxnLst/>
              <a:rect l="0" t="0" r="0" b="0"/>
              <a:pathLst>
                <a:path w="296290" h="369518">
                  <a:moveTo>
                    <a:pt x="68737" y="0"/>
                  </a:moveTo>
                  <a:lnTo>
                    <a:pt x="33383" y="53029"/>
                  </a:lnTo>
                  <a:lnTo>
                    <a:pt x="26823" y="64986"/>
                  </a:lnTo>
                  <a:lnTo>
                    <a:pt x="21039" y="77191"/>
                  </a:lnTo>
                  <a:lnTo>
                    <a:pt x="15772" y="89560"/>
                  </a:lnTo>
                  <a:lnTo>
                    <a:pt x="10849" y="102040"/>
                  </a:lnTo>
                  <a:lnTo>
                    <a:pt x="1616" y="127195"/>
                  </a:lnTo>
                  <a:lnTo>
                    <a:pt x="0" y="141241"/>
                  </a:lnTo>
                  <a:lnTo>
                    <a:pt x="335" y="156250"/>
                  </a:lnTo>
                  <a:lnTo>
                    <a:pt x="1969" y="171899"/>
                  </a:lnTo>
                  <a:lnTo>
                    <a:pt x="4469" y="187977"/>
                  </a:lnTo>
                  <a:lnTo>
                    <a:pt x="7547" y="204340"/>
                  </a:lnTo>
                  <a:lnTo>
                    <a:pt x="11010" y="220893"/>
                  </a:lnTo>
                  <a:lnTo>
                    <a:pt x="16141" y="237573"/>
                  </a:lnTo>
                  <a:lnTo>
                    <a:pt x="22384" y="254337"/>
                  </a:lnTo>
                  <a:lnTo>
                    <a:pt x="29368" y="271158"/>
                  </a:lnTo>
                  <a:lnTo>
                    <a:pt x="36847" y="285194"/>
                  </a:lnTo>
                  <a:lnTo>
                    <a:pt x="44654" y="297374"/>
                  </a:lnTo>
                  <a:lnTo>
                    <a:pt x="52682" y="308316"/>
                  </a:lnTo>
                  <a:lnTo>
                    <a:pt x="63678" y="318433"/>
                  </a:lnTo>
                  <a:lnTo>
                    <a:pt x="76653" y="327999"/>
                  </a:lnTo>
                  <a:lnTo>
                    <a:pt x="90948" y="337199"/>
                  </a:lnTo>
                  <a:lnTo>
                    <a:pt x="106121" y="346155"/>
                  </a:lnTo>
                  <a:lnTo>
                    <a:pt x="121882" y="354948"/>
                  </a:lnTo>
                  <a:lnTo>
                    <a:pt x="138034" y="363632"/>
                  </a:lnTo>
                  <a:lnTo>
                    <a:pt x="154446" y="368010"/>
                  </a:lnTo>
                  <a:lnTo>
                    <a:pt x="171031" y="369517"/>
                  </a:lnTo>
                  <a:lnTo>
                    <a:pt x="187733" y="369111"/>
                  </a:lnTo>
                  <a:lnTo>
                    <a:pt x="203101" y="367430"/>
                  </a:lnTo>
                  <a:lnTo>
                    <a:pt x="217579" y="364897"/>
                  </a:lnTo>
                  <a:lnTo>
                    <a:pt x="231465" y="361798"/>
                  </a:lnTo>
                  <a:lnTo>
                    <a:pt x="243544" y="355499"/>
                  </a:lnTo>
                  <a:lnTo>
                    <a:pt x="254420" y="347066"/>
                  </a:lnTo>
                  <a:lnTo>
                    <a:pt x="264492" y="337210"/>
                  </a:lnTo>
                  <a:lnTo>
                    <a:pt x="272618" y="326407"/>
                  </a:lnTo>
                  <a:lnTo>
                    <a:pt x="279447" y="314971"/>
                  </a:lnTo>
                  <a:lnTo>
                    <a:pt x="285410" y="303114"/>
                  </a:lnTo>
                  <a:lnTo>
                    <a:pt x="289385" y="289565"/>
                  </a:lnTo>
                  <a:lnTo>
                    <a:pt x="292036" y="274887"/>
                  </a:lnTo>
                  <a:lnTo>
                    <a:pt x="293803" y="259458"/>
                  </a:lnTo>
                  <a:lnTo>
                    <a:pt x="294981" y="242116"/>
                  </a:lnTo>
                  <a:lnTo>
                    <a:pt x="295766" y="223500"/>
                  </a:lnTo>
                  <a:lnTo>
                    <a:pt x="296289" y="204033"/>
                  </a:lnTo>
                  <a:lnTo>
                    <a:pt x="295227" y="185411"/>
                  </a:lnTo>
                  <a:lnTo>
                    <a:pt x="293108" y="167351"/>
                  </a:lnTo>
                  <a:lnTo>
                    <a:pt x="290284" y="149667"/>
                  </a:lnTo>
                  <a:lnTo>
                    <a:pt x="285579" y="132234"/>
                  </a:lnTo>
                  <a:lnTo>
                    <a:pt x="279621" y="114967"/>
                  </a:lnTo>
                  <a:lnTo>
                    <a:pt x="272826" y="97811"/>
                  </a:lnTo>
                  <a:lnTo>
                    <a:pt x="265474" y="83552"/>
                  </a:lnTo>
                  <a:lnTo>
                    <a:pt x="257750" y="71223"/>
                  </a:lnTo>
                  <a:lnTo>
                    <a:pt x="249779" y="60182"/>
                  </a:lnTo>
                  <a:lnTo>
                    <a:pt x="238820" y="49999"/>
                  </a:lnTo>
                  <a:lnTo>
                    <a:pt x="225870" y="40388"/>
                  </a:lnTo>
                  <a:lnTo>
                    <a:pt x="211592" y="31158"/>
                  </a:lnTo>
                  <a:lnTo>
                    <a:pt x="196429" y="25006"/>
                  </a:lnTo>
                  <a:lnTo>
                    <a:pt x="180676" y="20903"/>
                  </a:lnTo>
                  <a:lnTo>
                    <a:pt x="132237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819555" y="3200400"/>
              <a:ext cx="255673" cy="800101"/>
            </a:xfrm>
            <a:custGeom>
              <a:avLst/>
              <a:gdLst/>
              <a:ahLst/>
              <a:cxnLst/>
              <a:rect l="0" t="0" r="0" b="0"/>
              <a:pathLst>
                <a:path w="255673" h="800101">
                  <a:moveTo>
                    <a:pt x="12545" y="0"/>
                  </a:moveTo>
                  <a:lnTo>
                    <a:pt x="12545" y="70706"/>
                  </a:lnTo>
                  <a:lnTo>
                    <a:pt x="11133" y="85237"/>
                  </a:lnTo>
                  <a:lnTo>
                    <a:pt x="8782" y="99158"/>
                  </a:lnTo>
                  <a:lnTo>
                    <a:pt x="5802" y="112672"/>
                  </a:lnTo>
                  <a:lnTo>
                    <a:pt x="3817" y="127325"/>
                  </a:lnTo>
                  <a:lnTo>
                    <a:pt x="2493" y="142739"/>
                  </a:lnTo>
                  <a:lnTo>
                    <a:pt x="1610" y="158659"/>
                  </a:lnTo>
                  <a:lnTo>
                    <a:pt x="629" y="191400"/>
                  </a:lnTo>
                  <a:lnTo>
                    <a:pt x="0" y="265153"/>
                  </a:lnTo>
                  <a:lnTo>
                    <a:pt x="2770" y="281190"/>
                  </a:lnTo>
                  <a:lnTo>
                    <a:pt x="7439" y="294705"/>
                  </a:lnTo>
                  <a:lnTo>
                    <a:pt x="13374" y="306536"/>
                  </a:lnTo>
                  <a:lnTo>
                    <a:pt x="20153" y="317246"/>
                  </a:lnTo>
                  <a:lnTo>
                    <a:pt x="27495" y="327209"/>
                  </a:lnTo>
                  <a:lnTo>
                    <a:pt x="35211" y="336672"/>
                  </a:lnTo>
                  <a:lnTo>
                    <a:pt x="43178" y="345804"/>
                  </a:lnTo>
                  <a:lnTo>
                    <a:pt x="51311" y="354714"/>
                  </a:lnTo>
                  <a:lnTo>
                    <a:pt x="59556" y="363475"/>
                  </a:lnTo>
                  <a:lnTo>
                    <a:pt x="69285" y="367906"/>
                  </a:lnTo>
                  <a:lnTo>
                    <a:pt x="80005" y="369448"/>
                  </a:lnTo>
                  <a:lnTo>
                    <a:pt x="91385" y="369065"/>
                  </a:lnTo>
                  <a:lnTo>
                    <a:pt x="103205" y="364576"/>
                  </a:lnTo>
                  <a:lnTo>
                    <a:pt x="115318" y="357351"/>
                  </a:lnTo>
                  <a:lnTo>
                    <a:pt x="127627" y="348300"/>
                  </a:lnTo>
                  <a:lnTo>
                    <a:pt x="138655" y="338034"/>
                  </a:lnTo>
                  <a:lnTo>
                    <a:pt x="148829" y="326956"/>
                  </a:lnTo>
                  <a:lnTo>
                    <a:pt x="158434" y="315337"/>
                  </a:lnTo>
                  <a:lnTo>
                    <a:pt x="167660" y="303358"/>
                  </a:lnTo>
                  <a:lnTo>
                    <a:pt x="176633" y="291138"/>
                  </a:lnTo>
                  <a:lnTo>
                    <a:pt x="185437" y="278759"/>
                  </a:lnTo>
                  <a:lnTo>
                    <a:pt x="192717" y="264861"/>
                  </a:lnTo>
                  <a:lnTo>
                    <a:pt x="198982" y="249952"/>
                  </a:lnTo>
                  <a:lnTo>
                    <a:pt x="214541" y="205763"/>
                  </a:lnTo>
                  <a:lnTo>
                    <a:pt x="219175" y="192208"/>
                  </a:lnTo>
                  <a:lnTo>
                    <a:pt x="222265" y="177528"/>
                  </a:lnTo>
                  <a:lnTo>
                    <a:pt x="224325" y="162096"/>
                  </a:lnTo>
                  <a:lnTo>
                    <a:pt x="225698" y="146164"/>
                  </a:lnTo>
                  <a:lnTo>
                    <a:pt x="226614" y="142598"/>
                  </a:lnTo>
                  <a:lnTo>
                    <a:pt x="227631" y="157451"/>
                  </a:lnTo>
                  <a:lnTo>
                    <a:pt x="226491" y="169878"/>
                  </a:lnTo>
                  <a:lnTo>
                    <a:pt x="224320" y="183807"/>
                  </a:lnTo>
                  <a:lnTo>
                    <a:pt x="221462" y="198738"/>
                  </a:lnTo>
                  <a:lnTo>
                    <a:pt x="219556" y="215748"/>
                  </a:lnTo>
                  <a:lnTo>
                    <a:pt x="218285" y="234143"/>
                  </a:lnTo>
                  <a:lnTo>
                    <a:pt x="217438" y="253462"/>
                  </a:lnTo>
                  <a:lnTo>
                    <a:pt x="218285" y="274808"/>
                  </a:lnTo>
                  <a:lnTo>
                    <a:pt x="220260" y="297505"/>
                  </a:lnTo>
                  <a:lnTo>
                    <a:pt x="222988" y="321103"/>
                  </a:lnTo>
                  <a:lnTo>
                    <a:pt x="224807" y="345302"/>
                  </a:lnTo>
                  <a:lnTo>
                    <a:pt x="226019" y="369901"/>
                  </a:lnTo>
                  <a:lnTo>
                    <a:pt x="227367" y="419811"/>
                  </a:lnTo>
                  <a:lnTo>
                    <a:pt x="227965" y="470216"/>
                  </a:lnTo>
                  <a:lnTo>
                    <a:pt x="229536" y="491277"/>
                  </a:lnTo>
                  <a:lnTo>
                    <a:pt x="231995" y="509551"/>
                  </a:lnTo>
                  <a:lnTo>
                    <a:pt x="235045" y="525967"/>
                  </a:lnTo>
                  <a:lnTo>
                    <a:pt x="237078" y="543967"/>
                  </a:lnTo>
                  <a:lnTo>
                    <a:pt x="238434" y="563022"/>
                  </a:lnTo>
                  <a:lnTo>
                    <a:pt x="239337" y="582781"/>
                  </a:lnTo>
                  <a:lnTo>
                    <a:pt x="240341" y="623551"/>
                  </a:lnTo>
                  <a:lnTo>
                    <a:pt x="240609" y="644300"/>
                  </a:lnTo>
                  <a:lnTo>
                    <a:pt x="243610" y="662367"/>
                  </a:lnTo>
                  <a:lnTo>
                    <a:pt x="248432" y="678645"/>
                  </a:lnTo>
                  <a:lnTo>
                    <a:pt x="254470" y="693729"/>
                  </a:lnTo>
                  <a:lnTo>
                    <a:pt x="255672" y="708019"/>
                  </a:lnTo>
                  <a:lnTo>
                    <a:pt x="253652" y="721779"/>
                  </a:lnTo>
                  <a:lnTo>
                    <a:pt x="249483" y="735186"/>
                  </a:lnTo>
                  <a:lnTo>
                    <a:pt x="243881" y="746946"/>
                  </a:lnTo>
                  <a:lnTo>
                    <a:pt x="237325" y="757608"/>
                  </a:lnTo>
                  <a:lnTo>
                    <a:pt x="203045" y="800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175000" y="3251200"/>
              <a:ext cx="169506" cy="254001"/>
            </a:xfrm>
            <a:custGeom>
              <a:avLst/>
              <a:gdLst/>
              <a:ahLst/>
              <a:cxnLst/>
              <a:rect l="0" t="0" r="0" b="0"/>
              <a:pathLst>
                <a:path w="169506" h="254001">
                  <a:moveTo>
                    <a:pt x="25400" y="0"/>
                  </a:moveTo>
                  <a:lnTo>
                    <a:pt x="38883" y="20225"/>
                  </a:lnTo>
                  <a:lnTo>
                    <a:pt x="45678" y="29005"/>
                  </a:lnTo>
                  <a:lnTo>
                    <a:pt x="53030" y="37681"/>
                  </a:lnTo>
                  <a:lnTo>
                    <a:pt x="60753" y="46287"/>
                  </a:lnTo>
                  <a:lnTo>
                    <a:pt x="70135" y="54847"/>
                  </a:lnTo>
                  <a:lnTo>
                    <a:pt x="80623" y="63375"/>
                  </a:lnTo>
                  <a:lnTo>
                    <a:pt x="91849" y="71883"/>
                  </a:lnTo>
                  <a:lnTo>
                    <a:pt x="103566" y="78967"/>
                  </a:lnTo>
                  <a:lnTo>
                    <a:pt x="115610" y="85100"/>
                  </a:lnTo>
                  <a:lnTo>
                    <a:pt x="127873" y="90600"/>
                  </a:lnTo>
                  <a:lnTo>
                    <a:pt x="140282" y="95677"/>
                  </a:lnTo>
                  <a:lnTo>
                    <a:pt x="152788" y="100474"/>
                  </a:lnTo>
                  <a:lnTo>
                    <a:pt x="165358" y="105082"/>
                  </a:lnTo>
                  <a:lnTo>
                    <a:pt x="169505" y="110977"/>
                  </a:lnTo>
                  <a:lnTo>
                    <a:pt x="168037" y="117729"/>
                  </a:lnTo>
                  <a:lnTo>
                    <a:pt x="162824" y="125052"/>
                  </a:lnTo>
                  <a:lnTo>
                    <a:pt x="155116" y="131346"/>
                  </a:lnTo>
                  <a:lnTo>
                    <a:pt x="145744" y="136953"/>
                  </a:lnTo>
                  <a:lnTo>
                    <a:pt x="135263" y="142102"/>
                  </a:lnTo>
                  <a:lnTo>
                    <a:pt x="124042" y="146946"/>
                  </a:lnTo>
                  <a:lnTo>
                    <a:pt x="112328" y="151586"/>
                  </a:lnTo>
                  <a:lnTo>
                    <a:pt x="100285" y="156090"/>
                  </a:lnTo>
                  <a:lnTo>
                    <a:pt x="89434" y="161916"/>
                  </a:lnTo>
                  <a:lnTo>
                    <a:pt x="79378" y="168621"/>
                  </a:lnTo>
                  <a:lnTo>
                    <a:pt x="69852" y="175914"/>
                  </a:lnTo>
                  <a:lnTo>
                    <a:pt x="60679" y="183598"/>
                  </a:lnTo>
                  <a:lnTo>
                    <a:pt x="51741" y="191543"/>
                  </a:lnTo>
                  <a:lnTo>
                    <a:pt x="34285" y="207897"/>
                  </a:lnTo>
                  <a:lnTo>
                    <a:pt x="25679" y="216208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136900" y="3543300"/>
              <a:ext cx="177801" cy="1"/>
            </a:xfrm>
            <a:custGeom>
              <a:avLst/>
              <a:gdLst/>
              <a:ahLst/>
              <a:cxnLst/>
              <a:rect l="0" t="0" r="0" b="0"/>
              <a:pathLst>
                <a:path w="177801" h="1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533111" y="3390900"/>
              <a:ext cx="274279" cy="474541"/>
            </a:xfrm>
            <a:custGeom>
              <a:avLst/>
              <a:gdLst/>
              <a:ahLst/>
              <a:cxnLst/>
              <a:rect l="0" t="0" r="0" b="0"/>
              <a:pathLst>
                <a:path w="274279" h="474541">
                  <a:moveTo>
                    <a:pt x="86389" y="0"/>
                  </a:moveTo>
                  <a:lnTo>
                    <a:pt x="72904" y="13484"/>
                  </a:lnTo>
                  <a:lnTo>
                    <a:pt x="67521" y="21689"/>
                  </a:lnTo>
                  <a:lnTo>
                    <a:pt x="62522" y="31392"/>
                  </a:lnTo>
                  <a:lnTo>
                    <a:pt x="57777" y="42095"/>
                  </a:lnTo>
                  <a:lnTo>
                    <a:pt x="53203" y="54874"/>
                  </a:lnTo>
                  <a:lnTo>
                    <a:pt x="48743" y="69038"/>
                  </a:lnTo>
                  <a:lnTo>
                    <a:pt x="40024" y="98417"/>
                  </a:lnTo>
                  <a:lnTo>
                    <a:pt x="22928" y="151771"/>
                  </a:lnTo>
                  <a:lnTo>
                    <a:pt x="18682" y="164681"/>
                  </a:lnTo>
                  <a:lnTo>
                    <a:pt x="14439" y="178931"/>
                  </a:lnTo>
                  <a:lnTo>
                    <a:pt x="5963" y="209817"/>
                  </a:lnTo>
                  <a:lnTo>
                    <a:pt x="3138" y="225956"/>
                  </a:lnTo>
                  <a:lnTo>
                    <a:pt x="1255" y="242359"/>
                  </a:lnTo>
                  <a:lnTo>
                    <a:pt x="0" y="258939"/>
                  </a:lnTo>
                  <a:lnTo>
                    <a:pt x="574" y="275637"/>
                  </a:lnTo>
                  <a:lnTo>
                    <a:pt x="2367" y="292413"/>
                  </a:lnTo>
                  <a:lnTo>
                    <a:pt x="4974" y="309242"/>
                  </a:lnTo>
                  <a:lnTo>
                    <a:pt x="8124" y="324694"/>
                  </a:lnTo>
                  <a:lnTo>
                    <a:pt x="11634" y="339230"/>
                  </a:lnTo>
                  <a:lnTo>
                    <a:pt x="15385" y="353153"/>
                  </a:lnTo>
                  <a:lnTo>
                    <a:pt x="20709" y="366668"/>
                  </a:lnTo>
                  <a:lnTo>
                    <a:pt x="27080" y="379912"/>
                  </a:lnTo>
                  <a:lnTo>
                    <a:pt x="34149" y="392975"/>
                  </a:lnTo>
                  <a:lnTo>
                    <a:pt x="41685" y="405916"/>
                  </a:lnTo>
                  <a:lnTo>
                    <a:pt x="57583" y="431585"/>
                  </a:lnTo>
                  <a:lnTo>
                    <a:pt x="67185" y="441534"/>
                  </a:lnTo>
                  <a:lnTo>
                    <a:pt x="77820" y="449578"/>
                  </a:lnTo>
                  <a:lnTo>
                    <a:pt x="89143" y="456352"/>
                  </a:lnTo>
                  <a:lnTo>
                    <a:pt x="102336" y="462279"/>
                  </a:lnTo>
                  <a:lnTo>
                    <a:pt x="116776" y="467641"/>
                  </a:lnTo>
                  <a:lnTo>
                    <a:pt x="132047" y="472627"/>
                  </a:lnTo>
                  <a:lnTo>
                    <a:pt x="147872" y="474540"/>
                  </a:lnTo>
                  <a:lnTo>
                    <a:pt x="164066" y="474404"/>
                  </a:lnTo>
                  <a:lnTo>
                    <a:pt x="180507" y="472903"/>
                  </a:lnTo>
                  <a:lnTo>
                    <a:pt x="194290" y="469079"/>
                  </a:lnTo>
                  <a:lnTo>
                    <a:pt x="206300" y="463708"/>
                  </a:lnTo>
                  <a:lnTo>
                    <a:pt x="217130" y="457305"/>
                  </a:lnTo>
                  <a:lnTo>
                    <a:pt x="225760" y="448804"/>
                  </a:lnTo>
                  <a:lnTo>
                    <a:pt x="232925" y="438902"/>
                  </a:lnTo>
                  <a:lnTo>
                    <a:pt x="239113" y="428068"/>
                  </a:lnTo>
                  <a:lnTo>
                    <a:pt x="244649" y="415201"/>
                  </a:lnTo>
                  <a:lnTo>
                    <a:pt x="249751" y="400978"/>
                  </a:lnTo>
                  <a:lnTo>
                    <a:pt x="254564" y="385852"/>
                  </a:lnTo>
                  <a:lnTo>
                    <a:pt x="263674" y="353993"/>
                  </a:lnTo>
                  <a:lnTo>
                    <a:pt x="268079" y="337595"/>
                  </a:lnTo>
                  <a:lnTo>
                    <a:pt x="271015" y="321019"/>
                  </a:lnTo>
                  <a:lnTo>
                    <a:pt x="272973" y="304324"/>
                  </a:lnTo>
                  <a:lnTo>
                    <a:pt x="274278" y="287549"/>
                  </a:lnTo>
                  <a:lnTo>
                    <a:pt x="273737" y="270721"/>
                  </a:lnTo>
                  <a:lnTo>
                    <a:pt x="271966" y="253858"/>
                  </a:lnTo>
                  <a:lnTo>
                    <a:pt x="269373" y="236972"/>
                  </a:lnTo>
                  <a:lnTo>
                    <a:pt x="266234" y="220070"/>
                  </a:lnTo>
                  <a:lnTo>
                    <a:pt x="258983" y="186239"/>
                  </a:lnTo>
                  <a:lnTo>
                    <a:pt x="253662" y="172137"/>
                  </a:lnTo>
                  <a:lnTo>
                    <a:pt x="247293" y="159913"/>
                  </a:lnTo>
                  <a:lnTo>
                    <a:pt x="240225" y="148942"/>
                  </a:lnTo>
                  <a:lnTo>
                    <a:pt x="232691" y="138805"/>
                  </a:lnTo>
                  <a:lnTo>
                    <a:pt x="224846" y="129226"/>
                  </a:lnTo>
                  <a:lnTo>
                    <a:pt x="216793" y="120017"/>
                  </a:lnTo>
                  <a:lnTo>
                    <a:pt x="207192" y="111056"/>
                  </a:lnTo>
                  <a:lnTo>
                    <a:pt x="196557" y="102259"/>
                  </a:lnTo>
                  <a:lnTo>
                    <a:pt x="137189" y="76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530600" y="3365500"/>
              <a:ext cx="215901" cy="469901"/>
            </a:xfrm>
            <a:custGeom>
              <a:avLst/>
              <a:gdLst/>
              <a:ahLst/>
              <a:cxnLst/>
              <a:rect l="0" t="0" r="0" b="0"/>
              <a:pathLst>
                <a:path w="215901" h="469901">
                  <a:moveTo>
                    <a:pt x="215900" y="0"/>
                  </a:moveTo>
                  <a:lnTo>
                    <a:pt x="209157" y="33709"/>
                  </a:lnTo>
                  <a:lnTo>
                    <a:pt x="205760" y="47873"/>
                  </a:lnTo>
                  <a:lnTo>
                    <a:pt x="202085" y="61548"/>
                  </a:lnTo>
                  <a:lnTo>
                    <a:pt x="198223" y="74899"/>
                  </a:lnTo>
                  <a:lnTo>
                    <a:pt x="192826" y="88032"/>
                  </a:lnTo>
                  <a:lnTo>
                    <a:pt x="186406" y="101021"/>
                  </a:lnTo>
                  <a:lnTo>
                    <a:pt x="179304" y="113914"/>
                  </a:lnTo>
                  <a:lnTo>
                    <a:pt x="171747" y="125331"/>
                  </a:lnTo>
                  <a:lnTo>
                    <a:pt x="163887" y="135765"/>
                  </a:lnTo>
                  <a:lnTo>
                    <a:pt x="155824" y="145543"/>
                  </a:lnTo>
                  <a:lnTo>
                    <a:pt x="147627" y="157707"/>
                  </a:lnTo>
                  <a:lnTo>
                    <a:pt x="139340" y="171460"/>
                  </a:lnTo>
                  <a:lnTo>
                    <a:pt x="130993" y="186273"/>
                  </a:lnTo>
                  <a:lnTo>
                    <a:pt x="114193" y="217784"/>
                  </a:lnTo>
                  <a:lnTo>
                    <a:pt x="105762" y="234089"/>
                  </a:lnTo>
                  <a:lnTo>
                    <a:pt x="98730" y="250604"/>
                  </a:lnTo>
                  <a:lnTo>
                    <a:pt x="92631" y="267258"/>
                  </a:lnTo>
                  <a:lnTo>
                    <a:pt x="87154" y="284005"/>
                  </a:lnTo>
                  <a:lnTo>
                    <a:pt x="80680" y="300814"/>
                  </a:lnTo>
                  <a:lnTo>
                    <a:pt x="73542" y="317665"/>
                  </a:lnTo>
                  <a:lnTo>
                    <a:pt x="65961" y="334543"/>
                  </a:lnTo>
                  <a:lnTo>
                    <a:pt x="58085" y="350029"/>
                  </a:lnTo>
                  <a:lnTo>
                    <a:pt x="50012" y="364586"/>
                  </a:lnTo>
                  <a:lnTo>
                    <a:pt x="41808" y="378524"/>
                  </a:lnTo>
                  <a:lnTo>
                    <a:pt x="34928" y="392049"/>
                  </a:lnTo>
                  <a:lnTo>
                    <a:pt x="0" y="469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873500" y="3530600"/>
              <a:ext cx="139701" cy="279401"/>
            </a:xfrm>
            <a:custGeom>
              <a:avLst/>
              <a:gdLst/>
              <a:ahLst/>
              <a:cxnLst/>
              <a:rect l="0" t="0" r="0" b="0"/>
              <a:pathLst>
                <a:path w="139701" h="279401">
                  <a:moveTo>
                    <a:pt x="0" y="0"/>
                  </a:moveTo>
                  <a:lnTo>
                    <a:pt x="0" y="26968"/>
                  </a:lnTo>
                  <a:lnTo>
                    <a:pt x="1411" y="39145"/>
                  </a:lnTo>
                  <a:lnTo>
                    <a:pt x="3762" y="51496"/>
                  </a:lnTo>
                  <a:lnTo>
                    <a:pt x="6742" y="63964"/>
                  </a:lnTo>
                  <a:lnTo>
                    <a:pt x="11550" y="76509"/>
                  </a:lnTo>
                  <a:lnTo>
                    <a:pt x="17577" y="89106"/>
                  </a:lnTo>
                  <a:lnTo>
                    <a:pt x="24418" y="101737"/>
                  </a:lnTo>
                  <a:lnTo>
                    <a:pt x="30390" y="114391"/>
                  </a:lnTo>
                  <a:lnTo>
                    <a:pt x="35782" y="127060"/>
                  </a:lnTo>
                  <a:lnTo>
                    <a:pt x="40788" y="139740"/>
                  </a:lnTo>
                  <a:lnTo>
                    <a:pt x="46947" y="152427"/>
                  </a:lnTo>
                  <a:lnTo>
                    <a:pt x="53876" y="165117"/>
                  </a:lnTo>
                  <a:lnTo>
                    <a:pt x="61317" y="177812"/>
                  </a:lnTo>
                  <a:lnTo>
                    <a:pt x="77111" y="203205"/>
                  </a:lnTo>
                  <a:lnTo>
                    <a:pt x="85274" y="215903"/>
                  </a:lnTo>
                  <a:lnTo>
                    <a:pt x="93538" y="227191"/>
                  </a:lnTo>
                  <a:lnTo>
                    <a:pt x="101870" y="237538"/>
                  </a:lnTo>
                  <a:lnTo>
                    <a:pt x="13970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810000" y="3556000"/>
              <a:ext cx="203201" cy="215901"/>
            </a:xfrm>
            <a:custGeom>
              <a:avLst/>
              <a:gdLst/>
              <a:ahLst/>
              <a:cxnLst/>
              <a:rect l="0" t="0" r="0" b="0"/>
              <a:pathLst>
                <a:path w="203201" h="215901">
                  <a:moveTo>
                    <a:pt x="203200" y="0"/>
                  </a:moveTo>
                  <a:lnTo>
                    <a:pt x="167846" y="53029"/>
                  </a:lnTo>
                  <a:lnTo>
                    <a:pt x="159875" y="63575"/>
                  </a:lnTo>
                  <a:lnTo>
                    <a:pt x="151739" y="73428"/>
                  </a:lnTo>
                  <a:lnTo>
                    <a:pt x="143492" y="82818"/>
                  </a:lnTo>
                  <a:lnTo>
                    <a:pt x="135173" y="93312"/>
                  </a:lnTo>
                  <a:lnTo>
                    <a:pt x="126804" y="104541"/>
                  </a:lnTo>
                  <a:lnTo>
                    <a:pt x="118402" y="116261"/>
                  </a:lnTo>
                  <a:lnTo>
                    <a:pt x="109979" y="126896"/>
                  </a:lnTo>
                  <a:lnTo>
                    <a:pt x="101542" y="136808"/>
                  </a:lnTo>
                  <a:lnTo>
                    <a:pt x="93094" y="146239"/>
                  </a:lnTo>
                  <a:lnTo>
                    <a:pt x="83229" y="155348"/>
                  </a:lnTo>
                  <a:lnTo>
                    <a:pt x="72419" y="164243"/>
                  </a:lnTo>
                  <a:lnTo>
                    <a:pt x="60979" y="172995"/>
                  </a:lnTo>
                  <a:lnTo>
                    <a:pt x="50531" y="181652"/>
                  </a:lnTo>
                  <a:lnTo>
                    <a:pt x="40743" y="190246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127500" y="3543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127500" y="3543300"/>
              <a:ext cx="215901" cy="1"/>
            </a:xfrm>
            <a:custGeom>
              <a:avLst/>
              <a:gdLst/>
              <a:ahLst/>
              <a:cxnLst/>
              <a:rect l="0" t="0" r="0" b="0"/>
              <a:pathLst>
                <a:path w="215901" h="1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229622" y="3454400"/>
              <a:ext cx="12179" cy="266701"/>
            </a:xfrm>
            <a:custGeom>
              <a:avLst/>
              <a:gdLst/>
              <a:ahLst/>
              <a:cxnLst/>
              <a:rect l="0" t="0" r="0" b="0"/>
              <a:pathLst>
                <a:path w="12179" h="266701">
                  <a:moveTo>
                    <a:pt x="12178" y="0"/>
                  </a:moveTo>
                  <a:lnTo>
                    <a:pt x="12178" y="26968"/>
                  </a:lnTo>
                  <a:lnTo>
                    <a:pt x="10766" y="39145"/>
                  </a:lnTo>
                  <a:lnTo>
                    <a:pt x="8415" y="51496"/>
                  </a:lnTo>
                  <a:lnTo>
                    <a:pt x="5435" y="63964"/>
                  </a:lnTo>
                  <a:lnTo>
                    <a:pt x="3449" y="77920"/>
                  </a:lnTo>
                  <a:lnTo>
                    <a:pt x="2125" y="92869"/>
                  </a:lnTo>
                  <a:lnTo>
                    <a:pt x="1243" y="108479"/>
                  </a:lnTo>
                  <a:lnTo>
                    <a:pt x="262" y="140876"/>
                  </a:lnTo>
                  <a:lnTo>
                    <a:pt x="0" y="157417"/>
                  </a:lnTo>
                  <a:lnTo>
                    <a:pt x="1237" y="172678"/>
                  </a:lnTo>
                  <a:lnTo>
                    <a:pt x="3473" y="187085"/>
                  </a:lnTo>
                  <a:lnTo>
                    <a:pt x="12178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460262" y="3301258"/>
              <a:ext cx="199871" cy="559502"/>
            </a:xfrm>
            <a:custGeom>
              <a:avLst/>
              <a:gdLst/>
              <a:ahLst/>
              <a:cxnLst/>
              <a:rect l="0" t="0" r="0" b="0"/>
              <a:pathLst>
                <a:path w="199871" h="559502">
                  <a:moveTo>
                    <a:pt x="86338" y="51542"/>
                  </a:moveTo>
                  <a:lnTo>
                    <a:pt x="50984" y="104571"/>
                  </a:lnTo>
                  <a:lnTo>
                    <a:pt x="44424" y="117939"/>
                  </a:lnTo>
                  <a:lnTo>
                    <a:pt x="38640" y="132495"/>
                  </a:lnTo>
                  <a:lnTo>
                    <a:pt x="33373" y="147844"/>
                  </a:lnTo>
                  <a:lnTo>
                    <a:pt x="28450" y="163721"/>
                  </a:lnTo>
                  <a:lnTo>
                    <a:pt x="19217" y="196414"/>
                  </a:lnTo>
                  <a:lnTo>
                    <a:pt x="6086" y="246553"/>
                  </a:lnTo>
                  <a:lnTo>
                    <a:pt x="3203" y="264805"/>
                  </a:lnTo>
                  <a:lnTo>
                    <a:pt x="1281" y="284028"/>
                  </a:lnTo>
                  <a:lnTo>
                    <a:pt x="0" y="303899"/>
                  </a:lnTo>
                  <a:lnTo>
                    <a:pt x="557" y="324202"/>
                  </a:lnTo>
                  <a:lnTo>
                    <a:pt x="2339" y="344793"/>
                  </a:lnTo>
                  <a:lnTo>
                    <a:pt x="4939" y="365576"/>
                  </a:lnTo>
                  <a:lnTo>
                    <a:pt x="8083" y="385075"/>
                  </a:lnTo>
                  <a:lnTo>
                    <a:pt x="11590" y="403720"/>
                  </a:lnTo>
                  <a:lnTo>
                    <a:pt x="19250" y="439488"/>
                  </a:lnTo>
                  <a:lnTo>
                    <a:pt x="27358" y="474199"/>
                  </a:lnTo>
                  <a:lnTo>
                    <a:pt x="32907" y="489947"/>
                  </a:lnTo>
                  <a:lnTo>
                    <a:pt x="39428" y="504678"/>
                  </a:lnTo>
                  <a:lnTo>
                    <a:pt x="46598" y="518732"/>
                  </a:lnTo>
                  <a:lnTo>
                    <a:pt x="55611" y="530924"/>
                  </a:lnTo>
                  <a:lnTo>
                    <a:pt x="65853" y="541875"/>
                  </a:lnTo>
                  <a:lnTo>
                    <a:pt x="76915" y="551997"/>
                  </a:lnTo>
                  <a:lnTo>
                    <a:pt x="88522" y="557334"/>
                  </a:lnTo>
                  <a:lnTo>
                    <a:pt x="100494" y="559481"/>
                  </a:lnTo>
                  <a:lnTo>
                    <a:pt x="112708" y="559501"/>
                  </a:lnTo>
                  <a:lnTo>
                    <a:pt x="123674" y="556692"/>
                  </a:lnTo>
                  <a:lnTo>
                    <a:pt x="133806" y="551998"/>
                  </a:lnTo>
                  <a:lnTo>
                    <a:pt x="143383" y="546046"/>
                  </a:lnTo>
                  <a:lnTo>
                    <a:pt x="151179" y="537844"/>
                  </a:lnTo>
                  <a:lnTo>
                    <a:pt x="157787" y="528143"/>
                  </a:lnTo>
                  <a:lnTo>
                    <a:pt x="163604" y="517443"/>
                  </a:lnTo>
                  <a:lnTo>
                    <a:pt x="168893" y="504665"/>
                  </a:lnTo>
                  <a:lnTo>
                    <a:pt x="173830" y="490502"/>
                  </a:lnTo>
                  <a:lnTo>
                    <a:pt x="178533" y="475415"/>
                  </a:lnTo>
                  <a:lnTo>
                    <a:pt x="187520" y="443600"/>
                  </a:lnTo>
                  <a:lnTo>
                    <a:pt x="191893" y="427214"/>
                  </a:lnTo>
                  <a:lnTo>
                    <a:pt x="194808" y="407823"/>
                  </a:lnTo>
                  <a:lnTo>
                    <a:pt x="196751" y="386429"/>
                  </a:lnTo>
                  <a:lnTo>
                    <a:pt x="198047" y="363700"/>
                  </a:lnTo>
                  <a:lnTo>
                    <a:pt x="199486" y="319631"/>
                  </a:lnTo>
                  <a:lnTo>
                    <a:pt x="199870" y="298001"/>
                  </a:lnTo>
                  <a:lnTo>
                    <a:pt x="198714" y="276525"/>
                  </a:lnTo>
                  <a:lnTo>
                    <a:pt x="196533" y="255153"/>
                  </a:lnTo>
                  <a:lnTo>
                    <a:pt x="193668" y="233849"/>
                  </a:lnTo>
                  <a:lnTo>
                    <a:pt x="191758" y="214002"/>
                  </a:lnTo>
                  <a:lnTo>
                    <a:pt x="190485" y="195127"/>
                  </a:lnTo>
                  <a:lnTo>
                    <a:pt x="189635" y="176898"/>
                  </a:lnTo>
                  <a:lnTo>
                    <a:pt x="187658" y="159102"/>
                  </a:lnTo>
                  <a:lnTo>
                    <a:pt x="184929" y="141593"/>
                  </a:lnTo>
                  <a:lnTo>
                    <a:pt x="181699" y="124275"/>
                  </a:lnTo>
                  <a:lnTo>
                    <a:pt x="174346" y="89983"/>
                  </a:lnTo>
                  <a:lnTo>
                    <a:pt x="170410" y="72936"/>
                  </a:lnTo>
                  <a:lnTo>
                    <a:pt x="164964" y="58749"/>
                  </a:lnTo>
                  <a:lnTo>
                    <a:pt x="158511" y="46469"/>
                  </a:lnTo>
                  <a:lnTo>
                    <a:pt x="151386" y="35460"/>
                  </a:lnTo>
                  <a:lnTo>
                    <a:pt x="143814" y="25298"/>
                  </a:lnTo>
                  <a:lnTo>
                    <a:pt x="135945" y="15701"/>
                  </a:lnTo>
                  <a:lnTo>
                    <a:pt x="127876" y="6481"/>
                  </a:lnTo>
                  <a:lnTo>
                    <a:pt x="115441" y="1746"/>
                  </a:lnTo>
                  <a:lnTo>
                    <a:pt x="100095" y="0"/>
                  </a:lnTo>
                  <a:lnTo>
                    <a:pt x="48238" y="7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Freeform 148"/>
          <p:cNvSpPr/>
          <p:nvPr/>
        </p:nvSpPr>
        <p:spPr>
          <a:xfrm>
            <a:off x="7035800" y="2659327"/>
            <a:ext cx="139701" cy="86864"/>
          </a:xfrm>
          <a:custGeom>
            <a:avLst/>
            <a:gdLst/>
            <a:ahLst/>
            <a:cxnLst/>
            <a:rect l="0" t="0" r="0" b="0"/>
            <a:pathLst>
              <a:path w="139701" h="86864">
                <a:moveTo>
                  <a:pt x="139700" y="20373"/>
                </a:moveTo>
                <a:lnTo>
                  <a:pt x="119474" y="13630"/>
                </a:lnTo>
                <a:lnTo>
                  <a:pt x="107871" y="11645"/>
                </a:lnTo>
                <a:lnTo>
                  <a:pt x="94491" y="10321"/>
                </a:lnTo>
                <a:lnTo>
                  <a:pt x="79927" y="9438"/>
                </a:lnTo>
                <a:lnTo>
                  <a:pt x="67396" y="11672"/>
                </a:lnTo>
                <a:lnTo>
                  <a:pt x="56219" y="15983"/>
                </a:lnTo>
                <a:lnTo>
                  <a:pt x="45946" y="21680"/>
                </a:lnTo>
                <a:lnTo>
                  <a:pt x="37686" y="29710"/>
                </a:lnTo>
                <a:lnTo>
                  <a:pt x="30768" y="39298"/>
                </a:lnTo>
                <a:lnTo>
                  <a:pt x="24745" y="49923"/>
                </a:lnTo>
                <a:lnTo>
                  <a:pt x="24963" y="58417"/>
                </a:lnTo>
                <a:lnTo>
                  <a:pt x="29342" y="65491"/>
                </a:lnTo>
                <a:lnTo>
                  <a:pt x="36494" y="71618"/>
                </a:lnTo>
                <a:lnTo>
                  <a:pt x="46907" y="75703"/>
                </a:lnTo>
                <a:lnTo>
                  <a:pt x="59494" y="78426"/>
                </a:lnTo>
                <a:lnTo>
                  <a:pt x="73529" y="80242"/>
                </a:lnTo>
                <a:lnTo>
                  <a:pt x="85708" y="78630"/>
                </a:lnTo>
                <a:lnTo>
                  <a:pt x="96649" y="74733"/>
                </a:lnTo>
                <a:lnTo>
                  <a:pt x="106766" y="69313"/>
                </a:lnTo>
                <a:lnTo>
                  <a:pt x="112100" y="61466"/>
                </a:lnTo>
                <a:lnTo>
                  <a:pt x="114244" y="52001"/>
                </a:lnTo>
                <a:lnTo>
                  <a:pt x="114262" y="41458"/>
                </a:lnTo>
                <a:lnTo>
                  <a:pt x="108630" y="34430"/>
                </a:lnTo>
                <a:lnTo>
                  <a:pt x="99231" y="29744"/>
                </a:lnTo>
                <a:lnTo>
                  <a:pt x="87321" y="26620"/>
                </a:lnTo>
                <a:lnTo>
                  <a:pt x="73736" y="25949"/>
                </a:lnTo>
                <a:lnTo>
                  <a:pt x="59035" y="26912"/>
                </a:lnTo>
                <a:lnTo>
                  <a:pt x="43590" y="28966"/>
                </a:lnTo>
                <a:lnTo>
                  <a:pt x="33293" y="35979"/>
                </a:lnTo>
                <a:lnTo>
                  <a:pt x="26428" y="46299"/>
                </a:lnTo>
                <a:lnTo>
                  <a:pt x="21852" y="58824"/>
                </a:lnTo>
                <a:lnTo>
                  <a:pt x="23035" y="68584"/>
                </a:lnTo>
                <a:lnTo>
                  <a:pt x="28057" y="76503"/>
                </a:lnTo>
                <a:lnTo>
                  <a:pt x="35638" y="83193"/>
                </a:lnTo>
                <a:lnTo>
                  <a:pt x="44925" y="86241"/>
                </a:lnTo>
                <a:lnTo>
                  <a:pt x="55350" y="86863"/>
                </a:lnTo>
                <a:lnTo>
                  <a:pt x="66533" y="85866"/>
                </a:lnTo>
                <a:lnTo>
                  <a:pt x="76811" y="82379"/>
                </a:lnTo>
                <a:lnTo>
                  <a:pt x="86484" y="77233"/>
                </a:lnTo>
                <a:lnTo>
                  <a:pt x="95756" y="70979"/>
                </a:lnTo>
                <a:lnTo>
                  <a:pt x="103348" y="62577"/>
                </a:lnTo>
                <a:lnTo>
                  <a:pt x="109821" y="52742"/>
                </a:lnTo>
                <a:lnTo>
                  <a:pt x="115547" y="41952"/>
                </a:lnTo>
                <a:lnTo>
                  <a:pt x="116542" y="31937"/>
                </a:lnTo>
                <a:lnTo>
                  <a:pt x="114383" y="22437"/>
                </a:lnTo>
                <a:lnTo>
                  <a:pt x="110122" y="13282"/>
                </a:lnTo>
                <a:lnTo>
                  <a:pt x="101637" y="7179"/>
                </a:lnTo>
                <a:lnTo>
                  <a:pt x="90335" y="3110"/>
                </a:lnTo>
                <a:lnTo>
                  <a:pt x="77157" y="398"/>
                </a:lnTo>
                <a:lnTo>
                  <a:pt x="64137" y="0"/>
                </a:lnTo>
                <a:lnTo>
                  <a:pt x="51224" y="1147"/>
                </a:lnTo>
                <a:lnTo>
                  <a:pt x="0" y="3307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4763908" y="2451100"/>
            <a:ext cx="4718059" cy="457201"/>
            <a:chOff x="4763908" y="2451100"/>
            <a:chExt cx="4718059" cy="457201"/>
          </a:xfrm>
        </p:grpSpPr>
        <p:sp>
          <p:nvSpPr>
            <p:cNvPr id="150" name="Freeform 149"/>
            <p:cNvSpPr/>
            <p:nvPr/>
          </p:nvSpPr>
          <p:spPr>
            <a:xfrm>
              <a:off x="4838700" y="2668874"/>
              <a:ext cx="2336801" cy="74325"/>
            </a:xfrm>
            <a:custGeom>
              <a:avLst/>
              <a:gdLst/>
              <a:ahLst/>
              <a:cxnLst/>
              <a:rect l="0" t="0" r="0" b="0"/>
              <a:pathLst>
                <a:path w="2336801" h="74325">
                  <a:moveTo>
                    <a:pt x="2336800" y="36226"/>
                  </a:moveTo>
                  <a:lnTo>
                    <a:pt x="2323315" y="22741"/>
                  </a:lnTo>
                  <a:lnTo>
                    <a:pt x="2315110" y="17358"/>
                  </a:lnTo>
                  <a:lnTo>
                    <a:pt x="2305406" y="12359"/>
                  </a:lnTo>
                  <a:lnTo>
                    <a:pt x="2294704" y="7614"/>
                  </a:lnTo>
                  <a:lnTo>
                    <a:pt x="2281925" y="4451"/>
                  </a:lnTo>
                  <a:lnTo>
                    <a:pt x="2267760" y="2343"/>
                  </a:lnTo>
                  <a:lnTo>
                    <a:pt x="2236971" y="0"/>
                  </a:lnTo>
                  <a:lnTo>
                    <a:pt x="2189315" y="92"/>
                  </a:lnTo>
                  <a:lnTo>
                    <a:pt x="2174977" y="2259"/>
                  </a:lnTo>
                  <a:lnTo>
                    <a:pt x="2161184" y="5114"/>
                  </a:lnTo>
                  <a:lnTo>
                    <a:pt x="2146344" y="7018"/>
                  </a:lnTo>
                  <a:lnTo>
                    <a:pt x="2114805" y="9133"/>
                  </a:lnTo>
                  <a:lnTo>
                    <a:pt x="2048565" y="10491"/>
                  </a:lnTo>
                  <a:lnTo>
                    <a:pt x="1999435" y="9315"/>
                  </a:lnTo>
                  <a:lnTo>
                    <a:pt x="1984890" y="6996"/>
                  </a:lnTo>
                  <a:lnTo>
                    <a:pt x="1970960" y="4039"/>
                  </a:lnTo>
                  <a:lnTo>
                    <a:pt x="1940430" y="4517"/>
                  </a:lnTo>
                  <a:lnTo>
                    <a:pt x="1924387" y="6620"/>
                  </a:lnTo>
                  <a:lnTo>
                    <a:pt x="1891509" y="8956"/>
                  </a:lnTo>
                  <a:lnTo>
                    <a:pt x="1824410" y="10456"/>
                  </a:lnTo>
                  <a:lnTo>
                    <a:pt x="1808939" y="11991"/>
                  </a:lnTo>
                  <a:lnTo>
                    <a:pt x="1794393" y="14425"/>
                  </a:lnTo>
                  <a:lnTo>
                    <a:pt x="1780462" y="17458"/>
                  </a:lnTo>
                  <a:lnTo>
                    <a:pt x="1765530" y="19481"/>
                  </a:lnTo>
                  <a:lnTo>
                    <a:pt x="1733887" y="21728"/>
                  </a:lnTo>
                  <a:lnTo>
                    <a:pt x="1718958" y="23738"/>
                  </a:lnTo>
                  <a:lnTo>
                    <a:pt x="1704772" y="26489"/>
                  </a:lnTo>
                  <a:lnTo>
                    <a:pt x="1691081" y="29735"/>
                  </a:lnTo>
                  <a:lnTo>
                    <a:pt x="1676310" y="31898"/>
                  </a:lnTo>
                  <a:lnTo>
                    <a:pt x="1660818" y="33341"/>
                  </a:lnTo>
                  <a:lnTo>
                    <a:pt x="1595397" y="35656"/>
                  </a:lnTo>
                  <a:lnTo>
                    <a:pt x="1578654" y="37257"/>
                  </a:lnTo>
                  <a:lnTo>
                    <a:pt x="1561847" y="39735"/>
                  </a:lnTo>
                  <a:lnTo>
                    <a:pt x="1544997" y="42799"/>
                  </a:lnTo>
                  <a:lnTo>
                    <a:pt x="1528121" y="44841"/>
                  </a:lnTo>
                  <a:lnTo>
                    <a:pt x="1494316" y="47110"/>
                  </a:lnTo>
                  <a:lnTo>
                    <a:pt x="1436809" y="48388"/>
                  </a:lnTo>
                  <a:lnTo>
                    <a:pt x="1419306" y="49978"/>
                  </a:lnTo>
                  <a:lnTo>
                    <a:pt x="1403404" y="52449"/>
                  </a:lnTo>
                  <a:lnTo>
                    <a:pt x="1388569" y="55508"/>
                  </a:lnTo>
                  <a:lnTo>
                    <a:pt x="1373035" y="57547"/>
                  </a:lnTo>
                  <a:lnTo>
                    <a:pt x="1340723" y="59813"/>
                  </a:lnTo>
                  <a:lnTo>
                    <a:pt x="1273987" y="61267"/>
                  </a:lnTo>
                  <a:lnTo>
                    <a:pt x="1224771" y="62930"/>
                  </a:lnTo>
                  <a:lnTo>
                    <a:pt x="1210214" y="65318"/>
                  </a:lnTo>
                  <a:lnTo>
                    <a:pt x="1196276" y="68320"/>
                  </a:lnTo>
                  <a:lnTo>
                    <a:pt x="1181339" y="70322"/>
                  </a:lnTo>
                  <a:lnTo>
                    <a:pt x="1149691" y="72546"/>
                  </a:lnTo>
                  <a:lnTo>
                    <a:pt x="1083382" y="73974"/>
                  </a:lnTo>
                  <a:lnTo>
                    <a:pt x="835730" y="74324"/>
                  </a:lnTo>
                  <a:lnTo>
                    <a:pt x="819620" y="72914"/>
                  </a:lnTo>
                  <a:lnTo>
                    <a:pt x="804647" y="70562"/>
                  </a:lnTo>
                  <a:lnTo>
                    <a:pt x="790431" y="67583"/>
                  </a:lnTo>
                  <a:lnTo>
                    <a:pt x="775310" y="65597"/>
                  </a:lnTo>
                  <a:lnTo>
                    <a:pt x="743456" y="63391"/>
                  </a:lnTo>
                  <a:lnTo>
                    <a:pt x="727059" y="61391"/>
                  </a:lnTo>
                  <a:lnTo>
                    <a:pt x="710484" y="58647"/>
                  </a:lnTo>
                  <a:lnTo>
                    <a:pt x="693789" y="55406"/>
                  </a:lnTo>
                  <a:lnTo>
                    <a:pt x="677015" y="53246"/>
                  </a:lnTo>
                  <a:lnTo>
                    <a:pt x="660187" y="51806"/>
                  </a:lnTo>
                  <a:lnTo>
                    <a:pt x="643325" y="50846"/>
                  </a:lnTo>
                  <a:lnTo>
                    <a:pt x="627850" y="48795"/>
                  </a:lnTo>
                  <a:lnTo>
                    <a:pt x="613300" y="46016"/>
                  </a:lnTo>
                  <a:lnTo>
                    <a:pt x="599366" y="42752"/>
                  </a:lnTo>
                  <a:lnTo>
                    <a:pt x="584433" y="40577"/>
                  </a:lnTo>
                  <a:lnTo>
                    <a:pt x="568833" y="39126"/>
                  </a:lnTo>
                  <a:lnTo>
                    <a:pt x="503240" y="36799"/>
                  </a:lnTo>
                  <a:lnTo>
                    <a:pt x="237220" y="36227"/>
                  </a:lnTo>
                  <a:lnTo>
                    <a:pt x="220235" y="34815"/>
                  </a:lnTo>
                  <a:lnTo>
                    <a:pt x="203268" y="32463"/>
                  </a:lnTo>
                  <a:lnTo>
                    <a:pt x="186312" y="29484"/>
                  </a:lnTo>
                  <a:lnTo>
                    <a:pt x="169363" y="27498"/>
                  </a:lnTo>
                  <a:lnTo>
                    <a:pt x="135480" y="25291"/>
                  </a:lnTo>
                  <a:lnTo>
                    <a:pt x="67735" y="23874"/>
                  </a:lnTo>
                  <a:lnTo>
                    <a:pt x="0" y="235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908800" y="2628900"/>
              <a:ext cx="2514601" cy="63501"/>
            </a:xfrm>
            <a:custGeom>
              <a:avLst/>
              <a:gdLst/>
              <a:ahLst/>
              <a:cxnLst/>
              <a:rect l="0" t="0" r="0" b="0"/>
              <a:pathLst>
                <a:path w="2514601" h="63501">
                  <a:moveTo>
                    <a:pt x="0" y="0"/>
                  </a:moveTo>
                  <a:lnTo>
                    <a:pt x="20225" y="6742"/>
                  </a:lnTo>
                  <a:lnTo>
                    <a:pt x="30417" y="11550"/>
                  </a:lnTo>
                  <a:lnTo>
                    <a:pt x="41445" y="17577"/>
                  </a:lnTo>
                  <a:lnTo>
                    <a:pt x="53030" y="24418"/>
                  </a:lnTo>
                  <a:lnTo>
                    <a:pt x="64986" y="30390"/>
                  </a:lnTo>
                  <a:lnTo>
                    <a:pt x="77191" y="35782"/>
                  </a:lnTo>
                  <a:lnTo>
                    <a:pt x="89561" y="40788"/>
                  </a:lnTo>
                  <a:lnTo>
                    <a:pt x="103451" y="44125"/>
                  </a:lnTo>
                  <a:lnTo>
                    <a:pt x="118357" y="46350"/>
                  </a:lnTo>
                  <a:lnTo>
                    <a:pt x="133938" y="47833"/>
                  </a:lnTo>
                  <a:lnTo>
                    <a:pt x="166302" y="49481"/>
                  </a:lnTo>
                  <a:lnTo>
                    <a:pt x="233071" y="50539"/>
                  </a:lnTo>
                  <a:lnTo>
                    <a:pt x="516687" y="50799"/>
                  </a:lnTo>
                  <a:lnTo>
                    <a:pt x="537780" y="49388"/>
                  </a:lnTo>
                  <a:lnTo>
                    <a:pt x="558898" y="47036"/>
                  </a:lnTo>
                  <a:lnTo>
                    <a:pt x="580032" y="44057"/>
                  </a:lnTo>
                  <a:lnTo>
                    <a:pt x="601177" y="42071"/>
                  </a:lnTo>
                  <a:lnTo>
                    <a:pt x="622328" y="40747"/>
                  </a:lnTo>
                  <a:lnTo>
                    <a:pt x="682045" y="38884"/>
                  </a:lnTo>
                  <a:lnTo>
                    <a:pt x="884921" y="38113"/>
                  </a:lnTo>
                  <a:lnTo>
                    <a:pt x="994103" y="38101"/>
                  </a:lnTo>
                  <a:lnTo>
                    <a:pt x="1009869" y="39511"/>
                  </a:lnTo>
                  <a:lnTo>
                    <a:pt x="1024612" y="41863"/>
                  </a:lnTo>
                  <a:lnTo>
                    <a:pt x="1038675" y="44842"/>
                  </a:lnTo>
                  <a:lnTo>
                    <a:pt x="1053694" y="46828"/>
                  </a:lnTo>
                  <a:lnTo>
                    <a:pt x="1069351" y="48152"/>
                  </a:lnTo>
                  <a:lnTo>
                    <a:pt x="1122119" y="50015"/>
                  </a:lnTo>
                  <a:lnTo>
                    <a:pt x="1716443" y="50800"/>
                  </a:lnTo>
                  <a:lnTo>
                    <a:pt x="1732729" y="52211"/>
                  </a:lnTo>
                  <a:lnTo>
                    <a:pt x="1747819" y="54562"/>
                  </a:lnTo>
                  <a:lnTo>
                    <a:pt x="1762113" y="57542"/>
                  </a:lnTo>
                  <a:lnTo>
                    <a:pt x="1777286" y="59527"/>
                  </a:lnTo>
                  <a:lnTo>
                    <a:pt x="1793047" y="60851"/>
                  </a:lnTo>
                  <a:lnTo>
                    <a:pt x="1845958" y="62715"/>
                  </a:lnTo>
                  <a:lnTo>
                    <a:pt x="2104144" y="63495"/>
                  </a:lnTo>
                  <a:lnTo>
                    <a:pt x="2122429" y="62086"/>
                  </a:lnTo>
                  <a:lnTo>
                    <a:pt x="2138853" y="59735"/>
                  </a:lnTo>
                  <a:lnTo>
                    <a:pt x="2154035" y="56756"/>
                  </a:lnTo>
                  <a:lnTo>
                    <a:pt x="2169801" y="54771"/>
                  </a:lnTo>
                  <a:lnTo>
                    <a:pt x="2185956" y="53447"/>
                  </a:lnTo>
                  <a:lnTo>
                    <a:pt x="2239424" y="51584"/>
                  </a:lnTo>
                  <a:lnTo>
                    <a:pt x="2320700" y="50954"/>
                  </a:lnTo>
                  <a:lnTo>
                    <a:pt x="2338767" y="49492"/>
                  </a:lnTo>
                  <a:lnTo>
                    <a:pt x="2355045" y="47105"/>
                  </a:lnTo>
                  <a:lnTo>
                    <a:pt x="2370130" y="44103"/>
                  </a:lnTo>
                  <a:lnTo>
                    <a:pt x="2401943" y="44531"/>
                  </a:lnTo>
                  <a:lnTo>
                    <a:pt x="2418329" y="46620"/>
                  </a:lnTo>
                  <a:lnTo>
                    <a:pt x="2434897" y="48013"/>
                  </a:lnTo>
                  <a:lnTo>
                    <a:pt x="2451586" y="48942"/>
                  </a:lnTo>
                  <a:lnTo>
                    <a:pt x="2514600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398000" y="2590800"/>
              <a:ext cx="83967" cy="241301"/>
            </a:xfrm>
            <a:custGeom>
              <a:avLst/>
              <a:gdLst/>
              <a:ahLst/>
              <a:cxnLst/>
              <a:rect l="0" t="0" r="0" b="0"/>
              <a:pathLst>
                <a:path w="83967" h="241301">
                  <a:moveTo>
                    <a:pt x="0" y="0"/>
                  </a:moveTo>
                  <a:lnTo>
                    <a:pt x="6741" y="20225"/>
                  </a:lnTo>
                  <a:lnTo>
                    <a:pt x="11550" y="30417"/>
                  </a:lnTo>
                  <a:lnTo>
                    <a:pt x="17577" y="41444"/>
                  </a:lnTo>
                  <a:lnTo>
                    <a:pt x="24418" y="53029"/>
                  </a:lnTo>
                  <a:lnTo>
                    <a:pt x="31801" y="63575"/>
                  </a:lnTo>
                  <a:lnTo>
                    <a:pt x="39544" y="73428"/>
                  </a:lnTo>
                  <a:lnTo>
                    <a:pt x="47529" y="82818"/>
                  </a:lnTo>
                  <a:lnTo>
                    <a:pt x="55675" y="91901"/>
                  </a:lnTo>
                  <a:lnTo>
                    <a:pt x="72252" y="109519"/>
                  </a:lnTo>
                  <a:lnTo>
                    <a:pt x="77801" y="120990"/>
                  </a:lnTo>
                  <a:lnTo>
                    <a:pt x="81500" y="134282"/>
                  </a:lnTo>
                  <a:lnTo>
                    <a:pt x="83966" y="148788"/>
                  </a:lnTo>
                  <a:lnTo>
                    <a:pt x="82789" y="161281"/>
                  </a:lnTo>
                  <a:lnTo>
                    <a:pt x="79181" y="172431"/>
                  </a:lnTo>
                  <a:lnTo>
                    <a:pt x="73954" y="182687"/>
                  </a:lnTo>
                  <a:lnTo>
                    <a:pt x="66236" y="192347"/>
                  </a:lnTo>
                  <a:lnTo>
                    <a:pt x="56856" y="201609"/>
                  </a:lnTo>
                  <a:lnTo>
                    <a:pt x="1270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763908" y="2451100"/>
              <a:ext cx="201793" cy="457201"/>
            </a:xfrm>
            <a:custGeom>
              <a:avLst/>
              <a:gdLst/>
              <a:ahLst/>
              <a:cxnLst/>
              <a:rect l="0" t="0" r="0" b="0"/>
              <a:pathLst>
                <a:path w="201793" h="457201">
                  <a:moveTo>
                    <a:pt x="201792" y="0"/>
                  </a:moveTo>
                  <a:lnTo>
                    <a:pt x="166438" y="53029"/>
                  </a:lnTo>
                  <a:lnTo>
                    <a:pt x="159878" y="64986"/>
                  </a:lnTo>
                  <a:lnTo>
                    <a:pt x="154094" y="77191"/>
                  </a:lnTo>
                  <a:lnTo>
                    <a:pt x="148827" y="89560"/>
                  </a:lnTo>
                  <a:lnTo>
                    <a:pt x="142492" y="100629"/>
                  </a:lnTo>
                  <a:lnTo>
                    <a:pt x="135447" y="110830"/>
                  </a:lnTo>
                  <a:lnTo>
                    <a:pt x="127929" y="120453"/>
                  </a:lnTo>
                  <a:lnTo>
                    <a:pt x="120094" y="131102"/>
                  </a:lnTo>
                  <a:lnTo>
                    <a:pt x="103863" y="154223"/>
                  </a:lnTo>
                  <a:lnTo>
                    <a:pt x="95584" y="164904"/>
                  </a:lnTo>
                  <a:lnTo>
                    <a:pt x="87242" y="174847"/>
                  </a:lnTo>
                  <a:lnTo>
                    <a:pt x="78858" y="184298"/>
                  </a:lnTo>
                  <a:lnTo>
                    <a:pt x="70447" y="194832"/>
                  </a:lnTo>
                  <a:lnTo>
                    <a:pt x="62017" y="206088"/>
                  </a:lnTo>
                  <a:lnTo>
                    <a:pt x="45125" y="229883"/>
                  </a:lnTo>
                  <a:lnTo>
                    <a:pt x="2820" y="292268"/>
                  </a:lnTo>
                  <a:lnTo>
                    <a:pt x="0" y="304912"/>
                  </a:lnTo>
                  <a:lnTo>
                    <a:pt x="941" y="317575"/>
                  </a:lnTo>
                  <a:lnTo>
                    <a:pt x="4392" y="330249"/>
                  </a:lnTo>
                  <a:lnTo>
                    <a:pt x="9514" y="341522"/>
                  </a:lnTo>
                  <a:lnTo>
                    <a:pt x="15751" y="351859"/>
                  </a:lnTo>
                  <a:lnTo>
                    <a:pt x="22731" y="361572"/>
                  </a:lnTo>
                  <a:lnTo>
                    <a:pt x="31618" y="370870"/>
                  </a:lnTo>
                  <a:lnTo>
                    <a:pt x="41776" y="379891"/>
                  </a:lnTo>
                  <a:lnTo>
                    <a:pt x="52781" y="388727"/>
                  </a:lnTo>
                  <a:lnTo>
                    <a:pt x="62940" y="397440"/>
                  </a:lnTo>
                  <a:lnTo>
                    <a:pt x="72535" y="406071"/>
                  </a:lnTo>
                  <a:lnTo>
                    <a:pt x="90722" y="423187"/>
                  </a:lnTo>
                  <a:lnTo>
                    <a:pt x="125592" y="457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2858245" y="4114800"/>
            <a:ext cx="845707" cy="660401"/>
            <a:chOff x="2858245" y="4114800"/>
            <a:chExt cx="845707" cy="660401"/>
          </a:xfrm>
        </p:grpSpPr>
        <p:sp>
          <p:nvSpPr>
            <p:cNvPr id="155" name="Freeform 154"/>
            <p:cNvSpPr/>
            <p:nvPr/>
          </p:nvSpPr>
          <p:spPr>
            <a:xfrm>
              <a:off x="2858245" y="4114800"/>
              <a:ext cx="113556" cy="482601"/>
            </a:xfrm>
            <a:custGeom>
              <a:avLst/>
              <a:gdLst/>
              <a:ahLst/>
              <a:cxnLst/>
              <a:rect l="0" t="0" r="0" b="0"/>
              <a:pathLst>
                <a:path w="113556" h="482601">
                  <a:moveTo>
                    <a:pt x="75455" y="0"/>
                  </a:moveTo>
                  <a:lnTo>
                    <a:pt x="61971" y="20225"/>
                  </a:lnTo>
                  <a:lnTo>
                    <a:pt x="56587" y="30417"/>
                  </a:lnTo>
                  <a:lnTo>
                    <a:pt x="51588" y="41444"/>
                  </a:lnTo>
                  <a:lnTo>
                    <a:pt x="46843" y="53029"/>
                  </a:lnTo>
                  <a:lnTo>
                    <a:pt x="42269" y="64986"/>
                  </a:lnTo>
                  <a:lnTo>
                    <a:pt x="33424" y="89560"/>
                  </a:lnTo>
                  <a:lnTo>
                    <a:pt x="29090" y="103451"/>
                  </a:lnTo>
                  <a:lnTo>
                    <a:pt x="20511" y="133937"/>
                  </a:lnTo>
                  <a:lnTo>
                    <a:pt x="16248" y="151380"/>
                  </a:lnTo>
                  <a:lnTo>
                    <a:pt x="7748" y="189576"/>
                  </a:lnTo>
                  <a:lnTo>
                    <a:pt x="4917" y="208228"/>
                  </a:lnTo>
                  <a:lnTo>
                    <a:pt x="3029" y="226308"/>
                  </a:lnTo>
                  <a:lnTo>
                    <a:pt x="1771" y="244005"/>
                  </a:lnTo>
                  <a:lnTo>
                    <a:pt x="932" y="261447"/>
                  </a:lnTo>
                  <a:lnTo>
                    <a:pt x="0" y="295880"/>
                  </a:lnTo>
                  <a:lnTo>
                    <a:pt x="2574" y="312965"/>
                  </a:lnTo>
                  <a:lnTo>
                    <a:pt x="7112" y="329998"/>
                  </a:lnTo>
                  <a:lnTo>
                    <a:pt x="12959" y="346999"/>
                  </a:lnTo>
                  <a:lnTo>
                    <a:pt x="19680" y="363977"/>
                  </a:lnTo>
                  <a:lnTo>
                    <a:pt x="26983" y="380940"/>
                  </a:lnTo>
                  <a:lnTo>
                    <a:pt x="34673" y="397893"/>
                  </a:lnTo>
                  <a:lnTo>
                    <a:pt x="44034" y="413429"/>
                  </a:lnTo>
                  <a:lnTo>
                    <a:pt x="54507" y="428019"/>
                  </a:lnTo>
                  <a:lnTo>
                    <a:pt x="113555" y="482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036655" y="4216400"/>
              <a:ext cx="200728" cy="321114"/>
            </a:xfrm>
            <a:custGeom>
              <a:avLst/>
              <a:gdLst/>
              <a:ahLst/>
              <a:cxnLst/>
              <a:rect l="0" t="0" r="0" b="0"/>
              <a:pathLst>
                <a:path w="200728" h="321114">
                  <a:moveTo>
                    <a:pt x="49445" y="38100"/>
                  </a:moveTo>
                  <a:lnTo>
                    <a:pt x="14091" y="108806"/>
                  </a:lnTo>
                  <a:lnTo>
                    <a:pt x="8942" y="126159"/>
                  </a:lnTo>
                  <a:lnTo>
                    <a:pt x="5510" y="144784"/>
                  </a:lnTo>
                  <a:lnTo>
                    <a:pt x="3221" y="164256"/>
                  </a:lnTo>
                  <a:lnTo>
                    <a:pt x="1696" y="182881"/>
                  </a:lnTo>
                  <a:lnTo>
                    <a:pt x="678" y="200943"/>
                  </a:lnTo>
                  <a:lnTo>
                    <a:pt x="0" y="218628"/>
                  </a:lnTo>
                  <a:lnTo>
                    <a:pt x="2371" y="234652"/>
                  </a:lnTo>
                  <a:lnTo>
                    <a:pt x="6773" y="249568"/>
                  </a:lnTo>
                  <a:lnTo>
                    <a:pt x="12530" y="263745"/>
                  </a:lnTo>
                  <a:lnTo>
                    <a:pt x="20602" y="276019"/>
                  </a:lnTo>
                  <a:lnTo>
                    <a:pt x="30216" y="287023"/>
                  </a:lnTo>
                  <a:lnTo>
                    <a:pt x="40859" y="297182"/>
                  </a:lnTo>
                  <a:lnTo>
                    <a:pt x="52187" y="305366"/>
                  </a:lnTo>
                  <a:lnTo>
                    <a:pt x="63973" y="312233"/>
                  </a:lnTo>
                  <a:lnTo>
                    <a:pt x="76064" y="318222"/>
                  </a:lnTo>
                  <a:lnTo>
                    <a:pt x="91180" y="320803"/>
                  </a:lnTo>
                  <a:lnTo>
                    <a:pt x="108312" y="321113"/>
                  </a:lnTo>
                  <a:lnTo>
                    <a:pt x="126790" y="319909"/>
                  </a:lnTo>
                  <a:lnTo>
                    <a:pt x="141930" y="316283"/>
                  </a:lnTo>
                  <a:lnTo>
                    <a:pt x="154846" y="311044"/>
                  </a:lnTo>
                  <a:lnTo>
                    <a:pt x="166279" y="304729"/>
                  </a:lnTo>
                  <a:lnTo>
                    <a:pt x="175312" y="296286"/>
                  </a:lnTo>
                  <a:lnTo>
                    <a:pt x="182745" y="286424"/>
                  </a:lnTo>
                  <a:lnTo>
                    <a:pt x="189111" y="275616"/>
                  </a:lnTo>
                  <a:lnTo>
                    <a:pt x="193356" y="262766"/>
                  </a:lnTo>
                  <a:lnTo>
                    <a:pt x="196185" y="248555"/>
                  </a:lnTo>
                  <a:lnTo>
                    <a:pt x="198072" y="233436"/>
                  </a:lnTo>
                  <a:lnTo>
                    <a:pt x="199329" y="217713"/>
                  </a:lnTo>
                  <a:lnTo>
                    <a:pt x="200168" y="201586"/>
                  </a:lnTo>
                  <a:lnTo>
                    <a:pt x="200727" y="185191"/>
                  </a:lnTo>
                  <a:lnTo>
                    <a:pt x="198277" y="168616"/>
                  </a:lnTo>
                  <a:lnTo>
                    <a:pt x="193822" y="151921"/>
                  </a:lnTo>
                  <a:lnTo>
                    <a:pt x="173135" y="91314"/>
                  </a:lnTo>
                  <a:lnTo>
                    <a:pt x="167183" y="77809"/>
                  </a:lnTo>
                  <a:lnTo>
                    <a:pt x="160392" y="64572"/>
                  </a:lnTo>
                  <a:lnTo>
                    <a:pt x="153043" y="51515"/>
                  </a:lnTo>
                  <a:lnTo>
                    <a:pt x="143910" y="39987"/>
                  </a:lnTo>
                  <a:lnTo>
                    <a:pt x="133588" y="29480"/>
                  </a:lnTo>
                  <a:lnTo>
                    <a:pt x="748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251200" y="4483100"/>
              <a:ext cx="76201" cy="203201"/>
            </a:xfrm>
            <a:custGeom>
              <a:avLst/>
              <a:gdLst/>
              <a:ahLst/>
              <a:cxnLst/>
              <a:rect l="0" t="0" r="0" b="0"/>
              <a:pathLst>
                <a:path w="76201" h="203201">
                  <a:moveTo>
                    <a:pt x="76200" y="0"/>
                  </a:moveTo>
                  <a:lnTo>
                    <a:pt x="76200" y="70706"/>
                  </a:lnTo>
                  <a:lnTo>
                    <a:pt x="74788" y="86648"/>
                  </a:lnTo>
                  <a:lnTo>
                    <a:pt x="72437" y="102921"/>
                  </a:lnTo>
                  <a:lnTo>
                    <a:pt x="69457" y="119414"/>
                  </a:lnTo>
                  <a:lnTo>
                    <a:pt x="64649" y="134642"/>
                  </a:lnTo>
                  <a:lnTo>
                    <a:pt x="58622" y="149028"/>
                  </a:lnTo>
                  <a:lnTo>
                    <a:pt x="51781" y="162852"/>
                  </a:lnTo>
                  <a:lnTo>
                    <a:pt x="42987" y="173479"/>
                  </a:lnTo>
                  <a:lnTo>
                    <a:pt x="32891" y="181974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3443988" y="4267200"/>
              <a:ext cx="23113" cy="266701"/>
            </a:xfrm>
            <a:custGeom>
              <a:avLst/>
              <a:gdLst/>
              <a:ahLst/>
              <a:cxnLst/>
              <a:rect l="0" t="0" r="0" b="0"/>
              <a:pathLst>
                <a:path w="23113" h="266701">
                  <a:moveTo>
                    <a:pt x="23112" y="0"/>
                  </a:moveTo>
                  <a:lnTo>
                    <a:pt x="23112" y="26968"/>
                  </a:lnTo>
                  <a:lnTo>
                    <a:pt x="21700" y="39145"/>
                  </a:lnTo>
                  <a:lnTo>
                    <a:pt x="19349" y="51496"/>
                  </a:lnTo>
                  <a:lnTo>
                    <a:pt x="5435" y="108479"/>
                  </a:lnTo>
                  <a:lnTo>
                    <a:pt x="2860" y="125941"/>
                  </a:lnTo>
                  <a:lnTo>
                    <a:pt x="1144" y="144639"/>
                  </a:lnTo>
                  <a:lnTo>
                    <a:pt x="0" y="164159"/>
                  </a:lnTo>
                  <a:lnTo>
                    <a:pt x="648" y="181406"/>
                  </a:lnTo>
                  <a:lnTo>
                    <a:pt x="10412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3505200" y="4152900"/>
              <a:ext cx="198752" cy="622301"/>
            </a:xfrm>
            <a:custGeom>
              <a:avLst/>
              <a:gdLst/>
              <a:ahLst/>
              <a:cxnLst/>
              <a:rect l="0" t="0" r="0" b="0"/>
              <a:pathLst>
                <a:path w="198752" h="622301">
                  <a:moveTo>
                    <a:pt x="0" y="0"/>
                  </a:moveTo>
                  <a:lnTo>
                    <a:pt x="13484" y="13484"/>
                  </a:lnTo>
                  <a:lnTo>
                    <a:pt x="21689" y="20278"/>
                  </a:lnTo>
                  <a:lnTo>
                    <a:pt x="31392" y="27630"/>
                  </a:lnTo>
                  <a:lnTo>
                    <a:pt x="42095" y="35353"/>
                  </a:lnTo>
                  <a:lnTo>
                    <a:pt x="53463" y="44735"/>
                  </a:lnTo>
                  <a:lnTo>
                    <a:pt x="65275" y="55223"/>
                  </a:lnTo>
                  <a:lnTo>
                    <a:pt x="77383" y="66449"/>
                  </a:lnTo>
                  <a:lnTo>
                    <a:pt x="89689" y="80988"/>
                  </a:lnTo>
                  <a:lnTo>
                    <a:pt x="102125" y="97736"/>
                  </a:lnTo>
                  <a:lnTo>
                    <a:pt x="114650" y="115957"/>
                  </a:lnTo>
                  <a:lnTo>
                    <a:pt x="125822" y="135160"/>
                  </a:lnTo>
                  <a:lnTo>
                    <a:pt x="136092" y="155018"/>
                  </a:lnTo>
                  <a:lnTo>
                    <a:pt x="145762" y="175312"/>
                  </a:lnTo>
                  <a:lnTo>
                    <a:pt x="153618" y="193074"/>
                  </a:lnTo>
                  <a:lnTo>
                    <a:pt x="160268" y="209150"/>
                  </a:lnTo>
                  <a:lnTo>
                    <a:pt x="187820" y="278850"/>
                  </a:lnTo>
                  <a:lnTo>
                    <a:pt x="192947" y="300200"/>
                  </a:lnTo>
                  <a:lnTo>
                    <a:pt x="196364" y="322900"/>
                  </a:lnTo>
                  <a:lnTo>
                    <a:pt x="198643" y="346500"/>
                  </a:lnTo>
                  <a:lnTo>
                    <a:pt x="198751" y="369289"/>
                  </a:lnTo>
                  <a:lnTo>
                    <a:pt x="197411" y="391537"/>
                  </a:lnTo>
                  <a:lnTo>
                    <a:pt x="195107" y="413424"/>
                  </a:lnTo>
                  <a:lnTo>
                    <a:pt x="192160" y="435071"/>
                  </a:lnTo>
                  <a:lnTo>
                    <a:pt x="185123" y="477939"/>
                  </a:lnTo>
                  <a:lnTo>
                    <a:pt x="179859" y="496426"/>
                  </a:lnTo>
                  <a:lnTo>
                    <a:pt x="173528" y="512984"/>
                  </a:lnTo>
                  <a:lnTo>
                    <a:pt x="166485" y="528256"/>
                  </a:lnTo>
                  <a:lnTo>
                    <a:pt x="158968" y="541259"/>
                  </a:lnTo>
                  <a:lnTo>
                    <a:pt x="151134" y="552750"/>
                  </a:lnTo>
                  <a:lnTo>
                    <a:pt x="143089" y="563233"/>
                  </a:lnTo>
                  <a:lnTo>
                    <a:pt x="132081" y="573044"/>
                  </a:lnTo>
                  <a:lnTo>
                    <a:pt x="119098" y="582407"/>
                  </a:lnTo>
                  <a:lnTo>
                    <a:pt x="50800" y="622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3162300" y="4864100"/>
            <a:ext cx="1888803" cy="787401"/>
            <a:chOff x="3162300" y="4864100"/>
            <a:chExt cx="1888803" cy="787401"/>
          </a:xfrm>
        </p:grpSpPr>
        <p:sp>
          <p:nvSpPr>
            <p:cNvPr id="161" name="Freeform 160"/>
            <p:cNvSpPr/>
            <p:nvPr/>
          </p:nvSpPr>
          <p:spPr>
            <a:xfrm>
              <a:off x="3162300" y="4914900"/>
              <a:ext cx="63501" cy="457201"/>
            </a:xfrm>
            <a:custGeom>
              <a:avLst/>
              <a:gdLst/>
              <a:ahLst/>
              <a:cxnLst/>
              <a:rect l="0" t="0" r="0" b="0"/>
              <a:pathLst>
                <a:path w="63501" h="457201">
                  <a:moveTo>
                    <a:pt x="0" y="0"/>
                  </a:moveTo>
                  <a:lnTo>
                    <a:pt x="0" y="26968"/>
                  </a:lnTo>
                  <a:lnTo>
                    <a:pt x="1411" y="41967"/>
                  </a:lnTo>
                  <a:lnTo>
                    <a:pt x="3763" y="59022"/>
                  </a:lnTo>
                  <a:lnTo>
                    <a:pt x="6742" y="77448"/>
                  </a:lnTo>
                  <a:lnTo>
                    <a:pt x="8727" y="95376"/>
                  </a:lnTo>
                  <a:lnTo>
                    <a:pt x="10052" y="112973"/>
                  </a:lnTo>
                  <a:lnTo>
                    <a:pt x="10934" y="130349"/>
                  </a:lnTo>
                  <a:lnTo>
                    <a:pt x="12934" y="147577"/>
                  </a:lnTo>
                  <a:lnTo>
                    <a:pt x="15678" y="164707"/>
                  </a:lnTo>
                  <a:lnTo>
                    <a:pt x="18918" y="181771"/>
                  </a:lnTo>
                  <a:lnTo>
                    <a:pt x="22490" y="197380"/>
                  </a:lnTo>
                  <a:lnTo>
                    <a:pt x="26282" y="212020"/>
                  </a:lnTo>
                  <a:lnTo>
                    <a:pt x="30221" y="226013"/>
                  </a:lnTo>
                  <a:lnTo>
                    <a:pt x="34258" y="242397"/>
                  </a:lnTo>
                  <a:lnTo>
                    <a:pt x="42507" y="279417"/>
                  </a:lnTo>
                  <a:lnTo>
                    <a:pt x="45271" y="297756"/>
                  </a:lnTo>
                  <a:lnTo>
                    <a:pt x="47114" y="315626"/>
                  </a:lnTo>
                  <a:lnTo>
                    <a:pt x="48342" y="333184"/>
                  </a:lnTo>
                  <a:lnTo>
                    <a:pt x="50573" y="349122"/>
                  </a:lnTo>
                  <a:lnTo>
                    <a:pt x="53470" y="363982"/>
                  </a:lnTo>
                  <a:lnTo>
                    <a:pt x="56813" y="378121"/>
                  </a:lnTo>
                  <a:lnTo>
                    <a:pt x="59042" y="393191"/>
                  </a:lnTo>
                  <a:lnTo>
                    <a:pt x="60528" y="408883"/>
                  </a:lnTo>
                  <a:lnTo>
                    <a:pt x="63500" y="457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454400" y="4864100"/>
              <a:ext cx="150997" cy="266701"/>
            </a:xfrm>
            <a:custGeom>
              <a:avLst/>
              <a:gdLst/>
              <a:ahLst/>
              <a:cxnLst/>
              <a:rect l="0" t="0" r="0" b="0"/>
              <a:pathLst>
                <a:path w="150997" h="266701">
                  <a:moveTo>
                    <a:pt x="12700" y="0"/>
                  </a:moveTo>
                  <a:lnTo>
                    <a:pt x="26184" y="20225"/>
                  </a:lnTo>
                  <a:lnTo>
                    <a:pt x="32978" y="29005"/>
                  </a:lnTo>
                  <a:lnTo>
                    <a:pt x="40330" y="37681"/>
                  </a:lnTo>
                  <a:lnTo>
                    <a:pt x="48053" y="46287"/>
                  </a:lnTo>
                  <a:lnTo>
                    <a:pt x="64160" y="63375"/>
                  </a:lnTo>
                  <a:lnTo>
                    <a:pt x="114357" y="114289"/>
                  </a:lnTo>
                  <a:lnTo>
                    <a:pt x="148178" y="148164"/>
                  </a:lnTo>
                  <a:lnTo>
                    <a:pt x="150996" y="156631"/>
                  </a:lnTo>
                  <a:lnTo>
                    <a:pt x="150053" y="165098"/>
                  </a:lnTo>
                  <a:lnTo>
                    <a:pt x="146602" y="173566"/>
                  </a:lnTo>
                  <a:lnTo>
                    <a:pt x="140068" y="180621"/>
                  </a:lnTo>
                  <a:lnTo>
                    <a:pt x="131478" y="186736"/>
                  </a:lnTo>
                  <a:lnTo>
                    <a:pt x="121518" y="192224"/>
                  </a:lnTo>
                  <a:lnTo>
                    <a:pt x="110645" y="197294"/>
                  </a:lnTo>
                  <a:lnTo>
                    <a:pt x="99164" y="202084"/>
                  </a:lnTo>
                  <a:lnTo>
                    <a:pt x="87276" y="206689"/>
                  </a:lnTo>
                  <a:lnTo>
                    <a:pt x="62778" y="215569"/>
                  </a:lnTo>
                  <a:lnTo>
                    <a:pt x="50319" y="219912"/>
                  </a:lnTo>
                  <a:lnTo>
                    <a:pt x="39190" y="225630"/>
                  </a:lnTo>
                  <a:lnTo>
                    <a:pt x="28949" y="232265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403600" y="5219700"/>
              <a:ext cx="279401" cy="25401"/>
            </a:xfrm>
            <a:custGeom>
              <a:avLst/>
              <a:gdLst/>
              <a:ahLst/>
              <a:cxnLst/>
              <a:rect l="0" t="0" r="0" b="0"/>
              <a:pathLst>
                <a:path w="279401" h="25401">
                  <a:moveTo>
                    <a:pt x="0" y="0"/>
                  </a:moveTo>
                  <a:lnTo>
                    <a:pt x="26968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2"/>
                  </a:lnTo>
                  <a:lnTo>
                    <a:pt x="79331" y="8728"/>
                  </a:lnTo>
                  <a:lnTo>
                    <a:pt x="96632" y="10052"/>
                  </a:lnTo>
                  <a:lnTo>
                    <a:pt x="115221" y="10934"/>
                  </a:lnTo>
                  <a:lnTo>
                    <a:pt x="133258" y="12934"/>
                  </a:lnTo>
                  <a:lnTo>
                    <a:pt x="150928" y="15678"/>
                  </a:lnTo>
                  <a:lnTo>
                    <a:pt x="168352" y="18919"/>
                  </a:lnTo>
                  <a:lnTo>
                    <a:pt x="185612" y="21079"/>
                  </a:lnTo>
                  <a:lnTo>
                    <a:pt x="202763" y="22519"/>
                  </a:lnTo>
                  <a:lnTo>
                    <a:pt x="2794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850662" y="5021559"/>
              <a:ext cx="276526" cy="452893"/>
            </a:xfrm>
            <a:custGeom>
              <a:avLst/>
              <a:gdLst/>
              <a:ahLst/>
              <a:cxnLst/>
              <a:rect l="0" t="0" r="0" b="0"/>
              <a:pathLst>
                <a:path w="276526" h="452893">
                  <a:moveTo>
                    <a:pt x="86338" y="33041"/>
                  </a:moveTo>
                  <a:lnTo>
                    <a:pt x="50984" y="68394"/>
                  </a:lnTo>
                  <a:lnTo>
                    <a:pt x="44424" y="77776"/>
                  </a:lnTo>
                  <a:lnTo>
                    <a:pt x="38640" y="88264"/>
                  </a:lnTo>
                  <a:lnTo>
                    <a:pt x="33373" y="99490"/>
                  </a:lnTo>
                  <a:lnTo>
                    <a:pt x="28450" y="111207"/>
                  </a:lnTo>
                  <a:lnTo>
                    <a:pt x="23757" y="123251"/>
                  </a:lnTo>
                  <a:lnTo>
                    <a:pt x="19217" y="135514"/>
                  </a:lnTo>
                  <a:lnTo>
                    <a:pt x="14779" y="149334"/>
                  </a:lnTo>
                  <a:lnTo>
                    <a:pt x="10410" y="164192"/>
                  </a:lnTo>
                  <a:lnTo>
                    <a:pt x="6086" y="179741"/>
                  </a:lnTo>
                  <a:lnTo>
                    <a:pt x="3203" y="195752"/>
                  </a:lnTo>
                  <a:lnTo>
                    <a:pt x="1281" y="212070"/>
                  </a:lnTo>
                  <a:lnTo>
                    <a:pt x="0" y="228594"/>
                  </a:lnTo>
                  <a:lnTo>
                    <a:pt x="557" y="245254"/>
                  </a:lnTo>
                  <a:lnTo>
                    <a:pt x="2339" y="262005"/>
                  </a:lnTo>
                  <a:lnTo>
                    <a:pt x="4939" y="278817"/>
                  </a:lnTo>
                  <a:lnTo>
                    <a:pt x="9494" y="295669"/>
                  </a:lnTo>
                  <a:lnTo>
                    <a:pt x="15353" y="312548"/>
                  </a:lnTo>
                  <a:lnTo>
                    <a:pt x="22081" y="329446"/>
                  </a:lnTo>
                  <a:lnTo>
                    <a:pt x="29389" y="346355"/>
                  </a:lnTo>
                  <a:lnTo>
                    <a:pt x="45034" y="380195"/>
                  </a:lnTo>
                  <a:lnTo>
                    <a:pt x="54569" y="394299"/>
                  </a:lnTo>
                  <a:lnTo>
                    <a:pt x="65159" y="406524"/>
                  </a:lnTo>
                  <a:lnTo>
                    <a:pt x="76451" y="417496"/>
                  </a:lnTo>
                  <a:lnTo>
                    <a:pt x="88213" y="427633"/>
                  </a:lnTo>
                  <a:lnTo>
                    <a:pt x="100288" y="437213"/>
                  </a:lnTo>
                  <a:lnTo>
                    <a:pt x="112571" y="446422"/>
                  </a:lnTo>
                  <a:lnTo>
                    <a:pt x="127816" y="451151"/>
                  </a:lnTo>
                  <a:lnTo>
                    <a:pt x="145034" y="452892"/>
                  </a:lnTo>
                  <a:lnTo>
                    <a:pt x="163568" y="452641"/>
                  </a:lnTo>
                  <a:lnTo>
                    <a:pt x="180158" y="448241"/>
                  </a:lnTo>
                  <a:lnTo>
                    <a:pt x="195451" y="441074"/>
                  </a:lnTo>
                  <a:lnTo>
                    <a:pt x="209880" y="432063"/>
                  </a:lnTo>
                  <a:lnTo>
                    <a:pt x="222321" y="421822"/>
                  </a:lnTo>
                  <a:lnTo>
                    <a:pt x="233438" y="410762"/>
                  </a:lnTo>
                  <a:lnTo>
                    <a:pt x="243671" y="399155"/>
                  </a:lnTo>
                  <a:lnTo>
                    <a:pt x="251905" y="385772"/>
                  </a:lnTo>
                  <a:lnTo>
                    <a:pt x="258804" y="371206"/>
                  </a:lnTo>
                  <a:lnTo>
                    <a:pt x="264815" y="355851"/>
                  </a:lnTo>
                  <a:lnTo>
                    <a:pt x="268822" y="338558"/>
                  </a:lnTo>
                  <a:lnTo>
                    <a:pt x="271494" y="319975"/>
                  </a:lnTo>
                  <a:lnTo>
                    <a:pt x="273275" y="300530"/>
                  </a:lnTo>
                  <a:lnTo>
                    <a:pt x="274463" y="281922"/>
                  </a:lnTo>
                  <a:lnTo>
                    <a:pt x="275782" y="246195"/>
                  </a:lnTo>
                  <a:lnTo>
                    <a:pt x="276525" y="187606"/>
                  </a:lnTo>
                  <a:lnTo>
                    <a:pt x="273807" y="168540"/>
                  </a:lnTo>
                  <a:lnTo>
                    <a:pt x="269172" y="150185"/>
                  </a:lnTo>
                  <a:lnTo>
                    <a:pt x="263261" y="132303"/>
                  </a:lnTo>
                  <a:lnTo>
                    <a:pt x="256498" y="114738"/>
                  </a:lnTo>
                  <a:lnTo>
                    <a:pt x="249166" y="97383"/>
                  </a:lnTo>
                  <a:lnTo>
                    <a:pt x="241457" y="80169"/>
                  </a:lnTo>
                  <a:lnTo>
                    <a:pt x="232084" y="65871"/>
                  </a:lnTo>
                  <a:lnTo>
                    <a:pt x="221602" y="53516"/>
                  </a:lnTo>
                  <a:lnTo>
                    <a:pt x="210380" y="42457"/>
                  </a:lnTo>
                  <a:lnTo>
                    <a:pt x="198666" y="32263"/>
                  </a:lnTo>
                  <a:lnTo>
                    <a:pt x="186623" y="22644"/>
                  </a:lnTo>
                  <a:lnTo>
                    <a:pt x="174361" y="13410"/>
                  </a:lnTo>
                  <a:lnTo>
                    <a:pt x="160542" y="7253"/>
                  </a:lnTo>
                  <a:lnTo>
                    <a:pt x="145685" y="3149"/>
                  </a:lnTo>
                  <a:lnTo>
                    <a:pt x="130136" y="413"/>
                  </a:lnTo>
                  <a:lnTo>
                    <a:pt x="115536" y="0"/>
                  </a:lnTo>
                  <a:lnTo>
                    <a:pt x="101570" y="1136"/>
                  </a:lnTo>
                  <a:lnTo>
                    <a:pt x="60938" y="76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445000" y="5156200"/>
              <a:ext cx="63501" cy="330201"/>
            </a:xfrm>
            <a:custGeom>
              <a:avLst/>
              <a:gdLst/>
              <a:ahLst/>
              <a:cxnLst/>
              <a:rect l="0" t="0" r="0" b="0"/>
              <a:pathLst>
                <a:path w="63501" h="330201">
                  <a:moveTo>
                    <a:pt x="0" y="0"/>
                  </a:moveTo>
                  <a:lnTo>
                    <a:pt x="6742" y="20225"/>
                  </a:lnTo>
                  <a:lnTo>
                    <a:pt x="8728" y="33239"/>
                  </a:lnTo>
                  <a:lnTo>
                    <a:pt x="10052" y="48970"/>
                  </a:lnTo>
                  <a:lnTo>
                    <a:pt x="10934" y="66513"/>
                  </a:lnTo>
                  <a:lnTo>
                    <a:pt x="11915" y="101058"/>
                  </a:lnTo>
                  <a:lnTo>
                    <a:pt x="12177" y="118172"/>
                  </a:lnTo>
                  <a:lnTo>
                    <a:pt x="13762" y="135225"/>
                  </a:lnTo>
                  <a:lnTo>
                    <a:pt x="16230" y="152239"/>
                  </a:lnTo>
                  <a:lnTo>
                    <a:pt x="19287" y="169226"/>
                  </a:lnTo>
                  <a:lnTo>
                    <a:pt x="22735" y="186195"/>
                  </a:lnTo>
                  <a:lnTo>
                    <a:pt x="30330" y="220101"/>
                  </a:lnTo>
                  <a:lnTo>
                    <a:pt x="34331" y="235634"/>
                  </a:lnTo>
                  <a:lnTo>
                    <a:pt x="38410" y="250222"/>
                  </a:lnTo>
                  <a:lnTo>
                    <a:pt x="46704" y="277721"/>
                  </a:lnTo>
                  <a:lnTo>
                    <a:pt x="6350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368800" y="53340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577383" y="5334000"/>
              <a:ext cx="108918" cy="150834"/>
            </a:xfrm>
            <a:custGeom>
              <a:avLst/>
              <a:gdLst/>
              <a:ahLst/>
              <a:cxnLst/>
              <a:rect l="0" t="0" r="0" b="0"/>
              <a:pathLst>
                <a:path w="108918" h="150834">
                  <a:moveTo>
                    <a:pt x="7317" y="0"/>
                  </a:moveTo>
                  <a:lnTo>
                    <a:pt x="7317" y="142525"/>
                  </a:lnTo>
                  <a:lnTo>
                    <a:pt x="5905" y="150050"/>
                  </a:lnTo>
                  <a:lnTo>
                    <a:pt x="3554" y="150833"/>
                  </a:lnTo>
                  <a:lnTo>
                    <a:pt x="574" y="147122"/>
                  </a:lnTo>
                  <a:lnTo>
                    <a:pt x="0" y="139003"/>
                  </a:lnTo>
                  <a:lnTo>
                    <a:pt x="1027" y="127947"/>
                  </a:lnTo>
                  <a:lnTo>
                    <a:pt x="3124" y="114931"/>
                  </a:lnTo>
                  <a:lnTo>
                    <a:pt x="5932" y="100609"/>
                  </a:lnTo>
                  <a:lnTo>
                    <a:pt x="12816" y="69644"/>
                  </a:lnTo>
                  <a:lnTo>
                    <a:pt x="18039" y="56307"/>
                  </a:lnTo>
                  <a:lnTo>
                    <a:pt x="24342" y="44594"/>
                  </a:lnTo>
                  <a:lnTo>
                    <a:pt x="31367" y="33962"/>
                  </a:lnTo>
                  <a:lnTo>
                    <a:pt x="40283" y="25463"/>
                  </a:lnTo>
                  <a:lnTo>
                    <a:pt x="50461" y="18387"/>
                  </a:lnTo>
                  <a:lnTo>
                    <a:pt x="108917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717083" y="5359400"/>
              <a:ext cx="334020" cy="292101"/>
            </a:xfrm>
            <a:custGeom>
              <a:avLst/>
              <a:gdLst/>
              <a:ahLst/>
              <a:cxnLst/>
              <a:rect l="0" t="0" r="0" b="0"/>
              <a:pathLst>
                <a:path w="334020" h="292101">
                  <a:moveTo>
                    <a:pt x="7317" y="0"/>
                  </a:moveTo>
                  <a:lnTo>
                    <a:pt x="7317" y="26968"/>
                  </a:lnTo>
                  <a:lnTo>
                    <a:pt x="5905" y="39145"/>
                  </a:lnTo>
                  <a:lnTo>
                    <a:pt x="3554" y="51496"/>
                  </a:lnTo>
                  <a:lnTo>
                    <a:pt x="574" y="63964"/>
                  </a:lnTo>
                  <a:lnTo>
                    <a:pt x="0" y="79331"/>
                  </a:lnTo>
                  <a:lnTo>
                    <a:pt x="1027" y="96632"/>
                  </a:lnTo>
                  <a:lnTo>
                    <a:pt x="3124" y="115221"/>
                  </a:lnTo>
                  <a:lnTo>
                    <a:pt x="8755" y="129025"/>
                  </a:lnTo>
                  <a:lnTo>
                    <a:pt x="16742" y="139639"/>
                  </a:lnTo>
                  <a:lnTo>
                    <a:pt x="26300" y="148126"/>
                  </a:lnTo>
                  <a:lnTo>
                    <a:pt x="36905" y="152372"/>
                  </a:lnTo>
                  <a:lnTo>
                    <a:pt x="48209" y="153793"/>
                  </a:lnTo>
                  <a:lnTo>
                    <a:pt x="59978" y="153328"/>
                  </a:lnTo>
                  <a:lnTo>
                    <a:pt x="70646" y="150197"/>
                  </a:lnTo>
                  <a:lnTo>
                    <a:pt x="80581" y="145286"/>
                  </a:lnTo>
                  <a:lnTo>
                    <a:pt x="90026" y="139191"/>
                  </a:lnTo>
                  <a:lnTo>
                    <a:pt x="99145" y="132305"/>
                  </a:lnTo>
                  <a:lnTo>
                    <a:pt x="108047" y="124892"/>
                  </a:lnTo>
                  <a:lnTo>
                    <a:pt x="116803" y="117128"/>
                  </a:lnTo>
                  <a:lnTo>
                    <a:pt x="124052" y="116185"/>
                  </a:lnTo>
                  <a:lnTo>
                    <a:pt x="130296" y="119790"/>
                  </a:lnTo>
                  <a:lnTo>
                    <a:pt x="135870" y="126426"/>
                  </a:lnTo>
                  <a:lnTo>
                    <a:pt x="140996" y="135084"/>
                  </a:lnTo>
                  <a:lnTo>
                    <a:pt x="145825" y="145089"/>
                  </a:lnTo>
                  <a:lnTo>
                    <a:pt x="150455" y="155993"/>
                  </a:lnTo>
                  <a:lnTo>
                    <a:pt x="156365" y="167495"/>
                  </a:lnTo>
                  <a:lnTo>
                    <a:pt x="163126" y="179397"/>
                  </a:lnTo>
                  <a:lnTo>
                    <a:pt x="170457" y="191564"/>
                  </a:lnTo>
                  <a:lnTo>
                    <a:pt x="178165" y="202498"/>
                  </a:lnTo>
                  <a:lnTo>
                    <a:pt x="186127" y="212610"/>
                  </a:lnTo>
                  <a:lnTo>
                    <a:pt x="194257" y="222173"/>
                  </a:lnTo>
                  <a:lnTo>
                    <a:pt x="205321" y="228548"/>
                  </a:lnTo>
                  <a:lnTo>
                    <a:pt x="218342" y="232799"/>
                  </a:lnTo>
                  <a:lnTo>
                    <a:pt x="232667" y="235632"/>
                  </a:lnTo>
                  <a:lnTo>
                    <a:pt x="246450" y="236110"/>
                  </a:lnTo>
                  <a:lnTo>
                    <a:pt x="259872" y="235018"/>
                  </a:lnTo>
                  <a:lnTo>
                    <a:pt x="273053" y="232878"/>
                  </a:lnTo>
                  <a:lnTo>
                    <a:pt x="284664" y="227219"/>
                  </a:lnTo>
                  <a:lnTo>
                    <a:pt x="295226" y="219212"/>
                  </a:lnTo>
                  <a:lnTo>
                    <a:pt x="305089" y="209641"/>
                  </a:lnTo>
                  <a:lnTo>
                    <a:pt x="313076" y="199027"/>
                  </a:lnTo>
                  <a:lnTo>
                    <a:pt x="319812" y="187718"/>
                  </a:lnTo>
                  <a:lnTo>
                    <a:pt x="325713" y="175945"/>
                  </a:lnTo>
                  <a:lnTo>
                    <a:pt x="329648" y="162452"/>
                  </a:lnTo>
                  <a:lnTo>
                    <a:pt x="332271" y="147812"/>
                  </a:lnTo>
                  <a:lnTo>
                    <a:pt x="334019" y="132408"/>
                  </a:lnTo>
                  <a:lnTo>
                    <a:pt x="332363" y="117905"/>
                  </a:lnTo>
                  <a:lnTo>
                    <a:pt x="328436" y="104003"/>
                  </a:lnTo>
                  <a:lnTo>
                    <a:pt x="322996" y="90502"/>
                  </a:lnTo>
                  <a:lnTo>
                    <a:pt x="315136" y="82912"/>
                  </a:lnTo>
                  <a:lnTo>
                    <a:pt x="305663" y="79264"/>
                  </a:lnTo>
                  <a:lnTo>
                    <a:pt x="295114" y="78242"/>
                  </a:lnTo>
                  <a:lnTo>
                    <a:pt x="286670" y="81795"/>
                  </a:lnTo>
                  <a:lnTo>
                    <a:pt x="279630" y="88396"/>
                  </a:lnTo>
                  <a:lnTo>
                    <a:pt x="273526" y="97031"/>
                  </a:lnTo>
                  <a:lnTo>
                    <a:pt x="269456" y="108431"/>
                  </a:lnTo>
                  <a:lnTo>
                    <a:pt x="266743" y="121676"/>
                  </a:lnTo>
                  <a:lnTo>
                    <a:pt x="264934" y="136150"/>
                  </a:lnTo>
                  <a:lnTo>
                    <a:pt x="265140" y="151445"/>
                  </a:lnTo>
                  <a:lnTo>
                    <a:pt x="266687" y="167285"/>
                  </a:lnTo>
                  <a:lnTo>
                    <a:pt x="269130" y="183490"/>
                  </a:lnTo>
                  <a:lnTo>
                    <a:pt x="272170" y="199938"/>
                  </a:lnTo>
                  <a:lnTo>
                    <a:pt x="275608" y="216547"/>
                  </a:lnTo>
                  <a:lnTo>
                    <a:pt x="299417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Freeform 169"/>
          <p:cNvSpPr/>
          <p:nvPr/>
        </p:nvSpPr>
        <p:spPr>
          <a:xfrm>
            <a:off x="7340600" y="2463800"/>
            <a:ext cx="62021" cy="47091"/>
          </a:xfrm>
          <a:custGeom>
            <a:avLst/>
            <a:gdLst/>
            <a:ahLst/>
            <a:cxnLst/>
            <a:rect l="0" t="0" r="0" b="0"/>
            <a:pathLst>
              <a:path w="62021" h="47091">
                <a:moveTo>
                  <a:pt x="0" y="0"/>
                </a:moveTo>
                <a:lnTo>
                  <a:pt x="6741" y="20225"/>
                </a:lnTo>
                <a:lnTo>
                  <a:pt x="12961" y="24772"/>
                </a:lnTo>
                <a:lnTo>
                  <a:pt x="21341" y="26392"/>
                </a:lnTo>
                <a:lnTo>
                  <a:pt x="31160" y="26061"/>
                </a:lnTo>
                <a:lnTo>
                  <a:pt x="36296" y="21607"/>
                </a:lnTo>
                <a:lnTo>
                  <a:pt x="38308" y="14405"/>
                </a:lnTo>
                <a:lnTo>
                  <a:pt x="38239" y="5370"/>
                </a:lnTo>
                <a:lnTo>
                  <a:pt x="36781" y="3580"/>
                </a:lnTo>
                <a:lnTo>
                  <a:pt x="34398" y="6620"/>
                </a:lnTo>
                <a:lnTo>
                  <a:pt x="31398" y="12880"/>
                </a:lnTo>
                <a:lnTo>
                  <a:pt x="32221" y="19875"/>
                </a:lnTo>
                <a:lnTo>
                  <a:pt x="35591" y="27361"/>
                </a:lnTo>
                <a:lnTo>
                  <a:pt x="40661" y="35174"/>
                </a:lnTo>
                <a:lnTo>
                  <a:pt x="46863" y="36149"/>
                </a:lnTo>
                <a:lnTo>
                  <a:pt x="53819" y="32566"/>
                </a:lnTo>
                <a:lnTo>
                  <a:pt x="61279" y="25944"/>
                </a:lnTo>
                <a:lnTo>
                  <a:pt x="62020" y="22940"/>
                </a:lnTo>
                <a:lnTo>
                  <a:pt x="58280" y="22349"/>
                </a:lnTo>
                <a:lnTo>
                  <a:pt x="51553" y="23366"/>
                </a:lnTo>
                <a:lnTo>
                  <a:pt x="42835" y="26866"/>
                </a:lnTo>
                <a:lnTo>
                  <a:pt x="32790" y="32022"/>
                </a:lnTo>
                <a:lnTo>
                  <a:pt x="21859" y="38281"/>
                </a:lnTo>
                <a:lnTo>
                  <a:pt x="20218" y="42454"/>
                </a:lnTo>
                <a:lnTo>
                  <a:pt x="24767" y="45236"/>
                </a:lnTo>
                <a:lnTo>
                  <a:pt x="33445" y="47090"/>
                </a:lnTo>
                <a:lnTo>
                  <a:pt x="42052" y="45504"/>
                </a:lnTo>
                <a:lnTo>
                  <a:pt x="50612" y="41625"/>
                </a:lnTo>
                <a:lnTo>
                  <a:pt x="59141" y="36216"/>
                </a:lnTo>
                <a:lnTo>
                  <a:pt x="62005" y="29789"/>
                </a:lnTo>
                <a:lnTo>
                  <a:pt x="61092" y="22681"/>
                </a:lnTo>
                <a:lnTo>
                  <a:pt x="5080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Group 177"/>
          <p:cNvGrpSpPr/>
          <p:nvPr/>
        </p:nvGrpSpPr>
        <p:grpSpPr>
          <a:xfrm>
            <a:off x="5005566" y="584200"/>
            <a:ext cx="4265435" cy="1968501"/>
            <a:chOff x="5005566" y="584200"/>
            <a:chExt cx="4265435" cy="1968501"/>
          </a:xfrm>
        </p:grpSpPr>
        <p:sp>
          <p:nvSpPr>
            <p:cNvPr id="171" name="Freeform 170"/>
            <p:cNvSpPr/>
            <p:nvPr/>
          </p:nvSpPr>
          <p:spPr>
            <a:xfrm>
              <a:off x="5005566" y="584200"/>
              <a:ext cx="4265435" cy="1968501"/>
            </a:xfrm>
            <a:custGeom>
              <a:avLst/>
              <a:gdLst/>
              <a:ahLst/>
              <a:cxnLst/>
              <a:rect l="0" t="0" r="0" b="0"/>
              <a:pathLst>
                <a:path w="4265435" h="1968501">
                  <a:moveTo>
                    <a:pt x="4265434" y="1968500"/>
                  </a:moveTo>
                  <a:lnTo>
                    <a:pt x="4230081" y="1933146"/>
                  </a:lnTo>
                  <a:lnTo>
                    <a:pt x="4206447" y="1920802"/>
                  </a:lnTo>
                  <a:lnTo>
                    <a:pt x="4152025" y="1901379"/>
                  </a:lnTo>
                  <a:lnTo>
                    <a:pt x="4027689" y="1884103"/>
                  </a:lnTo>
                  <a:lnTo>
                    <a:pt x="3903758" y="1879995"/>
                  </a:lnTo>
                  <a:lnTo>
                    <a:pt x="3637105" y="1879604"/>
                  </a:lnTo>
                  <a:lnTo>
                    <a:pt x="3523008" y="1890534"/>
                  </a:lnTo>
                  <a:lnTo>
                    <a:pt x="3401067" y="1892067"/>
                  </a:lnTo>
                  <a:lnTo>
                    <a:pt x="3282049" y="1900997"/>
                  </a:lnTo>
                  <a:lnTo>
                    <a:pt x="3155804" y="1904472"/>
                  </a:lnTo>
                  <a:lnTo>
                    <a:pt x="2894271" y="1904995"/>
                  </a:lnTo>
                  <a:lnTo>
                    <a:pt x="2765407" y="1916522"/>
                  </a:lnTo>
                  <a:lnTo>
                    <a:pt x="2639929" y="1917596"/>
                  </a:lnTo>
                  <a:lnTo>
                    <a:pt x="2527602" y="1917686"/>
                  </a:lnTo>
                  <a:lnTo>
                    <a:pt x="2375864" y="1906764"/>
                  </a:lnTo>
                  <a:lnTo>
                    <a:pt x="2246541" y="1896375"/>
                  </a:lnTo>
                  <a:lnTo>
                    <a:pt x="2141269" y="1893104"/>
                  </a:lnTo>
                  <a:lnTo>
                    <a:pt x="891472" y="1892300"/>
                  </a:lnTo>
                  <a:lnTo>
                    <a:pt x="775402" y="1903234"/>
                  </a:lnTo>
                  <a:lnTo>
                    <a:pt x="650012" y="1904844"/>
                  </a:lnTo>
                  <a:lnTo>
                    <a:pt x="522242" y="1906402"/>
                  </a:lnTo>
                  <a:lnTo>
                    <a:pt x="463783" y="1912314"/>
                  </a:lnTo>
                  <a:lnTo>
                    <a:pt x="388983" y="1910625"/>
                  </a:lnTo>
                  <a:lnTo>
                    <a:pt x="261271" y="1917286"/>
                  </a:lnTo>
                  <a:lnTo>
                    <a:pt x="176109" y="1921408"/>
                  </a:lnTo>
                  <a:lnTo>
                    <a:pt x="68439" y="1940808"/>
                  </a:lnTo>
                  <a:lnTo>
                    <a:pt x="56326" y="1937338"/>
                  </a:lnTo>
                  <a:lnTo>
                    <a:pt x="46840" y="1930792"/>
                  </a:lnTo>
                  <a:lnTo>
                    <a:pt x="39104" y="1922195"/>
                  </a:lnTo>
                  <a:lnTo>
                    <a:pt x="35358" y="1910818"/>
                  </a:lnTo>
                  <a:lnTo>
                    <a:pt x="35723" y="1852004"/>
                  </a:lnTo>
                  <a:lnTo>
                    <a:pt x="37473" y="1820768"/>
                  </a:lnTo>
                  <a:lnTo>
                    <a:pt x="44981" y="1776561"/>
                  </a:lnTo>
                  <a:lnTo>
                    <a:pt x="49244" y="1721442"/>
                  </a:lnTo>
                  <a:lnTo>
                    <a:pt x="57406" y="1668736"/>
                  </a:lnTo>
                  <a:lnTo>
                    <a:pt x="61862" y="1617371"/>
                  </a:lnTo>
                  <a:lnTo>
                    <a:pt x="70081" y="1564992"/>
                  </a:lnTo>
                  <a:lnTo>
                    <a:pt x="73144" y="1505415"/>
                  </a:lnTo>
                  <a:lnTo>
                    <a:pt x="73860" y="1463999"/>
                  </a:lnTo>
                  <a:lnTo>
                    <a:pt x="77942" y="1422073"/>
                  </a:lnTo>
                  <a:lnTo>
                    <a:pt x="83048" y="1379921"/>
                  </a:lnTo>
                  <a:lnTo>
                    <a:pt x="85318" y="1337668"/>
                  </a:lnTo>
                  <a:lnTo>
                    <a:pt x="86327" y="1295371"/>
                  </a:lnTo>
                  <a:lnTo>
                    <a:pt x="85364" y="1255876"/>
                  </a:lnTo>
                  <a:lnTo>
                    <a:pt x="78299" y="1207018"/>
                  </a:lnTo>
                  <a:lnTo>
                    <a:pt x="75579" y="1147700"/>
                  </a:lnTo>
                  <a:lnTo>
                    <a:pt x="74943" y="1101344"/>
                  </a:lnTo>
                  <a:lnTo>
                    <a:pt x="70897" y="1056282"/>
                  </a:lnTo>
                  <a:lnTo>
                    <a:pt x="65806" y="1012736"/>
                  </a:lnTo>
                  <a:lnTo>
                    <a:pt x="63543" y="969864"/>
                  </a:lnTo>
                  <a:lnTo>
                    <a:pt x="62538" y="927291"/>
                  </a:lnTo>
                  <a:lnTo>
                    <a:pt x="58209" y="871182"/>
                  </a:lnTo>
                  <a:lnTo>
                    <a:pt x="47989" y="823983"/>
                  </a:lnTo>
                  <a:lnTo>
                    <a:pt x="36024" y="770487"/>
                  </a:lnTo>
                  <a:lnTo>
                    <a:pt x="19339" y="689201"/>
                  </a:lnTo>
                  <a:lnTo>
                    <a:pt x="13424" y="633028"/>
                  </a:lnTo>
                  <a:lnTo>
                    <a:pt x="11671" y="573895"/>
                  </a:lnTo>
                  <a:lnTo>
                    <a:pt x="10953" y="404104"/>
                  </a:lnTo>
                  <a:lnTo>
                    <a:pt x="4197" y="351940"/>
                  </a:lnTo>
                  <a:lnTo>
                    <a:pt x="0" y="300736"/>
                  </a:lnTo>
                  <a:lnTo>
                    <a:pt x="5499" y="249817"/>
                  </a:lnTo>
                  <a:lnTo>
                    <a:pt x="9323" y="198981"/>
                  </a:lnTo>
                  <a:lnTo>
                    <a:pt x="19343" y="139964"/>
                  </a:lnTo>
                  <a:lnTo>
                    <a:pt x="26549" y="79178"/>
                  </a:lnTo>
                  <a:lnTo>
                    <a:pt x="29811" y="65485"/>
                  </a:lnTo>
                  <a:lnTo>
                    <a:pt x="40960" y="42745"/>
                  </a:lnTo>
                  <a:lnTo>
                    <a:pt x="47885" y="32730"/>
                  </a:lnTo>
                  <a:lnTo>
                    <a:pt x="58145" y="26053"/>
                  </a:lnTo>
                  <a:lnTo>
                    <a:pt x="84598" y="18634"/>
                  </a:lnTo>
                  <a:lnTo>
                    <a:pt x="115170" y="19100"/>
                  </a:lnTo>
                  <a:lnTo>
                    <a:pt x="231221" y="25031"/>
                  </a:lnTo>
                  <a:lnTo>
                    <a:pt x="363955" y="26789"/>
                  </a:lnTo>
                  <a:lnTo>
                    <a:pt x="482166" y="36331"/>
                  </a:lnTo>
                  <a:lnTo>
                    <a:pt x="597957" y="34104"/>
                  </a:lnTo>
                  <a:lnTo>
                    <a:pt x="722505" y="26546"/>
                  </a:lnTo>
                  <a:lnTo>
                    <a:pt x="879851" y="25467"/>
                  </a:lnTo>
                  <a:lnTo>
                    <a:pt x="1030776" y="25403"/>
                  </a:lnTo>
                  <a:lnTo>
                    <a:pt x="1138098" y="15348"/>
                  </a:lnTo>
                  <a:lnTo>
                    <a:pt x="1248956" y="13223"/>
                  </a:lnTo>
                  <a:lnTo>
                    <a:pt x="1600906" y="12701"/>
                  </a:lnTo>
                  <a:lnTo>
                    <a:pt x="1717257" y="2648"/>
                  </a:lnTo>
                  <a:lnTo>
                    <a:pt x="1843488" y="154"/>
                  </a:lnTo>
                  <a:lnTo>
                    <a:pt x="2580102" y="0"/>
                  </a:lnTo>
                  <a:lnTo>
                    <a:pt x="2702352" y="10934"/>
                  </a:lnTo>
                  <a:lnTo>
                    <a:pt x="2820294" y="12545"/>
                  </a:lnTo>
                  <a:lnTo>
                    <a:pt x="2945357" y="24609"/>
                  </a:lnTo>
                  <a:lnTo>
                    <a:pt x="3057586" y="25330"/>
                  </a:lnTo>
                  <a:lnTo>
                    <a:pt x="3408414" y="25399"/>
                  </a:lnTo>
                  <a:lnTo>
                    <a:pt x="3533592" y="36334"/>
                  </a:lnTo>
                  <a:lnTo>
                    <a:pt x="3652697" y="37867"/>
                  </a:lnTo>
                  <a:lnTo>
                    <a:pt x="3782558" y="34316"/>
                  </a:lnTo>
                  <a:lnTo>
                    <a:pt x="3899757" y="26182"/>
                  </a:lnTo>
                  <a:lnTo>
                    <a:pt x="4010549" y="21705"/>
                  </a:lnTo>
                  <a:lnTo>
                    <a:pt x="4078992" y="14478"/>
                  </a:lnTo>
                  <a:lnTo>
                    <a:pt x="4123173" y="19969"/>
                  </a:lnTo>
                  <a:lnTo>
                    <a:pt x="4133904" y="27423"/>
                  </a:lnTo>
                  <a:lnTo>
                    <a:pt x="4142470" y="38038"/>
                  </a:lnTo>
                  <a:lnTo>
                    <a:pt x="4149591" y="50758"/>
                  </a:lnTo>
                  <a:lnTo>
                    <a:pt x="4157504" y="79944"/>
                  </a:lnTo>
                  <a:lnTo>
                    <a:pt x="4169325" y="137931"/>
                  </a:lnTo>
                  <a:lnTo>
                    <a:pt x="4174397" y="184017"/>
                  </a:lnTo>
                  <a:lnTo>
                    <a:pt x="4169159" y="226679"/>
                  </a:lnTo>
                  <a:lnTo>
                    <a:pt x="4146624" y="329050"/>
                  </a:lnTo>
                  <a:lnTo>
                    <a:pt x="4138311" y="373433"/>
                  </a:lnTo>
                  <a:lnTo>
                    <a:pt x="4121476" y="470913"/>
                  </a:lnTo>
                  <a:lnTo>
                    <a:pt x="4116786" y="521150"/>
                  </a:lnTo>
                  <a:lnTo>
                    <a:pt x="4113290" y="568878"/>
                  </a:lnTo>
                  <a:lnTo>
                    <a:pt x="4104800" y="630303"/>
                  </a:lnTo>
                  <a:lnTo>
                    <a:pt x="4102319" y="676657"/>
                  </a:lnTo>
                  <a:lnTo>
                    <a:pt x="4101216" y="729243"/>
                  </a:lnTo>
                  <a:lnTo>
                    <a:pt x="4099314" y="779897"/>
                  </a:lnTo>
                  <a:lnTo>
                    <a:pt x="4091722" y="833625"/>
                  </a:lnTo>
                  <a:lnTo>
                    <a:pt x="4088845" y="887487"/>
                  </a:lnTo>
                  <a:lnTo>
                    <a:pt x="4088172" y="932072"/>
                  </a:lnTo>
                  <a:lnTo>
                    <a:pt x="4084110" y="980109"/>
                  </a:lnTo>
                  <a:lnTo>
                    <a:pt x="4079012" y="1026859"/>
                  </a:lnTo>
                  <a:lnTo>
                    <a:pt x="4074730" y="1087735"/>
                  </a:lnTo>
                  <a:lnTo>
                    <a:pt x="4068728" y="1133960"/>
                  </a:lnTo>
                  <a:lnTo>
                    <a:pt x="4065120" y="1182726"/>
                  </a:lnTo>
                  <a:lnTo>
                    <a:pt x="4063516" y="1229800"/>
                  </a:lnTo>
                  <a:lnTo>
                    <a:pt x="4062613" y="1290858"/>
                  </a:lnTo>
                  <a:lnTo>
                    <a:pt x="4062402" y="1337125"/>
                  </a:lnTo>
                  <a:lnTo>
                    <a:pt x="4055542" y="1390548"/>
                  </a:lnTo>
                  <a:lnTo>
                    <a:pt x="4049309" y="1466803"/>
                  </a:lnTo>
                  <a:lnTo>
                    <a:pt x="4039746" y="1527435"/>
                  </a:lnTo>
                  <a:lnTo>
                    <a:pt x="4015551" y="1642353"/>
                  </a:lnTo>
                  <a:lnTo>
                    <a:pt x="4002932" y="1694847"/>
                  </a:lnTo>
                  <a:lnTo>
                    <a:pt x="3986027" y="1751226"/>
                  </a:lnTo>
                  <a:lnTo>
                    <a:pt x="3976153" y="1775978"/>
                  </a:lnTo>
                  <a:lnTo>
                    <a:pt x="3935234" y="1841500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219700" y="863600"/>
              <a:ext cx="3594101" cy="101601"/>
            </a:xfrm>
            <a:custGeom>
              <a:avLst/>
              <a:gdLst/>
              <a:ahLst/>
              <a:cxnLst/>
              <a:rect l="0" t="0" r="0" b="0"/>
              <a:pathLst>
                <a:path w="3594101" h="101601">
                  <a:moveTo>
                    <a:pt x="0" y="0"/>
                  </a:moveTo>
                  <a:lnTo>
                    <a:pt x="3594100" y="101600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410200" y="1093965"/>
              <a:ext cx="3227547" cy="531636"/>
            </a:xfrm>
            <a:custGeom>
              <a:avLst/>
              <a:gdLst/>
              <a:ahLst/>
              <a:cxnLst/>
              <a:rect l="0" t="0" r="0" b="0"/>
              <a:pathLst>
                <a:path w="3227547" h="531636">
                  <a:moveTo>
                    <a:pt x="0" y="10935"/>
                  </a:moveTo>
                  <a:lnTo>
                    <a:pt x="20225" y="17677"/>
                  </a:lnTo>
                  <a:lnTo>
                    <a:pt x="80770" y="22458"/>
                  </a:lnTo>
                  <a:lnTo>
                    <a:pt x="245872" y="23566"/>
                  </a:lnTo>
                  <a:lnTo>
                    <a:pt x="419367" y="23631"/>
                  </a:lnTo>
                  <a:lnTo>
                    <a:pt x="502121" y="16891"/>
                  </a:lnTo>
                  <a:lnTo>
                    <a:pt x="582458" y="12700"/>
                  </a:lnTo>
                  <a:lnTo>
                    <a:pt x="666625" y="11457"/>
                  </a:lnTo>
                  <a:lnTo>
                    <a:pt x="1062647" y="10938"/>
                  </a:lnTo>
                  <a:lnTo>
                    <a:pt x="1130335" y="7173"/>
                  </a:lnTo>
                  <a:lnTo>
                    <a:pt x="1198049" y="2207"/>
                  </a:lnTo>
                  <a:lnTo>
                    <a:pt x="1265773" y="0"/>
                  </a:lnTo>
                  <a:lnTo>
                    <a:pt x="1333503" y="2782"/>
                  </a:lnTo>
                  <a:lnTo>
                    <a:pt x="1401234" y="7311"/>
                  </a:lnTo>
                  <a:lnTo>
                    <a:pt x="1468966" y="9324"/>
                  </a:lnTo>
                  <a:lnTo>
                    <a:pt x="1678908" y="10793"/>
                  </a:lnTo>
                  <a:lnTo>
                    <a:pt x="1749952" y="14635"/>
                  </a:lnTo>
                  <a:lnTo>
                    <a:pt x="1819156" y="19635"/>
                  </a:lnTo>
                  <a:lnTo>
                    <a:pt x="1887543" y="21857"/>
                  </a:lnTo>
                  <a:lnTo>
                    <a:pt x="1955567" y="26607"/>
                  </a:lnTo>
                  <a:lnTo>
                    <a:pt x="2023429" y="32011"/>
                  </a:lnTo>
                  <a:lnTo>
                    <a:pt x="2091220" y="34413"/>
                  </a:lnTo>
                  <a:lnTo>
                    <a:pt x="2158979" y="39244"/>
                  </a:lnTo>
                  <a:lnTo>
                    <a:pt x="2226723" y="44683"/>
                  </a:lnTo>
                  <a:lnTo>
                    <a:pt x="2326919" y="50567"/>
                  </a:lnTo>
                  <a:lnTo>
                    <a:pt x="2419793" y="66108"/>
                  </a:lnTo>
                  <a:lnTo>
                    <a:pt x="2508460" y="73379"/>
                  </a:lnTo>
                  <a:lnTo>
                    <a:pt x="2590391" y="83843"/>
                  </a:lnTo>
                  <a:lnTo>
                    <a:pt x="2673777" y="97291"/>
                  </a:lnTo>
                  <a:lnTo>
                    <a:pt x="2745835" y="117112"/>
                  </a:lnTo>
                  <a:lnTo>
                    <a:pt x="2818769" y="132549"/>
                  </a:lnTo>
                  <a:lnTo>
                    <a:pt x="2928826" y="154716"/>
                  </a:lnTo>
                  <a:lnTo>
                    <a:pt x="3025164" y="169725"/>
                  </a:lnTo>
                  <a:lnTo>
                    <a:pt x="3067484" y="181697"/>
                  </a:lnTo>
                  <a:lnTo>
                    <a:pt x="3136087" y="197781"/>
                  </a:lnTo>
                  <a:lnTo>
                    <a:pt x="3175109" y="212041"/>
                  </a:lnTo>
                  <a:lnTo>
                    <a:pt x="3207504" y="224022"/>
                  </a:lnTo>
                  <a:lnTo>
                    <a:pt x="3222069" y="229193"/>
                  </a:lnTo>
                  <a:lnTo>
                    <a:pt x="3227546" y="235462"/>
                  </a:lnTo>
                  <a:lnTo>
                    <a:pt x="3226964" y="242464"/>
                  </a:lnTo>
                  <a:lnTo>
                    <a:pt x="3222342" y="249954"/>
                  </a:lnTo>
                  <a:lnTo>
                    <a:pt x="3212206" y="254948"/>
                  </a:lnTo>
                  <a:lnTo>
                    <a:pt x="3182128" y="260496"/>
                  </a:lnTo>
                  <a:lnTo>
                    <a:pt x="3088571" y="264350"/>
                  </a:lnTo>
                  <a:lnTo>
                    <a:pt x="2836125" y="264931"/>
                  </a:lnTo>
                  <a:lnTo>
                    <a:pt x="2759287" y="271676"/>
                  </a:lnTo>
                  <a:lnTo>
                    <a:pt x="2680703" y="275869"/>
                  </a:lnTo>
                  <a:lnTo>
                    <a:pt x="2597055" y="277111"/>
                  </a:lnTo>
                  <a:lnTo>
                    <a:pt x="2202493" y="277631"/>
                  </a:lnTo>
                  <a:lnTo>
                    <a:pt x="2130352" y="281396"/>
                  </a:lnTo>
                  <a:lnTo>
                    <a:pt x="2055956" y="286362"/>
                  </a:lnTo>
                  <a:lnTo>
                    <a:pt x="1980558" y="288569"/>
                  </a:lnTo>
                  <a:lnTo>
                    <a:pt x="1904714" y="293313"/>
                  </a:lnTo>
                  <a:lnTo>
                    <a:pt x="1828672" y="298714"/>
                  </a:lnTo>
                  <a:lnTo>
                    <a:pt x="1752543" y="301114"/>
                  </a:lnTo>
                  <a:lnTo>
                    <a:pt x="1676375" y="305944"/>
                  </a:lnTo>
                  <a:lnTo>
                    <a:pt x="1517253" y="320543"/>
                  </a:lnTo>
                  <a:lnTo>
                    <a:pt x="1246359" y="349635"/>
                  </a:lnTo>
                  <a:lnTo>
                    <a:pt x="721194" y="413101"/>
                  </a:lnTo>
                  <a:lnTo>
                    <a:pt x="568025" y="434268"/>
                  </a:lnTo>
                  <a:lnTo>
                    <a:pt x="512100" y="446497"/>
                  </a:lnTo>
                  <a:lnTo>
                    <a:pt x="433014" y="461724"/>
                  </a:lnTo>
                  <a:lnTo>
                    <a:pt x="382951" y="468107"/>
                  </a:lnTo>
                  <a:lnTo>
                    <a:pt x="337181" y="480352"/>
                  </a:lnTo>
                  <a:lnTo>
                    <a:pt x="271747" y="496371"/>
                  </a:lnTo>
                  <a:lnTo>
                    <a:pt x="172733" y="508699"/>
                  </a:lnTo>
                  <a:lnTo>
                    <a:pt x="76200" y="531635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257800" y="1638300"/>
              <a:ext cx="3411805" cy="546101"/>
            </a:xfrm>
            <a:custGeom>
              <a:avLst/>
              <a:gdLst/>
              <a:ahLst/>
              <a:cxnLst/>
              <a:rect l="0" t="0" r="0" b="0"/>
              <a:pathLst>
                <a:path w="3411805" h="546101">
                  <a:moveTo>
                    <a:pt x="0" y="101600"/>
                  </a:moveTo>
                  <a:lnTo>
                    <a:pt x="40556" y="92872"/>
                  </a:lnTo>
                  <a:lnTo>
                    <a:pt x="144781" y="81931"/>
                  </a:lnTo>
                  <a:lnTo>
                    <a:pt x="218994" y="83342"/>
                  </a:lnTo>
                  <a:lnTo>
                    <a:pt x="313413" y="75729"/>
                  </a:lnTo>
                  <a:lnTo>
                    <a:pt x="398328" y="62570"/>
                  </a:lnTo>
                  <a:lnTo>
                    <a:pt x="496214" y="53125"/>
                  </a:lnTo>
                  <a:lnTo>
                    <a:pt x="598491" y="41120"/>
                  </a:lnTo>
                  <a:lnTo>
                    <a:pt x="741600" y="21006"/>
                  </a:lnTo>
                  <a:lnTo>
                    <a:pt x="836702" y="15161"/>
                  </a:lnTo>
                  <a:lnTo>
                    <a:pt x="969973" y="4458"/>
                  </a:lnTo>
                  <a:lnTo>
                    <a:pt x="1071193" y="1320"/>
                  </a:lnTo>
                  <a:lnTo>
                    <a:pt x="1803419" y="0"/>
                  </a:lnTo>
                  <a:lnTo>
                    <a:pt x="1879608" y="3763"/>
                  </a:lnTo>
                  <a:lnTo>
                    <a:pt x="1955803" y="10139"/>
                  </a:lnTo>
                  <a:lnTo>
                    <a:pt x="2260600" y="42398"/>
                  </a:lnTo>
                  <a:lnTo>
                    <a:pt x="2333037" y="54592"/>
                  </a:lnTo>
                  <a:lnTo>
                    <a:pt x="2404271" y="68007"/>
                  </a:lnTo>
                  <a:lnTo>
                    <a:pt x="2478265" y="78673"/>
                  </a:lnTo>
                  <a:lnTo>
                    <a:pt x="2549721" y="91880"/>
                  </a:lnTo>
                  <a:lnTo>
                    <a:pt x="2619109" y="107158"/>
                  </a:lnTo>
                  <a:lnTo>
                    <a:pt x="2687578" y="123355"/>
                  </a:lnTo>
                  <a:lnTo>
                    <a:pt x="2755638" y="136198"/>
                  </a:lnTo>
                  <a:lnTo>
                    <a:pt x="2822106" y="148021"/>
                  </a:lnTo>
                  <a:lnTo>
                    <a:pt x="2884572" y="162683"/>
                  </a:lnTo>
                  <a:lnTo>
                    <a:pt x="2982016" y="186805"/>
                  </a:lnTo>
                  <a:lnTo>
                    <a:pt x="3041251" y="199676"/>
                  </a:lnTo>
                  <a:lnTo>
                    <a:pt x="3095800" y="211511"/>
                  </a:lnTo>
                  <a:lnTo>
                    <a:pt x="3211921" y="243561"/>
                  </a:lnTo>
                  <a:lnTo>
                    <a:pt x="3248794" y="256886"/>
                  </a:lnTo>
                  <a:lnTo>
                    <a:pt x="3283997" y="270805"/>
                  </a:lnTo>
                  <a:lnTo>
                    <a:pt x="3362850" y="295759"/>
                  </a:lnTo>
                  <a:lnTo>
                    <a:pt x="3409557" y="308863"/>
                  </a:lnTo>
                  <a:lnTo>
                    <a:pt x="3411804" y="311742"/>
                  </a:lnTo>
                  <a:lnTo>
                    <a:pt x="3404836" y="313661"/>
                  </a:lnTo>
                  <a:lnTo>
                    <a:pt x="3373104" y="314382"/>
                  </a:lnTo>
                  <a:lnTo>
                    <a:pt x="3283537" y="307110"/>
                  </a:lnTo>
                  <a:lnTo>
                    <a:pt x="3182708" y="303693"/>
                  </a:lnTo>
                  <a:lnTo>
                    <a:pt x="3077533" y="293905"/>
                  </a:lnTo>
                  <a:lnTo>
                    <a:pt x="2982807" y="282317"/>
                  </a:lnTo>
                  <a:lnTo>
                    <a:pt x="2904976" y="271954"/>
                  </a:lnTo>
                  <a:lnTo>
                    <a:pt x="2813084" y="268256"/>
                  </a:lnTo>
                  <a:lnTo>
                    <a:pt x="2721259" y="265750"/>
                  </a:lnTo>
                  <a:lnTo>
                    <a:pt x="2623183" y="258108"/>
                  </a:lnTo>
                  <a:lnTo>
                    <a:pt x="2521215" y="255217"/>
                  </a:lnTo>
                  <a:lnTo>
                    <a:pt x="2119064" y="254014"/>
                  </a:lnTo>
                  <a:lnTo>
                    <a:pt x="2040121" y="257769"/>
                  </a:lnTo>
                  <a:lnTo>
                    <a:pt x="1959409" y="262730"/>
                  </a:lnTo>
                  <a:lnTo>
                    <a:pt x="1881203" y="264935"/>
                  </a:lnTo>
                  <a:lnTo>
                    <a:pt x="1804113" y="269678"/>
                  </a:lnTo>
                  <a:lnTo>
                    <a:pt x="1726105" y="275079"/>
                  </a:lnTo>
                  <a:lnTo>
                    <a:pt x="1602854" y="279530"/>
                  </a:lnTo>
                  <a:lnTo>
                    <a:pt x="1519065" y="285573"/>
                  </a:lnTo>
                  <a:lnTo>
                    <a:pt x="1276639" y="309203"/>
                  </a:lnTo>
                  <a:lnTo>
                    <a:pt x="1157667" y="321783"/>
                  </a:lnTo>
                  <a:lnTo>
                    <a:pt x="1080374" y="333985"/>
                  </a:lnTo>
                  <a:lnTo>
                    <a:pt x="1005099" y="347404"/>
                  </a:lnTo>
                  <a:lnTo>
                    <a:pt x="899254" y="364303"/>
                  </a:lnTo>
                  <a:lnTo>
                    <a:pt x="830527" y="378753"/>
                  </a:lnTo>
                  <a:lnTo>
                    <a:pt x="762352" y="390820"/>
                  </a:lnTo>
                  <a:lnTo>
                    <a:pt x="694423" y="402297"/>
                  </a:lnTo>
                  <a:lnTo>
                    <a:pt x="566357" y="428899"/>
                  </a:lnTo>
                  <a:lnTo>
                    <a:pt x="511358" y="440388"/>
                  </a:lnTo>
                  <a:lnTo>
                    <a:pt x="340284" y="486260"/>
                  </a:lnTo>
                  <a:lnTo>
                    <a:pt x="309281" y="498808"/>
                  </a:lnTo>
                  <a:lnTo>
                    <a:pt x="281391" y="512381"/>
                  </a:lnTo>
                  <a:lnTo>
                    <a:pt x="241890" y="527956"/>
                  </a:lnTo>
                  <a:lnTo>
                    <a:pt x="190500" y="546100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486400" y="22098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715000" y="1447800"/>
              <a:ext cx="3001331" cy="869768"/>
            </a:xfrm>
            <a:custGeom>
              <a:avLst/>
              <a:gdLst/>
              <a:ahLst/>
              <a:cxnLst/>
              <a:rect l="0" t="0" r="0" b="0"/>
              <a:pathLst>
                <a:path w="3001331" h="869768">
                  <a:moveTo>
                    <a:pt x="0" y="736600"/>
                  </a:moveTo>
                  <a:lnTo>
                    <a:pt x="119543" y="736600"/>
                  </a:lnTo>
                  <a:lnTo>
                    <a:pt x="200990" y="729857"/>
                  </a:lnTo>
                  <a:lnTo>
                    <a:pt x="314502" y="723665"/>
                  </a:lnTo>
                  <a:lnTo>
                    <a:pt x="403943" y="715520"/>
                  </a:lnTo>
                  <a:lnTo>
                    <a:pt x="468338" y="713120"/>
                  </a:lnTo>
                  <a:lnTo>
                    <a:pt x="534587" y="708290"/>
                  </a:lnTo>
                  <a:lnTo>
                    <a:pt x="600249" y="702851"/>
                  </a:lnTo>
                  <a:lnTo>
                    <a:pt x="662359" y="700433"/>
                  </a:lnTo>
                  <a:lnTo>
                    <a:pt x="801584" y="698881"/>
                  </a:lnTo>
                  <a:lnTo>
                    <a:pt x="1187769" y="698504"/>
                  </a:lnTo>
                  <a:lnTo>
                    <a:pt x="1260264" y="702264"/>
                  </a:lnTo>
                  <a:lnTo>
                    <a:pt x="1334817" y="707228"/>
                  </a:lnTo>
                  <a:lnTo>
                    <a:pt x="1410286" y="709434"/>
                  </a:lnTo>
                  <a:lnTo>
                    <a:pt x="1482397" y="714178"/>
                  </a:lnTo>
                  <a:lnTo>
                    <a:pt x="1552076" y="719579"/>
                  </a:lnTo>
                  <a:lnTo>
                    <a:pt x="1620674" y="721979"/>
                  </a:lnTo>
                  <a:lnTo>
                    <a:pt x="1688793" y="726809"/>
                  </a:lnTo>
                  <a:lnTo>
                    <a:pt x="1756696" y="732248"/>
                  </a:lnTo>
                  <a:lnTo>
                    <a:pt x="1824505" y="734666"/>
                  </a:lnTo>
                  <a:lnTo>
                    <a:pt x="1888510" y="739503"/>
                  </a:lnTo>
                  <a:lnTo>
                    <a:pt x="2016826" y="754106"/>
                  </a:lnTo>
                  <a:lnTo>
                    <a:pt x="2237891" y="783200"/>
                  </a:lnTo>
                  <a:lnTo>
                    <a:pt x="2322545" y="794465"/>
                  </a:lnTo>
                  <a:lnTo>
                    <a:pt x="2408149" y="799841"/>
                  </a:lnTo>
                  <a:lnTo>
                    <a:pt x="2487762" y="808333"/>
                  </a:lnTo>
                  <a:lnTo>
                    <a:pt x="2563562" y="812887"/>
                  </a:lnTo>
                  <a:lnTo>
                    <a:pt x="2653100" y="826353"/>
                  </a:lnTo>
                  <a:lnTo>
                    <a:pt x="2731987" y="835860"/>
                  </a:lnTo>
                  <a:lnTo>
                    <a:pt x="2819038" y="847943"/>
                  </a:lnTo>
                  <a:lnTo>
                    <a:pt x="2866329" y="853787"/>
                  </a:lnTo>
                  <a:lnTo>
                    <a:pt x="2898113" y="859238"/>
                  </a:lnTo>
                  <a:lnTo>
                    <a:pt x="2991677" y="869767"/>
                  </a:lnTo>
                  <a:lnTo>
                    <a:pt x="2999162" y="867711"/>
                  </a:lnTo>
                  <a:lnTo>
                    <a:pt x="3001330" y="862107"/>
                  </a:lnTo>
                  <a:lnTo>
                    <a:pt x="2999954" y="854138"/>
                  </a:lnTo>
                  <a:lnTo>
                    <a:pt x="2994802" y="846003"/>
                  </a:lnTo>
                  <a:lnTo>
                    <a:pt x="2977789" y="829438"/>
                  </a:lnTo>
                  <a:lnTo>
                    <a:pt x="2963643" y="805143"/>
                  </a:lnTo>
                  <a:lnTo>
                    <a:pt x="2957895" y="790762"/>
                  </a:lnTo>
                  <a:lnTo>
                    <a:pt x="2954063" y="774119"/>
                  </a:lnTo>
                  <a:lnTo>
                    <a:pt x="2951508" y="755968"/>
                  </a:lnTo>
                  <a:lnTo>
                    <a:pt x="2949805" y="736812"/>
                  </a:lnTo>
                  <a:lnTo>
                    <a:pt x="2948670" y="718397"/>
                  </a:lnTo>
                  <a:lnTo>
                    <a:pt x="2947409" y="682883"/>
                  </a:lnTo>
                  <a:lnTo>
                    <a:pt x="2948483" y="665511"/>
                  </a:lnTo>
                  <a:lnTo>
                    <a:pt x="2950611" y="648285"/>
                  </a:lnTo>
                  <a:lnTo>
                    <a:pt x="2953440" y="631157"/>
                  </a:lnTo>
                  <a:lnTo>
                    <a:pt x="2956738" y="614093"/>
                  </a:lnTo>
                  <a:lnTo>
                    <a:pt x="2964165" y="580082"/>
                  </a:lnTo>
                  <a:lnTo>
                    <a:pt x="2968121" y="564521"/>
                  </a:lnTo>
                  <a:lnTo>
                    <a:pt x="2972169" y="549914"/>
                  </a:lnTo>
                  <a:lnTo>
                    <a:pt x="2976280" y="535942"/>
                  </a:lnTo>
                  <a:lnTo>
                    <a:pt x="2977608" y="520984"/>
                  </a:lnTo>
                  <a:lnTo>
                    <a:pt x="2977083" y="505367"/>
                  </a:lnTo>
                  <a:lnTo>
                    <a:pt x="2975322" y="489311"/>
                  </a:lnTo>
                  <a:lnTo>
                    <a:pt x="2969914" y="474374"/>
                  </a:lnTo>
                  <a:lnTo>
                    <a:pt x="2962076" y="460182"/>
                  </a:lnTo>
                  <a:lnTo>
                    <a:pt x="2943489" y="434536"/>
                  </a:lnTo>
                  <a:lnTo>
                    <a:pt x="2925821" y="413731"/>
                  </a:lnTo>
                  <a:lnTo>
                    <a:pt x="2908561" y="395076"/>
                  </a:lnTo>
                  <a:lnTo>
                    <a:pt x="2879214" y="368707"/>
                  </a:lnTo>
                  <a:lnTo>
                    <a:pt x="2843707" y="343020"/>
                  </a:lnTo>
                  <a:lnTo>
                    <a:pt x="2802613" y="317535"/>
                  </a:lnTo>
                  <a:lnTo>
                    <a:pt x="2750925" y="292110"/>
                  </a:lnTo>
                  <a:lnTo>
                    <a:pt x="2709944" y="273760"/>
                  </a:lnTo>
                  <a:lnTo>
                    <a:pt x="2663508" y="251493"/>
                  </a:lnTo>
                  <a:lnTo>
                    <a:pt x="2614648" y="231248"/>
                  </a:lnTo>
                  <a:lnTo>
                    <a:pt x="2563299" y="212843"/>
                  </a:lnTo>
                  <a:lnTo>
                    <a:pt x="2478856" y="186615"/>
                  </a:lnTo>
                  <a:lnTo>
                    <a:pt x="2389865" y="162381"/>
                  </a:lnTo>
                  <a:lnTo>
                    <a:pt x="2292629" y="144225"/>
                  </a:lnTo>
                  <a:lnTo>
                    <a:pt x="2225916" y="129481"/>
                  </a:lnTo>
                  <a:lnTo>
                    <a:pt x="2158637" y="117284"/>
                  </a:lnTo>
                  <a:lnTo>
                    <a:pt x="2091104" y="105748"/>
                  </a:lnTo>
                  <a:lnTo>
                    <a:pt x="2023461" y="91214"/>
                  </a:lnTo>
                  <a:lnTo>
                    <a:pt x="1952004" y="79110"/>
                  </a:lnTo>
                  <a:lnTo>
                    <a:pt x="1877913" y="69026"/>
                  </a:lnTo>
                  <a:lnTo>
                    <a:pt x="1763389" y="55416"/>
                  </a:lnTo>
                  <a:lnTo>
                    <a:pt x="1682136" y="46736"/>
                  </a:lnTo>
                  <a:lnTo>
                    <a:pt x="1602749" y="41938"/>
                  </a:lnTo>
                  <a:lnTo>
                    <a:pt x="1520899" y="38394"/>
                  </a:lnTo>
                  <a:lnTo>
                    <a:pt x="1428077" y="32116"/>
                  </a:lnTo>
                  <a:lnTo>
                    <a:pt x="1341667" y="24622"/>
                  </a:lnTo>
                  <a:lnTo>
                    <a:pt x="1260930" y="17998"/>
                  </a:lnTo>
                  <a:lnTo>
                    <a:pt x="1144075" y="12858"/>
                  </a:lnTo>
                  <a:lnTo>
                    <a:pt x="1031840" y="4437"/>
                  </a:lnTo>
                  <a:lnTo>
                    <a:pt x="966125" y="1972"/>
                  </a:lnTo>
                  <a:lnTo>
                    <a:pt x="866853" y="584"/>
                  </a:lnTo>
                  <a:lnTo>
                    <a:pt x="571500" y="0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5638800" y="762000"/>
              <a:ext cx="3162301" cy="419101"/>
            </a:xfrm>
            <a:custGeom>
              <a:avLst/>
              <a:gdLst/>
              <a:ahLst/>
              <a:cxnLst/>
              <a:rect l="0" t="0" r="0" b="0"/>
              <a:pathLst>
                <a:path w="3162301" h="419101">
                  <a:moveTo>
                    <a:pt x="0" y="419100"/>
                  </a:moveTo>
                  <a:lnTo>
                    <a:pt x="50695" y="407549"/>
                  </a:lnTo>
                  <a:lnTo>
                    <a:pt x="88383" y="394681"/>
                  </a:lnTo>
                  <a:lnTo>
                    <a:pt x="176235" y="364827"/>
                  </a:lnTo>
                  <a:lnTo>
                    <a:pt x="204979" y="353285"/>
                  </a:lnTo>
                  <a:lnTo>
                    <a:pt x="231197" y="341356"/>
                  </a:lnTo>
                  <a:lnTo>
                    <a:pt x="255731" y="329171"/>
                  </a:lnTo>
                  <a:lnTo>
                    <a:pt x="281965" y="318225"/>
                  </a:lnTo>
                  <a:lnTo>
                    <a:pt x="309332" y="308105"/>
                  </a:lnTo>
                  <a:lnTo>
                    <a:pt x="337454" y="298537"/>
                  </a:lnTo>
                  <a:lnTo>
                    <a:pt x="366081" y="287924"/>
                  </a:lnTo>
                  <a:lnTo>
                    <a:pt x="424228" y="264844"/>
                  </a:lnTo>
                  <a:lnTo>
                    <a:pt x="453563" y="254174"/>
                  </a:lnTo>
                  <a:lnTo>
                    <a:pt x="482997" y="244238"/>
                  </a:lnTo>
                  <a:lnTo>
                    <a:pt x="512498" y="234792"/>
                  </a:lnTo>
                  <a:lnTo>
                    <a:pt x="575380" y="213007"/>
                  </a:lnTo>
                  <a:lnTo>
                    <a:pt x="607953" y="201271"/>
                  </a:lnTo>
                  <a:lnTo>
                    <a:pt x="642369" y="190625"/>
                  </a:lnTo>
                  <a:lnTo>
                    <a:pt x="678012" y="180705"/>
                  </a:lnTo>
                  <a:lnTo>
                    <a:pt x="819728" y="144507"/>
                  </a:lnTo>
                  <a:lnTo>
                    <a:pt x="855518" y="137260"/>
                  </a:lnTo>
                  <a:lnTo>
                    <a:pt x="965157" y="118908"/>
                  </a:lnTo>
                  <a:lnTo>
                    <a:pt x="1000449" y="111727"/>
                  </a:lnTo>
                  <a:lnTo>
                    <a:pt x="1035266" y="104118"/>
                  </a:lnTo>
                  <a:lnTo>
                    <a:pt x="1111581" y="91900"/>
                  </a:lnTo>
                  <a:lnTo>
                    <a:pt x="1268810" y="72559"/>
                  </a:lnTo>
                  <a:lnTo>
                    <a:pt x="1612868" y="33882"/>
                  </a:lnTo>
                  <a:lnTo>
                    <a:pt x="1689086" y="29169"/>
                  </a:lnTo>
                  <a:lnTo>
                    <a:pt x="1763883" y="27075"/>
                  </a:lnTo>
                  <a:lnTo>
                    <a:pt x="1944864" y="25620"/>
                  </a:lnTo>
                  <a:lnTo>
                    <a:pt x="2012557" y="21735"/>
                  </a:lnTo>
                  <a:lnTo>
                    <a:pt x="2109965" y="15377"/>
                  </a:lnTo>
                  <a:lnTo>
                    <a:pt x="2206559" y="13493"/>
                  </a:lnTo>
                  <a:lnTo>
                    <a:pt x="2899023" y="12700"/>
                  </a:lnTo>
                  <a:lnTo>
                    <a:pt x="2990427" y="1765"/>
                  </a:lnTo>
                  <a:lnTo>
                    <a:pt x="3083675" y="232"/>
                  </a:lnTo>
                  <a:lnTo>
                    <a:pt x="3162300" y="0"/>
                  </a:lnTo>
                </a:path>
              </a:pathLst>
            </a:custGeom>
            <a:ln w="2667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444500"/>
            <a:ext cx="80772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You try more...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Start working on 2 page worksheet 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Solving Systems of Inequalities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17500"/>
            <a:ext cx="5626100" cy="608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100" y="609600"/>
            <a:ext cx="6197600" cy="632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900" y="723900"/>
            <a:ext cx="5232400" cy="533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00" y="76200"/>
            <a:ext cx="34544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FF"/>
                </a:solidFill>
                <a:latin typeface="Comic Sans MS - 26"/>
              </a:rPr>
              <a:t>November 28, 2011</a:t>
            </a:r>
            <a:endParaRPr lang="en-US" sz="1900">
              <a:solidFill>
                <a:srgbClr val="0000FF"/>
              </a:solidFill>
              <a:latin typeface="Comic Sans MS - 2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3700" y="584200"/>
            <a:ext cx="64008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FF"/>
                </a:solidFill>
                <a:latin typeface="Comic Sans MS - 26"/>
              </a:rPr>
              <a:t>Solving Systems of Linear Inequalities</a:t>
            </a:r>
            <a:endParaRPr lang="en-US" sz="1900">
              <a:solidFill>
                <a:srgbClr val="0000FF"/>
              </a:solidFill>
              <a:latin typeface="Comic Sans MS - 2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8900" y="1130300"/>
            <a:ext cx="2590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Warm Up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5" name="Picture 4" descr="NBK-3148-16978ed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00" y="2006600"/>
            <a:ext cx="4114800" cy="2895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NBK-3148-1697a25.png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00" y="4343400"/>
            <a:ext cx="4368800" cy="2921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431800" y="2997200"/>
            <a:ext cx="914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1.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100" y="5372100"/>
            <a:ext cx="990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2.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" y="1917700"/>
            <a:ext cx="5207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Graph the inequalities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92200"/>
            <a:ext cx="2819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Homework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489200"/>
            <a:ext cx="41783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finish worksheet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610100" y="406400"/>
            <a:ext cx="4737100" cy="4711700"/>
            <a:chOff x="4610100" y="406400"/>
            <a:chExt cx="4737100" cy="4711700"/>
          </a:xfrm>
        </p:grpSpPr>
        <p:grpSp>
          <p:nvGrpSpPr>
            <p:cNvPr id="44" name="Group 43"/>
            <p:cNvGrpSpPr/>
            <p:nvPr/>
          </p:nvGrpSpPr>
          <p:grpSpPr>
            <a:xfrm>
              <a:off x="4775200" y="546100"/>
              <a:ext cx="4436237" cy="4431666"/>
              <a:chOff x="4775200" y="546100"/>
              <a:chExt cx="4436237" cy="4431666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4775200" y="556005"/>
                <a:ext cx="2209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098" h="4406267">
                    <a:moveTo>
                      <a:pt x="0" y="0"/>
                    </a:moveTo>
                    <a:lnTo>
                      <a:pt x="22097" y="0"/>
                    </a:lnTo>
                    <a:lnTo>
                      <a:pt x="2209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4775200" y="546100"/>
                <a:ext cx="4434714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4434714" h="22099">
                    <a:moveTo>
                      <a:pt x="0" y="0"/>
                    </a:moveTo>
                    <a:lnTo>
                      <a:pt x="4434713" y="0"/>
                    </a:lnTo>
                    <a:lnTo>
                      <a:pt x="4434713" y="22098"/>
                    </a:lnTo>
                    <a:lnTo>
                      <a:pt x="0" y="2209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4790694" y="767588"/>
                <a:ext cx="4411726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1726" h="22988">
                    <a:moveTo>
                      <a:pt x="0" y="0"/>
                    </a:moveTo>
                    <a:lnTo>
                      <a:pt x="4411725" y="0"/>
                    </a:lnTo>
                    <a:lnTo>
                      <a:pt x="4411725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4997830" y="557148"/>
                <a:ext cx="2311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3116" h="4406267">
                    <a:moveTo>
                      <a:pt x="0" y="0"/>
                    </a:moveTo>
                    <a:lnTo>
                      <a:pt x="23115" y="0"/>
                    </a:lnTo>
                    <a:lnTo>
                      <a:pt x="2311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217033" y="556005"/>
                <a:ext cx="2298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7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439409" y="557148"/>
                <a:ext cx="25401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7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655436" y="556005"/>
                <a:ext cx="26418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6418" h="4408680">
                    <a:moveTo>
                      <a:pt x="0" y="0"/>
                    </a:moveTo>
                    <a:lnTo>
                      <a:pt x="26417" y="0"/>
                    </a:lnTo>
                    <a:lnTo>
                      <a:pt x="26417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877814" y="557148"/>
                <a:ext cx="2298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7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100445" y="558292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320790" y="557148"/>
                <a:ext cx="24131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4131" h="4406267">
                    <a:moveTo>
                      <a:pt x="0" y="0"/>
                    </a:moveTo>
                    <a:lnTo>
                      <a:pt x="24130" y="0"/>
                    </a:lnTo>
                    <a:lnTo>
                      <a:pt x="24130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542023" y="559180"/>
                <a:ext cx="26544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4405124">
                    <a:moveTo>
                      <a:pt x="0" y="0"/>
                    </a:moveTo>
                    <a:lnTo>
                      <a:pt x="26543" y="0"/>
                    </a:lnTo>
                    <a:lnTo>
                      <a:pt x="26543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756781" y="557148"/>
                <a:ext cx="2857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626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980682" y="558292"/>
                <a:ext cx="22988" cy="4403091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3091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3090"/>
                    </a:lnTo>
                    <a:lnTo>
                      <a:pt x="0" y="440309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203059" y="558292"/>
                <a:ext cx="25274" cy="4404234"/>
              </a:xfrm>
              <a:custGeom>
                <a:avLst/>
                <a:gdLst/>
                <a:ahLst/>
                <a:cxnLst/>
                <a:rect l="0" t="0" r="0" b="0"/>
                <a:pathLst>
                  <a:path w="25274" h="4404234">
                    <a:moveTo>
                      <a:pt x="0" y="0"/>
                    </a:moveTo>
                    <a:lnTo>
                      <a:pt x="25273" y="0"/>
                    </a:lnTo>
                    <a:lnTo>
                      <a:pt x="25273" y="4404233"/>
                    </a:lnTo>
                    <a:lnTo>
                      <a:pt x="0" y="440423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423404" y="558292"/>
                <a:ext cx="24131" cy="4405123"/>
              </a:xfrm>
              <a:custGeom>
                <a:avLst/>
                <a:gdLst/>
                <a:ahLst/>
                <a:cxnLst/>
                <a:rect l="0" t="0" r="0" b="0"/>
                <a:pathLst>
                  <a:path w="24131" h="4405123">
                    <a:moveTo>
                      <a:pt x="0" y="0"/>
                    </a:moveTo>
                    <a:lnTo>
                      <a:pt x="24130" y="0"/>
                    </a:lnTo>
                    <a:lnTo>
                      <a:pt x="24130" y="4405122"/>
                    </a:lnTo>
                    <a:lnTo>
                      <a:pt x="0" y="440512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644891" y="559180"/>
                <a:ext cx="26544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4407537">
                    <a:moveTo>
                      <a:pt x="0" y="0"/>
                    </a:moveTo>
                    <a:lnTo>
                      <a:pt x="26543" y="0"/>
                    </a:lnTo>
                    <a:lnTo>
                      <a:pt x="26543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859648" y="557148"/>
                <a:ext cx="28576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80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8083168" y="558292"/>
                <a:ext cx="25401" cy="4406393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6393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6392"/>
                    </a:lnTo>
                    <a:lnTo>
                      <a:pt x="0" y="440639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305545" y="559180"/>
                <a:ext cx="27434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7434" h="4407537">
                    <a:moveTo>
                      <a:pt x="0" y="0"/>
                    </a:moveTo>
                    <a:lnTo>
                      <a:pt x="27433" y="0"/>
                    </a:lnTo>
                    <a:lnTo>
                      <a:pt x="27433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8525891" y="558292"/>
                <a:ext cx="26543" cy="4406393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6393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6392"/>
                    </a:lnTo>
                    <a:lnTo>
                      <a:pt x="0" y="440639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746235" y="558292"/>
                <a:ext cx="28576" cy="4408678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78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7"/>
                    </a:lnTo>
                    <a:lnTo>
                      <a:pt x="0" y="44086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8962263" y="558292"/>
                <a:ext cx="30861" cy="4408678"/>
              </a:xfrm>
              <a:custGeom>
                <a:avLst/>
                <a:gdLst/>
                <a:ahLst/>
                <a:cxnLst/>
                <a:rect l="0" t="0" r="0" b="0"/>
                <a:pathLst>
                  <a:path w="30861" h="4408678">
                    <a:moveTo>
                      <a:pt x="0" y="0"/>
                    </a:moveTo>
                    <a:lnTo>
                      <a:pt x="30860" y="0"/>
                    </a:lnTo>
                    <a:lnTo>
                      <a:pt x="30860" y="4408677"/>
                    </a:lnTo>
                    <a:lnTo>
                      <a:pt x="0" y="44086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179306" y="554863"/>
                <a:ext cx="32131" cy="4409441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4409441">
                    <a:moveTo>
                      <a:pt x="0" y="0"/>
                    </a:moveTo>
                    <a:lnTo>
                      <a:pt x="32130" y="0"/>
                    </a:lnTo>
                    <a:lnTo>
                      <a:pt x="32130" y="4409440"/>
                    </a:lnTo>
                    <a:lnTo>
                      <a:pt x="0" y="440944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788280" y="988822"/>
                <a:ext cx="4407410" cy="22987"/>
              </a:xfrm>
              <a:custGeom>
                <a:avLst/>
                <a:gdLst/>
                <a:ahLst/>
                <a:cxnLst/>
                <a:rect l="0" t="0" r="0" b="0"/>
                <a:pathLst>
                  <a:path w="4407410" h="22987">
                    <a:moveTo>
                      <a:pt x="0" y="0"/>
                    </a:moveTo>
                    <a:lnTo>
                      <a:pt x="4407409" y="0"/>
                    </a:lnTo>
                    <a:lnTo>
                      <a:pt x="4407409" y="22986"/>
                    </a:lnTo>
                    <a:lnTo>
                      <a:pt x="0" y="2298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789423" y="1208277"/>
                <a:ext cx="441414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787392" y="1423923"/>
                <a:ext cx="4415028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8" h="24258">
                    <a:moveTo>
                      <a:pt x="0" y="0"/>
                    </a:moveTo>
                    <a:lnTo>
                      <a:pt x="4415027" y="0"/>
                    </a:lnTo>
                    <a:lnTo>
                      <a:pt x="4415027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791836" y="2530094"/>
                <a:ext cx="4414903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130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89423" y="2310891"/>
                <a:ext cx="4415030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4131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789423" y="2089403"/>
                <a:ext cx="4407409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07409" h="24132">
                    <a:moveTo>
                      <a:pt x="0" y="0"/>
                    </a:moveTo>
                    <a:lnTo>
                      <a:pt x="4407408" y="0"/>
                    </a:lnTo>
                    <a:lnTo>
                      <a:pt x="4407408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791836" y="1868170"/>
                <a:ext cx="4414013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013" h="22988">
                    <a:moveTo>
                      <a:pt x="0" y="0"/>
                    </a:moveTo>
                    <a:lnTo>
                      <a:pt x="4414012" y="0"/>
                    </a:lnTo>
                    <a:lnTo>
                      <a:pt x="4414012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790694" y="1648714"/>
                <a:ext cx="440182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01821" h="22988">
                    <a:moveTo>
                      <a:pt x="0" y="0"/>
                    </a:moveTo>
                    <a:lnTo>
                      <a:pt x="4401820" y="0"/>
                    </a:lnTo>
                    <a:lnTo>
                      <a:pt x="440182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788280" y="2748026"/>
                <a:ext cx="4406266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4406266" h="23115">
                    <a:moveTo>
                      <a:pt x="0" y="0"/>
                    </a:moveTo>
                    <a:lnTo>
                      <a:pt x="4406265" y="0"/>
                    </a:lnTo>
                    <a:lnTo>
                      <a:pt x="4406265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4787392" y="2969640"/>
                <a:ext cx="4414140" cy="22989"/>
              </a:xfrm>
              <a:custGeom>
                <a:avLst/>
                <a:gdLst/>
                <a:ahLst/>
                <a:cxnLst/>
                <a:rect l="0" t="0" r="0" b="0"/>
                <a:pathLst>
                  <a:path w="4414140" h="22989">
                    <a:moveTo>
                      <a:pt x="0" y="0"/>
                    </a:moveTo>
                    <a:lnTo>
                      <a:pt x="4414139" y="0"/>
                    </a:lnTo>
                    <a:lnTo>
                      <a:pt x="4414139" y="22988"/>
                    </a:lnTo>
                    <a:lnTo>
                      <a:pt x="0" y="229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786248" y="3191128"/>
                <a:ext cx="4411728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11728" h="24132">
                    <a:moveTo>
                      <a:pt x="0" y="0"/>
                    </a:moveTo>
                    <a:lnTo>
                      <a:pt x="4411727" y="0"/>
                    </a:lnTo>
                    <a:lnTo>
                      <a:pt x="4411727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787392" y="3410330"/>
                <a:ext cx="4415028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28" h="24131">
                    <a:moveTo>
                      <a:pt x="0" y="0"/>
                    </a:moveTo>
                    <a:lnTo>
                      <a:pt x="4415027" y="0"/>
                    </a:lnTo>
                    <a:lnTo>
                      <a:pt x="4415027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786248" y="3626230"/>
                <a:ext cx="4414903" cy="24259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259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258"/>
                    </a:lnTo>
                    <a:lnTo>
                      <a:pt x="0" y="2425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4789423" y="4727702"/>
                <a:ext cx="4415030" cy="26544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6544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6543"/>
                    </a:lnTo>
                    <a:lnTo>
                      <a:pt x="0" y="2654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789423" y="4511675"/>
                <a:ext cx="4416172" cy="26543"/>
              </a:xfrm>
              <a:custGeom>
                <a:avLst/>
                <a:gdLst/>
                <a:ahLst/>
                <a:cxnLst/>
                <a:rect l="0" t="0" r="0" b="0"/>
                <a:pathLst>
                  <a:path w="4416172" h="26543">
                    <a:moveTo>
                      <a:pt x="0" y="0"/>
                    </a:moveTo>
                    <a:lnTo>
                      <a:pt x="4416171" y="0"/>
                    </a:lnTo>
                    <a:lnTo>
                      <a:pt x="4416171" y="26542"/>
                    </a:lnTo>
                    <a:lnTo>
                      <a:pt x="0" y="265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786248" y="4291329"/>
                <a:ext cx="4414141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425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4787392" y="4070096"/>
                <a:ext cx="4415028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8" h="24258">
                    <a:moveTo>
                      <a:pt x="0" y="0"/>
                    </a:moveTo>
                    <a:lnTo>
                      <a:pt x="4415027" y="0"/>
                    </a:lnTo>
                    <a:lnTo>
                      <a:pt x="4415027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4787392" y="3851021"/>
                <a:ext cx="4409440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09440" h="24131">
                    <a:moveTo>
                      <a:pt x="0" y="0"/>
                    </a:moveTo>
                    <a:lnTo>
                      <a:pt x="4409439" y="0"/>
                    </a:lnTo>
                    <a:lnTo>
                      <a:pt x="4409439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4775200" y="4951221"/>
                <a:ext cx="4435983" cy="26545"/>
              </a:xfrm>
              <a:custGeom>
                <a:avLst/>
                <a:gdLst/>
                <a:ahLst/>
                <a:cxnLst/>
                <a:rect l="0" t="0" r="0" b="0"/>
                <a:pathLst>
                  <a:path w="4435983" h="26545">
                    <a:moveTo>
                      <a:pt x="0" y="0"/>
                    </a:moveTo>
                    <a:lnTo>
                      <a:pt x="4435982" y="0"/>
                    </a:lnTo>
                    <a:lnTo>
                      <a:pt x="4435982" y="26544"/>
                    </a:lnTo>
                    <a:lnTo>
                      <a:pt x="0" y="265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 flipV="1">
              <a:off x="6972300" y="406400"/>
              <a:ext cx="0" cy="47117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10100" y="2730500"/>
              <a:ext cx="4737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 descr="NBK-3148-1697f07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" y="-495300"/>
            <a:ext cx="3822700" cy="279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9" name="TextBox 48"/>
          <p:cNvSpPr txBox="1"/>
          <p:nvPr/>
        </p:nvSpPr>
        <p:spPr>
          <a:xfrm>
            <a:off x="330200" y="482600"/>
            <a:ext cx="914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1.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222263" y="1050338"/>
            <a:ext cx="1622538" cy="410163"/>
            <a:chOff x="1222263" y="1050338"/>
            <a:chExt cx="1622538" cy="410163"/>
          </a:xfrm>
        </p:grpSpPr>
        <p:sp>
          <p:nvSpPr>
            <p:cNvPr id="50" name="Freeform 49"/>
            <p:cNvSpPr/>
            <p:nvPr/>
          </p:nvSpPr>
          <p:spPr>
            <a:xfrm>
              <a:off x="1231900" y="1079500"/>
              <a:ext cx="457201" cy="12701"/>
            </a:xfrm>
            <a:custGeom>
              <a:avLst/>
              <a:gdLst/>
              <a:ahLst/>
              <a:cxnLst/>
              <a:rect l="0" t="0" r="0" b="0"/>
              <a:pathLst>
                <a:path w="457201" h="12701">
                  <a:moveTo>
                    <a:pt x="0" y="12700"/>
                  </a:moveTo>
                  <a:lnTo>
                    <a:pt x="26967" y="5957"/>
                  </a:lnTo>
                  <a:lnTo>
                    <a:pt x="41967" y="3972"/>
                  </a:lnTo>
                  <a:lnTo>
                    <a:pt x="59022" y="2647"/>
                  </a:lnTo>
                  <a:lnTo>
                    <a:pt x="77448" y="1765"/>
                  </a:lnTo>
                  <a:lnTo>
                    <a:pt x="112973" y="784"/>
                  </a:lnTo>
                  <a:lnTo>
                    <a:pt x="232755" y="45"/>
                  </a:lnTo>
                  <a:lnTo>
                    <a:pt x="457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222263" y="1198376"/>
              <a:ext cx="238238" cy="262125"/>
            </a:xfrm>
            <a:custGeom>
              <a:avLst/>
              <a:gdLst/>
              <a:ahLst/>
              <a:cxnLst/>
              <a:rect l="0" t="0" r="0" b="0"/>
              <a:pathLst>
                <a:path w="238238" h="262125">
                  <a:moveTo>
                    <a:pt x="73137" y="46224"/>
                  </a:moveTo>
                  <a:lnTo>
                    <a:pt x="86620" y="32740"/>
                  </a:lnTo>
                  <a:lnTo>
                    <a:pt x="94826" y="25945"/>
                  </a:lnTo>
                  <a:lnTo>
                    <a:pt x="104529" y="18594"/>
                  </a:lnTo>
                  <a:lnTo>
                    <a:pt x="115232" y="10870"/>
                  </a:lnTo>
                  <a:lnTo>
                    <a:pt x="128011" y="5721"/>
                  </a:lnTo>
                  <a:lnTo>
                    <a:pt x="142175" y="2289"/>
                  </a:lnTo>
                  <a:lnTo>
                    <a:pt x="157262" y="0"/>
                  </a:lnTo>
                  <a:lnTo>
                    <a:pt x="168731" y="2708"/>
                  </a:lnTo>
                  <a:lnTo>
                    <a:pt x="177789" y="8747"/>
                  </a:lnTo>
                  <a:lnTo>
                    <a:pt x="185238" y="17006"/>
                  </a:lnTo>
                  <a:lnTo>
                    <a:pt x="188793" y="26745"/>
                  </a:lnTo>
                  <a:lnTo>
                    <a:pt x="189752" y="37471"/>
                  </a:lnTo>
                  <a:lnTo>
                    <a:pt x="188980" y="48855"/>
                  </a:lnTo>
                  <a:lnTo>
                    <a:pt x="185643" y="60678"/>
                  </a:lnTo>
                  <a:lnTo>
                    <a:pt x="180597" y="72793"/>
                  </a:lnTo>
                  <a:lnTo>
                    <a:pt x="174410" y="85103"/>
                  </a:lnTo>
                  <a:lnTo>
                    <a:pt x="166052" y="96132"/>
                  </a:lnTo>
                  <a:lnTo>
                    <a:pt x="156247" y="106307"/>
                  </a:lnTo>
                  <a:lnTo>
                    <a:pt x="145477" y="115913"/>
                  </a:lnTo>
                  <a:lnTo>
                    <a:pt x="122221" y="137874"/>
                  </a:lnTo>
                  <a:lnTo>
                    <a:pt x="110093" y="149657"/>
                  </a:lnTo>
                  <a:lnTo>
                    <a:pt x="97774" y="160335"/>
                  </a:lnTo>
                  <a:lnTo>
                    <a:pt x="85328" y="170276"/>
                  </a:lnTo>
                  <a:lnTo>
                    <a:pt x="72798" y="179725"/>
                  </a:lnTo>
                  <a:lnTo>
                    <a:pt x="60211" y="187436"/>
                  </a:lnTo>
                  <a:lnTo>
                    <a:pt x="47586" y="193987"/>
                  </a:lnTo>
                  <a:lnTo>
                    <a:pt x="34936" y="199766"/>
                  </a:lnTo>
                  <a:lnTo>
                    <a:pt x="23681" y="206441"/>
                  </a:lnTo>
                  <a:lnTo>
                    <a:pt x="13355" y="213713"/>
                  </a:lnTo>
                  <a:lnTo>
                    <a:pt x="3649" y="221383"/>
                  </a:lnTo>
                  <a:lnTo>
                    <a:pt x="0" y="229319"/>
                  </a:lnTo>
                  <a:lnTo>
                    <a:pt x="390" y="237431"/>
                  </a:lnTo>
                  <a:lnTo>
                    <a:pt x="3472" y="245662"/>
                  </a:lnTo>
                  <a:lnTo>
                    <a:pt x="11171" y="251149"/>
                  </a:lnTo>
                  <a:lnTo>
                    <a:pt x="21949" y="254807"/>
                  </a:lnTo>
                  <a:lnTo>
                    <a:pt x="34778" y="257246"/>
                  </a:lnTo>
                  <a:lnTo>
                    <a:pt x="50386" y="258872"/>
                  </a:lnTo>
                  <a:lnTo>
                    <a:pt x="67847" y="259956"/>
                  </a:lnTo>
                  <a:lnTo>
                    <a:pt x="106064" y="261160"/>
                  </a:lnTo>
                  <a:lnTo>
                    <a:pt x="238237" y="2621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41500" y="1050338"/>
              <a:ext cx="1003301" cy="41863"/>
            </a:xfrm>
            <a:custGeom>
              <a:avLst/>
              <a:gdLst/>
              <a:ahLst/>
              <a:cxnLst/>
              <a:rect l="0" t="0" r="0" b="0"/>
              <a:pathLst>
                <a:path w="1003301" h="41863">
                  <a:moveTo>
                    <a:pt x="0" y="41862"/>
                  </a:moveTo>
                  <a:lnTo>
                    <a:pt x="26967" y="41862"/>
                  </a:lnTo>
                  <a:lnTo>
                    <a:pt x="39145" y="40450"/>
                  </a:lnTo>
                  <a:lnTo>
                    <a:pt x="51496" y="38099"/>
                  </a:lnTo>
                  <a:lnTo>
                    <a:pt x="63964" y="35119"/>
                  </a:lnTo>
                  <a:lnTo>
                    <a:pt x="79331" y="33134"/>
                  </a:lnTo>
                  <a:lnTo>
                    <a:pt x="96632" y="31809"/>
                  </a:lnTo>
                  <a:lnTo>
                    <a:pt x="115221" y="30927"/>
                  </a:lnTo>
                  <a:lnTo>
                    <a:pt x="154690" y="29946"/>
                  </a:lnTo>
                  <a:lnTo>
                    <a:pt x="175093" y="29685"/>
                  </a:lnTo>
                  <a:lnTo>
                    <a:pt x="194340" y="28099"/>
                  </a:lnTo>
                  <a:lnTo>
                    <a:pt x="212815" y="25631"/>
                  </a:lnTo>
                  <a:lnTo>
                    <a:pt x="230777" y="22574"/>
                  </a:lnTo>
                  <a:lnTo>
                    <a:pt x="249807" y="20537"/>
                  </a:lnTo>
                  <a:lnTo>
                    <a:pt x="269549" y="19178"/>
                  </a:lnTo>
                  <a:lnTo>
                    <a:pt x="308888" y="17669"/>
                  </a:lnTo>
                  <a:lnTo>
                    <a:pt x="362769" y="16819"/>
                  </a:lnTo>
                  <a:lnTo>
                    <a:pt x="550318" y="16466"/>
                  </a:lnTo>
                  <a:lnTo>
                    <a:pt x="567256" y="15053"/>
                  </a:lnTo>
                  <a:lnTo>
                    <a:pt x="584193" y="12700"/>
                  </a:lnTo>
                  <a:lnTo>
                    <a:pt x="601128" y="9721"/>
                  </a:lnTo>
                  <a:lnTo>
                    <a:pt x="618063" y="7734"/>
                  </a:lnTo>
                  <a:lnTo>
                    <a:pt x="634997" y="6410"/>
                  </a:lnTo>
                  <a:lnTo>
                    <a:pt x="651931" y="5527"/>
                  </a:lnTo>
                  <a:lnTo>
                    <a:pt x="685799" y="4546"/>
                  </a:lnTo>
                  <a:lnTo>
                    <a:pt x="804333" y="3807"/>
                  </a:lnTo>
                  <a:lnTo>
                    <a:pt x="905933" y="3765"/>
                  </a:lnTo>
                  <a:lnTo>
                    <a:pt x="921455" y="2353"/>
                  </a:lnTo>
                  <a:lnTo>
                    <a:pt x="936037" y="0"/>
                  </a:lnTo>
                  <a:lnTo>
                    <a:pt x="1003300" y="37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260600" y="1156532"/>
              <a:ext cx="243229" cy="265869"/>
            </a:xfrm>
            <a:custGeom>
              <a:avLst/>
              <a:gdLst/>
              <a:ahLst/>
              <a:cxnLst/>
              <a:rect l="0" t="0" r="0" b="0"/>
              <a:pathLst>
                <a:path w="243229" h="265869">
                  <a:moveTo>
                    <a:pt x="0" y="37268"/>
                  </a:moveTo>
                  <a:lnTo>
                    <a:pt x="13484" y="23784"/>
                  </a:lnTo>
                  <a:lnTo>
                    <a:pt x="23100" y="18400"/>
                  </a:lnTo>
                  <a:lnTo>
                    <a:pt x="35155" y="13401"/>
                  </a:lnTo>
                  <a:lnTo>
                    <a:pt x="48837" y="8656"/>
                  </a:lnTo>
                  <a:lnTo>
                    <a:pt x="63602" y="5493"/>
                  </a:lnTo>
                  <a:lnTo>
                    <a:pt x="79090" y="3385"/>
                  </a:lnTo>
                  <a:lnTo>
                    <a:pt x="95060" y="1979"/>
                  </a:lnTo>
                  <a:lnTo>
                    <a:pt x="111351" y="1042"/>
                  </a:lnTo>
                  <a:lnTo>
                    <a:pt x="144504" y="0"/>
                  </a:lnTo>
                  <a:lnTo>
                    <a:pt x="159836" y="1134"/>
                  </a:lnTo>
                  <a:lnTo>
                    <a:pt x="174290" y="3301"/>
                  </a:lnTo>
                  <a:lnTo>
                    <a:pt x="188160" y="6156"/>
                  </a:lnTo>
                  <a:lnTo>
                    <a:pt x="200229" y="10882"/>
                  </a:lnTo>
                  <a:lnTo>
                    <a:pt x="211097" y="16855"/>
                  </a:lnTo>
                  <a:lnTo>
                    <a:pt x="221164" y="23659"/>
                  </a:lnTo>
                  <a:lnTo>
                    <a:pt x="229287" y="32429"/>
                  </a:lnTo>
                  <a:lnTo>
                    <a:pt x="236114" y="42508"/>
                  </a:lnTo>
                  <a:lnTo>
                    <a:pt x="242076" y="53461"/>
                  </a:lnTo>
                  <a:lnTo>
                    <a:pt x="243228" y="64997"/>
                  </a:lnTo>
                  <a:lnTo>
                    <a:pt x="241174" y="76920"/>
                  </a:lnTo>
                  <a:lnTo>
                    <a:pt x="236983" y="89103"/>
                  </a:lnTo>
                  <a:lnTo>
                    <a:pt x="229955" y="100047"/>
                  </a:lnTo>
                  <a:lnTo>
                    <a:pt x="221036" y="110165"/>
                  </a:lnTo>
                  <a:lnTo>
                    <a:pt x="210858" y="119732"/>
                  </a:lnTo>
                  <a:lnTo>
                    <a:pt x="199838" y="128933"/>
                  </a:lnTo>
                  <a:lnTo>
                    <a:pt x="188259" y="137889"/>
                  </a:lnTo>
                  <a:lnTo>
                    <a:pt x="176306" y="146682"/>
                  </a:lnTo>
                  <a:lnTo>
                    <a:pt x="162692" y="155366"/>
                  </a:lnTo>
                  <a:lnTo>
                    <a:pt x="147973" y="163977"/>
                  </a:lnTo>
                  <a:lnTo>
                    <a:pt x="132515" y="172541"/>
                  </a:lnTo>
                  <a:lnTo>
                    <a:pt x="100288" y="189582"/>
                  </a:lnTo>
                  <a:lnTo>
                    <a:pt x="33607" y="223517"/>
                  </a:lnTo>
                  <a:lnTo>
                    <a:pt x="25227" y="231990"/>
                  </a:lnTo>
                  <a:lnTo>
                    <a:pt x="22462" y="240460"/>
                  </a:lnTo>
                  <a:lnTo>
                    <a:pt x="23441" y="248929"/>
                  </a:lnTo>
                  <a:lnTo>
                    <a:pt x="31150" y="254575"/>
                  </a:lnTo>
                  <a:lnTo>
                    <a:pt x="43344" y="258339"/>
                  </a:lnTo>
                  <a:lnTo>
                    <a:pt x="58529" y="260849"/>
                  </a:lnTo>
                  <a:lnTo>
                    <a:pt x="75708" y="262522"/>
                  </a:lnTo>
                  <a:lnTo>
                    <a:pt x="94216" y="263637"/>
                  </a:lnTo>
                  <a:lnTo>
                    <a:pt x="132185" y="264876"/>
                  </a:lnTo>
                  <a:lnTo>
                    <a:pt x="203200" y="2658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2043" y="1612900"/>
            <a:ext cx="2057611" cy="609601"/>
            <a:chOff x="612043" y="1612900"/>
            <a:chExt cx="2057611" cy="609601"/>
          </a:xfrm>
        </p:grpSpPr>
        <p:sp>
          <p:nvSpPr>
            <p:cNvPr id="55" name="Freeform 54"/>
            <p:cNvSpPr/>
            <p:nvPr/>
          </p:nvSpPr>
          <p:spPr>
            <a:xfrm>
              <a:off x="612043" y="1752600"/>
              <a:ext cx="157196" cy="469901"/>
            </a:xfrm>
            <a:custGeom>
              <a:avLst/>
              <a:gdLst/>
              <a:ahLst/>
              <a:cxnLst/>
              <a:rect l="0" t="0" r="0" b="0"/>
              <a:pathLst>
                <a:path w="157196" h="469901">
                  <a:moveTo>
                    <a:pt x="35657" y="0"/>
                  </a:moveTo>
                  <a:lnTo>
                    <a:pt x="17980" y="53029"/>
                  </a:lnTo>
                  <a:lnTo>
                    <a:pt x="13994" y="66397"/>
                  </a:lnTo>
                  <a:lnTo>
                    <a:pt x="5803" y="96302"/>
                  </a:lnTo>
                  <a:lnTo>
                    <a:pt x="3054" y="112179"/>
                  </a:lnTo>
                  <a:lnTo>
                    <a:pt x="1222" y="128408"/>
                  </a:lnTo>
                  <a:lnTo>
                    <a:pt x="0" y="144872"/>
                  </a:lnTo>
                  <a:lnTo>
                    <a:pt x="2008" y="158670"/>
                  </a:lnTo>
                  <a:lnTo>
                    <a:pt x="6168" y="170691"/>
                  </a:lnTo>
                  <a:lnTo>
                    <a:pt x="11764" y="181527"/>
                  </a:lnTo>
                  <a:lnTo>
                    <a:pt x="19728" y="185929"/>
                  </a:lnTo>
                  <a:lnTo>
                    <a:pt x="29271" y="186041"/>
                  </a:lnTo>
                  <a:lnTo>
                    <a:pt x="39866" y="183294"/>
                  </a:lnTo>
                  <a:lnTo>
                    <a:pt x="49752" y="177229"/>
                  </a:lnTo>
                  <a:lnTo>
                    <a:pt x="59165" y="168953"/>
                  </a:lnTo>
                  <a:lnTo>
                    <a:pt x="77149" y="149879"/>
                  </a:lnTo>
                  <a:lnTo>
                    <a:pt x="94549" y="131994"/>
                  </a:lnTo>
                  <a:lnTo>
                    <a:pt x="101730" y="121862"/>
                  </a:lnTo>
                  <a:lnTo>
                    <a:pt x="107927" y="110875"/>
                  </a:lnTo>
                  <a:lnTo>
                    <a:pt x="113470" y="99316"/>
                  </a:lnTo>
                  <a:lnTo>
                    <a:pt x="119988" y="88789"/>
                  </a:lnTo>
                  <a:lnTo>
                    <a:pt x="127155" y="78948"/>
                  </a:lnTo>
                  <a:lnTo>
                    <a:pt x="134756" y="69565"/>
                  </a:lnTo>
                  <a:lnTo>
                    <a:pt x="139823" y="68954"/>
                  </a:lnTo>
                  <a:lnTo>
                    <a:pt x="143201" y="74191"/>
                  </a:lnTo>
                  <a:lnTo>
                    <a:pt x="145453" y="83328"/>
                  </a:lnTo>
                  <a:lnTo>
                    <a:pt x="146954" y="96474"/>
                  </a:lnTo>
                  <a:lnTo>
                    <a:pt x="147955" y="112293"/>
                  </a:lnTo>
                  <a:lnTo>
                    <a:pt x="148622" y="129895"/>
                  </a:lnTo>
                  <a:lnTo>
                    <a:pt x="149561" y="188379"/>
                  </a:lnTo>
                  <a:lnTo>
                    <a:pt x="151104" y="206019"/>
                  </a:lnTo>
                  <a:lnTo>
                    <a:pt x="153544" y="222012"/>
                  </a:lnTo>
                  <a:lnTo>
                    <a:pt x="156581" y="236908"/>
                  </a:lnTo>
                  <a:lnTo>
                    <a:pt x="157195" y="252483"/>
                  </a:lnTo>
                  <a:lnTo>
                    <a:pt x="156193" y="268511"/>
                  </a:lnTo>
                  <a:lnTo>
                    <a:pt x="154114" y="284840"/>
                  </a:lnTo>
                  <a:lnTo>
                    <a:pt x="151317" y="299960"/>
                  </a:lnTo>
                  <a:lnTo>
                    <a:pt x="148042" y="314273"/>
                  </a:lnTo>
                  <a:lnTo>
                    <a:pt x="132645" y="374404"/>
                  </a:lnTo>
                  <a:lnTo>
                    <a:pt x="125715" y="387892"/>
                  </a:lnTo>
                  <a:lnTo>
                    <a:pt x="116862" y="399705"/>
                  </a:lnTo>
                  <a:lnTo>
                    <a:pt x="87940" y="429816"/>
                  </a:lnTo>
                  <a:lnTo>
                    <a:pt x="78979" y="438944"/>
                  </a:lnTo>
                  <a:lnTo>
                    <a:pt x="68771" y="446440"/>
                  </a:lnTo>
                  <a:lnTo>
                    <a:pt x="57733" y="452849"/>
                  </a:lnTo>
                  <a:lnTo>
                    <a:pt x="10257" y="469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90600" y="1612900"/>
              <a:ext cx="149899" cy="203201"/>
            </a:xfrm>
            <a:custGeom>
              <a:avLst/>
              <a:gdLst/>
              <a:ahLst/>
              <a:cxnLst/>
              <a:rect l="0" t="0" r="0" b="0"/>
              <a:pathLst>
                <a:path w="149899" h="203201">
                  <a:moveTo>
                    <a:pt x="50800" y="0"/>
                  </a:moveTo>
                  <a:lnTo>
                    <a:pt x="64283" y="20225"/>
                  </a:lnTo>
                  <a:lnTo>
                    <a:pt x="71078" y="29006"/>
                  </a:lnTo>
                  <a:lnTo>
                    <a:pt x="78429" y="37682"/>
                  </a:lnTo>
                  <a:lnTo>
                    <a:pt x="86153" y="46287"/>
                  </a:lnTo>
                  <a:lnTo>
                    <a:pt x="95535" y="53436"/>
                  </a:lnTo>
                  <a:lnTo>
                    <a:pt x="106023" y="59613"/>
                  </a:lnTo>
                  <a:lnTo>
                    <a:pt x="117249" y="65142"/>
                  </a:lnTo>
                  <a:lnTo>
                    <a:pt x="127555" y="71650"/>
                  </a:lnTo>
                  <a:lnTo>
                    <a:pt x="137247" y="78811"/>
                  </a:lnTo>
                  <a:lnTo>
                    <a:pt x="146531" y="86407"/>
                  </a:lnTo>
                  <a:lnTo>
                    <a:pt x="149898" y="94293"/>
                  </a:lnTo>
                  <a:lnTo>
                    <a:pt x="149321" y="102373"/>
                  </a:lnTo>
                  <a:lnTo>
                    <a:pt x="146114" y="110582"/>
                  </a:lnTo>
                  <a:lnTo>
                    <a:pt x="139742" y="117466"/>
                  </a:lnTo>
                  <a:lnTo>
                    <a:pt x="131261" y="123466"/>
                  </a:lnTo>
                  <a:lnTo>
                    <a:pt x="121374" y="128877"/>
                  </a:lnTo>
                  <a:lnTo>
                    <a:pt x="110549" y="133896"/>
                  </a:lnTo>
                  <a:lnTo>
                    <a:pt x="99099" y="138652"/>
                  </a:lnTo>
                  <a:lnTo>
                    <a:pt x="87233" y="143235"/>
                  </a:lnTo>
                  <a:lnTo>
                    <a:pt x="62759" y="152089"/>
                  </a:lnTo>
                  <a:lnTo>
                    <a:pt x="50306" y="156426"/>
                  </a:lnTo>
                  <a:lnTo>
                    <a:pt x="39181" y="162139"/>
                  </a:lnTo>
                  <a:lnTo>
                    <a:pt x="28943" y="168771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27100" y="1902021"/>
              <a:ext cx="152401" cy="15680"/>
            </a:xfrm>
            <a:custGeom>
              <a:avLst/>
              <a:gdLst/>
              <a:ahLst/>
              <a:cxnLst/>
              <a:rect l="0" t="0" r="0" b="0"/>
              <a:pathLst>
                <a:path w="152401" h="15680">
                  <a:moveTo>
                    <a:pt x="0" y="15679"/>
                  </a:moveTo>
                  <a:lnTo>
                    <a:pt x="20225" y="8936"/>
                  </a:lnTo>
                  <a:lnTo>
                    <a:pt x="31828" y="6951"/>
                  </a:lnTo>
                  <a:lnTo>
                    <a:pt x="45207" y="5627"/>
                  </a:lnTo>
                  <a:lnTo>
                    <a:pt x="59771" y="4744"/>
                  </a:lnTo>
                  <a:lnTo>
                    <a:pt x="73714" y="2744"/>
                  </a:lnTo>
                  <a:lnTo>
                    <a:pt x="87243" y="0"/>
                  </a:lnTo>
                  <a:lnTo>
                    <a:pt x="152400" y="29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397000" y="1638300"/>
              <a:ext cx="163892" cy="177801"/>
            </a:xfrm>
            <a:custGeom>
              <a:avLst/>
              <a:gdLst/>
              <a:ahLst/>
              <a:cxnLst/>
              <a:rect l="0" t="0" r="0" b="0"/>
              <a:pathLst>
                <a:path w="163892" h="177801">
                  <a:moveTo>
                    <a:pt x="50800" y="0"/>
                  </a:moveTo>
                  <a:lnTo>
                    <a:pt x="77767" y="0"/>
                  </a:lnTo>
                  <a:lnTo>
                    <a:pt x="89945" y="1411"/>
                  </a:lnTo>
                  <a:lnTo>
                    <a:pt x="102296" y="3762"/>
                  </a:lnTo>
                  <a:lnTo>
                    <a:pt x="114764" y="6742"/>
                  </a:lnTo>
                  <a:lnTo>
                    <a:pt x="121665" y="14372"/>
                  </a:lnTo>
                  <a:lnTo>
                    <a:pt x="124854" y="25103"/>
                  </a:lnTo>
                  <a:lnTo>
                    <a:pt x="125569" y="37902"/>
                  </a:lnTo>
                  <a:lnTo>
                    <a:pt x="123224" y="49257"/>
                  </a:lnTo>
                  <a:lnTo>
                    <a:pt x="118838" y="59649"/>
                  </a:lnTo>
                  <a:lnTo>
                    <a:pt x="113092" y="69399"/>
                  </a:lnTo>
                  <a:lnTo>
                    <a:pt x="105028" y="77310"/>
                  </a:lnTo>
                  <a:lnTo>
                    <a:pt x="95418" y="83996"/>
                  </a:lnTo>
                  <a:lnTo>
                    <a:pt x="84779" y="89864"/>
                  </a:lnTo>
                  <a:lnTo>
                    <a:pt x="81919" y="92364"/>
                  </a:lnTo>
                  <a:lnTo>
                    <a:pt x="84246" y="92621"/>
                  </a:lnTo>
                  <a:lnTo>
                    <a:pt x="90030" y="91380"/>
                  </a:lnTo>
                  <a:lnTo>
                    <a:pt x="98120" y="91964"/>
                  </a:lnTo>
                  <a:lnTo>
                    <a:pt x="107747" y="93765"/>
                  </a:lnTo>
                  <a:lnTo>
                    <a:pt x="118398" y="96377"/>
                  </a:lnTo>
                  <a:lnTo>
                    <a:pt x="129732" y="99529"/>
                  </a:lnTo>
                  <a:lnTo>
                    <a:pt x="153614" y="106794"/>
                  </a:lnTo>
                  <a:lnTo>
                    <a:pt x="160265" y="113529"/>
                  </a:lnTo>
                  <a:lnTo>
                    <a:pt x="163287" y="122253"/>
                  </a:lnTo>
                  <a:lnTo>
                    <a:pt x="163891" y="132302"/>
                  </a:lnTo>
                  <a:lnTo>
                    <a:pt x="160061" y="140412"/>
                  </a:lnTo>
                  <a:lnTo>
                    <a:pt x="153274" y="147230"/>
                  </a:lnTo>
                  <a:lnTo>
                    <a:pt x="144516" y="153186"/>
                  </a:lnTo>
                  <a:lnTo>
                    <a:pt x="133032" y="158569"/>
                  </a:lnTo>
                  <a:lnTo>
                    <a:pt x="119733" y="163568"/>
                  </a:lnTo>
                  <a:lnTo>
                    <a:pt x="105222" y="168312"/>
                  </a:lnTo>
                  <a:lnTo>
                    <a:pt x="89903" y="171474"/>
                  </a:lnTo>
                  <a:lnTo>
                    <a:pt x="74046" y="173583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308100" y="1892300"/>
              <a:ext cx="279401" cy="38101"/>
            </a:xfrm>
            <a:custGeom>
              <a:avLst/>
              <a:gdLst/>
              <a:ahLst/>
              <a:cxnLst/>
              <a:rect l="0" t="0" r="0" b="0"/>
              <a:pathLst>
                <a:path w="279401" h="38101">
                  <a:moveTo>
                    <a:pt x="0" y="38100"/>
                  </a:moveTo>
                  <a:lnTo>
                    <a:pt x="53029" y="20423"/>
                  </a:lnTo>
                  <a:lnTo>
                    <a:pt x="66397" y="17848"/>
                  </a:lnTo>
                  <a:lnTo>
                    <a:pt x="80954" y="16132"/>
                  </a:lnTo>
                  <a:lnTo>
                    <a:pt x="96302" y="14988"/>
                  </a:lnTo>
                  <a:lnTo>
                    <a:pt x="110768" y="12814"/>
                  </a:lnTo>
                  <a:lnTo>
                    <a:pt x="124645" y="9954"/>
                  </a:lnTo>
                  <a:lnTo>
                    <a:pt x="138130" y="6636"/>
                  </a:lnTo>
                  <a:lnTo>
                    <a:pt x="154175" y="4423"/>
                  </a:lnTo>
                  <a:lnTo>
                    <a:pt x="171928" y="2949"/>
                  </a:lnTo>
                  <a:lnTo>
                    <a:pt x="190818" y="1966"/>
                  </a:lnTo>
                  <a:lnTo>
                    <a:pt x="226860" y="873"/>
                  </a:ln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435100" y="1975060"/>
              <a:ext cx="228601" cy="158541"/>
            </a:xfrm>
            <a:custGeom>
              <a:avLst/>
              <a:gdLst/>
              <a:ahLst/>
              <a:cxnLst/>
              <a:rect l="0" t="0" r="0" b="0"/>
              <a:pathLst>
                <a:path w="228601" h="158541">
                  <a:moveTo>
                    <a:pt x="0" y="18840"/>
                  </a:moveTo>
                  <a:lnTo>
                    <a:pt x="53029" y="1163"/>
                  </a:lnTo>
                  <a:lnTo>
                    <a:pt x="66397" y="0"/>
                  </a:lnTo>
                  <a:lnTo>
                    <a:pt x="80954" y="635"/>
                  </a:lnTo>
                  <a:lnTo>
                    <a:pt x="96302" y="2470"/>
                  </a:lnTo>
                  <a:lnTo>
                    <a:pt x="109357" y="6515"/>
                  </a:lnTo>
                  <a:lnTo>
                    <a:pt x="120882" y="12034"/>
                  </a:lnTo>
                  <a:lnTo>
                    <a:pt x="131388" y="18536"/>
                  </a:lnTo>
                  <a:lnTo>
                    <a:pt x="136981" y="27104"/>
                  </a:lnTo>
                  <a:lnTo>
                    <a:pt x="139298" y="37049"/>
                  </a:lnTo>
                  <a:lnTo>
                    <a:pt x="139432" y="47913"/>
                  </a:lnTo>
                  <a:lnTo>
                    <a:pt x="138110" y="59388"/>
                  </a:lnTo>
                  <a:lnTo>
                    <a:pt x="135818" y="71272"/>
                  </a:lnTo>
                  <a:lnTo>
                    <a:pt x="132878" y="83428"/>
                  </a:lnTo>
                  <a:lnTo>
                    <a:pt x="128096" y="95765"/>
                  </a:lnTo>
                  <a:lnTo>
                    <a:pt x="122086" y="108223"/>
                  </a:lnTo>
                  <a:lnTo>
                    <a:pt x="115257" y="120762"/>
                  </a:lnTo>
                  <a:lnTo>
                    <a:pt x="106471" y="130532"/>
                  </a:lnTo>
                  <a:lnTo>
                    <a:pt x="96381" y="138457"/>
                  </a:lnTo>
                  <a:lnTo>
                    <a:pt x="85420" y="145151"/>
                  </a:lnTo>
                  <a:lnTo>
                    <a:pt x="72469" y="149614"/>
                  </a:lnTo>
                  <a:lnTo>
                    <a:pt x="58190" y="152589"/>
                  </a:lnTo>
                  <a:lnTo>
                    <a:pt x="43027" y="154572"/>
                  </a:lnTo>
                  <a:lnTo>
                    <a:pt x="32918" y="150250"/>
                  </a:lnTo>
                  <a:lnTo>
                    <a:pt x="26178" y="141724"/>
                  </a:lnTo>
                  <a:lnTo>
                    <a:pt x="21685" y="130396"/>
                  </a:lnTo>
                  <a:lnTo>
                    <a:pt x="22923" y="120022"/>
                  </a:lnTo>
                  <a:lnTo>
                    <a:pt x="27982" y="110283"/>
                  </a:lnTo>
                  <a:lnTo>
                    <a:pt x="35588" y="100969"/>
                  </a:lnTo>
                  <a:lnTo>
                    <a:pt x="47714" y="96170"/>
                  </a:lnTo>
                  <a:lnTo>
                    <a:pt x="62854" y="94382"/>
                  </a:lnTo>
                  <a:lnTo>
                    <a:pt x="80002" y="94601"/>
                  </a:lnTo>
                  <a:lnTo>
                    <a:pt x="95668" y="96158"/>
                  </a:lnTo>
                  <a:lnTo>
                    <a:pt x="110345" y="98607"/>
                  </a:lnTo>
                  <a:lnTo>
                    <a:pt x="124363" y="101651"/>
                  </a:lnTo>
                  <a:lnTo>
                    <a:pt x="136531" y="106503"/>
                  </a:lnTo>
                  <a:lnTo>
                    <a:pt x="147465" y="112560"/>
                  </a:lnTo>
                  <a:lnTo>
                    <a:pt x="157576" y="119420"/>
                  </a:lnTo>
                  <a:lnTo>
                    <a:pt x="168551" y="125404"/>
                  </a:lnTo>
                  <a:lnTo>
                    <a:pt x="180100" y="130805"/>
                  </a:lnTo>
                  <a:lnTo>
                    <a:pt x="228600" y="1585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739900" y="1866900"/>
              <a:ext cx="165101" cy="292101"/>
            </a:xfrm>
            <a:custGeom>
              <a:avLst/>
              <a:gdLst/>
              <a:ahLst/>
              <a:cxnLst/>
              <a:rect l="0" t="0" r="0" b="0"/>
              <a:pathLst>
                <a:path w="165101" h="292101">
                  <a:moveTo>
                    <a:pt x="0" y="0"/>
                  </a:moveTo>
                  <a:lnTo>
                    <a:pt x="29853" y="89560"/>
                  </a:lnTo>
                  <a:lnTo>
                    <a:pt x="35424" y="102040"/>
                  </a:lnTo>
                  <a:lnTo>
                    <a:pt x="41961" y="114593"/>
                  </a:lnTo>
                  <a:lnTo>
                    <a:pt x="49140" y="127195"/>
                  </a:lnTo>
                  <a:lnTo>
                    <a:pt x="55338" y="139830"/>
                  </a:lnTo>
                  <a:lnTo>
                    <a:pt x="60880" y="152487"/>
                  </a:lnTo>
                  <a:lnTo>
                    <a:pt x="65987" y="165157"/>
                  </a:lnTo>
                  <a:lnTo>
                    <a:pt x="72213" y="177838"/>
                  </a:lnTo>
                  <a:lnTo>
                    <a:pt x="79186" y="190525"/>
                  </a:lnTo>
                  <a:lnTo>
                    <a:pt x="86657" y="203217"/>
                  </a:lnTo>
                  <a:lnTo>
                    <a:pt x="95871" y="215911"/>
                  </a:lnTo>
                  <a:lnTo>
                    <a:pt x="106247" y="228607"/>
                  </a:lnTo>
                  <a:lnTo>
                    <a:pt x="117398" y="241305"/>
                  </a:lnTo>
                  <a:lnTo>
                    <a:pt x="137314" y="262939"/>
                  </a:lnTo>
                  <a:lnTo>
                    <a:pt x="16510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727200" y="1854200"/>
              <a:ext cx="215901" cy="241301"/>
            </a:xfrm>
            <a:custGeom>
              <a:avLst/>
              <a:gdLst/>
              <a:ahLst/>
              <a:cxnLst/>
              <a:rect l="0" t="0" r="0" b="0"/>
              <a:pathLst>
                <a:path w="215901" h="241301">
                  <a:moveTo>
                    <a:pt x="215900" y="0"/>
                  </a:moveTo>
                  <a:lnTo>
                    <a:pt x="202415" y="13484"/>
                  </a:lnTo>
                  <a:lnTo>
                    <a:pt x="195621" y="21689"/>
                  </a:lnTo>
                  <a:lnTo>
                    <a:pt x="188270" y="31392"/>
                  </a:lnTo>
                  <a:lnTo>
                    <a:pt x="180546" y="42095"/>
                  </a:lnTo>
                  <a:lnTo>
                    <a:pt x="172575" y="52052"/>
                  </a:lnTo>
                  <a:lnTo>
                    <a:pt x="164439" y="61512"/>
                  </a:lnTo>
                  <a:lnTo>
                    <a:pt x="156192" y="70641"/>
                  </a:lnTo>
                  <a:lnTo>
                    <a:pt x="139504" y="88311"/>
                  </a:lnTo>
                  <a:lnTo>
                    <a:pt x="131102" y="96974"/>
                  </a:lnTo>
                  <a:lnTo>
                    <a:pt x="122679" y="106982"/>
                  </a:lnTo>
                  <a:lnTo>
                    <a:pt x="114241" y="117888"/>
                  </a:lnTo>
                  <a:lnTo>
                    <a:pt x="105794" y="129392"/>
                  </a:lnTo>
                  <a:lnTo>
                    <a:pt x="95929" y="139883"/>
                  </a:lnTo>
                  <a:lnTo>
                    <a:pt x="85119" y="149700"/>
                  </a:lnTo>
                  <a:lnTo>
                    <a:pt x="73679" y="159066"/>
                  </a:lnTo>
                  <a:lnTo>
                    <a:pt x="63231" y="169544"/>
                  </a:lnTo>
                  <a:lnTo>
                    <a:pt x="53442" y="180762"/>
                  </a:lnTo>
                  <a:lnTo>
                    <a:pt x="44095" y="192475"/>
                  </a:lnTo>
                  <a:lnTo>
                    <a:pt x="35041" y="203105"/>
                  </a:lnTo>
                  <a:lnTo>
                    <a:pt x="26183" y="213014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032000" y="19050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0"/>
                  </a:moveTo>
                  <a:lnTo>
                    <a:pt x="130349" y="0"/>
                  </a:lnTo>
                  <a:lnTo>
                    <a:pt x="146166" y="1411"/>
                  </a:lnTo>
                  <a:lnTo>
                    <a:pt x="160944" y="3762"/>
                  </a:lnTo>
                  <a:lnTo>
                    <a:pt x="2032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082800" y="18288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0"/>
                  </a:moveTo>
                  <a:lnTo>
                    <a:pt x="7723" y="53029"/>
                  </a:lnTo>
                  <a:lnTo>
                    <a:pt x="5148" y="66397"/>
                  </a:lnTo>
                  <a:lnTo>
                    <a:pt x="3432" y="80953"/>
                  </a:lnTo>
                  <a:lnTo>
                    <a:pt x="2288" y="96302"/>
                  </a:lnTo>
                  <a:lnTo>
                    <a:pt x="1525" y="112179"/>
                  </a:lnTo>
                  <a:lnTo>
                    <a:pt x="1016" y="128408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362200" y="1620157"/>
              <a:ext cx="307454" cy="361044"/>
            </a:xfrm>
            <a:custGeom>
              <a:avLst/>
              <a:gdLst/>
              <a:ahLst/>
              <a:cxnLst/>
              <a:rect l="0" t="0" r="0" b="0"/>
              <a:pathLst>
                <a:path w="307454" h="361044">
                  <a:moveTo>
                    <a:pt x="12700" y="43543"/>
                  </a:moveTo>
                  <a:lnTo>
                    <a:pt x="26184" y="30058"/>
                  </a:lnTo>
                  <a:lnTo>
                    <a:pt x="34389" y="24675"/>
                  </a:lnTo>
                  <a:lnTo>
                    <a:pt x="44092" y="19676"/>
                  </a:lnTo>
                  <a:lnTo>
                    <a:pt x="54795" y="14931"/>
                  </a:lnTo>
                  <a:lnTo>
                    <a:pt x="66163" y="10357"/>
                  </a:lnTo>
                  <a:lnTo>
                    <a:pt x="90083" y="1512"/>
                  </a:lnTo>
                  <a:lnTo>
                    <a:pt x="103800" y="0"/>
                  </a:lnTo>
                  <a:lnTo>
                    <a:pt x="118589" y="403"/>
                  </a:lnTo>
                  <a:lnTo>
                    <a:pt x="134092" y="2083"/>
                  </a:lnTo>
                  <a:lnTo>
                    <a:pt x="151483" y="4614"/>
                  </a:lnTo>
                  <a:lnTo>
                    <a:pt x="189622" y="11189"/>
                  </a:lnTo>
                  <a:lnTo>
                    <a:pt x="206848" y="16329"/>
                  </a:lnTo>
                  <a:lnTo>
                    <a:pt x="222565" y="22578"/>
                  </a:lnTo>
                  <a:lnTo>
                    <a:pt x="237276" y="29566"/>
                  </a:lnTo>
                  <a:lnTo>
                    <a:pt x="247084" y="39869"/>
                  </a:lnTo>
                  <a:lnTo>
                    <a:pt x="253623" y="52383"/>
                  </a:lnTo>
                  <a:lnTo>
                    <a:pt x="257982" y="66369"/>
                  </a:lnTo>
                  <a:lnTo>
                    <a:pt x="258065" y="79927"/>
                  </a:lnTo>
                  <a:lnTo>
                    <a:pt x="255299" y="93199"/>
                  </a:lnTo>
                  <a:lnTo>
                    <a:pt x="250632" y="106280"/>
                  </a:lnTo>
                  <a:lnTo>
                    <a:pt x="243288" y="116412"/>
                  </a:lnTo>
                  <a:lnTo>
                    <a:pt x="234159" y="124578"/>
                  </a:lnTo>
                  <a:lnTo>
                    <a:pt x="223839" y="131433"/>
                  </a:lnTo>
                  <a:lnTo>
                    <a:pt x="212726" y="137414"/>
                  </a:lnTo>
                  <a:lnTo>
                    <a:pt x="201084" y="142812"/>
                  </a:lnTo>
                  <a:lnTo>
                    <a:pt x="189089" y="147822"/>
                  </a:lnTo>
                  <a:lnTo>
                    <a:pt x="176859" y="152573"/>
                  </a:lnTo>
                  <a:lnTo>
                    <a:pt x="151982" y="161616"/>
                  </a:lnTo>
                  <a:lnTo>
                    <a:pt x="138010" y="164591"/>
                  </a:lnTo>
                  <a:lnTo>
                    <a:pt x="123051" y="166575"/>
                  </a:lnTo>
                  <a:lnTo>
                    <a:pt x="107434" y="167898"/>
                  </a:lnTo>
                  <a:lnTo>
                    <a:pt x="102667" y="167368"/>
                  </a:lnTo>
                  <a:lnTo>
                    <a:pt x="105133" y="165604"/>
                  </a:lnTo>
                  <a:lnTo>
                    <a:pt x="112422" y="163017"/>
                  </a:lnTo>
                  <a:lnTo>
                    <a:pt x="121514" y="162703"/>
                  </a:lnTo>
                  <a:lnTo>
                    <a:pt x="131809" y="163905"/>
                  </a:lnTo>
                  <a:lnTo>
                    <a:pt x="142906" y="166118"/>
                  </a:lnTo>
                  <a:lnTo>
                    <a:pt x="170288" y="172339"/>
                  </a:lnTo>
                  <a:lnTo>
                    <a:pt x="233858" y="187831"/>
                  </a:lnTo>
                  <a:lnTo>
                    <a:pt x="249038" y="193357"/>
                  </a:lnTo>
                  <a:lnTo>
                    <a:pt x="263392" y="199863"/>
                  </a:lnTo>
                  <a:lnTo>
                    <a:pt x="277195" y="207023"/>
                  </a:lnTo>
                  <a:lnTo>
                    <a:pt x="287807" y="217441"/>
                  </a:lnTo>
                  <a:lnTo>
                    <a:pt x="296294" y="230030"/>
                  </a:lnTo>
                  <a:lnTo>
                    <a:pt x="303362" y="244068"/>
                  </a:lnTo>
                  <a:lnTo>
                    <a:pt x="306664" y="259070"/>
                  </a:lnTo>
                  <a:lnTo>
                    <a:pt x="307453" y="274717"/>
                  </a:lnTo>
                  <a:lnTo>
                    <a:pt x="306569" y="290792"/>
                  </a:lnTo>
                  <a:lnTo>
                    <a:pt x="300334" y="304331"/>
                  </a:lnTo>
                  <a:lnTo>
                    <a:pt x="290534" y="316179"/>
                  </a:lnTo>
                  <a:lnTo>
                    <a:pt x="278356" y="326900"/>
                  </a:lnTo>
                  <a:lnTo>
                    <a:pt x="264593" y="335459"/>
                  </a:lnTo>
                  <a:lnTo>
                    <a:pt x="249773" y="342576"/>
                  </a:lnTo>
                  <a:lnTo>
                    <a:pt x="234248" y="348731"/>
                  </a:lnTo>
                  <a:lnTo>
                    <a:pt x="218254" y="352835"/>
                  </a:lnTo>
                  <a:lnTo>
                    <a:pt x="201947" y="355571"/>
                  </a:lnTo>
                  <a:lnTo>
                    <a:pt x="185431" y="357395"/>
                  </a:lnTo>
                  <a:lnTo>
                    <a:pt x="168776" y="358611"/>
                  </a:lnTo>
                  <a:lnTo>
                    <a:pt x="152028" y="359421"/>
                  </a:lnTo>
                  <a:lnTo>
                    <a:pt x="118368" y="360322"/>
                  </a:lnTo>
                  <a:lnTo>
                    <a:pt x="0" y="3610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40600" y="2781300"/>
            <a:ext cx="1460501" cy="203201"/>
            <a:chOff x="7340600" y="2781300"/>
            <a:chExt cx="1460501" cy="203201"/>
          </a:xfrm>
        </p:grpSpPr>
        <p:sp>
          <p:nvSpPr>
            <p:cNvPr id="67" name="Freeform 66"/>
            <p:cNvSpPr/>
            <p:nvPr/>
          </p:nvSpPr>
          <p:spPr>
            <a:xfrm>
              <a:off x="7340600" y="2828164"/>
              <a:ext cx="127001" cy="130937"/>
            </a:xfrm>
            <a:custGeom>
              <a:avLst/>
              <a:gdLst/>
              <a:ahLst/>
              <a:cxnLst/>
              <a:rect l="0" t="0" r="0" b="0"/>
              <a:pathLst>
                <a:path w="127001" h="130937">
                  <a:moveTo>
                    <a:pt x="0" y="42036"/>
                  </a:moveTo>
                  <a:lnTo>
                    <a:pt x="6741" y="21810"/>
                  </a:lnTo>
                  <a:lnTo>
                    <a:pt x="12961" y="14440"/>
                  </a:lnTo>
                  <a:lnTo>
                    <a:pt x="21341" y="8117"/>
                  </a:lnTo>
                  <a:lnTo>
                    <a:pt x="31160" y="2490"/>
                  </a:lnTo>
                  <a:lnTo>
                    <a:pt x="41940" y="149"/>
                  </a:lnTo>
                  <a:lnTo>
                    <a:pt x="53360" y="0"/>
                  </a:lnTo>
                  <a:lnTo>
                    <a:pt x="65206" y="1312"/>
                  </a:lnTo>
                  <a:lnTo>
                    <a:pt x="74515" y="6420"/>
                  </a:lnTo>
                  <a:lnTo>
                    <a:pt x="82132" y="14058"/>
                  </a:lnTo>
                  <a:lnTo>
                    <a:pt x="88621" y="23384"/>
                  </a:lnTo>
                  <a:lnTo>
                    <a:pt x="92947" y="35246"/>
                  </a:lnTo>
                  <a:lnTo>
                    <a:pt x="95831" y="48798"/>
                  </a:lnTo>
                  <a:lnTo>
                    <a:pt x="97754" y="63477"/>
                  </a:lnTo>
                  <a:lnTo>
                    <a:pt x="96214" y="76085"/>
                  </a:lnTo>
                  <a:lnTo>
                    <a:pt x="92364" y="87313"/>
                  </a:lnTo>
                  <a:lnTo>
                    <a:pt x="86976" y="97621"/>
                  </a:lnTo>
                  <a:lnTo>
                    <a:pt x="79150" y="103081"/>
                  </a:lnTo>
                  <a:lnTo>
                    <a:pt x="69700" y="105311"/>
                  </a:lnTo>
                  <a:lnTo>
                    <a:pt x="59166" y="105386"/>
                  </a:lnTo>
                  <a:lnTo>
                    <a:pt x="53555" y="101202"/>
                  </a:lnTo>
                  <a:lnTo>
                    <a:pt x="51225" y="94180"/>
                  </a:lnTo>
                  <a:lnTo>
                    <a:pt x="51083" y="85265"/>
                  </a:lnTo>
                  <a:lnTo>
                    <a:pt x="56633" y="80733"/>
                  </a:lnTo>
                  <a:lnTo>
                    <a:pt x="65977" y="79123"/>
                  </a:lnTo>
                  <a:lnTo>
                    <a:pt x="77851" y="79460"/>
                  </a:lnTo>
                  <a:lnTo>
                    <a:pt x="88589" y="82508"/>
                  </a:lnTo>
                  <a:lnTo>
                    <a:pt x="98570" y="87361"/>
                  </a:lnTo>
                  <a:lnTo>
                    <a:pt x="127000" y="1309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843623" y="2794000"/>
              <a:ext cx="81178" cy="101601"/>
            </a:xfrm>
            <a:custGeom>
              <a:avLst/>
              <a:gdLst/>
              <a:ahLst/>
              <a:cxnLst/>
              <a:rect l="0" t="0" r="0" b="0"/>
              <a:pathLst>
                <a:path w="81178" h="101601">
                  <a:moveTo>
                    <a:pt x="17677" y="0"/>
                  </a:moveTo>
                  <a:lnTo>
                    <a:pt x="0" y="53029"/>
                  </a:lnTo>
                  <a:lnTo>
                    <a:pt x="1659" y="62164"/>
                  </a:lnTo>
                  <a:lnTo>
                    <a:pt x="6998" y="69665"/>
                  </a:lnTo>
                  <a:lnTo>
                    <a:pt x="14791" y="76076"/>
                  </a:lnTo>
                  <a:lnTo>
                    <a:pt x="24220" y="81762"/>
                  </a:lnTo>
                  <a:lnTo>
                    <a:pt x="34739" y="86963"/>
                  </a:lnTo>
                  <a:lnTo>
                    <a:pt x="81177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924800" y="28067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25400" y="0"/>
                  </a:moveTo>
                  <a:lnTo>
                    <a:pt x="7723" y="53029"/>
                  </a:lnTo>
                  <a:lnTo>
                    <a:pt x="5149" y="66397"/>
                  </a:lnTo>
                  <a:lnTo>
                    <a:pt x="3432" y="80953"/>
                  </a:lnTo>
                  <a:lnTo>
                    <a:pt x="2288" y="96302"/>
                  </a:lnTo>
                  <a:lnTo>
                    <a:pt x="1525" y="112179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294145" y="2794000"/>
              <a:ext cx="89914" cy="177801"/>
            </a:xfrm>
            <a:custGeom>
              <a:avLst/>
              <a:gdLst/>
              <a:ahLst/>
              <a:cxnLst/>
              <a:rect l="0" t="0" r="0" b="0"/>
              <a:pathLst>
                <a:path w="89914" h="177801">
                  <a:moveTo>
                    <a:pt x="24355" y="0"/>
                  </a:moveTo>
                  <a:lnTo>
                    <a:pt x="10870" y="20225"/>
                  </a:lnTo>
                  <a:lnTo>
                    <a:pt x="6898" y="31828"/>
                  </a:lnTo>
                  <a:lnTo>
                    <a:pt x="4250" y="45207"/>
                  </a:lnTo>
                  <a:lnTo>
                    <a:pt x="2485" y="59771"/>
                  </a:lnTo>
                  <a:lnTo>
                    <a:pt x="1308" y="75125"/>
                  </a:lnTo>
                  <a:lnTo>
                    <a:pt x="523" y="91006"/>
                  </a:lnTo>
                  <a:lnTo>
                    <a:pt x="0" y="107237"/>
                  </a:lnTo>
                  <a:lnTo>
                    <a:pt x="1063" y="122291"/>
                  </a:lnTo>
                  <a:lnTo>
                    <a:pt x="3182" y="136561"/>
                  </a:lnTo>
                  <a:lnTo>
                    <a:pt x="6006" y="150307"/>
                  </a:lnTo>
                  <a:lnTo>
                    <a:pt x="13533" y="159471"/>
                  </a:lnTo>
                  <a:lnTo>
                    <a:pt x="24196" y="165580"/>
                  </a:lnTo>
                  <a:lnTo>
                    <a:pt x="36949" y="169653"/>
                  </a:lnTo>
                  <a:lnTo>
                    <a:pt x="48273" y="169547"/>
                  </a:lnTo>
                  <a:lnTo>
                    <a:pt x="58645" y="166653"/>
                  </a:lnTo>
                  <a:lnTo>
                    <a:pt x="68381" y="161902"/>
                  </a:lnTo>
                  <a:lnTo>
                    <a:pt x="76284" y="154501"/>
                  </a:lnTo>
                  <a:lnTo>
                    <a:pt x="82963" y="145334"/>
                  </a:lnTo>
                  <a:lnTo>
                    <a:pt x="88827" y="134989"/>
                  </a:lnTo>
                  <a:lnTo>
                    <a:pt x="89913" y="125270"/>
                  </a:lnTo>
                  <a:lnTo>
                    <a:pt x="87816" y="115969"/>
                  </a:lnTo>
                  <a:lnTo>
                    <a:pt x="83595" y="106946"/>
                  </a:lnTo>
                  <a:lnTo>
                    <a:pt x="77960" y="103753"/>
                  </a:lnTo>
                  <a:lnTo>
                    <a:pt x="71380" y="104446"/>
                  </a:lnTo>
                  <a:lnTo>
                    <a:pt x="64171" y="107731"/>
                  </a:lnTo>
                  <a:lnTo>
                    <a:pt x="56544" y="112742"/>
                  </a:lnTo>
                  <a:lnTo>
                    <a:pt x="48636" y="118906"/>
                  </a:lnTo>
                  <a:lnTo>
                    <a:pt x="24355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738506" y="2781300"/>
              <a:ext cx="62595" cy="166494"/>
            </a:xfrm>
            <a:custGeom>
              <a:avLst/>
              <a:gdLst/>
              <a:ahLst/>
              <a:cxnLst/>
              <a:rect l="0" t="0" r="0" b="0"/>
              <a:pathLst>
                <a:path w="62595" h="166494">
                  <a:moveTo>
                    <a:pt x="62594" y="0"/>
                  </a:moveTo>
                  <a:lnTo>
                    <a:pt x="42368" y="6742"/>
                  </a:lnTo>
                  <a:lnTo>
                    <a:pt x="32176" y="11550"/>
                  </a:lnTo>
                  <a:lnTo>
                    <a:pt x="21148" y="17577"/>
                  </a:lnTo>
                  <a:lnTo>
                    <a:pt x="9563" y="24418"/>
                  </a:lnTo>
                  <a:lnTo>
                    <a:pt x="3251" y="33212"/>
                  </a:lnTo>
                  <a:lnTo>
                    <a:pt x="455" y="43308"/>
                  </a:lnTo>
                  <a:lnTo>
                    <a:pt x="0" y="54272"/>
                  </a:lnTo>
                  <a:lnTo>
                    <a:pt x="2520" y="64403"/>
                  </a:lnTo>
                  <a:lnTo>
                    <a:pt x="7022" y="73980"/>
                  </a:lnTo>
                  <a:lnTo>
                    <a:pt x="12846" y="83186"/>
                  </a:lnTo>
                  <a:lnTo>
                    <a:pt x="19551" y="92146"/>
                  </a:lnTo>
                  <a:lnTo>
                    <a:pt x="26843" y="100942"/>
                  </a:lnTo>
                  <a:lnTo>
                    <a:pt x="34526" y="109628"/>
                  </a:lnTo>
                  <a:lnTo>
                    <a:pt x="50590" y="126805"/>
                  </a:lnTo>
                  <a:lnTo>
                    <a:pt x="58824" y="135336"/>
                  </a:lnTo>
                  <a:lnTo>
                    <a:pt x="61492" y="143846"/>
                  </a:lnTo>
                  <a:lnTo>
                    <a:pt x="60448" y="152342"/>
                  </a:lnTo>
                  <a:lnTo>
                    <a:pt x="56930" y="160828"/>
                  </a:lnTo>
                  <a:lnTo>
                    <a:pt x="50351" y="165074"/>
                  </a:lnTo>
                  <a:lnTo>
                    <a:pt x="41732" y="166493"/>
                  </a:lnTo>
                  <a:lnTo>
                    <a:pt x="31753" y="166029"/>
                  </a:lnTo>
                  <a:lnTo>
                    <a:pt x="23688" y="161486"/>
                  </a:lnTo>
                  <a:lnTo>
                    <a:pt x="16901" y="154224"/>
                  </a:lnTo>
                  <a:lnTo>
                    <a:pt x="10966" y="145149"/>
                  </a:lnTo>
                  <a:lnTo>
                    <a:pt x="9830" y="134866"/>
                  </a:lnTo>
                  <a:lnTo>
                    <a:pt x="11896" y="123777"/>
                  </a:lnTo>
                  <a:lnTo>
                    <a:pt x="16095" y="112151"/>
                  </a:lnTo>
                  <a:lnTo>
                    <a:pt x="21717" y="101578"/>
                  </a:lnTo>
                  <a:lnTo>
                    <a:pt x="28286" y="91708"/>
                  </a:lnTo>
                  <a:lnTo>
                    <a:pt x="35489" y="82305"/>
                  </a:lnTo>
                  <a:lnTo>
                    <a:pt x="41702" y="71803"/>
                  </a:lnTo>
                  <a:lnTo>
                    <a:pt x="47255" y="605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Freeform 72"/>
          <p:cNvSpPr/>
          <p:nvPr/>
        </p:nvSpPr>
        <p:spPr>
          <a:xfrm>
            <a:off x="6744855" y="2265983"/>
            <a:ext cx="113297" cy="135402"/>
          </a:xfrm>
          <a:custGeom>
            <a:avLst/>
            <a:gdLst/>
            <a:ahLst/>
            <a:cxnLst/>
            <a:rect l="0" t="0" r="0" b="0"/>
            <a:pathLst>
              <a:path w="113297" h="135402">
                <a:moveTo>
                  <a:pt x="24245" y="7317"/>
                </a:moveTo>
                <a:lnTo>
                  <a:pt x="44470" y="574"/>
                </a:lnTo>
                <a:lnTo>
                  <a:pt x="56073" y="0"/>
                </a:lnTo>
                <a:lnTo>
                  <a:pt x="69453" y="1028"/>
                </a:lnTo>
                <a:lnTo>
                  <a:pt x="84017" y="3124"/>
                </a:lnTo>
                <a:lnTo>
                  <a:pt x="95137" y="10166"/>
                </a:lnTo>
                <a:lnTo>
                  <a:pt x="103962" y="20505"/>
                </a:lnTo>
                <a:lnTo>
                  <a:pt x="111256" y="33042"/>
                </a:lnTo>
                <a:lnTo>
                  <a:pt x="113296" y="45634"/>
                </a:lnTo>
                <a:lnTo>
                  <a:pt x="111835" y="58261"/>
                </a:lnTo>
                <a:lnTo>
                  <a:pt x="108038" y="70913"/>
                </a:lnTo>
                <a:lnTo>
                  <a:pt x="102685" y="82170"/>
                </a:lnTo>
                <a:lnTo>
                  <a:pt x="96293" y="92497"/>
                </a:lnTo>
                <a:lnTo>
                  <a:pt x="89210" y="102203"/>
                </a:lnTo>
                <a:lnTo>
                  <a:pt x="81666" y="111497"/>
                </a:lnTo>
                <a:lnTo>
                  <a:pt x="73814" y="120514"/>
                </a:lnTo>
                <a:lnTo>
                  <a:pt x="65758" y="129348"/>
                </a:lnTo>
                <a:lnTo>
                  <a:pt x="54743" y="133827"/>
                </a:lnTo>
                <a:lnTo>
                  <a:pt x="41754" y="135401"/>
                </a:lnTo>
                <a:lnTo>
                  <a:pt x="27451" y="135040"/>
                </a:lnTo>
                <a:lnTo>
                  <a:pt x="16504" y="130565"/>
                </a:lnTo>
                <a:lnTo>
                  <a:pt x="7796" y="123349"/>
                </a:lnTo>
                <a:lnTo>
                  <a:pt x="579" y="114305"/>
                </a:lnTo>
                <a:lnTo>
                  <a:pt x="0" y="105453"/>
                </a:lnTo>
                <a:lnTo>
                  <a:pt x="3849" y="96730"/>
                </a:lnTo>
                <a:lnTo>
                  <a:pt x="10648" y="88092"/>
                </a:lnTo>
                <a:lnTo>
                  <a:pt x="19413" y="85156"/>
                </a:lnTo>
                <a:lnTo>
                  <a:pt x="29490" y="86020"/>
                </a:lnTo>
                <a:lnTo>
                  <a:pt x="40441" y="89419"/>
                </a:lnTo>
                <a:lnTo>
                  <a:pt x="50565" y="94507"/>
                </a:lnTo>
                <a:lnTo>
                  <a:pt x="60135" y="100721"/>
                </a:lnTo>
                <a:lnTo>
                  <a:pt x="100445" y="1343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6776823" y="1803400"/>
            <a:ext cx="93878" cy="177801"/>
            <a:chOff x="6776823" y="1803400"/>
            <a:chExt cx="93878" cy="177801"/>
          </a:xfrm>
        </p:grpSpPr>
        <p:sp>
          <p:nvSpPr>
            <p:cNvPr id="74" name="Freeform 73"/>
            <p:cNvSpPr/>
            <p:nvPr/>
          </p:nvSpPr>
          <p:spPr>
            <a:xfrm>
              <a:off x="6776823" y="1803400"/>
              <a:ext cx="68478" cy="114301"/>
            </a:xfrm>
            <a:custGeom>
              <a:avLst/>
              <a:gdLst/>
              <a:ahLst/>
              <a:cxnLst/>
              <a:rect l="0" t="0" r="0" b="0"/>
              <a:pathLst>
                <a:path w="68478" h="114301">
                  <a:moveTo>
                    <a:pt x="17677" y="0"/>
                  </a:moveTo>
                  <a:lnTo>
                    <a:pt x="10935" y="26967"/>
                  </a:lnTo>
                  <a:lnTo>
                    <a:pt x="7538" y="39145"/>
                  </a:lnTo>
                  <a:lnTo>
                    <a:pt x="0" y="63964"/>
                  </a:lnTo>
                  <a:lnTo>
                    <a:pt x="1659" y="73687"/>
                  </a:lnTo>
                  <a:lnTo>
                    <a:pt x="6998" y="81580"/>
                  </a:lnTo>
                  <a:lnTo>
                    <a:pt x="14791" y="88253"/>
                  </a:lnTo>
                  <a:lnTo>
                    <a:pt x="24220" y="94113"/>
                  </a:lnTo>
                  <a:lnTo>
                    <a:pt x="34739" y="99431"/>
                  </a:lnTo>
                  <a:lnTo>
                    <a:pt x="68477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863383" y="1816100"/>
              <a:ext cx="7318" cy="165101"/>
            </a:xfrm>
            <a:custGeom>
              <a:avLst/>
              <a:gdLst/>
              <a:ahLst/>
              <a:cxnLst/>
              <a:rect l="0" t="0" r="0" b="0"/>
              <a:pathLst>
                <a:path w="7318" h="165101">
                  <a:moveTo>
                    <a:pt x="7317" y="0"/>
                  </a:moveTo>
                  <a:lnTo>
                    <a:pt x="575" y="20225"/>
                  </a:lnTo>
                  <a:lnTo>
                    <a:pt x="0" y="30417"/>
                  </a:lnTo>
                  <a:lnTo>
                    <a:pt x="1028" y="41444"/>
                  </a:lnTo>
                  <a:lnTo>
                    <a:pt x="3124" y="53029"/>
                  </a:lnTo>
                  <a:lnTo>
                    <a:pt x="4521" y="66397"/>
                  </a:lnTo>
                  <a:lnTo>
                    <a:pt x="5453" y="80953"/>
                  </a:lnTo>
                  <a:lnTo>
                    <a:pt x="7317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Freeform 76"/>
          <p:cNvSpPr/>
          <p:nvPr/>
        </p:nvSpPr>
        <p:spPr>
          <a:xfrm>
            <a:off x="6794500" y="1320800"/>
            <a:ext cx="90233" cy="190501"/>
          </a:xfrm>
          <a:custGeom>
            <a:avLst/>
            <a:gdLst/>
            <a:ahLst/>
            <a:cxnLst/>
            <a:rect l="0" t="0" r="0" b="0"/>
            <a:pathLst>
              <a:path w="90233" h="190501">
                <a:moveTo>
                  <a:pt x="0" y="0"/>
                </a:moveTo>
                <a:lnTo>
                  <a:pt x="0" y="119414"/>
                </a:lnTo>
                <a:lnTo>
                  <a:pt x="2822" y="133231"/>
                </a:lnTo>
                <a:lnTo>
                  <a:pt x="7525" y="145265"/>
                </a:lnTo>
                <a:lnTo>
                  <a:pt x="13484" y="156110"/>
                </a:lnTo>
                <a:lnTo>
                  <a:pt x="21689" y="161929"/>
                </a:lnTo>
                <a:lnTo>
                  <a:pt x="31393" y="164397"/>
                </a:lnTo>
                <a:lnTo>
                  <a:pt x="42095" y="164631"/>
                </a:lnTo>
                <a:lnTo>
                  <a:pt x="52052" y="161965"/>
                </a:lnTo>
                <a:lnTo>
                  <a:pt x="61512" y="157365"/>
                </a:lnTo>
                <a:lnTo>
                  <a:pt x="70642" y="151477"/>
                </a:lnTo>
                <a:lnTo>
                  <a:pt x="78139" y="143318"/>
                </a:lnTo>
                <a:lnTo>
                  <a:pt x="84548" y="133645"/>
                </a:lnTo>
                <a:lnTo>
                  <a:pt x="90232" y="122963"/>
                </a:lnTo>
                <a:lnTo>
                  <a:pt x="88376" y="117253"/>
                </a:lnTo>
                <a:lnTo>
                  <a:pt x="81495" y="114857"/>
                </a:lnTo>
                <a:lnTo>
                  <a:pt x="71263" y="114671"/>
                </a:lnTo>
                <a:lnTo>
                  <a:pt x="61620" y="118781"/>
                </a:lnTo>
                <a:lnTo>
                  <a:pt x="52368" y="125754"/>
                </a:lnTo>
                <a:lnTo>
                  <a:pt x="25400" y="190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795406" y="876300"/>
            <a:ext cx="87995" cy="166499"/>
          </a:xfrm>
          <a:custGeom>
            <a:avLst/>
            <a:gdLst/>
            <a:ahLst/>
            <a:cxnLst/>
            <a:rect l="0" t="0" r="0" b="0"/>
            <a:pathLst>
              <a:path w="87995" h="166499">
                <a:moveTo>
                  <a:pt x="62594" y="0"/>
                </a:moveTo>
                <a:lnTo>
                  <a:pt x="42368" y="13483"/>
                </a:lnTo>
                <a:lnTo>
                  <a:pt x="32176" y="18867"/>
                </a:lnTo>
                <a:lnTo>
                  <a:pt x="21148" y="23866"/>
                </a:lnTo>
                <a:lnTo>
                  <a:pt x="9563" y="28611"/>
                </a:lnTo>
                <a:lnTo>
                  <a:pt x="3251" y="36007"/>
                </a:lnTo>
                <a:lnTo>
                  <a:pt x="455" y="45171"/>
                </a:lnTo>
                <a:lnTo>
                  <a:pt x="0" y="55514"/>
                </a:lnTo>
                <a:lnTo>
                  <a:pt x="2520" y="65231"/>
                </a:lnTo>
                <a:lnTo>
                  <a:pt x="7022" y="74532"/>
                </a:lnTo>
                <a:lnTo>
                  <a:pt x="12846" y="83554"/>
                </a:lnTo>
                <a:lnTo>
                  <a:pt x="19551" y="92392"/>
                </a:lnTo>
                <a:lnTo>
                  <a:pt x="26843" y="101105"/>
                </a:lnTo>
                <a:lnTo>
                  <a:pt x="34526" y="109737"/>
                </a:lnTo>
                <a:lnTo>
                  <a:pt x="50590" y="126853"/>
                </a:lnTo>
                <a:lnTo>
                  <a:pt x="58824" y="135369"/>
                </a:lnTo>
                <a:lnTo>
                  <a:pt x="61492" y="143868"/>
                </a:lnTo>
                <a:lnTo>
                  <a:pt x="60448" y="152356"/>
                </a:lnTo>
                <a:lnTo>
                  <a:pt x="56930" y="160837"/>
                </a:lnTo>
                <a:lnTo>
                  <a:pt x="50351" y="165080"/>
                </a:lnTo>
                <a:lnTo>
                  <a:pt x="41732" y="166498"/>
                </a:lnTo>
                <a:lnTo>
                  <a:pt x="31753" y="166032"/>
                </a:lnTo>
                <a:lnTo>
                  <a:pt x="26510" y="160077"/>
                </a:lnTo>
                <a:lnTo>
                  <a:pt x="24428" y="150462"/>
                </a:lnTo>
                <a:lnTo>
                  <a:pt x="24449" y="138408"/>
                </a:lnTo>
                <a:lnTo>
                  <a:pt x="27286" y="127549"/>
                </a:lnTo>
                <a:lnTo>
                  <a:pt x="32000" y="117488"/>
                </a:lnTo>
                <a:lnTo>
                  <a:pt x="37964" y="107959"/>
                </a:lnTo>
                <a:lnTo>
                  <a:pt x="46174" y="98783"/>
                </a:lnTo>
                <a:lnTo>
                  <a:pt x="55881" y="89844"/>
                </a:lnTo>
                <a:lnTo>
                  <a:pt x="66585" y="81063"/>
                </a:lnTo>
                <a:lnTo>
                  <a:pt x="75132" y="70975"/>
                </a:lnTo>
                <a:lnTo>
                  <a:pt x="82242" y="60016"/>
                </a:lnTo>
                <a:lnTo>
                  <a:pt x="8799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6565900" y="3111500"/>
            <a:ext cx="279401" cy="177801"/>
            <a:chOff x="6565900" y="3111500"/>
            <a:chExt cx="279401" cy="177801"/>
          </a:xfrm>
        </p:grpSpPr>
        <p:sp>
          <p:nvSpPr>
            <p:cNvPr id="79" name="Freeform 78"/>
            <p:cNvSpPr/>
            <p:nvPr/>
          </p:nvSpPr>
          <p:spPr>
            <a:xfrm>
              <a:off x="6565900" y="31750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719439" y="3111500"/>
              <a:ext cx="125862" cy="177801"/>
            </a:xfrm>
            <a:custGeom>
              <a:avLst/>
              <a:gdLst/>
              <a:ahLst/>
              <a:cxnLst/>
              <a:rect l="0" t="0" r="0" b="0"/>
              <a:pathLst>
                <a:path w="125862" h="177801">
                  <a:moveTo>
                    <a:pt x="49661" y="0"/>
                  </a:moveTo>
                  <a:lnTo>
                    <a:pt x="69886" y="6742"/>
                  </a:lnTo>
                  <a:lnTo>
                    <a:pt x="78666" y="11550"/>
                  </a:lnTo>
                  <a:lnTo>
                    <a:pt x="87342" y="17577"/>
                  </a:lnTo>
                  <a:lnTo>
                    <a:pt x="95948" y="24418"/>
                  </a:lnTo>
                  <a:lnTo>
                    <a:pt x="101686" y="34623"/>
                  </a:lnTo>
                  <a:lnTo>
                    <a:pt x="105511" y="47071"/>
                  </a:lnTo>
                  <a:lnTo>
                    <a:pt x="108060" y="61014"/>
                  </a:lnTo>
                  <a:lnTo>
                    <a:pt x="108349" y="74542"/>
                  </a:lnTo>
                  <a:lnTo>
                    <a:pt x="107131" y="87795"/>
                  </a:lnTo>
                  <a:lnTo>
                    <a:pt x="104908" y="100863"/>
                  </a:lnTo>
                  <a:lnTo>
                    <a:pt x="100603" y="112397"/>
                  </a:lnTo>
                  <a:lnTo>
                    <a:pt x="94911" y="122909"/>
                  </a:lnTo>
                  <a:lnTo>
                    <a:pt x="88295" y="132739"/>
                  </a:lnTo>
                  <a:lnTo>
                    <a:pt x="81061" y="142115"/>
                  </a:lnTo>
                  <a:lnTo>
                    <a:pt x="73416" y="151188"/>
                  </a:lnTo>
                  <a:lnTo>
                    <a:pt x="65498" y="160058"/>
                  </a:lnTo>
                  <a:lnTo>
                    <a:pt x="54574" y="165972"/>
                  </a:lnTo>
                  <a:lnTo>
                    <a:pt x="41647" y="169914"/>
                  </a:lnTo>
                  <a:lnTo>
                    <a:pt x="27385" y="172543"/>
                  </a:lnTo>
                  <a:lnTo>
                    <a:pt x="16466" y="170062"/>
                  </a:lnTo>
                  <a:lnTo>
                    <a:pt x="7775" y="164174"/>
                  </a:lnTo>
                  <a:lnTo>
                    <a:pt x="570" y="156016"/>
                  </a:lnTo>
                  <a:lnTo>
                    <a:pt x="0" y="147755"/>
                  </a:lnTo>
                  <a:lnTo>
                    <a:pt x="3854" y="139425"/>
                  </a:lnTo>
                  <a:lnTo>
                    <a:pt x="10656" y="131050"/>
                  </a:lnTo>
                  <a:lnTo>
                    <a:pt x="20835" y="125466"/>
                  </a:lnTo>
                  <a:lnTo>
                    <a:pt x="33266" y="121744"/>
                  </a:lnTo>
                  <a:lnTo>
                    <a:pt x="47198" y="119263"/>
                  </a:lnTo>
                  <a:lnTo>
                    <a:pt x="60719" y="119019"/>
                  </a:lnTo>
                  <a:lnTo>
                    <a:pt x="73966" y="120268"/>
                  </a:lnTo>
                  <a:lnTo>
                    <a:pt x="87030" y="122512"/>
                  </a:lnTo>
                  <a:lnTo>
                    <a:pt x="97151" y="128241"/>
                  </a:lnTo>
                  <a:lnTo>
                    <a:pt x="105311" y="136294"/>
                  </a:lnTo>
                  <a:lnTo>
                    <a:pt x="125861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92900" y="3543300"/>
            <a:ext cx="241301" cy="177801"/>
            <a:chOff x="6692900" y="3543300"/>
            <a:chExt cx="241301" cy="177801"/>
          </a:xfrm>
        </p:grpSpPr>
        <p:sp>
          <p:nvSpPr>
            <p:cNvPr id="82" name="Freeform 81"/>
            <p:cNvSpPr/>
            <p:nvPr/>
          </p:nvSpPr>
          <p:spPr>
            <a:xfrm>
              <a:off x="6692900" y="3644900"/>
              <a:ext cx="88901" cy="7317"/>
            </a:xfrm>
            <a:custGeom>
              <a:avLst/>
              <a:gdLst/>
              <a:ahLst/>
              <a:cxnLst/>
              <a:rect l="0" t="0" r="0" b="0"/>
              <a:pathLst>
                <a:path w="88901" h="7317">
                  <a:moveTo>
                    <a:pt x="0" y="0"/>
                  </a:moveTo>
                  <a:lnTo>
                    <a:pt x="20225" y="6742"/>
                  </a:lnTo>
                  <a:lnTo>
                    <a:pt x="30417" y="7316"/>
                  </a:lnTo>
                  <a:lnTo>
                    <a:pt x="41445" y="6289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840323" y="3543300"/>
              <a:ext cx="81178" cy="76201"/>
            </a:xfrm>
            <a:custGeom>
              <a:avLst/>
              <a:gdLst/>
              <a:ahLst/>
              <a:cxnLst/>
              <a:rect l="0" t="0" r="0" b="0"/>
              <a:pathLst>
                <a:path w="81178" h="76201">
                  <a:moveTo>
                    <a:pt x="17677" y="0"/>
                  </a:moveTo>
                  <a:lnTo>
                    <a:pt x="0" y="53029"/>
                  </a:lnTo>
                  <a:lnTo>
                    <a:pt x="1659" y="57930"/>
                  </a:lnTo>
                  <a:lnTo>
                    <a:pt x="6998" y="58376"/>
                  </a:lnTo>
                  <a:lnTo>
                    <a:pt x="14791" y="55850"/>
                  </a:lnTo>
                  <a:lnTo>
                    <a:pt x="24220" y="55578"/>
                  </a:lnTo>
                  <a:lnTo>
                    <a:pt x="34739" y="56807"/>
                  </a:lnTo>
                  <a:lnTo>
                    <a:pt x="81177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921500" y="35433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77448"/>
                  </a:lnTo>
                  <a:lnTo>
                    <a:pt x="11289" y="93965"/>
                  </a:lnTo>
                  <a:lnTo>
                    <a:pt x="8937" y="10921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667500" y="3949700"/>
            <a:ext cx="255197" cy="164851"/>
            <a:chOff x="6667500" y="3949700"/>
            <a:chExt cx="255197" cy="164851"/>
          </a:xfrm>
        </p:grpSpPr>
        <p:sp>
          <p:nvSpPr>
            <p:cNvPr id="86" name="Freeform 85"/>
            <p:cNvSpPr/>
            <p:nvPr/>
          </p:nvSpPr>
          <p:spPr>
            <a:xfrm>
              <a:off x="6667500" y="40005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822498" y="3949700"/>
              <a:ext cx="100199" cy="164851"/>
            </a:xfrm>
            <a:custGeom>
              <a:avLst/>
              <a:gdLst/>
              <a:ahLst/>
              <a:cxnLst/>
              <a:rect l="0" t="0" r="0" b="0"/>
              <a:pathLst>
                <a:path w="100199" h="164851">
                  <a:moveTo>
                    <a:pt x="48202" y="0"/>
                  </a:moveTo>
                  <a:lnTo>
                    <a:pt x="34717" y="20225"/>
                  </a:lnTo>
                  <a:lnTo>
                    <a:pt x="29334" y="30417"/>
                  </a:lnTo>
                  <a:lnTo>
                    <a:pt x="24335" y="41444"/>
                  </a:lnTo>
                  <a:lnTo>
                    <a:pt x="19590" y="53029"/>
                  </a:lnTo>
                  <a:lnTo>
                    <a:pt x="15016" y="64986"/>
                  </a:lnTo>
                  <a:lnTo>
                    <a:pt x="6171" y="89560"/>
                  </a:lnTo>
                  <a:lnTo>
                    <a:pt x="3248" y="103451"/>
                  </a:lnTo>
                  <a:lnTo>
                    <a:pt x="1299" y="118356"/>
                  </a:lnTo>
                  <a:lnTo>
                    <a:pt x="0" y="133937"/>
                  </a:lnTo>
                  <a:lnTo>
                    <a:pt x="3367" y="145736"/>
                  </a:lnTo>
                  <a:lnTo>
                    <a:pt x="9845" y="155013"/>
                  </a:lnTo>
                  <a:lnTo>
                    <a:pt x="18397" y="162608"/>
                  </a:lnTo>
                  <a:lnTo>
                    <a:pt x="28332" y="164850"/>
                  </a:lnTo>
                  <a:lnTo>
                    <a:pt x="39188" y="163522"/>
                  </a:lnTo>
                  <a:lnTo>
                    <a:pt x="50659" y="159815"/>
                  </a:lnTo>
                  <a:lnTo>
                    <a:pt x="61129" y="154521"/>
                  </a:lnTo>
                  <a:lnTo>
                    <a:pt x="70931" y="148169"/>
                  </a:lnTo>
                  <a:lnTo>
                    <a:pt x="80288" y="141113"/>
                  </a:lnTo>
                  <a:lnTo>
                    <a:pt x="87937" y="132175"/>
                  </a:lnTo>
                  <a:lnTo>
                    <a:pt x="94447" y="121983"/>
                  </a:lnTo>
                  <a:lnTo>
                    <a:pt x="100198" y="110955"/>
                  </a:lnTo>
                  <a:lnTo>
                    <a:pt x="99800" y="106426"/>
                  </a:lnTo>
                  <a:lnTo>
                    <a:pt x="95300" y="106228"/>
                  </a:lnTo>
                  <a:lnTo>
                    <a:pt x="88067" y="108918"/>
                  </a:lnTo>
                  <a:lnTo>
                    <a:pt x="81834" y="114946"/>
                  </a:lnTo>
                  <a:lnTo>
                    <a:pt x="76268" y="123197"/>
                  </a:lnTo>
                  <a:lnTo>
                    <a:pt x="60902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181600" y="2794000"/>
            <a:ext cx="1449175" cy="139701"/>
            <a:chOff x="5181600" y="2794000"/>
            <a:chExt cx="1449175" cy="139701"/>
          </a:xfrm>
        </p:grpSpPr>
        <p:sp>
          <p:nvSpPr>
            <p:cNvPr id="89" name="Freeform 88"/>
            <p:cNvSpPr/>
            <p:nvPr/>
          </p:nvSpPr>
          <p:spPr>
            <a:xfrm>
              <a:off x="6426200" y="28448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536670" y="2794000"/>
              <a:ext cx="94105" cy="139701"/>
            </a:xfrm>
            <a:custGeom>
              <a:avLst/>
              <a:gdLst/>
              <a:ahLst/>
              <a:cxnLst/>
              <a:rect l="0" t="0" r="0" b="0"/>
              <a:pathLst>
                <a:path w="94105" h="139701">
                  <a:moveTo>
                    <a:pt x="16530" y="0"/>
                  </a:moveTo>
                  <a:lnTo>
                    <a:pt x="36755" y="6742"/>
                  </a:lnTo>
                  <a:lnTo>
                    <a:pt x="45535" y="11550"/>
                  </a:lnTo>
                  <a:lnTo>
                    <a:pt x="54211" y="17577"/>
                  </a:lnTo>
                  <a:lnTo>
                    <a:pt x="62817" y="24418"/>
                  </a:lnTo>
                  <a:lnTo>
                    <a:pt x="71377" y="31801"/>
                  </a:lnTo>
                  <a:lnTo>
                    <a:pt x="79905" y="39545"/>
                  </a:lnTo>
                  <a:lnTo>
                    <a:pt x="88413" y="47530"/>
                  </a:lnTo>
                  <a:lnTo>
                    <a:pt x="92674" y="57086"/>
                  </a:lnTo>
                  <a:lnTo>
                    <a:pt x="94104" y="67691"/>
                  </a:lnTo>
                  <a:lnTo>
                    <a:pt x="93646" y="78994"/>
                  </a:lnTo>
                  <a:lnTo>
                    <a:pt x="90518" y="90762"/>
                  </a:lnTo>
                  <a:lnTo>
                    <a:pt x="85611" y="102841"/>
                  </a:lnTo>
                  <a:lnTo>
                    <a:pt x="79517" y="115128"/>
                  </a:lnTo>
                  <a:lnTo>
                    <a:pt x="69810" y="123318"/>
                  </a:lnTo>
                  <a:lnTo>
                    <a:pt x="57694" y="128778"/>
                  </a:lnTo>
                  <a:lnTo>
                    <a:pt x="43973" y="132419"/>
                  </a:lnTo>
                  <a:lnTo>
                    <a:pt x="30591" y="133435"/>
                  </a:lnTo>
                  <a:lnTo>
                    <a:pt x="17438" y="132701"/>
                  </a:lnTo>
                  <a:lnTo>
                    <a:pt x="4435" y="130800"/>
                  </a:lnTo>
                  <a:lnTo>
                    <a:pt x="0" y="128122"/>
                  </a:lnTo>
                  <a:lnTo>
                    <a:pt x="1277" y="124926"/>
                  </a:lnTo>
                  <a:lnTo>
                    <a:pt x="6361" y="121384"/>
                  </a:lnTo>
                  <a:lnTo>
                    <a:pt x="13984" y="120433"/>
                  </a:lnTo>
                  <a:lnTo>
                    <a:pt x="23299" y="121211"/>
                  </a:lnTo>
                  <a:lnTo>
                    <a:pt x="6733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019800" y="28575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11288" y="8937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152758" y="2794000"/>
              <a:ext cx="57543" cy="76201"/>
            </a:xfrm>
            <a:custGeom>
              <a:avLst/>
              <a:gdLst/>
              <a:ahLst/>
              <a:cxnLst/>
              <a:rect l="0" t="0" r="0" b="0"/>
              <a:pathLst>
                <a:path w="57543" h="76201">
                  <a:moveTo>
                    <a:pt x="6742" y="0"/>
                  </a:moveTo>
                  <a:lnTo>
                    <a:pt x="0" y="26967"/>
                  </a:lnTo>
                  <a:lnTo>
                    <a:pt x="836" y="37734"/>
                  </a:lnTo>
                  <a:lnTo>
                    <a:pt x="4216" y="47733"/>
                  </a:lnTo>
                  <a:lnTo>
                    <a:pt x="57542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210300" y="2870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223000" y="28067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25400" y="0"/>
                  </a:moveTo>
                  <a:lnTo>
                    <a:pt x="7723" y="53029"/>
                  </a:lnTo>
                  <a:lnTo>
                    <a:pt x="5148" y="66397"/>
                  </a:lnTo>
                  <a:lnTo>
                    <a:pt x="3432" y="80953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600700" y="28575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734260" y="2806700"/>
              <a:ext cx="98240" cy="115319"/>
            </a:xfrm>
            <a:custGeom>
              <a:avLst/>
              <a:gdLst/>
              <a:ahLst/>
              <a:cxnLst/>
              <a:rect l="0" t="0" r="0" b="0"/>
              <a:pathLst>
                <a:path w="98240" h="115319">
                  <a:moveTo>
                    <a:pt x="18840" y="0"/>
                  </a:moveTo>
                  <a:lnTo>
                    <a:pt x="1163" y="53029"/>
                  </a:lnTo>
                  <a:lnTo>
                    <a:pt x="0" y="64986"/>
                  </a:lnTo>
                  <a:lnTo>
                    <a:pt x="635" y="77191"/>
                  </a:lnTo>
                  <a:lnTo>
                    <a:pt x="2470" y="89560"/>
                  </a:lnTo>
                  <a:lnTo>
                    <a:pt x="7927" y="99218"/>
                  </a:lnTo>
                  <a:lnTo>
                    <a:pt x="15797" y="107067"/>
                  </a:lnTo>
                  <a:lnTo>
                    <a:pt x="25278" y="113711"/>
                  </a:lnTo>
                  <a:lnTo>
                    <a:pt x="35832" y="115318"/>
                  </a:lnTo>
                  <a:lnTo>
                    <a:pt x="47101" y="113568"/>
                  </a:lnTo>
                  <a:lnTo>
                    <a:pt x="58847" y="109578"/>
                  </a:lnTo>
                  <a:lnTo>
                    <a:pt x="70911" y="104096"/>
                  </a:lnTo>
                  <a:lnTo>
                    <a:pt x="83188" y="97620"/>
                  </a:lnTo>
                  <a:lnTo>
                    <a:pt x="95605" y="90480"/>
                  </a:lnTo>
                  <a:lnTo>
                    <a:pt x="98239" y="87131"/>
                  </a:lnTo>
                  <a:lnTo>
                    <a:pt x="94350" y="86309"/>
                  </a:lnTo>
                  <a:lnTo>
                    <a:pt x="86113" y="87173"/>
                  </a:lnTo>
                  <a:lnTo>
                    <a:pt x="77799" y="90571"/>
                  </a:lnTo>
                  <a:lnTo>
                    <a:pt x="69435" y="95658"/>
                  </a:lnTo>
                  <a:lnTo>
                    <a:pt x="4424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181600" y="28702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308600" y="28067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283200" y="2794000"/>
              <a:ext cx="114301" cy="123127"/>
            </a:xfrm>
            <a:custGeom>
              <a:avLst/>
              <a:gdLst/>
              <a:ahLst/>
              <a:cxnLst/>
              <a:rect l="0" t="0" r="0" b="0"/>
              <a:pathLst>
                <a:path w="114301" h="123127">
                  <a:moveTo>
                    <a:pt x="0" y="38100"/>
                  </a:moveTo>
                  <a:lnTo>
                    <a:pt x="6742" y="58325"/>
                  </a:lnTo>
                  <a:lnTo>
                    <a:pt x="12961" y="65695"/>
                  </a:lnTo>
                  <a:lnTo>
                    <a:pt x="21340" y="72018"/>
                  </a:lnTo>
                  <a:lnTo>
                    <a:pt x="31160" y="77645"/>
                  </a:lnTo>
                  <a:lnTo>
                    <a:pt x="41940" y="82808"/>
                  </a:lnTo>
                  <a:lnTo>
                    <a:pt x="53360" y="87661"/>
                  </a:lnTo>
                  <a:lnTo>
                    <a:pt x="65206" y="92307"/>
                  </a:lnTo>
                  <a:lnTo>
                    <a:pt x="71693" y="99638"/>
                  </a:lnTo>
                  <a:lnTo>
                    <a:pt x="74606" y="108758"/>
                  </a:lnTo>
                  <a:lnTo>
                    <a:pt x="75137" y="119072"/>
                  </a:lnTo>
                  <a:lnTo>
                    <a:pt x="71258" y="123126"/>
                  </a:lnTo>
                  <a:lnTo>
                    <a:pt x="64439" y="123006"/>
                  </a:lnTo>
                  <a:lnTo>
                    <a:pt x="55659" y="120104"/>
                  </a:lnTo>
                  <a:lnTo>
                    <a:pt x="51217" y="113936"/>
                  </a:lnTo>
                  <a:lnTo>
                    <a:pt x="49667" y="105590"/>
                  </a:lnTo>
                  <a:lnTo>
                    <a:pt x="50045" y="95793"/>
                  </a:lnTo>
                  <a:lnTo>
                    <a:pt x="53118" y="86440"/>
                  </a:lnTo>
                  <a:lnTo>
                    <a:pt x="57990" y="77382"/>
                  </a:lnTo>
                  <a:lnTo>
                    <a:pt x="64060" y="68521"/>
                  </a:lnTo>
                  <a:lnTo>
                    <a:pt x="70929" y="59792"/>
                  </a:lnTo>
                  <a:lnTo>
                    <a:pt x="78330" y="5115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6939077" y="2061179"/>
            <a:ext cx="74361" cy="95490"/>
          </a:xfrm>
          <a:custGeom>
            <a:avLst/>
            <a:gdLst/>
            <a:ahLst/>
            <a:cxnLst/>
            <a:rect l="0" t="0" r="0" b="0"/>
            <a:pathLst>
              <a:path w="74361" h="95490">
                <a:moveTo>
                  <a:pt x="45923" y="8921"/>
                </a:moveTo>
                <a:lnTo>
                  <a:pt x="32438" y="22405"/>
                </a:lnTo>
                <a:lnTo>
                  <a:pt x="29878" y="30610"/>
                </a:lnTo>
                <a:lnTo>
                  <a:pt x="29582" y="40313"/>
                </a:lnTo>
                <a:lnTo>
                  <a:pt x="30796" y="51016"/>
                </a:lnTo>
                <a:lnTo>
                  <a:pt x="37249" y="58151"/>
                </a:lnTo>
                <a:lnTo>
                  <a:pt x="47196" y="62907"/>
                </a:lnTo>
                <a:lnTo>
                  <a:pt x="59471" y="66078"/>
                </a:lnTo>
                <a:lnTo>
                  <a:pt x="66244" y="63959"/>
                </a:lnTo>
                <a:lnTo>
                  <a:pt x="69347" y="58313"/>
                </a:lnTo>
                <a:lnTo>
                  <a:pt x="70006" y="50315"/>
                </a:lnTo>
                <a:lnTo>
                  <a:pt x="67623" y="42161"/>
                </a:lnTo>
                <a:lnTo>
                  <a:pt x="63211" y="33903"/>
                </a:lnTo>
                <a:lnTo>
                  <a:pt x="57448" y="25576"/>
                </a:lnTo>
                <a:lnTo>
                  <a:pt x="50784" y="22846"/>
                </a:lnTo>
                <a:lnTo>
                  <a:pt x="43520" y="23849"/>
                </a:lnTo>
                <a:lnTo>
                  <a:pt x="35853" y="27339"/>
                </a:lnTo>
                <a:lnTo>
                  <a:pt x="27921" y="32489"/>
                </a:lnTo>
                <a:lnTo>
                  <a:pt x="19811" y="38744"/>
                </a:lnTo>
                <a:lnTo>
                  <a:pt x="11581" y="45736"/>
                </a:lnTo>
                <a:lnTo>
                  <a:pt x="6095" y="56042"/>
                </a:lnTo>
                <a:lnTo>
                  <a:pt x="2438" y="68557"/>
                </a:lnTo>
                <a:lnTo>
                  <a:pt x="0" y="82545"/>
                </a:lnTo>
                <a:lnTo>
                  <a:pt x="4018" y="90459"/>
                </a:lnTo>
                <a:lnTo>
                  <a:pt x="12342" y="94324"/>
                </a:lnTo>
                <a:lnTo>
                  <a:pt x="23535" y="95489"/>
                </a:lnTo>
                <a:lnTo>
                  <a:pt x="33820" y="92033"/>
                </a:lnTo>
                <a:lnTo>
                  <a:pt x="43499" y="85495"/>
                </a:lnTo>
                <a:lnTo>
                  <a:pt x="52773" y="76904"/>
                </a:lnTo>
                <a:lnTo>
                  <a:pt x="58957" y="65532"/>
                </a:lnTo>
                <a:lnTo>
                  <a:pt x="63078" y="52306"/>
                </a:lnTo>
                <a:lnTo>
                  <a:pt x="65827" y="37844"/>
                </a:lnTo>
                <a:lnTo>
                  <a:pt x="64836" y="25381"/>
                </a:lnTo>
                <a:lnTo>
                  <a:pt x="61354" y="14249"/>
                </a:lnTo>
                <a:lnTo>
                  <a:pt x="56210" y="4006"/>
                </a:lnTo>
                <a:lnTo>
                  <a:pt x="49959" y="0"/>
                </a:lnTo>
                <a:lnTo>
                  <a:pt x="42968" y="151"/>
                </a:lnTo>
                <a:lnTo>
                  <a:pt x="35487" y="3074"/>
                </a:lnTo>
                <a:lnTo>
                  <a:pt x="29087" y="9257"/>
                </a:lnTo>
                <a:lnTo>
                  <a:pt x="23410" y="17611"/>
                </a:lnTo>
                <a:lnTo>
                  <a:pt x="18214" y="27414"/>
                </a:lnTo>
                <a:lnTo>
                  <a:pt x="16162" y="39594"/>
                </a:lnTo>
                <a:lnTo>
                  <a:pt x="16203" y="53358"/>
                </a:lnTo>
                <a:lnTo>
                  <a:pt x="17644" y="68179"/>
                </a:lnTo>
                <a:lnTo>
                  <a:pt x="24248" y="76649"/>
                </a:lnTo>
                <a:lnTo>
                  <a:pt x="34295" y="80884"/>
                </a:lnTo>
                <a:lnTo>
                  <a:pt x="46637" y="82296"/>
                </a:lnTo>
                <a:lnTo>
                  <a:pt x="56277" y="77593"/>
                </a:lnTo>
                <a:lnTo>
                  <a:pt x="64114" y="68813"/>
                </a:lnTo>
                <a:lnTo>
                  <a:pt x="70750" y="57316"/>
                </a:lnTo>
                <a:lnTo>
                  <a:pt x="73763" y="45417"/>
                </a:lnTo>
                <a:lnTo>
                  <a:pt x="74360" y="33252"/>
                </a:lnTo>
                <a:lnTo>
                  <a:pt x="73348" y="20908"/>
                </a:lnTo>
                <a:lnTo>
                  <a:pt x="68439" y="14090"/>
                </a:lnTo>
                <a:lnTo>
                  <a:pt x="60933" y="10956"/>
                </a:lnTo>
                <a:lnTo>
                  <a:pt x="51697" y="10277"/>
                </a:lnTo>
                <a:lnTo>
                  <a:pt x="44127" y="14058"/>
                </a:lnTo>
                <a:lnTo>
                  <a:pt x="37670" y="20812"/>
                </a:lnTo>
                <a:lnTo>
                  <a:pt x="31954" y="29549"/>
                </a:lnTo>
                <a:lnTo>
                  <a:pt x="30966" y="38195"/>
                </a:lnTo>
                <a:lnTo>
                  <a:pt x="33129" y="46781"/>
                </a:lnTo>
                <a:lnTo>
                  <a:pt x="71323" y="724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876300" y="2451100"/>
            <a:ext cx="1035991" cy="495301"/>
            <a:chOff x="876300" y="2451100"/>
            <a:chExt cx="1035991" cy="495301"/>
          </a:xfrm>
        </p:grpSpPr>
        <p:sp>
          <p:nvSpPr>
            <p:cNvPr id="102" name="Freeform 101"/>
            <p:cNvSpPr/>
            <p:nvPr/>
          </p:nvSpPr>
          <p:spPr>
            <a:xfrm>
              <a:off x="945183" y="2451100"/>
              <a:ext cx="20018" cy="419101"/>
            </a:xfrm>
            <a:custGeom>
              <a:avLst/>
              <a:gdLst/>
              <a:ahLst/>
              <a:cxnLst/>
              <a:rect l="0" t="0" r="0" b="0"/>
              <a:pathLst>
                <a:path w="20018" h="419101">
                  <a:moveTo>
                    <a:pt x="7317" y="0"/>
                  </a:moveTo>
                  <a:lnTo>
                    <a:pt x="574" y="20225"/>
                  </a:lnTo>
                  <a:lnTo>
                    <a:pt x="0" y="30417"/>
                  </a:lnTo>
                  <a:lnTo>
                    <a:pt x="1027" y="41444"/>
                  </a:lnTo>
                  <a:lnTo>
                    <a:pt x="3124" y="53029"/>
                  </a:lnTo>
                  <a:lnTo>
                    <a:pt x="4521" y="66397"/>
                  </a:lnTo>
                  <a:lnTo>
                    <a:pt x="5453" y="80953"/>
                  </a:lnTo>
                  <a:lnTo>
                    <a:pt x="6074" y="96302"/>
                  </a:lnTo>
                  <a:lnTo>
                    <a:pt x="6764" y="128408"/>
                  </a:lnTo>
                  <a:lnTo>
                    <a:pt x="7284" y="245615"/>
                  </a:lnTo>
                  <a:lnTo>
                    <a:pt x="8706" y="262521"/>
                  </a:lnTo>
                  <a:lnTo>
                    <a:pt x="11065" y="279436"/>
                  </a:lnTo>
                  <a:lnTo>
                    <a:pt x="14049" y="296357"/>
                  </a:lnTo>
                  <a:lnTo>
                    <a:pt x="16038" y="313283"/>
                  </a:lnTo>
                  <a:lnTo>
                    <a:pt x="17364" y="330210"/>
                  </a:lnTo>
                  <a:lnTo>
                    <a:pt x="20017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76300" y="2717800"/>
              <a:ext cx="191190" cy="190501"/>
            </a:xfrm>
            <a:custGeom>
              <a:avLst/>
              <a:gdLst/>
              <a:ahLst/>
              <a:cxnLst/>
              <a:rect l="0" t="0" r="0" b="0"/>
              <a:pathLst>
                <a:path w="191190" h="190501">
                  <a:moveTo>
                    <a:pt x="0" y="0"/>
                  </a:moveTo>
                  <a:lnTo>
                    <a:pt x="77448" y="0"/>
                  </a:lnTo>
                  <a:lnTo>
                    <a:pt x="93965" y="2822"/>
                  </a:lnTo>
                  <a:lnTo>
                    <a:pt x="109210" y="7525"/>
                  </a:lnTo>
                  <a:lnTo>
                    <a:pt x="123606" y="13484"/>
                  </a:lnTo>
                  <a:lnTo>
                    <a:pt x="137438" y="21689"/>
                  </a:lnTo>
                  <a:lnTo>
                    <a:pt x="150891" y="31392"/>
                  </a:lnTo>
                  <a:lnTo>
                    <a:pt x="164094" y="42095"/>
                  </a:lnTo>
                  <a:lnTo>
                    <a:pt x="174307" y="53463"/>
                  </a:lnTo>
                  <a:lnTo>
                    <a:pt x="182527" y="65275"/>
                  </a:lnTo>
                  <a:lnTo>
                    <a:pt x="189418" y="77383"/>
                  </a:lnTo>
                  <a:lnTo>
                    <a:pt x="191189" y="88278"/>
                  </a:lnTo>
                  <a:lnTo>
                    <a:pt x="189548" y="98363"/>
                  </a:lnTo>
                  <a:lnTo>
                    <a:pt x="185632" y="107908"/>
                  </a:lnTo>
                  <a:lnTo>
                    <a:pt x="180199" y="117094"/>
                  </a:lnTo>
                  <a:lnTo>
                    <a:pt x="173755" y="126040"/>
                  </a:lnTo>
                  <a:lnTo>
                    <a:pt x="166636" y="134827"/>
                  </a:lnTo>
                  <a:lnTo>
                    <a:pt x="156246" y="143507"/>
                  </a:lnTo>
                  <a:lnTo>
                    <a:pt x="143675" y="152115"/>
                  </a:lnTo>
                  <a:lnTo>
                    <a:pt x="129650" y="160677"/>
                  </a:lnTo>
                  <a:lnTo>
                    <a:pt x="116066" y="167795"/>
                  </a:lnTo>
                  <a:lnTo>
                    <a:pt x="102777" y="173952"/>
                  </a:lnTo>
                  <a:lnTo>
                    <a:pt x="89685" y="179468"/>
                  </a:lnTo>
                  <a:lnTo>
                    <a:pt x="75312" y="183145"/>
                  </a:lnTo>
                  <a:lnTo>
                    <a:pt x="60086" y="185597"/>
                  </a:lnTo>
                  <a:lnTo>
                    <a:pt x="127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244600" y="27178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282700" y="27940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33709" y="12700"/>
                  </a:lnTo>
                  <a:lnTo>
                    <a:pt x="47873" y="11288"/>
                  </a:lnTo>
                  <a:lnTo>
                    <a:pt x="61548" y="8937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663700" y="2629423"/>
              <a:ext cx="248591" cy="316978"/>
            </a:xfrm>
            <a:custGeom>
              <a:avLst/>
              <a:gdLst/>
              <a:ahLst/>
              <a:cxnLst/>
              <a:rect l="0" t="0" r="0" b="0"/>
              <a:pathLst>
                <a:path w="248591" h="316978">
                  <a:moveTo>
                    <a:pt x="0" y="12177"/>
                  </a:moveTo>
                  <a:lnTo>
                    <a:pt x="20225" y="5434"/>
                  </a:lnTo>
                  <a:lnTo>
                    <a:pt x="31828" y="3449"/>
                  </a:lnTo>
                  <a:lnTo>
                    <a:pt x="45207" y="2125"/>
                  </a:lnTo>
                  <a:lnTo>
                    <a:pt x="59771" y="1242"/>
                  </a:lnTo>
                  <a:lnTo>
                    <a:pt x="91006" y="261"/>
                  </a:lnTo>
                  <a:lnTo>
                    <a:pt x="107237" y="0"/>
                  </a:lnTo>
                  <a:lnTo>
                    <a:pt x="123702" y="2647"/>
                  </a:lnTo>
                  <a:lnTo>
                    <a:pt x="140323" y="7235"/>
                  </a:lnTo>
                  <a:lnTo>
                    <a:pt x="157049" y="13115"/>
                  </a:lnTo>
                  <a:lnTo>
                    <a:pt x="171021" y="19858"/>
                  </a:lnTo>
                  <a:lnTo>
                    <a:pt x="183158" y="27175"/>
                  </a:lnTo>
                  <a:lnTo>
                    <a:pt x="194072" y="34876"/>
                  </a:lnTo>
                  <a:lnTo>
                    <a:pt x="199937" y="44243"/>
                  </a:lnTo>
                  <a:lnTo>
                    <a:pt x="202436" y="54720"/>
                  </a:lnTo>
                  <a:lnTo>
                    <a:pt x="202690" y="65939"/>
                  </a:lnTo>
                  <a:lnTo>
                    <a:pt x="198627" y="74829"/>
                  </a:lnTo>
                  <a:lnTo>
                    <a:pt x="191684" y="82167"/>
                  </a:lnTo>
                  <a:lnTo>
                    <a:pt x="182823" y="88470"/>
                  </a:lnTo>
                  <a:lnTo>
                    <a:pt x="169859" y="94084"/>
                  </a:lnTo>
                  <a:lnTo>
                    <a:pt x="154162" y="99237"/>
                  </a:lnTo>
                  <a:lnTo>
                    <a:pt x="136641" y="104083"/>
                  </a:lnTo>
                  <a:lnTo>
                    <a:pt x="129194" y="108725"/>
                  </a:lnTo>
                  <a:lnTo>
                    <a:pt x="128462" y="113231"/>
                  </a:lnTo>
                  <a:lnTo>
                    <a:pt x="132208" y="117646"/>
                  </a:lnTo>
                  <a:lnTo>
                    <a:pt x="141761" y="122001"/>
                  </a:lnTo>
                  <a:lnTo>
                    <a:pt x="155185" y="126315"/>
                  </a:lnTo>
                  <a:lnTo>
                    <a:pt x="171190" y="130602"/>
                  </a:lnTo>
                  <a:lnTo>
                    <a:pt x="184682" y="136282"/>
                  </a:lnTo>
                  <a:lnTo>
                    <a:pt x="196499" y="142892"/>
                  </a:lnTo>
                  <a:lnTo>
                    <a:pt x="207199" y="150120"/>
                  </a:lnTo>
                  <a:lnTo>
                    <a:pt x="217155" y="157761"/>
                  </a:lnTo>
                  <a:lnTo>
                    <a:pt x="226614" y="165677"/>
                  </a:lnTo>
                  <a:lnTo>
                    <a:pt x="235742" y="173777"/>
                  </a:lnTo>
                  <a:lnTo>
                    <a:pt x="241828" y="184821"/>
                  </a:lnTo>
                  <a:lnTo>
                    <a:pt x="245885" y="197829"/>
                  </a:lnTo>
                  <a:lnTo>
                    <a:pt x="248590" y="212145"/>
                  </a:lnTo>
                  <a:lnTo>
                    <a:pt x="247571" y="225922"/>
                  </a:lnTo>
                  <a:lnTo>
                    <a:pt x="244069" y="239340"/>
                  </a:lnTo>
                  <a:lnTo>
                    <a:pt x="238913" y="252519"/>
                  </a:lnTo>
                  <a:lnTo>
                    <a:pt x="231242" y="264127"/>
                  </a:lnTo>
                  <a:lnTo>
                    <a:pt x="221894" y="274688"/>
                  </a:lnTo>
                  <a:lnTo>
                    <a:pt x="211429" y="284551"/>
                  </a:lnTo>
                  <a:lnTo>
                    <a:pt x="200219" y="292537"/>
                  </a:lnTo>
                  <a:lnTo>
                    <a:pt x="188513" y="299273"/>
                  </a:lnTo>
                  <a:lnTo>
                    <a:pt x="176475" y="305174"/>
                  </a:lnTo>
                  <a:lnTo>
                    <a:pt x="162805" y="309108"/>
                  </a:lnTo>
                  <a:lnTo>
                    <a:pt x="148048" y="311731"/>
                  </a:lnTo>
                  <a:lnTo>
                    <a:pt x="76200" y="3169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38783" y="3152411"/>
            <a:ext cx="1282118" cy="771890"/>
            <a:chOff x="838783" y="3152411"/>
            <a:chExt cx="1282118" cy="771890"/>
          </a:xfrm>
        </p:grpSpPr>
        <p:sp>
          <p:nvSpPr>
            <p:cNvPr id="108" name="Freeform 107"/>
            <p:cNvSpPr/>
            <p:nvPr/>
          </p:nvSpPr>
          <p:spPr>
            <a:xfrm>
              <a:off x="838783" y="3225431"/>
              <a:ext cx="405818" cy="288985"/>
            </a:xfrm>
            <a:custGeom>
              <a:avLst/>
              <a:gdLst/>
              <a:ahLst/>
              <a:cxnLst/>
              <a:rect l="0" t="0" r="0" b="0"/>
              <a:pathLst>
                <a:path w="405818" h="288985">
                  <a:moveTo>
                    <a:pt x="75617" y="13069"/>
                  </a:moveTo>
                  <a:lnTo>
                    <a:pt x="62133" y="33294"/>
                  </a:lnTo>
                  <a:lnTo>
                    <a:pt x="56749" y="44897"/>
                  </a:lnTo>
                  <a:lnTo>
                    <a:pt x="51750" y="58277"/>
                  </a:lnTo>
                  <a:lnTo>
                    <a:pt x="47005" y="72840"/>
                  </a:lnTo>
                  <a:lnTo>
                    <a:pt x="43842" y="89605"/>
                  </a:lnTo>
                  <a:lnTo>
                    <a:pt x="41734" y="107838"/>
                  </a:lnTo>
                  <a:lnTo>
                    <a:pt x="40328" y="127048"/>
                  </a:lnTo>
                  <a:lnTo>
                    <a:pt x="39391" y="146910"/>
                  </a:lnTo>
                  <a:lnTo>
                    <a:pt x="38349" y="187795"/>
                  </a:lnTo>
                  <a:lnTo>
                    <a:pt x="36661" y="205752"/>
                  </a:lnTo>
                  <a:lnTo>
                    <a:pt x="34124" y="221958"/>
                  </a:lnTo>
                  <a:lnTo>
                    <a:pt x="31021" y="236995"/>
                  </a:lnTo>
                  <a:lnTo>
                    <a:pt x="23811" y="268754"/>
                  </a:lnTo>
                  <a:lnTo>
                    <a:pt x="19913" y="285126"/>
                  </a:lnTo>
                  <a:lnTo>
                    <a:pt x="17314" y="288984"/>
                  </a:lnTo>
                  <a:lnTo>
                    <a:pt x="15582" y="284502"/>
                  </a:lnTo>
                  <a:lnTo>
                    <a:pt x="14427" y="274457"/>
                  </a:lnTo>
                  <a:lnTo>
                    <a:pt x="12245" y="262116"/>
                  </a:lnTo>
                  <a:lnTo>
                    <a:pt x="9380" y="248245"/>
                  </a:lnTo>
                  <a:lnTo>
                    <a:pt x="6059" y="233353"/>
                  </a:lnTo>
                  <a:lnTo>
                    <a:pt x="3845" y="216369"/>
                  </a:lnTo>
                  <a:lnTo>
                    <a:pt x="2369" y="197991"/>
                  </a:lnTo>
                  <a:lnTo>
                    <a:pt x="1385" y="178684"/>
                  </a:lnTo>
                  <a:lnTo>
                    <a:pt x="291" y="142179"/>
                  </a:lnTo>
                  <a:lnTo>
                    <a:pt x="0" y="124542"/>
                  </a:lnTo>
                  <a:lnTo>
                    <a:pt x="2627" y="107140"/>
                  </a:lnTo>
                  <a:lnTo>
                    <a:pt x="7202" y="89894"/>
                  </a:lnTo>
                  <a:lnTo>
                    <a:pt x="13073" y="72752"/>
                  </a:lnTo>
                  <a:lnTo>
                    <a:pt x="19810" y="57091"/>
                  </a:lnTo>
                  <a:lnTo>
                    <a:pt x="27123" y="42417"/>
                  </a:lnTo>
                  <a:lnTo>
                    <a:pt x="34821" y="28401"/>
                  </a:lnTo>
                  <a:lnTo>
                    <a:pt x="44186" y="17645"/>
                  </a:lnTo>
                  <a:lnTo>
                    <a:pt x="54663" y="9064"/>
                  </a:lnTo>
                  <a:lnTo>
                    <a:pt x="65881" y="1932"/>
                  </a:lnTo>
                  <a:lnTo>
                    <a:pt x="76182" y="0"/>
                  </a:lnTo>
                  <a:lnTo>
                    <a:pt x="85871" y="1534"/>
                  </a:lnTo>
                  <a:lnTo>
                    <a:pt x="95153" y="5379"/>
                  </a:lnTo>
                  <a:lnTo>
                    <a:pt x="105574" y="10764"/>
                  </a:lnTo>
                  <a:lnTo>
                    <a:pt x="116755" y="17177"/>
                  </a:lnTo>
                  <a:lnTo>
                    <a:pt x="128442" y="24274"/>
                  </a:lnTo>
                  <a:lnTo>
                    <a:pt x="139056" y="34650"/>
                  </a:lnTo>
                  <a:lnTo>
                    <a:pt x="148954" y="47212"/>
                  </a:lnTo>
                  <a:lnTo>
                    <a:pt x="158375" y="61231"/>
                  </a:lnTo>
                  <a:lnTo>
                    <a:pt x="164655" y="77632"/>
                  </a:lnTo>
                  <a:lnTo>
                    <a:pt x="168842" y="95622"/>
                  </a:lnTo>
                  <a:lnTo>
                    <a:pt x="171634" y="114671"/>
                  </a:lnTo>
                  <a:lnTo>
                    <a:pt x="172084" y="133015"/>
                  </a:lnTo>
                  <a:lnTo>
                    <a:pt x="170972" y="150888"/>
                  </a:lnTo>
                  <a:lnTo>
                    <a:pt x="168820" y="168448"/>
                  </a:lnTo>
                  <a:lnTo>
                    <a:pt x="164563" y="184388"/>
                  </a:lnTo>
                  <a:lnTo>
                    <a:pt x="158903" y="199248"/>
                  </a:lnTo>
                  <a:lnTo>
                    <a:pt x="152308" y="213388"/>
                  </a:lnTo>
                  <a:lnTo>
                    <a:pt x="146500" y="217171"/>
                  </a:lnTo>
                  <a:lnTo>
                    <a:pt x="141216" y="214048"/>
                  </a:lnTo>
                  <a:lnTo>
                    <a:pt x="136283" y="206321"/>
                  </a:lnTo>
                  <a:lnTo>
                    <a:pt x="135816" y="194115"/>
                  </a:lnTo>
                  <a:lnTo>
                    <a:pt x="138328" y="178922"/>
                  </a:lnTo>
                  <a:lnTo>
                    <a:pt x="142824" y="161737"/>
                  </a:lnTo>
                  <a:lnTo>
                    <a:pt x="150055" y="144636"/>
                  </a:lnTo>
                  <a:lnTo>
                    <a:pt x="159109" y="127592"/>
                  </a:lnTo>
                  <a:lnTo>
                    <a:pt x="169378" y="110584"/>
                  </a:lnTo>
                  <a:lnTo>
                    <a:pt x="179046" y="96423"/>
                  </a:lnTo>
                  <a:lnTo>
                    <a:pt x="188314" y="84160"/>
                  </a:lnTo>
                  <a:lnTo>
                    <a:pt x="197315" y="73163"/>
                  </a:lnTo>
                  <a:lnTo>
                    <a:pt x="208960" y="61598"/>
                  </a:lnTo>
                  <a:lnTo>
                    <a:pt x="222368" y="49655"/>
                  </a:lnTo>
                  <a:lnTo>
                    <a:pt x="236951" y="37460"/>
                  </a:lnTo>
                  <a:lnTo>
                    <a:pt x="250906" y="27918"/>
                  </a:lnTo>
                  <a:lnTo>
                    <a:pt x="264443" y="20146"/>
                  </a:lnTo>
                  <a:lnTo>
                    <a:pt x="277701" y="13554"/>
                  </a:lnTo>
                  <a:lnTo>
                    <a:pt x="292184" y="9158"/>
                  </a:lnTo>
                  <a:lnTo>
                    <a:pt x="307484" y="6229"/>
                  </a:lnTo>
                  <a:lnTo>
                    <a:pt x="323328" y="4275"/>
                  </a:lnTo>
                  <a:lnTo>
                    <a:pt x="338124" y="5795"/>
                  </a:lnTo>
                  <a:lnTo>
                    <a:pt x="352222" y="9631"/>
                  </a:lnTo>
                  <a:lnTo>
                    <a:pt x="365853" y="15010"/>
                  </a:lnTo>
                  <a:lnTo>
                    <a:pt x="376352" y="24240"/>
                  </a:lnTo>
                  <a:lnTo>
                    <a:pt x="384762" y="36039"/>
                  </a:lnTo>
                  <a:lnTo>
                    <a:pt x="391781" y="49548"/>
                  </a:lnTo>
                  <a:lnTo>
                    <a:pt x="396459" y="64200"/>
                  </a:lnTo>
                  <a:lnTo>
                    <a:pt x="399578" y="79612"/>
                  </a:lnTo>
                  <a:lnTo>
                    <a:pt x="401658" y="95531"/>
                  </a:lnTo>
                  <a:lnTo>
                    <a:pt x="403044" y="111788"/>
                  </a:lnTo>
                  <a:lnTo>
                    <a:pt x="403968" y="128270"/>
                  </a:lnTo>
                  <a:lnTo>
                    <a:pt x="404995" y="161636"/>
                  </a:lnTo>
                  <a:lnTo>
                    <a:pt x="405817" y="2543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384300" y="32766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435100" y="33528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33709" y="12700"/>
                  </a:lnTo>
                  <a:lnTo>
                    <a:pt x="47873" y="11288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739900" y="3152411"/>
              <a:ext cx="227784" cy="276590"/>
            </a:xfrm>
            <a:custGeom>
              <a:avLst/>
              <a:gdLst/>
              <a:ahLst/>
              <a:cxnLst/>
              <a:rect l="0" t="0" r="0" b="0"/>
              <a:pathLst>
                <a:path w="227784" h="276590">
                  <a:moveTo>
                    <a:pt x="0" y="35289"/>
                  </a:moveTo>
                  <a:lnTo>
                    <a:pt x="13484" y="21805"/>
                  </a:lnTo>
                  <a:lnTo>
                    <a:pt x="21689" y="16421"/>
                  </a:lnTo>
                  <a:lnTo>
                    <a:pt x="31392" y="11422"/>
                  </a:lnTo>
                  <a:lnTo>
                    <a:pt x="42095" y="6677"/>
                  </a:lnTo>
                  <a:lnTo>
                    <a:pt x="54874" y="3514"/>
                  </a:lnTo>
                  <a:lnTo>
                    <a:pt x="69038" y="1406"/>
                  </a:lnTo>
                  <a:lnTo>
                    <a:pt x="84125" y="0"/>
                  </a:lnTo>
                  <a:lnTo>
                    <a:pt x="99828" y="474"/>
                  </a:lnTo>
                  <a:lnTo>
                    <a:pt x="115940" y="2201"/>
                  </a:lnTo>
                  <a:lnTo>
                    <a:pt x="132327" y="4764"/>
                  </a:lnTo>
                  <a:lnTo>
                    <a:pt x="146073" y="9294"/>
                  </a:lnTo>
                  <a:lnTo>
                    <a:pt x="158060" y="15137"/>
                  </a:lnTo>
                  <a:lnTo>
                    <a:pt x="168873" y="21854"/>
                  </a:lnTo>
                  <a:lnTo>
                    <a:pt x="173260" y="30566"/>
                  </a:lnTo>
                  <a:lnTo>
                    <a:pt x="173362" y="40606"/>
                  </a:lnTo>
                  <a:lnTo>
                    <a:pt x="170608" y="51534"/>
                  </a:lnTo>
                  <a:lnTo>
                    <a:pt x="163127" y="61641"/>
                  </a:lnTo>
                  <a:lnTo>
                    <a:pt x="152496" y="71201"/>
                  </a:lnTo>
                  <a:lnTo>
                    <a:pt x="139764" y="80397"/>
                  </a:lnTo>
                  <a:lnTo>
                    <a:pt x="127042" y="87939"/>
                  </a:lnTo>
                  <a:lnTo>
                    <a:pt x="114328" y="94377"/>
                  </a:lnTo>
                  <a:lnTo>
                    <a:pt x="101618" y="100081"/>
                  </a:lnTo>
                  <a:lnTo>
                    <a:pt x="100201" y="103884"/>
                  </a:lnTo>
                  <a:lnTo>
                    <a:pt x="106312" y="106419"/>
                  </a:lnTo>
                  <a:lnTo>
                    <a:pt x="117441" y="108108"/>
                  </a:lnTo>
                  <a:lnTo>
                    <a:pt x="130505" y="110646"/>
                  </a:lnTo>
                  <a:lnTo>
                    <a:pt x="160072" y="117229"/>
                  </a:lnTo>
                  <a:lnTo>
                    <a:pt x="174448" y="120960"/>
                  </a:lnTo>
                  <a:lnTo>
                    <a:pt x="188265" y="124858"/>
                  </a:lnTo>
                  <a:lnTo>
                    <a:pt x="201710" y="128868"/>
                  </a:lnTo>
                  <a:lnTo>
                    <a:pt x="212084" y="137186"/>
                  </a:lnTo>
                  <a:lnTo>
                    <a:pt x="220412" y="148376"/>
                  </a:lnTo>
                  <a:lnTo>
                    <a:pt x="227374" y="161480"/>
                  </a:lnTo>
                  <a:lnTo>
                    <a:pt x="227783" y="174449"/>
                  </a:lnTo>
                  <a:lnTo>
                    <a:pt x="223822" y="187329"/>
                  </a:lnTo>
                  <a:lnTo>
                    <a:pt x="216948" y="200149"/>
                  </a:lnTo>
                  <a:lnTo>
                    <a:pt x="208132" y="211518"/>
                  </a:lnTo>
                  <a:lnTo>
                    <a:pt x="198021" y="221919"/>
                  </a:lnTo>
                  <a:lnTo>
                    <a:pt x="187047" y="231675"/>
                  </a:lnTo>
                  <a:lnTo>
                    <a:pt x="174087" y="239591"/>
                  </a:lnTo>
                  <a:lnTo>
                    <a:pt x="159802" y="246279"/>
                  </a:lnTo>
                  <a:lnTo>
                    <a:pt x="130290" y="257473"/>
                  </a:lnTo>
                  <a:lnTo>
                    <a:pt x="116493" y="262434"/>
                  </a:lnTo>
                  <a:lnTo>
                    <a:pt x="38100" y="2765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714500" y="3517900"/>
              <a:ext cx="342901" cy="10935"/>
            </a:xfrm>
            <a:custGeom>
              <a:avLst/>
              <a:gdLst/>
              <a:ahLst/>
              <a:cxnLst/>
              <a:rect l="0" t="0" r="0" b="0"/>
              <a:pathLst>
                <a:path w="342901" h="10935">
                  <a:moveTo>
                    <a:pt x="0" y="0"/>
                  </a:moveTo>
                  <a:lnTo>
                    <a:pt x="20225" y="6742"/>
                  </a:lnTo>
                  <a:lnTo>
                    <a:pt x="31828" y="8728"/>
                  </a:lnTo>
                  <a:lnTo>
                    <a:pt x="45207" y="10052"/>
                  </a:lnTo>
                  <a:lnTo>
                    <a:pt x="59771" y="10934"/>
                  </a:lnTo>
                  <a:lnTo>
                    <a:pt x="76536" y="10112"/>
                  </a:lnTo>
                  <a:lnTo>
                    <a:pt x="94768" y="8152"/>
                  </a:lnTo>
                  <a:lnTo>
                    <a:pt x="113979" y="5434"/>
                  </a:lnTo>
                  <a:lnTo>
                    <a:pt x="133841" y="3623"/>
                  </a:lnTo>
                  <a:lnTo>
                    <a:pt x="154138" y="2415"/>
                  </a:lnTo>
                  <a:lnTo>
                    <a:pt x="194095" y="1073"/>
                  </a:lnTo>
                  <a:lnTo>
                    <a:pt x="265737" y="212"/>
                  </a:lnTo>
                  <a:lnTo>
                    <a:pt x="3429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807367" y="3633965"/>
              <a:ext cx="313534" cy="290336"/>
            </a:xfrm>
            <a:custGeom>
              <a:avLst/>
              <a:gdLst/>
              <a:ahLst/>
              <a:cxnLst/>
              <a:rect l="0" t="0" r="0" b="0"/>
              <a:pathLst>
                <a:path w="313534" h="290336">
                  <a:moveTo>
                    <a:pt x="21433" y="10935"/>
                  </a:moveTo>
                  <a:lnTo>
                    <a:pt x="41658" y="4192"/>
                  </a:lnTo>
                  <a:lnTo>
                    <a:pt x="53261" y="2206"/>
                  </a:lnTo>
                  <a:lnTo>
                    <a:pt x="66640" y="882"/>
                  </a:lnTo>
                  <a:lnTo>
                    <a:pt x="81204" y="0"/>
                  </a:lnTo>
                  <a:lnTo>
                    <a:pt x="95147" y="822"/>
                  </a:lnTo>
                  <a:lnTo>
                    <a:pt x="108676" y="2782"/>
                  </a:lnTo>
                  <a:lnTo>
                    <a:pt x="121928" y="5500"/>
                  </a:lnTo>
                  <a:lnTo>
                    <a:pt x="133585" y="10133"/>
                  </a:lnTo>
                  <a:lnTo>
                    <a:pt x="144179" y="16045"/>
                  </a:lnTo>
                  <a:lnTo>
                    <a:pt x="154063" y="22808"/>
                  </a:lnTo>
                  <a:lnTo>
                    <a:pt x="163475" y="30139"/>
                  </a:lnTo>
                  <a:lnTo>
                    <a:pt x="172572" y="37849"/>
                  </a:lnTo>
                  <a:lnTo>
                    <a:pt x="181459" y="45811"/>
                  </a:lnTo>
                  <a:lnTo>
                    <a:pt x="185972" y="56763"/>
                  </a:lnTo>
                  <a:lnTo>
                    <a:pt x="187570" y="69709"/>
                  </a:lnTo>
                  <a:lnTo>
                    <a:pt x="187224" y="83984"/>
                  </a:lnTo>
                  <a:lnTo>
                    <a:pt x="185583" y="97734"/>
                  </a:lnTo>
                  <a:lnTo>
                    <a:pt x="183077" y="111135"/>
                  </a:lnTo>
                  <a:lnTo>
                    <a:pt x="179995" y="124301"/>
                  </a:lnTo>
                  <a:lnTo>
                    <a:pt x="173708" y="137312"/>
                  </a:lnTo>
                  <a:lnTo>
                    <a:pt x="165283" y="150220"/>
                  </a:lnTo>
                  <a:lnTo>
                    <a:pt x="155433" y="163058"/>
                  </a:lnTo>
                  <a:lnTo>
                    <a:pt x="143222" y="174439"/>
                  </a:lnTo>
                  <a:lnTo>
                    <a:pt x="129436" y="184849"/>
                  </a:lnTo>
                  <a:lnTo>
                    <a:pt x="114602" y="194610"/>
                  </a:lnTo>
                  <a:lnTo>
                    <a:pt x="99067" y="202530"/>
                  </a:lnTo>
                  <a:lnTo>
                    <a:pt x="83067" y="209220"/>
                  </a:lnTo>
                  <a:lnTo>
                    <a:pt x="66756" y="215091"/>
                  </a:lnTo>
                  <a:lnTo>
                    <a:pt x="50237" y="217595"/>
                  </a:lnTo>
                  <a:lnTo>
                    <a:pt x="33580" y="217852"/>
                  </a:lnTo>
                  <a:lnTo>
                    <a:pt x="16831" y="216613"/>
                  </a:lnTo>
                  <a:lnTo>
                    <a:pt x="7076" y="211554"/>
                  </a:lnTo>
                  <a:lnTo>
                    <a:pt x="1983" y="203948"/>
                  </a:lnTo>
                  <a:lnTo>
                    <a:pt x="0" y="194643"/>
                  </a:lnTo>
                  <a:lnTo>
                    <a:pt x="4322" y="187029"/>
                  </a:lnTo>
                  <a:lnTo>
                    <a:pt x="12848" y="180542"/>
                  </a:lnTo>
                  <a:lnTo>
                    <a:pt x="24176" y="174806"/>
                  </a:lnTo>
                  <a:lnTo>
                    <a:pt x="37373" y="170982"/>
                  </a:lnTo>
                  <a:lnTo>
                    <a:pt x="51815" y="168433"/>
                  </a:lnTo>
                  <a:lnTo>
                    <a:pt x="67087" y="166734"/>
                  </a:lnTo>
                  <a:lnTo>
                    <a:pt x="81502" y="167011"/>
                  </a:lnTo>
                  <a:lnTo>
                    <a:pt x="95346" y="168608"/>
                  </a:lnTo>
                  <a:lnTo>
                    <a:pt x="108808" y="171084"/>
                  </a:lnTo>
                  <a:lnTo>
                    <a:pt x="123427" y="174145"/>
                  </a:lnTo>
                  <a:lnTo>
                    <a:pt x="154723" y="181310"/>
                  </a:lnTo>
                  <a:lnTo>
                    <a:pt x="170970" y="186607"/>
                  </a:lnTo>
                  <a:lnTo>
                    <a:pt x="187447" y="192961"/>
                  </a:lnTo>
                  <a:lnTo>
                    <a:pt x="204075" y="200019"/>
                  </a:lnTo>
                  <a:lnTo>
                    <a:pt x="217983" y="208957"/>
                  </a:lnTo>
                  <a:lnTo>
                    <a:pt x="230078" y="219150"/>
                  </a:lnTo>
                  <a:lnTo>
                    <a:pt x="240963" y="230178"/>
                  </a:lnTo>
                  <a:lnTo>
                    <a:pt x="253864" y="241763"/>
                  </a:lnTo>
                  <a:lnTo>
                    <a:pt x="268109" y="253720"/>
                  </a:lnTo>
                  <a:lnTo>
                    <a:pt x="313533" y="2903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Freeform 114"/>
          <p:cNvSpPr/>
          <p:nvPr/>
        </p:nvSpPr>
        <p:spPr>
          <a:xfrm>
            <a:off x="7454900" y="1384300"/>
            <a:ext cx="89881" cy="58255"/>
          </a:xfrm>
          <a:custGeom>
            <a:avLst/>
            <a:gdLst/>
            <a:ahLst/>
            <a:cxnLst/>
            <a:rect l="0" t="0" r="0" b="0"/>
            <a:pathLst>
              <a:path w="89881" h="58255">
                <a:moveTo>
                  <a:pt x="0" y="0"/>
                </a:moveTo>
                <a:lnTo>
                  <a:pt x="0" y="26967"/>
                </a:lnTo>
                <a:lnTo>
                  <a:pt x="5644" y="34911"/>
                </a:lnTo>
                <a:lnTo>
                  <a:pt x="15051" y="40208"/>
                </a:lnTo>
                <a:lnTo>
                  <a:pt x="26968" y="43738"/>
                </a:lnTo>
                <a:lnTo>
                  <a:pt x="39144" y="44681"/>
                </a:lnTo>
                <a:lnTo>
                  <a:pt x="51496" y="43898"/>
                </a:lnTo>
                <a:lnTo>
                  <a:pt x="63964" y="41965"/>
                </a:lnTo>
                <a:lnTo>
                  <a:pt x="73687" y="36443"/>
                </a:lnTo>
                <a:lnTo>
                  <a:pt x="81580" y="28529"/>
                </a:lnTo>
                <a:lnTo>
                  <a:pt x="88253" y="19019"/>
                </a:lnTo>
                <a:lnTo>
                  <a:pt x="89880" y="15501"/>
                </a:lnTo>
                <a:lnTo>
                  <a:pt x="88141" y="15979"/>
                </a:lnTo>
                <a:lnTo>
                  <a:pt x="84161" y="19119"/>
                </a:lnTo>
                <a:lnTo>
                  <a:pt x="78685" y="25446"/>
                </a:lnTo>
                <a:lnTo>
                  <a:pt x="72212" y="33897"/>
                </a:lnTo>
                <a:lnTo>
                  <a:pt x="65075" y="43764"/>
                </a:lnTo>
                <a:lnTo>
                  <a:pt x="61728" y="46109"/>
                </a:lnTo>
                <a:lnTo>
                  <a:pt x="60907" y="43439"/>
                </a:lnTo>
                <a:lnTo>
                  <a:pt x="61771" y="37426"/>
                </a:lnTo>
                <a:lnTo>
                  <a:pt x="58114" y="32006"/>
                </a:lnTo>
                <a:lnTo>
                  <a:pt x="51442" y="26982"/>
                </a:lnTo>
                <a:lnTo>
                  <a:pt x="42761" y="22221"/>
                </a:lnTo>
                <a:lnTo>
                  <a:pt x="34152" y="21869"/>
                </a:lnTo>
                <a:lnTo>
                  <a:pt x="25589" y="24457"/>
                </a:lnTo>
                <a:lnTo>
                  <a:pt x="17060" y="29005"/>
                </a:lnTo>
                <a:lnTo>
                  <a:pt x="12784" y="36270"/>
                </a:lnTo>
                <a:lnTo>
                  <a:pt x="11345" y="45346"/>
                </a:lnTo>
                <a:lnTo>
                  <a:pt x="11796" y="55631"/>
                </a:lnTo>
                <a:lnTo>
                  <a:pt x="14920" y="58254"/>
                </a:lnTo>
                <a:lnTo>
                  <a:pt x="19824" y="55769"/>
                </a:lnTo>
                <a:lnTo>
                  <a:pt x="25916" y="49879"/>
                </a:lnTo>
                <a:lnTo>
                  <a:pt x="32799" y="41719"/>
                </a:lnTo>
                <a:lnTo>
                  <a:pt x="40211" y="32046"/>
                </a:lnTo>
                <a:lnTo>
                  <a:pt x="47973" y="21364"/>
                </a:lnTo>
                <a:lnTo>
                  <a:pt x="48916" y="15653"/>
                </a:lnTo>
                <a:lnTo>
                  <a:pt x="45310" y="13258"/>
                </a:lnTo>
                <a:lnTo>
                  <a:pt x="38673" y="13072"/>
                </a:lnTo>
                <a:lnTo>
                  <a:pt x="32838" y="17181"/>
                </a:lnTo>
                <a:lnTo>
                  <a:pt x="27536" y="24154"/>
                </a:lnTo>
                <a:lnTo>
                  <a:pt x="22590" y="33036"/>
                </a:lnTo>
                <a:lnTo>
                  <a:pt x="24938" y="37546"/>
                </a:lnTo>
                <a:lnTo>
                  <a:pt x="32147" y="39141"/>
                </a:lnTo>
                <a:lnTo>
                  <a:pt x="63500" y="38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7886206" y="762000"/>
            <a:ext cx="49199" cy="50801"/>
            <a:chOff x="7886206" y="762000"/>
            <a:chExt cx="49199" cy="50801"/>
          </a:xfrm>
        </p:grpSpPr>
        <p:sp>
          <p:nvSpPr>
            <p:cNvPr id="116" name="Freeform 115"/>
            <p:cNvSpPr/>
            <p:nvPr/>
          </p:nvSpPr>
          <p:spPr>
            <a:xfrm>
              <a:off x="7886700" y="7620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886206" y="762000"/>
              <a:ext cx="49199" cy="50801"/>
            </a:xfrm>
            <a:custGeom>
              <a:avLst/>
              <a:gdLst/>
              <a:ahLst/>
              <a:cxnLst/>
              <a:rect l="0" t="0" r="0" b="0"/>
              <a:pathLst>
                <a:path w="49199" h="50801">
                  <a:moveTo>
                    <a:pt x="13194" y="0"/>
                  </a:moveTo>
                  <a:lnTo>
                    <a:pt x="19935" y="20225"/>
                  </a:lnTo>
                  <a:lnTo>
                    <a:pt x="23332" y="21950"/>
                  </a:lnTo>
                  <a:lnTo>
                    <a:pt x="27008" y="18867"/>
                  </a:lnTo>
                  <a:lnTo>
                    <a:pt x="30870" y="12578"/>
                  </a:lnTo>
                  <a:lnTo>
                    <a:pt x="29211" y="11207"/>
                  </a:lnTo>
                  <a:lnTo>
                    <a:pt x="23872" y="13116"/>
                  </a:lnTo>
                  <a:lnTo>
                    <a:pt x="16079" y="17210"/>
                  </a:lnTo>
                  <a:lnTo>
                    <a:pt x="15117" y="21351"/>
                  </a:lnTo>
                  <a:lnTo>
                    <a:pt x="18709" y="25523"/>
                  </a:lnTo>
                  <a:lnTo>
                    <a:pt x="25337" y="29715"/>
                  </a:lnTo>
                  <a:lnTo>
                    <a:pt x="32578" y="29688"/>
                  </a:lnTo>
                  <a:lnTo>
                    <a:pt x="40228" y="26847"/>
                  </a:lnTo>
                  <a:lnTo>
                    <a:pt x="48150" y="22131"/>
                  </a:lnTo>
                  <a:lnTo>
                    <a:pt x="49198" y="17576"/>
                  </a:lnTo>
                  <a:lnTo>
                    <a:pt x="45663" y="13128"/>
                  </a:lnTo>
                  <a:lnTo>
                    <a:pt x="39073" y="8752"/>
                  </a:lnTo>
                  <a:lnTo>
                    <a:pt x="31857" y="8657"/>
                  </a:lnTo>
                  <a:lnTo>
                    <a:pt x="24225" y="11416"/>
                  </a:lnTo>
                  <a:lnTo>
                    <a:pt x="16315" y="16077"/>
                  </a:lnTo>
                  <a:lnTo>
                    <a:pt x="8219" y="22007"/>
                  </a:lnTo>
                  <a:lnTo>
                    <a:pt x="0" y="28782"/>
                  </a:lnTo>
                  <a:lnTo>
                    <a:pt x="494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Freeform 118"/>
          <p:cNvSpPr/>
          <p:nvPr/>
        </p:nvSpPr>
        <p:spPr>
          <a:xfrm>
            <a:off x="1709041" y="732891"/>
            <a:ext cx="201454" cy="372010"/>
          </a:xfrm>
          <a:custGeom>
            <a:avLst/>
            <a:gdLst/>
            <a:ahLst/>
            <a:cxnLst/>
            <a:rect l="0" t="0" r="0" b="0"/>
            <a:pathLst>
              <a:path w="201454" h="372010">
                <a:moveTo>
                  <a:pt x="43559" y="346609"/>
                </a:moveTo>
                <a:lnTo>
                  <a:pt x="70526" y="346609"/>
                </a:lnTo>
                <a:lnTo>
                  <a:pt x="81293" y="343786"/>
                </a:lnTo>
                <a:lnTo>
                  <a:pt x="91292" y="339083"/>
                </a:lnTo>
                <a:lnTo>
                  <a:pt x="100781" y="333125"/>
                </a:lnTo>
                <a:lnTo>
                  <a:pt x="109929" y="326330"/>
                </a:lnTo>
                <a:lnTo>
                  <a:pt x="118850" y="318979"/>
                </a:lnTo>
                <a:lnTo>
                  <a:pt x="127619" y="311255"/>
                </a:lnTo>
                <a:lnTo>
                  <a:pt x="144889" y="295148"/>
                </a:lnTo>
                <a:lnTo>
                  <a:pt x="153446" y="286901"/>
                </a:lnTo>
                <a:lnTo>
                  <a:pt x="160561" y="277170"/>
                </a:lnTo>
                <a:lnTo>
                  <a:pt x="166716" y="266450"/>
                </a:lnTo>
                <a:lnTo>
                  <a:pt x="172230" y="255069"/>
                </a:lnTo>
                <a:lnTo>
                  <a:pt x="177317" y="243249"/>
                </a:lnTo>
                <a:lnTo>
                  <a:pt x="182120" y="231136"/>
                </a:lnTo>
                <a:lnTo>
                  <a:pt x="191219" y="206387"/>
                </a:lnTo>
                <a:lnTo>
                  <a:pt x="199967" y="181277"/>
                </a:lnTo>
                <a:lnTo>
                  <a:pt x="201453" y="167243"/>
                </a:lnTo>
                <a:lnTo>
                  <a:pt x="201033" y="152243"/>
                </a:lnTo>
                <a:lnTo>
                  <a:pt x="199341" y="136598"/>
                </a:lnTo>
                <a:lnTo>
                  <a:pt x="196803" y="121935"/>
                </a:lnTo>
                <a:lnTo>
                  <a:pt x="193699" y="107926"/>
                </a:lnTo>
                <a:lnTo>
                  <a:pt x="190219" y="94353"/>
                </a:lnTo>
                <a:lnTo>
                  <a:pt x="185077" y="81072"/>
                </a:lnTo>
                <a:lnTo>
                  <a:pt x="178826" y="67984"/>
                </a:lnTo>
                <a:lnTo>
                  <a:pt x="171837" y="55026"/>
                </a:lnTo>
                <a:lnTo>
                  <a:pt x="164355" y="43564"/>
                </a:lnTo>
                <a:lnTo>
                  <a:pt x="156545" y="33101"/>
                </a:lnTo>
                <a:lnTo>
                  <a:pt x="148516" y="23304"/>
                </a:lnTo>
                <a:lnTo>
                  <a:pt x="138930" y="15361"/>
                </a:lnTo>
                <a:lnTo>
                  <a:pt x="128306" y="8655"/>
                </a:lnTo>
                <a:lnTo>
                  <a:pt x="116990" y="2773"/>
                </a:lnTo>
                <a:lnTo>
                  <a:pt x="105213" y="262"/>
                </a:lnTo>
                <a:lnTo>
                  <a:pt x="93128" y="0"/>
                </a:lnTo>
                <a:lnTo>
                  <a:pt x="80838" y="1236"/>
                </a:lnTo>
                <a:lnTo>
                  <a:pt x="69823" y="4882"/>
                </a:lnTo>
                <a:lnTo>
                  <a:pt x="59657" y="10136"/>
                </a:lnTo>
                <a:lnTo>
                  <a:pt x="50058" y="16460"/>
                </a:lnTo>
                <a:lnTo>
                  <a:pt x="42247" y="24909"/>
                </a:lnTo>
                <a:lnTo>
                  <a:pt x="35628" y="34776"/>
                </a:lnTo>
                <a:lnTo>
                  <a:pt x="29805" y="45587"/>
                </a:lnTo>
                <a:lnTo>
                  <a:pt x="24512" y="57027"/>
                </a:lnTo>
                <a:lnTo>
                  <a:pt x="19572" y="68888"/>
                </a:lnTo>
                <a:lnTo>
                  <a:pt x="14867" y="81028"/>
                </a:lnTo>
                <a:lnTo>
                  <a:pt x="5877" y="105806"/>
                </a:lnTo>
                <a:lnTo>
                  <a:pt x="1504" y="118340"/>
                </a:lnTo>
                <a:lnTo>
                  <a:pt x="0" y="132341"/>
                </a:lnTo>
                <a:lnTo>
                  <a:pt x="408" y="147319"/>
                </a:lnTo>
                <a:lnTo>
                  <a:pt x="2092" y="162949"/>
                </a:lnTo>
                <a:lnTo>
                  <a:pt x="4625" y="179013"/>
                </a:lnTo>
                <a:lnTo>
                  <a:pt x="7725" y="195367"/>
                </a:lnTo>
                <a:lnTo>
                  <a:pt x="14933" y="228590"/>
                </a:lnTo>
                <a:lnTo>
                  <a:pt x="22840" y="262171"/>
                </a:lnTo>
                <a:lnTo>
                  <a:pt x="26924" y="277617"/>
                </a:lnTo>
                <a:lnTo>
                  <a:pt x="35225" y="306068"/>
                </a:lnTo>
                <a:lnTo>
                  <a:pt x="40825" y="319581"/>
                </a:lnTo>
                <a:lnTo>
                  <a:pt x="47381" y="332824"/>
                </a:lnTo>
                <a:lnTo>
                  <a:pt x="68959" y="3720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5168900" y="571500"/>
            <a:ext cx="2946400" cy="43434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6565900" y="2298700"/>
            <a:ext cx="190500" cy="1905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787923" y="4089400"/>
            <a:ext cx="3370201" cy="584201"/>
            <a:chOff x="787923" y="4089400"/>
            <a:chExt cx="3370201" cy="584201"/>
          </a:xfrm>
        </p:grpSpPr>
        <p:sp>
          <p:nvSpPr>
            <p:cNvPr id="122" name="Freeform 121"/>
            <p:cNvSpPr/>
            <p:nvPr/>
          </p:nvSpPr>
          <p:spPr>
            <a:xfrm>
              <a:off x="787923" y="4191000"/>
              <a:ext cx="168306" cy="482601"/>
            </a:xfrm>
            <a:custGeom>
              <a:avLst/>
              <a:gdLst/>
              <a:ahLst/>
              <a:cxnLst/>
              <a:rect l="0" t="0" r="0" b="0"/>
              <a:pathLst>
                <a:path w="168306" h="482601">
                  <a:moveTo>
                    <a:pt x="12177" y="0"/>
                  </a:moveTo>
                  <a:lnTo>
                    <a:pt x="12177" y="26968"/>
                  </a:lnTo>
                  <a:lnTo>
                    <a:pt x="10765" y="40556"/>
                  </a:lnTo>
                  <a:lnTo>
                    <a:pt x="8414" y="55259"/>
                  </a:lnTo>
                  <a:lnTo>
                    <a:pt x="5435" y="70706"/>
                  </a:lnTo>
                  <a:lnTo>
                    <a:pt x="3448" y="86648"/>
                  </a:lnTo>
                  <a:lnTo>
                    <a:pt x="2124" y="102921"/>
                  </a:lnTo>
                  <a:lnTo>
                    <a:pt x="1242" y="119414"/>
                  </a:lnTo>
                  <a:lnTo>
                    <a:pt x="261" y="156554"/>
                  </a:lnTo>
                  <a:lnTo>
                    <a:pt x="0" y="176336"/>
                  </a:lnTo>
                  <a:lnTo>
                    <a:pt x="1236" y="195168"/>
                  </a:lnTo>
                  <a:lnTo>
                    <a:pt x="3472" y="213367"/>
                  </a:lnTo>
                  <a:lnTo>
                    <a:pt x="6373" y="231145"/>
                  </a:lnTo>
                  <a:lnTo>
                    <a:pt x="13952" y="242996"/>
                  </a:lnTo>
                  <a:lnTo>
                    <a:pt x="24649" y="250897"/>
                  </a:lnTo>
                  <a:lnTo>
                    <a:pt x="37425" y="256165"/>
                  </a:lnTo>
                  <a:lnTo>
                    <a:pt x="50175" y="256854"/>
                  </a:lnTo>
                  <a:lnTo>
                    <a:pt x="62909" y="254491"/>
                  </a:lnTo>
                  <a:lnTo>
                    <a:pt x="75632" y="250094"/>
                  </a:lnTo>
                  <a:lnTo>
                    <a:pt x="88347" y="242929"/>
                  </a:lnTo>
                  <a:lnTo>
                    <a:pt x="101057" y="233919"/>
                  </a:lnTo>
                  <a:lnTo>
                    <a:pt x="113763" y="223679"/>
                  </a:lnTo>
                  <a:lnTo>
                    <a:pt x="125057" y="211208"/>
                  </a:lnTo>
                  <a:lnTo>
                    <a:pt x="135408" y="197250"/>
                  </a:lnTo>
                  <a:lnTo>
                    <a:pt x="145131" y="182300"/>
                  </a:lnTo>
                  <a:lnTo>
                    <a:pt x="153024" y="168100"/>
                  </a:lnTo>
                  <a:lnTo>
                    <a:pt x="159697" y="154400"/>
                  </a:lnTo>
                  <a:lnTo>
                    <a:pt x="165557" y="141033"/>
                  </a:lnTo>
                  <a:lnTo>
                    <a:pt x="168052" y="136355"/>
                  </a:lnTo>
                  <a:lnTo>
                    <a:pt x="168305" y="137470"/>
                  </a:lnTo>
                  <a:lnTo>
                    <a:pt x="167062" y="142446"/>
                  </a:lnTo>
                  <a:lnTo>
                    <a:pt x="166233" y="151408"/>
                  </a:lnTo>
                  <a:lnTo>
                    <a:pt x="165681" y="163028"/>
                  </a:lnTo>
                  <a:lnTo>
                    <a:pt x="165313" y="176418"/>
                  </a:lnTo>
                  <a:lnTo>
                    <a:pt x="163656" y="190990"/>
                  </a:lnTo>
                  <a:lnTo>
                    <a:pt x="161141" y="206349"/>
                  </a:lnTo>
                  <a:lnTo>
                    <a:pt x="158053" y="222232"/>
                  </a:lnTo>
                  <a:lnTo>
                    <a:pt x="155994" y="238466"/>
                  </a:lnTo>
                  <a:lnTo>
                    <a:pt x="154621" y="254932"/>
                  </a:lnTo>
                  <a:lnTo>
                    <a:pt x="153707" y="271555"/>
                  </a:lnTo>
                  <a:lnTo>
                    <a:pt x="152690" y="305076"/>
                  </a:lnTo>
                  <a:lnTo>
                    <a:pt x="152419" y="321917"/>
                  </a:lnTo>
                  <a:lnTo>
                    <a:pt x="150827" y="338789"/>
                  </a:lnTo>
                  <a:lnTo>
                    <a:pt x="148355" y="355682"/>
                  </a:lnTo>
                  <a:lnTo>
                    <a:pt x="145295" y="372588"/>
                  </a:lnTo>
                  <a:lnTo>
                    <a:pt x="140433" y="388091"/>
                  </a:lnTo>
                  <a:lnTo>
                    <a:pt x="134370" y="402661"/>
                  </a:lnTo>
                  <a:lnTo>
                    <a:pt x="127506" y="416607"/>
                  </a:lnTo>
                  <a:lnTo>
                    <a:pt x="118696" y="428727"/>
                  </a:lnTo>
                  <a:lnTo>
                    <a:pt x="108589" y="439629"/>
                  </a:lnTo>
                  <a:lnTo>
                    <a:pt x="50277" y="482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117600" y="4127500"/>
              <a:ext cx="96012" cy="127001"/>
            </a:xfrm>
            <a:custGeom>
              <a:avLst/>
              <a:gdLst/>
              <a:ahLst/>
              <a:cxnLst/>
              <a:rect l="0" t="0" r="0" b="0"/>
              <a:pathLst>
                <a:path w="96012" h="127001">
                  <a:moveTo>
                    <a:pt x="12700" y="0"/>
                  </a:moveTo>
                  <a:lnTo>
                    <a:pt x="26183" y="13484"/>
                  </a:lnTo>
                  <a:lnTo>
                    <a:pt x="34389" y="20278"/>
                  </a:lnTo>
                  <a:lnTo>
                    <a:pt x="44092" y="27630"/>
                  </a:lnTo>
                  <a:lnTo>
                    <a:pt x="66163" y="43324"/>
                  </a:lnTo>
                  <a:lnTo>
                    <a:pt x="90083" y="59707"/>
                  </a:lnTo>
                  <a:lnTo>
                    <a:pt x="95333" y="68026"/>
                  </a:lnTo>
                  <a:lnTo>
                    <a:pt x="96011" y="76395"/>
                  </a:lnTo>
                  <a:lnTo>
                    <a:pt x="93640" y="84797"/>
                  </a:lnTo>
                  <a:lnTo>
                    <a:pt x="87827" y="91809"/>
                  </a:lnTo>
                  <a:lnTo>
                    <a:pt x="79718" y="97895"/>
                  </a:lnTo>
                  <a:lnTo>
                    <a:pt x="70078" y="103363"/>
                  </a:lnTo>
                  <a:lnTo>
                    <a:pt x="59419" y="108420"/>
                  </a:lnTo>
                  <a:lnTo>
                    <a:pt x="48079" y="113202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079500" y="43434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26967" y="6742"/>
                  </a:lnTo>
                  <a:lnTo>
                    <a:pt x="40556" y="8728"/>
                  </a:lnTo>
                  <a:lnTo>
                    <a:pt x="55259" y="10052"/>
                  </a:lnTo>
                  <a:lnTo>
                    <a:pt x="139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384300" y="4118330"/>
              <a:ext cx="136121" cy="199671"/>
            </a:xfrm>
            <a:custGeom>
              <a:avLst/>
              <a:gdLst/>
              <a:ahLst/>
              <a:cxnLst/>
              <a:rect l="0" t="0" r="0" b="0"/>
              <a:pathLst>
                <a:path w="136121" h="199671">
                  <a:moveTo>
                    <a:pt x="0" y="21870"/>
                  </a:moveTo>
                  <a:lnTo>
                    <a:pt x="13483" y="8385"/>
                  </a:lnTo>
                  <a:lnTo>
                    <a:pt x="23100" y="4414"/>
                  </a:lnTo>
                  <a:lnTo>
                    <a:pt x="35155" y="1766"/>
                  </a:lnTo>
                  <a:lnTo>
                    <a:pt x="48837" y="0"/>
                  </a:lnTo>
                  <a:lnTo>
                    <a:pt x="62191" y="234"/>
                  </a:lnTo>
                  <a:lnTo>
                    <a:pt x="75327" y="1802"/>
                  </a:lnTo>
                  <a:lnTo>
                    <a:pt x="88318" y="4258"/>
                  </a:lnTo>
                  <a:lnTo>
                    <a:pt x="99801" y="8717"/>
                  </a:lnTo>
                  <a:lnTo>
                    <a:pt x="110278" y="14513"/>
                  </a:lnTo>
                  <a:lnTo>
                    <a:pt x="120085" y="21198"/>
                  </a:lnTo>
                  <a:lnTo>
                    <a:pt x="125212" y="29889"/>
                  </a:lnTo>
                  <a:lnTo>
                    <a:pt x="127219" y="39916"/>
                  </a:lnTo>
                  <a:lnTo>
                    <a:pt x="127146" y="50834"/>
                  </a:lnTo>
                  <a:lnTo>
                    <a:pt x="124275" y="60935"/>
                  </a:lnTo>
                  <a:lnTo>
                    <a:pt x="119539" y="70491"/>
                  </a:lnTo>
                  <a:lnTo>
                    <a:pt x="113559" y="79683"/>
                  </a:lnTo>
                  <a:lnTo>
                    <a:pt x="103928" y="87223"/>
                  </a:lnTo>
                  <a:lnTo>
                    <a:pt x="91863" y="93661"/>
                  </a:lnTo>
                  <a:lnTo>
                    <a:pt x="78175" y="99364"/>
                  </a:lnTo>
                  <a:lnTo>
                    <a:pt x="73283" y="104577"/>
                  </a:lnTo>
                  <a:lnTo>
                    <a:pt x="74255" y="109463"/>
                  </a:lnTo>
                  <a:lnTo>
                    <a:pt x="79137" y="114132"/>
                  </a:lnTo>
                  <a:lnTo>
                    <a:pt x="86624" y="120067"/>
                  </a:lnTo>
                  <a:lnTo>
                    <a:pt x="95849" y="126845"/>
                  </a:lnTo>
                  <a:lnTo>
                    <a:pt x="106233" y="134187"/>
                  </a:lnTo>
                  <a:lnTo>
                    <a:pt x="115977" y="141903"/>
                  </a:lnTo>
                  <a:lnTo>
                    <a:pt x="125296" y="149869"/>
                  </a:lnTo>
                  <a:lnTo>
                    <a:pt x="134330" y="158003"/>
                  </a:lnTo>
                  <a:lnTo>
                    <a:pt x="136120" y="164836"/>
                  </a:lnTo>
                  <a:lnTo>
                    <a:pt x="133080" y="170803"/>
                  </a:lnTo>
                  <a:lnTo>
                    <a:pt x="126820" y="176191"/>
                  </a:lnTo>
                  <a:lnTo>
                    <a:pt x="117002" y="181195"/>
                  </a:lnTo>
                  <a:lnTo>
                    <a:pt x="104812" y="185942"/>
                  </a:lnTo>
                  <a:lnTo>
                    <a:pt x="91041" y="190518"/>
                  </a:lnTo>
                  <a:lnTo>
                    <a:pt x="76216" y="193568"/>
                  </a:lnTo>
                  <a:lnTo>
                    <a:pt x="60688" y="195602"/>
                  </a:lnTo>
                  <a:lnTo>
                    <a:pt x="12700" y="1996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358900" y="4365269"/>
              <a:ext cx="228601" cy="16232"/>
            </a:xfrm>
            <a:custGeom>
              <a:avLst/>
              <a:gdLst/>
              <a:ahLst/>
              <a:cxnLst/>
              <a:rect l="0" t="0" r="0" b="0"/>
              <a:pathLst>
                <a:path w="228601" h="16232">
                  <a:moveTo>
                    <a:pt x="0" y="16231"/>
                  </a:moveTo>
                  <a:lnTo>
                    <a:pt x="26967" y="9488"/>
                  </a:lnTo>
                  <a:lnTo>
                    <a:pt x="41967" y="7502"/>
                  </a:lnTo>
                  <a:lnTo>
                    <a:pt x="59022" y="6178"/>
                  </a:lnTo>
                  <a:lnTo>
                    <a:pt x="77448" y="5296"/>
                  </a:lnTo>
                  <a:lnTo>
                    <a:pt x="112973" y="4315"/>
                  </a:lnTo>
                  <a:lnTo>
                    <a:pt x="130349" y="4053"/>
                  </a:lnTo>
                  <a:lnTo>
                    <a:pt x="146165" y="2468"/>
                  </a:lnTo>
                  <a:lnTo>
                    <a:pt x="160944" y="0"/>
                  </a:lnTo>
                  <a:lnTo>
                    <a:pt x="228600" y="35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442116" y="4419600"/>
              <a:ext cx="170316" cy="134922"/>
            </a:xfrm>
            <a:custGeom>
              <a:avLst/>
              <a:gdLst/>
              <a:ahLst/>
              <a:cxnLst/>
              <a:rect l="0" t="0" r="0" b="0"/>
              <a:pathLst>
                <a:path w="170316" h="134922">
                  <a:moveTo>
                    <a:pt x="5684" y="0"/>
                  </a:moveTo>
                  <a:lnTo>
                    <a:pt x="125098" y="0"/>
                  </a:lnTo>
                  <a:lnTo>
                    <a:pt x="138915" y="2822"/>
                  </a:lnTo>
                  <a:lnTo>
                    <a:pt x="150949" y="7525"/>
                  </a:lnTo>
                  <a:lnTo>
                    <a:pt x="161794" y="13484"/>
                  </a:lnTo>
                  <a:lnTo>
                    <a:pt x="167613" y="21689"/>
                  </a:lnTo>
                  <a:lnTo>
                    <a:pt x="170081" y="31392"/>
                  </a:lnTo>
                  <a:lnTo>
                    <a:pt x="170315" y="42095"/>
                  </a:lnTo>
                  <a:lnTo>
                    <a:pt x="167649" y="52052"/>
                  </a:lnTo>
                  <a:lnTo>
                    <a:pt x="163049" y="61512"/>
                  </a:lnTo>
                  <a:lnTo>
                    <a:pt x="157161" y="70641"/>
                  </a:lnTo>
                  <a:lnTo>
                    <a:pt x="150413" y="79550"/>
                  </a:lnTo>
                  <a:lnTo>
                    <a:pt x="143092" y="88311"/>
                  </a:lnTo>
                  <a:lnTo>
                    <a:pt x="135389" y="96974"/>
                  </a:lnTo>
                  <a:lnTo>
                    <a:pt x="124609" y="105571"/>
                  </a:lnTo>
                  <a:lnTo>
                    <a:pt x="111778" y="114125"/>
                  </a:lnTo>
                  <a:lnTo>
                    <a:pt x="97580" y="122650"/>
                  </a:lnTo>
                  <a:lnTo>
                    <a:pt x="82470" y="128333"/>
                  </a:lnTo>
                  <a:lnTo>
                    <a:pt x="66752" y="132122"/>
                  </a:lnTo>
                  <a:lnTo>
                    <a:pt x="50629" y="134648"/>
                  </a:lnTo>
                  <a:lnTo>
                    <a:pt x="35647" y="134921"/>
                  </a:lnTo>
                  <a:lnTo>
                    <a:pt x="21426" y="133691"/>
                  </a:lnTo>
                  <a:lnTo>
                    <a:pt x="7712" y="131461"/>
                  </a:lnTo>
                  <a:lnTo>
                    <a:pt x="1391" y="125740"/>
                  </a:lnTo>
                  <a:lnTo>
                    <a:pt x="0" y="117693"/>
                  </a:lnTo>
                  <a:lnTo>
                    <a:pt x="1894" y="108095"/>
                  </a:lnTo>
                  <a:lnTo>
                    <a:pt x="7391" y="100286"/>
                  </a:lnTo>
                  <a:lnTo>
                    <a:pt x="15288" y="93668"/>
                  </a:lnTo>
                  <a:lnTo>
                    <a:pt x="24787" y="87845"/>
                  </a:lnTo>
                  <a:lnTo>
                    <a:pt x="36763" y="83963"/>
                  </a:lnTo>
                  <a:lnTo>
                    <a:pt x="50392" y="81376"/>
                  </a:lnTo>
                  <a:lnTo>
                    <a:pt x="65123" y="79650"/>
                  </a:lnTo>
                  <a:lnTo>
                    <a:pt x="79176" y="79911"/>
                  </a:lnTo>
                  <a:lnTo>
                    <a:pt x="92779" y="81496"/>
                  </a:lnTo>
                  <a:lnTo>
                    <a:pt x="106080" y="83964"/>
                  </a:lnTo>
                  <a:lnTo>
                    <a:pt x="117770" y="88431"/>
                  </a:lnTo>
                  <a:lnTo>
                    <a:pt x="128386" y="94232"/>
                  </a:lnTo>
                  <a:lnTo>
                    <a:pt x="158084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727200" y="4343400"/>
              <a:ext cx="165101" cy="203201"/>
            </a:xfrm>
            <a:custGeom>
              <a:avLst/>
              <a:gdLst/>
              <a:ahLst/>
              <a:cxnLst/>
              <a:rect l="0" t="0" r="0" b="0"/>
              <a:pathLst>
                <a:path w="165101" h="203201">
                  <a:moveTo>
                    <a:pt x="0" y="0"/>
                  </a:moveTo>
                  <a:lnTo>
                    <a:pt x="6742" y="20225"/>
                  </a:lnTo>
                  <a:lnTo>
                    <a:pt x="11550" y="30417"/>
                  </a:lnTo>
                  <a:lnTo>
                    <a:pt x="17577" y="41444"/>
                  </a:lnTo>
                  <a:lnTo>
                    <a:pt x="24418" y="53029"/>
                  </a:lnTo>
                  <a:lnTo>
                    <a:pt x="39545" y="77191"/>
                  </a:lnTo>
                  <a:lnTo>
                    <a:pt x="97451" y="165157"/>
                  </a:lnTo>
                  <a:lnTo>
                    <a:pt x="107300" y="175016"/>
                  </a:lnTo>
                  <a:lnTo>
                    <a:pt x="118100" y="182999"/>
                  </a:lnTo>
                  <a:lnTo>
                    <a:pt x="1651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727200" y="434340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127000" y="0"/>
                  </a:moveTo>
                  <a:lnTo>
                    <a:pt x="120257" y="20225"/>
                  </a:lnTo>
                  <a:lnTo>
                    <a:pt x="115449" y="30417"/>
                  </a:lnTo>
                  <a:lnTo>
                    <a:pt x="109422" y="41444"/>
                  </a:lnTo>
                  <a:lnTo>
                    <a:pt x="102581" y="53029"/>
                  </a:lnTo>
                  <a:lnTo>
                    <a:pt x="95198" y="63575"/>
                  </a:lnTo>
                  <a:lnTo>
                    <a:pt x="87454" y="73428"/>
                  </a:lnTo>
                  <a:lnTo>
                    <a:pt x="79469" y="82818"/>
                  </a:lnTo>
                  <a:lnTo>
                    <a:pt x="71324" y="91901"/>
                  </a:lnTo>
                  <a:lnTo>
                    <a:pt x="54747" y="109519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057400" y="43180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20225" y="18657"/>
                  </a:lnTo>
                  <a:lnTo>
                    <a:pt x="31828" y="15260"/>
                  </a:lnTo>
                  <a:lnTo>
                    <a:pt x="45207" y="11585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120900" y="42418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12700" y="0"/>
                  </a:moveTo>
                  <a:lnTo>
                    <a:pt x="12700" y="26968"/>
                  </a:lnTo>
                  <a:lnTo>
                    <a:pt x="11288" y="40556"/>
                  </a:lnTo>
                  <a:lnTo>
                    <a:pt x="8937" y="55259"/>
                  </a:lnTo>
                  <a:lnTo>
                    <a:pt x="5957" y="70706"/>
                  </a:lnTo>
                  <a:lnTo>
                    <a:pt x="3972" y="86648"/>
                  </a:lnTo>
                  <a:lnTo>
                    <a:pt x="2648" y="102921"/>
                  </a:lnTo>
                  <a:lnTo>
                    <a:pt x="1765" y="119414"/>
                  </a:lnTo>
                  <a:lnTo>
                    <a:pt x="784" y="152791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298700" y="4161958"/>
              <a:ext cx="283070" cy="317694"/>
            </a:xfrm>
            <a:custGeom>
              <a:avLst/>
              <a:gdLst/>
              <a:ahLst/>
              <a:cxnLst/>
              <a:rect l="0" t="0" r="0" b="0"/>
              <a:pathLst>
                <a:path w="283070" h="317694">
                  <a:moveTo>
                    <a:pt x="38100" y="16342"/>
                  </a:moveTo>
                  <a:lnTo>
                    <a:pt x="58325" y="2857"/>
                  </a:lnTo>
                  <a:lnTo>
                    <a:pt x="69928" y="297"/>
                  </a:lnTo>
                  <a:lnTo>
                    <a:pt x="83307" y="0"/>
                  </a:lnTo>
                  <a:lnTo>
                    <a:pt x="97871" y="1214"/>
                  </a:lnTo>
                  <a:lnTo>
                    <a:pt x="111814" y="3434"/>
                  </a:lnTo>
                  <a:lnTo>
                    <a:pt x="125343" y="6325"/>
                  </a:lnTo>
                  <a:lnTo>
                    <a:pt x="138595" y="9664"/>
                  </a:lnTo>
                  <a:lnTo>
                    <a:pt x="151663" y="14712"/>
                  </a:lnTo>
                  <a:lnTo>
                    <a:pt x="164609" y="20900"/>
                  </a:lnTo>
                  <a:lnTo>
                    <a:pt x="177472" y="27847"/>
                  </a:lnTo>
                  <a:lnTo>
                    <a:pt x="188870" y="35301"/>
                  </a:lnTo>
                  <a:lnTo>
                    <a:pt x="199291" y="43092"/>
                  </a:lnTo>
                  <a:lnTo>
                    <a:pt x="209061" y="51108"/>
                  </a:lnTo>
                  <a:lnTo>
                    <a:pt x="214162" y="62097"/>
                  </a:lnTo>
                  <a:lnTo>
                    <a:pt x="216153" y="75068"/>
                  </a:lnTo>
                  <a:lnTo>
                    <a:pt x="216068" y="89359"/>
                  </a:lnTo>
                  <a:lnTo>
                    <a:pt x="211779" y="100298"/>
                  </a:lnTo>
                  <a:lnTo>
                    <a:pt x="204685" y="109001"/>
                  </a:lnTo>
                  <a:lnTo>
                    <a:pt x="195724" y="116214"/>
                  </a:lnTo>
                  <a:lnTo>
                    <a:pt x="182693" y="121023"/>
                  </a:lnTo>
                  <a:lnTo>
                    <a:pt x="166951" y="124229"/>
                  </a:lnTo>
                  <a:lnTo>
                    <a:pt x="149400" y="126367"/>
                  </a:lnTo>
                  <a:lnTo>
                    <a:pt x="133467" y="126381"/>
                  </a:lnTo>
                  <a:lnTo>
                    <a:pt x="118611" y="124979"/>
                  </a:lnTo>
                  <a:lnTo>
                    <a:pt x="104474" y="122633"/>
                  </a:lnTo>
                  <a:lnTo>
                    <a:pt x="100694" y="122480"/>
                  </a:lnTo>
                  <a:lnTo>
                    <a:pt x="103818" y="123790"/>
                  </a:lnTo>
                  <a:lnTo>
                    <a:pt x="111545" y="126074"/>
                  </a:lnTo>
                  <a:lnTo>
                    <a:pt x="142646" y="136030"/>
                  </a:lnTo>
                  <a:lnTo>
                    <a:pt x="155775" y="141289"/>
                  </a:lnTo>
                  <a:lnTo>
                    <a:pt x="170172" y="147618"/>
                  </a:lnTo>
                  <a:lnTo>
                    <a:pt x="185415" y="154659"/>
                  </a:lnTo>
                  <a:lnTo>
                    <a:pt x="199810" y="160764"/>
                  </a:lnTo>
                  <a:lnTo>
                    <a:pt x="213640" y="166246"/>
                  </a:lnTo>
                  <a:lnTo>
                    <a:pt x="227093" y="171311"/>
                  </a:lnTo>
                  <a:lnTo>
                    <a:pt x="238884" y="177510"/>
                  </a:lnTo>
                  <a:lnTo>
                    <a:pt x="249567" y="184465"/>
                  </a:lnTo>
                  <a:lnTo>
                    <a:pt x="259511" y="191924"/>
                  </a:lnTo>
                  <a:lnTo>
                    <a:pt x="267552" y="201130"/>
                  </a:lnTo>
                  <a:lnTo>
                    <a:pt x="274323" y="211500"/>
                  </a:lnTo>
                  <a:lnTo>
                    <a:pt x="280249" y="222648"/>
                  </a:lnTo>
                  <a:lnTo>
                    <a:pt x="282788" y="234312"/>
                  </a:lnTo>
                  <a:lnTo>
                    <a:pt x="283069" y="246322"/>
                  </a:lnTo>
                  <a:lnTo>
                    <a:pt x="281846" y="258562"/>
                  </a:lnTo>
                  <a:lnTo>
                    <a:pt x="278208" y="269544"/>
                  </a:lnTo>
                  <a:lnTo>
                    <a:pt x="272961" y="279688"/>
                  </a:lnTo>
                  <a:lnTo>
                    <a:pt x="266640" y="289272"/>
                  </a:lnTo>
                  <a:lnTo>
                    <a:pt x="256782" y="297073"/>
                  </a:lnTo>
                  <a:lnTo>
                    <a:pt x="244566" y="303685"/>
                  </a:lnTo>
                  <a:lnTo>
                    <a:pt x="230777" y="309504"/>
                  </a:lnTo>
                  <a:lnTo>
                    <a:pt x="215940" y="313383"/>
                  </a:lnTo>
                  <a:lnTo>
                    <a:pt x="200404" y="315969"/>
                  </a:lnTo>
                  <a:lnTo>
                    <a:pt x="184403" y="317693"/>
                  </a:lnTo>
                  <a:lnTo>
                    <a:pt x="166679" y="317432"/>
                  </a:lnTo>
                  <a:lnTo>
                    <a:pt x="147808" y="315846"/>
                  </a:lnTo>
                  <a:lnTo>
                    <a:pt x="128172" y="313378"/>
                  </a:lnTo>
                  <a:lnTo>
                    <a:pt x="109437" y="310321"/>
                  </a:lnTo>
                  <a:lnTo>
                    <a:pt x="91302" y="306873"/>
                  </a:lnTo>
                  <a:lnTo>
                    <a:pt x="0" y="295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119163" y="4140200"/>
              <a:ext cx="182838" cy="431801"/>
            </a:xfrm>
            <a:custGeom>
              <a:avLst/>
              <a:gdLst/>
              <a:ahLst/>
              <a:cxnLst/>
              <a:rect l="0" t="0" r="0" b="0"/>
              <a:pathLst>
                <a:path w="182838" h="431801">
                  <a:moveTo>
                    <a:pt x="182837" y="0"/>
                  </a:moveTo>
                  <a:lnTo>
                    <a:pt x="162611" y="6742"/>
                  </a:lnTo>
                  <a:lnTo>
                    <a:pt x="152419" y="12961"/>
                  </a:lnTo>
                  <a:lnTo>
                    <a:pt x="141392" y="21340"/>
                  </a:lnTo>
                  <a:lnTo>
                    <a:pt x="129807" y="31160"/>
                  </a:lnTo>
                  <a:lnTo>
                    <a:pt x="119261" y="40529"/>
                  </a:lnTo>
                  <a:lnTo>
                    <a:pt x="100018" y="58465"/>
                  </a:lnTo>
                  <a:lnTo>
                    <a:pt x="66575" y="91171"/>
                  </a:lnTo>
                  <a:lnTo>
                    <a:pt x="55940" y="104525"/>
                  </a:lnTo>
                  <a:lnTo>
                    <a:pt x="46028" y="119072"/>
                  </a:lnTo>
                  <a:lnTo>
                    <a:pt x="36598" y="134414"/>
                  </a:lnTo>
                  <a:lnTo>
                    <a:pt x="28899" y="150287"/>
                  </a:lnTo>
                  <a:lnTo>
                    <a:pt x="22356" y="166513"/>
                  </a:lnTo>
                  <a:lnTo>
                    <a:pt x="16583" y="182976"/>
                  </a:lnTo>
                  <a:lnTo>
                    <a:pt x="11323" y="201006"/>
                  </a:lnTo>
                  <a:lnTo>
                    <a:pt x="6405" y="220081"/>
                  </a:lnTo>
                  <a:lnTo>
                    <a:pt x="1716" y="239854"/>
                  </a:lnTo>
                  <a:lnTo>
                    <a:pt x="0" y="257269"/>
                  </a:lnTo>
                  <a:lnTo>
                    <a:pt x="268" y="273113"/>
                  </a:lnTo>
                  <a:lnTo>
                    <a:pt x="1858" y="287908"/>
                  </a:lnTo>
                  <a:lnTo>
                    <a:pt x="5739" y="303416"/>
                  </a:lnTo>
                  <a:lnTo>
                    <a:pt x="11149" y="319400"/>
                  </a:lnTo>
                  <a:lnTo>
                    <a:pt x="17579" y="335700"/>
                  </a:lnTo>
                  <a:lnTo>
                    <a:pt x="26098" y="350800"/>
                  </a:lnTo>
                  <a:lnTo>
                    <a:pt x="81237" y="43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344975" y="4178300"/>
              <a:ext cx="218694" cy="287169"/>
            </a:xfrm>
            <a:custGeom>
              <a:avLst/>
              <a:gdLst/>
              <a:ahLst/>
              <a:cxnLst/>
              <a:rect l="0" t="0" r="0" b="0"/>
              <a:pathLst>
                <a:path w="218694" h="287169">
                  <a:moveTo>
                    <a:pt x="96725" y="50800"/>
                  </a:moveTo>
                  <a:lnTo>
                    <a:pt x="69756" y="64284"/>
                  </a:lnTo>
                  <a:lnTo>
                    <a:pt x="58990" y="72489"/>
                  </a:lnTo>
                  <a:lnTo>
                    <a:pt x="48991" y="82192"/>
                  </a:lnTo>
                  <a:lnTo>
                    <a:pt x="39502" y="92895"/>
                  </a:lnTo>
                  <a:lnTo>
                    <a:pt x="30354" y="104263"/>
                  </a:lnTo>
                  <a:lnTo>
                    <a:pt x="21433" y="116075"/>
                  </a:lnTo>
                  <a:lnTo>
                    <a:pt x="12663" y="128183"/>
                  </a:lnTo>
                  <a:lnTo>
                    <a:pt x="6817" y="141900"/>
                  </a:lnTo>
                  <a:lnTo>
                    <a:pt x="2920" y="156689"/>
                  </a:lnTo>
                  <a:lnTo>
                    <a:pt x="321" y="172192"/>
                  </a:lnTo>
                  <a:lnTo>
                    <a:pt x="0" y="186761"/>
                  </a:lnTo>
                  <a:lnTo>
                    <a:pt x="1197" y="200707"/>
                  </a:lnTo>
                  <a:lnTo>
                    <a:pt x="3406" y="214238"/>
                  </a:lnTo>
                  <a:lnTo>
                    <a:pt x="7701" y="226081"/>
                  </a:lnTo>
                  <a:lnTo>
                    <a:pt x="13387" y="236798"/>
                  </a:lnTo>
                  <a:lnTo>
                    <a:pt x="19999" y="246765"/>
                  </a:lnTo>
                  <a:lnTo>
                    <a:pt x="28641" y="256232"/>
                  </a:lnTo>
                  <a:lnTo>
                    <a:pt x="38635" y="265366"/>
                  </a:lnTo>
                  <a:lnTo>
                    <a:pt x="49532" y="274277"/>
                  </a:lnTo>
                  <a:lnTo>
                    <a:pt x="62441" y="280218"/>
                  </a:lnTo>
                  <a:lnTo>
                    <a:pt x="76690" y="284179"/>
                  </a:lnTo>
                  <a:lnTo>
                    <a:pt x="91835" y="286819"/>
                  </a:lnTo>
                  <a:lnTo>
                    <a:pt x="107576" y="287168"/>
                  </a:lnTo>
                  <a:lnTo>
                    <a:pt x="123714" y="285990"/>
                  </a:lnTo>
                  <a:lnTo>
                    <a:pt x="140118" y="283793"/>
                  </a:lnTo>
                  <a:lnTo>
                    <a:pt x="153876" y="279506"/>
                  </a:lnTo>
                  <a:lnTo>
                    <a:pt x="165870" y="273826"/>
                  </a:lnTo>
                  <a:lnTo>
                    <a:pt x="176688" y="267217"/>
                  </a:lnTo>
                  <a:lnTo>
                    <a:pt x="186722" y="257167"/>
                  </a:lnTo>
                  <a:lnTo>
                    <a:pt x="196234" y="244822"/>
                  </a:lnTo>
                  <a:lnTo>
                    <a:pt x="205397" y="230948"/>
                  </a:lnTo>
                  <a:lnTo>
                    <a:pt x="211507" y="216054"/>
                  </a:lnTo>
                  <a:lnTo>
                    <a:pt x="215579" y="200480"/>
                  </a:lnTo>
                  <a:lnTo>
                    <a:pt x="218294" y="184453"/>
                  </a:lnTo>
                  <a:lnTo>
                    <a:pt x="218693" y="168124"/>
                  </a:lnTo>
                  <a:lnTo>
                    <a:pt x="217548" y="151594"/>
                  </a:lnTo>
                  <a:lnTo>
                    <a:pt x="215373" y="134929"/>
                  </a:lnTo>
                  <a:lnTo>
                    <a:pt x="209690" y="118175"/>
                  </a:lnTo>
                  <a:lnTo>
                    <a:pt x="201668" y="101361"/>
                  </a:lnTo>
                  <a:lnTo>
                    <a:pt x="192087" y="84507"/>
                  </a:lnTo>
                  <a:lnTo>
                    <a:pt x="181466" y="69038"/>
                  </a:lnTo>
                  <a:lnTo>
                    <a:pt x="170152" y="54492"/>
                  </a:lnTo>
                  <a:lnTo>
                    <a:pt x="158376" y="40561"/>
                  </a:lnTo>
                  <a:lnTo>
                    <a:pt x="146292" y="29863"/>
                  </a:lnTo>
                  <a:lnTo>
                    <a:pt x="134003" y="21320"/>
                  </a:lnTo>
                  <a:lnTo>
                    <a:pt x="7132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683000" y="4394200"/>
              <a:ext cx="49444" cy="215901"/>
            </a:xfrm>
            <a:custGeom>
              <a:avLst/>
              <a:gdLst/>
              <a:ahLst/>
              <a:cxnLst/>
              <a:rect l="0" t="0" r="0" b="0"/>
              <a:pathLst>
                <a:path w="49444" h="215901">
                  <a:moveTo>
                    <a:pt x="0" y="0"/>
                  </a:moveTo>
                  <a:lnTo>
                    <a:pt x="13484" y="20225"/>
                  </a:lnTo>
                  <a:lnTo>
                    <a:pt x="20278" y="31828"/>
                  </a:lnTo>
                  <a:lnTo>
                    <a:pt x="27630" y="45208"/>
                  </a:lnTo>
                  <a:lnTo>
                    <a:pt x="35353" y="59771"/>
                  </a:lnTo>
                  <a:lnTo>
                    <a:pt x="40502" y="75125"/>
                  </a:lnTo>
                  <a:lnTo>
                    <a:pt x="43934" y="91006"/>
                  </a:lnTo>
                  <a:lnTo>
                    <a:pt x="46223" y="107237"/>
                  </a:lnTo>
                  <a:lnTo>
                    <a:pt x="47749" y="123702"/>
                  </a:lnTo>
                  <a:lnTo>
                    <a:pt x="48766" y="140323"/>
                  </a:lnTo>
                  <a:lnTo>
                    <a:pt x="49443" y="157049"/>
                  </a:lnTo>
                  <a:lnTo>
                    <a:pt x="47073" y="171021"/>
                  </a:lnTo>
                  <a:lnTo>
                    <a:pt x="42671" y="183158"/>
                  </a:lnTo>
                  <a:lnTo>
                    <a:pt x="1270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784600" y="4152900"/>
              <a:ext cx="194158" cy="275446"/>
            </a:xfrm>
            <a:custGeom>
              <a:avLst/>
              <a:gdLst/>
              <a:ahLst/>
              <a:cxnLst/>
              <a:rect l="0" t="0" r="0" b="0"/>
              <a:pathLst>
                <a:path w="194158" h="275446">
                  <a:moveTo>
                    <a:pt x="0" y="177800"/>
                  </a:moveTo>
                  <a:lnTo>
                    <a:pt x="6742" y="204768"/>
                  </a:lnTo>
                  <a:lnTo>
                    <a:pt x="10139" y="216945"/>
                  </a:lnTo>
                  <a:lnTo>
                    <a:pt x="17676" y="241764"/>
                  </a:lnTo>
                  <a:lnTo>
                    <a:pt x="25895" y="251487"/>
                  </a:lnTo>
                  <a:lnTo>
                    <a:pt x="37019" y="259380"/>
                  </a:lnTo>
                  <a:lnTo>
                    <a:pt x="50079" y="266053"/>
                  </a:lnTo>
                  <a:lnTo>
                    <a:pt x="64430" y="270502"/>
                  </a:lnTo>
                  <a:lnTo>
                    <a:pt x="79642" y="273468"/>
                  </a:lnTo>
                  <a:lnTo>
                    <a:pt x="95428" y="275445"/>
                  </a:lnTo>
                  <a:lnTo>
                    <a:pt x="110185" y="275352"/>
                  </a:lnTo>
                  <a:lnTo>
                    <a:pt x="124257" y="273879"/>
                  </a:lnTo>
                  <a:lnTo>
                    <a:pt x="137871" y="271486"/>
                  </a:lnTo>
                  <a:lnTo>
                    <a:pt x="149769" y="265657"/>
                  </a:lnTo>
                  <a:lnTo>
                    <a:pt x="160524" y="257538"/>
                  </a:lnTo>
                  <a:lnTo>
                    <a:pt x="170516" y="247892"/>
                  </a:lnTo>
                  <a:lnTo>
                    <a:pt x="178588" y="235817"/>
                  </a:lnTo>
                  <a:lnTo>
                    <a:pt x="185381" y="222122"/>
                  </a:lnTo>
                  <a:lnTo>
                    <a:pt x="191320" y="207348"/>
                  </a:lnTo>
                  <a:lnTo>
                    <a:pt x="193869" y="191854"/>
                  </a:lnTo>
                  <a:lnTo>
                    <a:pt x="194157" y="175880"/>
                  </a:lnTo>
                  <a:lnTo>
                    <a:pt x="192938" y="159587"/>
                  </a:lnTo>
                  <a:lnTo>
                    <a:pt x="190714" y="144491"/>
                  </a:lnTo>
                  <a:lnTo>
                    <a:pt x="187820" y="130194"/>
                  </a:lnTo>
                  <a:lnTo>
                    <a:pt x="184480" y="116429"/>
                  </a:lnTo>
                  <a:lnTo>
                    <a:pt x="179431" y="104430"/>
                  </a:lnTo>
                  <a:lnTo>
                    <a:pt x="173243" y="93609"/>
                  </a:lnTo>
                  <a:lnTo>
                    <a:pt x="166295" y="83572"/>
                  </a:lnTo>
                  <a:lnTo>
                    <a:pt x="157430" y="72648"/>
                  </a:lnTo>
                  <a:lnTo>
                    <a:pt x="147286" y="61132"/>
                  </a:lnTo>
                  <a:lnTo>
                    <a:pt x="136291" y="49221"/>
                  </a:lnTo>
                  <a:lnTo>
                    <a:pt x="124727" y="38458"/>
                  </a:lnTo>
                  <a:lnTo>
                    <a:pt x="112784" y="28461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013200" y="4089400"/>
              <a:ext cx="144924" cy="355601"/>
            </a:xfrm>
            <a:custGeom>
              <a:avLst/>
              <a:gdLst/>
              <a:ahLst/>
              <a:cxnLst/>
              <a:rect l="0" t="0" r="0" b="0"/>
              <a:pathLst>
                <a:path w="144924" h="355601">
                  <a:moveTo>
                    <a:pt x="0" y="0"/>
                  </a:moveTo>
                  <a:lnTo>
                    <a:pt x="13484" y="13484"/>
                  </a:lnTo>
                  <a:lnTo>
                    <a:pt x="20278" y="23100"/>
                  </a:lnTo>
                  <a:lnTo>
                    <a:pt x="27630" y="35155"/>
                  </a:lnTo>
                  <a:lnTo>
                    <a:pt x="44735" y="65013"/>
                  </a:lnTo>
                  <a:lnTo>
                    <a:pt x="66449" y="101802"/>
                  </a:lnTo>
                  <a:lnTo>
                    <a:pt x="75343" y="118668"/>
                  </a:lnTo>
                  <a:lnTo>
                    <a:pt x="82684" y="134145"/>
                  </a:lnTo>
                  <a:lnTo>
                    <a:pt x="88989" y="148697"/>
                  </a:lnTo>
                  <a:lnTo>
                    <a:pt x="96015" y="161220"/>
                  </a:lnTo>
                  <a:lnTo>
                    <a:pt x="103521" y="172391"/>
                  </a:lnTo>
                  <a:lnTo>
                    <a:pt x="111347" y="182660"/>
                  </a:lnTo>
                  <a:lnTo>
                    <a:pt x="117976" y="193740"/>
                  </a:lnTo>
                  <a:lnTo>
                    <a:pt x="123806" y="205360"/>
                  </a:lnTo>
                  <a:lnTo>
                    <a:pt x="129104" y="217340"/>
                  </a:lnTo>
                  <a:lnTo>
                    <a:pt x="134047" y="230971"/>
                  </a:lnTo>
                  <a:lnTo>
                    <a:pt x="138753" y="245703"/>
                  </a:lnTo>
                  <a:lnTo>
                    <a:pt x="143302" y="261168"/>
                  </a:lnTo>
                  <a:lnTo>
                    <a:pt x="144923" y="275712"/>
                  </a:lnTo>
                  <a:lnTo>
                    <a:pt x="144593" y="289641"/>
                  </a:lnTo>
                  <a:lnTo>
                    <a:pt x="142962" y="303160"/>
                  </a:lnTo>
                  <a:lnTo>
                    <a:pt x="137641" y="313585"/>
                  </a:lnTo>
                  <a:lnTo>
                    <a:pt x="129861" y="321945"/>
                  </a:lnTo>
                  <a:lnTo>
                    <a:pt x="120440" y="328930"/>
                  </a:lnTo>
                  <a:lnTo>
                    <a:pt x="109927" y="334998"/>
                  </a:lnTo>
                  <a:lnTo>
                    <a:pt x="98684" y="340454"/>
                  </a:lnTo>
                  <a:lnTo>
                    <a:pt x="6350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891727" y="4711700"/>
            <a:ext cx="2449738" cy="1193801"/>
            <a:chOff x="891727" y="4711700"/>
            <a:chExt cx="2449738" cy="1193801"/>
          </a:xfrm>
        </p:grpSpPr>
        <p:sp>
          <p:nvSpPr>
            <p:cNvPr id="139" name="Freeform 138"/>
            <p:cNvSpPr/>
            <p:nvPr/>
          </p:nvSpPr>
          <p:spPr>
            <a:xfrm>
              <a:off x="891727" y="4711700"/>
              <a:ext cx="319876" cy="487129"/>
            </a:xfrm>
            <a:custGeom>
              <a:avLst/>
              <a:gdLst/>
              <a:ahLst/>
              <a:cxnLst/>
              <a:rect l="0" t="0" r="0" b="0"/>
              <a:pathLst>
                <a:path w="319876" h="487129">
                  <a:moveTo>
                    <a:pt x="149673" y="0"/>
                  </a:moveTo>
                  <a:lnTo>
                    <a:pt x="114319" y="35353"/>
                  </a:lnTo>
                  <a:lnTo>
                    <a:pt x="106348" y="44735"/>
                  </a:lnTo>
                  <a:lnTo>
                    <a:pt x="98212" y="55223"/>
                  </a:lnTo>
                  <a:lnTo>
                    <a:pt x="89965" y="66449"/>
                  </a:lnTo>
                  <a:lnTo>
                    <a:pt x="73277" y="90210"/>
                  </a:lnTo>
                  <a:lnTo>
                    <a:pt x="64875" y="102473"/>
                  </a:lnTo>
                  <a:lnTo>
                    <a:pt x="56452" y="116293"/>
                  </a:lnTo>
                  <a:lnTo>
                    <a:pt x="48015" y="131151"/>
                  </a:lnTo>
                  <a:lnTo>
                    <a:pt x="39567" y="146700"/>
                  </a:lnTo>
                  <a:lnTo>
                    <a:pt x="32525" y="162711"/>
                  </a:lnTo>
                  <a:lnTo>
                    <a:pt x="26418" y="179029"/>
                  </a:lnTo>
                  <a:lnTo>
                    <a:pt x="20936" y="195553"/>
                  </a:lnTo>
                  <a:lnTo>
                    <a:pt x="15871" y="212213"/>
                  </a:lnTo>
                  <a:lnTo>
                    <a:pt x="6479" y="245776"/>
                  </a:lnTo>
                  <a:lnTo>
                    <a:pt x="3410" y="264039"/>
                  </a:lnTo>
                  <a:lnTo>
                    <a:pt x="1364" y="283271"/>
                  </a:lnTo>
                  <a:lnTo>
                    <a:pt x="0" y="303147"/>
                  </a:lnTo>
                  <a:lnTo>
                    <a:pt x="1913" y="320631"/>
                  </a:lnTo>
                  <a:lnTo>
                    <a:pt x="6011" y="336520"/>
                  </a:lnTo>
                  <a:lnTo>
                    <a:pt x="11565" y="351347"/>
                  </a:lnTo>
                  <a:lnTo>
                    <a:pt x="18090" y="366876"/>
                  </a:lnTo>
                  <a:lnTo>
                    <a:pt x="25262" y="382872"/>
                  </a:lnTo>
                  <a:lnTo>
                    <a:pt x="32865" y="399181"/>
                  </a:lnTo>
                  <a:lnTo>
                    <a:pt x="42168" y="414287"/>
                  </a:lnTo>
                  <a:lnTo>
                    <a:pt x="52603" y="428592"/>
                  </a:lnTo>
                  <a:lnTo>
                    <a:pt x="63793" y="442361"/>
                  </a:lnTo>
                  <a:lnTo>
                    <a:pt x="75486" y="452951"/>
                  </a:lnTo>
                  <a:lnTo>
                    <a:pt x="87515" y="461423"/>
                  </a:lnTo>
                  <a:lnTo>
                    <a:pt x="99767" y="468482"/>
                  </a:lnTo>
                  <a:lnTo>
                    <a:pt x="113580" y="474599"/>
                  </a:lnTo>
                  <a:lnTo>
                    <a:pt x="128433" y="480088"/>
                  </a:lnTo>
                  <a:lnTo>
                    <a:pt x="143980" y="485159"/>
                  </a:lnTo>
                  <a:lnTo>
                    <a:pt x="158577" y="487128"/>
                  </a:lnTo>
                  <a:lnTo>
                    <a:pt x="172542" y="487029"/>
                  </a:lnTo>
                  <a:lnTo>
                    <a:pt x="186086" y="485553"/>
                  </a:lnTo>
                  <a:lnTo>
                    <a:pt x="199348" y="481746"/>
                  </a:lnTo>
                  <a:lnTo>
                    <a:pt x="212423" y="476386"/>
                  </a:lnTo>
                  <a:lnTo>
                    <a:pt x="225373" y="469991"/>
                  </a:lnTo>
                  <a:lnTo>
                    <a:pt x="236828" y="462905"/>
                  </a:lnTo>
                  <a:lnTo>
                    <a:pt x="247287" y="455359"/>
                  </a:lnTo>
                  <a:lnTo>
                    <a:pt x="257082" y="447506"/>
                  </a:lnTo>
                  <a:lnTo>
                    <a:pt x="266435" y="438037"/>
                  </a:lnTo>
                  <a:lnTo>
                    <a:pt x="275492" y="427491"/>
                  </a:lnTo>
                  <a:lnTo>
                    <a:pt x="284352" y="416227"/>
                  </a:lnTo>
                  <a:lnTo>
                    <a:pt x="291670" y="403073"/>
                  </a:lnTo>
                  <a:lnTo>
                    <a:pt x="297960" y="388660"/>
                  </a:lnTo>
                  <a:lnTo>
                    <a:pt x="303564" y="373407"/>
                  </a:lnTo>
                  <a:lnTo>
                    <a:pt x="308711" y="357593"/>
                  </a:lnTo>
                  <a:lnTo>
                    <a:pt x="313554" y="341407"/>
                  </a:lnTo>
                  <a:lnTo>
                    <a:pt x="318193" y="324971"/>
                  </a:lnTo>
                  <a:lnTo>
                    <a:pt x="319875" y="309780"/>
                  </a:lnTo>
                  <a:lnTo>
                    <a:pt x="319585" y="295420"/>
                  </a:lnTo>
                  <a:lnTo>
                    <a:pt x="317981" y="281613"/>
                  </a:lnTo>
                  <a:lnTo>
                    <a:pt x="316912" y="266764"/>
                  </a:lnTo>
                  <a:lnTo>
                    <a:pt x="316199" y="251220"/>
                  </a:lnTo>
                  <a:lnTo>
                    <a:pt x="315723" y="235213"/>
                  </a:lnTo>
                  <a:lnTo>
                    <a:pt x="313995" y="220309"/>
                  </a:lnTo>
                  <a:lnTo>
                    <a:pt x="311432" y="206139"/>
                  </a:lnTo>
                  <a:lnTo>
                    <a:pt x="308312" y="192459"/>
                  </a:lnTo>
                  <a:lnTo>
                    <a:pt x="303410" y="177695"/>
                  </a:lnTo>
                  <a:lnTo>
                    <a:pt x="297320" y="162207"/>
                  </a:lnTo>
                  <a:lnTo>
                    <a:pt x="290437" y="146238"/>
                  </a:lnTo>
                  <a:lnTo>
                    <a:pt x="283027" y="131359"/>
                  </a:lnTo>
                  <a:lnTo>
                    <a:pt x="275264" y="117206"/>
                  </a:lnTo>
                  <a:lnTo>
                    <a:pt x="267267" y="103537"/>
                  </a:lnTo>
                  <a:lnTo>
                    <a:pt x="259113" y="91602"/>
                  </a:lnTo>
                  <a:lnTo>
                    <a:pt x="250855" y="80824"/>
                  </a:lnTo>
                  <a:lnTo>
                    <a:pt x="242528" y="70815"/>
                  </a:lnTo>
                  <a:lnTo>
                    <a:pt x="232743" y="61321"/>
                  </a:lnTo>
                  <a:lnTo>
                    <a:pt x="221986" y="52170"/>
                  </a:lnTo>
                  <a:lnTo>
                    <a:pt x="210581" y="43246"/>
                  </a:lnTo>
                  <a:lnTo>
                    <a:pt x="198745" y="35886"/>
                  </a:lnTo>
                  <a:lnTo>
                    <a:pt x="186621" y="29568"/>
                  </a:lnTo>
                  <a:lnTo>
                    <a:pt x="111573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384300" y="4711700"/>
              <a:ext cx="184615" cy="203201"/>
            </a:xfrm>
            <a:custGeom>
              <a:avLst/>
              <a:gdLst/>
              <a:ahLst/>
              <a:cxnLst/>
              <a:rect l="0" t="0" r="0" b="0"/>
              <a:pathLst>
                <a:path w="184615" h="203201">
                  <a:moveTo>
                    <a:pt x="0" y="0"/>
                  </a:moveTo>
                  <a:lnTo>
                    <a:pt x="13483" y="20225"/>
                  </a:lnTo>
                  <a:lnTo>
                    <a:pt x="21689" y="30417"/>
                  </a:lnTo>
                  <a:lnTo>
                    <a:pt x="31392" y="41444"/>
                  </a:lnTo>
                  <a:lnTo>
                    <a:pt x="42095" y="53029"/>
                  </a:lnTo>
                  <a:lnTo>
                    <a:pt x="53463" y="63575"/>
                  </a:lnTo>
                  <a:lnTo>
                    <a:pt x="65275" y="73428"/>
                  </a:lnTo>
                  <a:lnTo>
                    <a:pt x="77383" y="82818"/>
                  </a:lnTo>
                  <a:lnTo>
                    <a:pt x="89689" y="90490"/>
                  </a:lnTo>
                  <a:lnTo>
                    <a:pt x="102126" y="97015"/>
                  </a:lnTo>
                  <a:lnTo>
                    <a:pt x="114650" y="102777"/>
                  </a:lnTo>
                  <a:lnTo>
                    <a:pt x="127233" y="109440"/>
                  </a:lnTo>
                  <a:lnTo>
                    <a:pt x="139855" y="116704"/>
                  </a:lnTo>
                  <a:lnTo>
                    <a:pt x="152503" y="124369"/>
                  </a:lnTo>
                  <a:lnTo>
                    <a:pt x="163758" y="132302"/>
                  </a:lnTo>
                  <a:lnTo>
                    <a:pt x="174083" y="140412"/>
                  </a:lnTo>
                  <a:lnTo>
                    <a:pt x="183788" y="148641"/>
                  </a:lnTo>
                  <a:lnTo>
                    <a:pt x="184614" y="155538"/>
                  </a:lnTo>
                  <a:lnTo>
                    <a:pt x="179521" y="161548"/>
                  </a:lnTo>
                  <a:lnTo>
                    <a:pt x="170480" y="166965"/>
                  </a:lnTo>
                  <a:lnTo>
                    <a:pt x="158809" y="170576"/>
                  </a:lnTo>
                  <a:lnTo>
                    <a:pt x="145384" y="172984"/>
                  </a:lnTo>
                  <a:lnTo>
                    <a:pt x="130789" y="174589"/>
                  </a:lnTo>
                  <a:lnTo>
                    <a:pt x="116826" y="178482"/>
                  </a:lnTo>
                  <a:lnTo>
                    <a:pt x="103284" y="183899"/>
                  </a:lnTo>
                  <a:lnTo>
                    <a:pt x="635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397000" y="50038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33709" y="12700"/>
                  </a:lnTo>
                  <a:lnTo>
                    <a:pt x="49284" y="11288"/>
                  </a:lnTo>
                  <a:lnTo>
                    <a:pt x="65311" y="8937"/>
                  </a:lnTo>
                  <a:lnTo>
                    <a:pt x="81641" y="5957"/>
                  </a:lnTo>
                  <a:lnTo>
                    <a:pt x="98171" y="3971"/>
                  </a:lnTo>
                  <a:lnTo>
                    <a:pt x="114836" y="2647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739900" y="4729783"/>
              <a:ext cx="175439" cy="248618"/>
            </a:xfrm>
            <a:custGeom>
              <a:avLst/>
              <a:gdLst/>
              <a:ahLst/>
              <a:cxnLst/>
              <a:rect l="0" t="0" r="0" b="0"/>
              <a:pathLst>
                <a:path w="175439" h="248618">
                  <a:moveTo>
                    <a:pt x="0" y="7317"/>
                  </a:moveTo>
                  <a:lnTo>
                    <a:pt x="20225" y="574"/>
                  </a:lnTo>
                  <a:lnTo>
                    <a:pt x="30417" y="0"/>
                  </a:lnTo>
                  <a:lnTo>
                    <a:pt x="41444" y="1027"/>
                  </a:lnTo>
                  <a:lnTo>
                    <a:pt x="53029" y="3124"/>
                  </a:lnTo>
                  <a:lnTo>
                    <a:pt x="66397" y="5932"/>
                  </a:lnTo>
                  <a:lnTo>
                    <a:pt x="96302" y="12816"/>
                  </a:lnTo>
                  <a:lnTo>
                    <a:pt x="110768" y="18039"/>
                  </a:lnTo>
                  <a:lnTo>
                    <a:pt x="124645" y="24342"/>
                  </a:lnTo>
                  <a:lnTo>
                    <a:pt x="138130" y="31367"/>
                  </a:lnTo>
                  <a:lnTo>
                    <a:pt x="145709" y="40283"/>
                  </a:lnTo>
                  <a:lnTo>
                    <a:pt x="149350" y="50461"/>
                  </a:lnTo>
                  <a:lnTo>
                    <a:pt x="150366" y="61479"/>
                  </a:lnTo>
                  <a:lnTo>
                    <a:pt x="148222" y="71647"/>
                  </a:lnTo>
                  <a:lnTo>
                    <a:pt x="143970" y="81248"/>
                  </a:lnTo>
                  <a:lnTo>
                    <a:pt x="138313" y="90471"/>
                  </a:lnTo>
                  <a:lnTo>
                    <a:pt x="128897" y="96620"/>
                  </a:lnTo>
                  <a:lnTo>
                    <a:pt x="116976" y="100719"/>
                  </a:lnTo>
                  <a:lnTo>
                    <a:pt x="103384" y="103451"/>
                  </a:lnTo>
                  <a:lnTo>
                    <a:pt x="97145" y="109506"/>
                  </a:lnTo>
                  <a:lnTo>
                    <a:pt x="95807" y="117776"/>
                  </a:lnTo>
                  <a:lnTo>
                    <a:pt x="97738" y="127523"/>
                  </a:lnTo>
                  <a:lnTo>
                    <a:pt x="101848" y="136843"/>
                  </a:lnTo>
                  <a:lnTo>
                    <a:pt x="107409" y="145879"/>
                  </a:lnTo>
                  <a:lnTo>
                    <a:pt x="113939" y="154725"/>
                  </a:lnTo>
                  <a:lnTo>
                    <a:pt x="122526" y="163444"/>
                  </a:lnTo>
                  <a:lnTo>
                    <a:pt x="132484" y="172079"/>
                  </a:lnTo>
                  <a:lnTo>
                    <a:pt x="143356" y="180658"/>
                  </a:lnTo>
                  <a:lnTo>
                    <a:pt x="153426" y="189200"/>
                  </a:lnTo>
                  <a:lnTo>
                    <a:pt x="162961" y="197717"/>
                  </a:lnTo>
                  <a:lnTo>
                    <a:pt x="172141" y="206216"/>
                  </a:lnTo>
                  <a:lnTo>
                    <a:pt x="175438" y="214705"/>
                  </a:lnTo>
                  <a:lnTo>
                    <a:pt x="174814" y="223187"/>
                  </a:lnTo>
                  <a:lnTo>
                    <a:pt x="171576" y="231663"/>
                  </a:lnTo>
                  <a:lnTo>
                    <a:pt x="163773" y="237314"/>
                  </a:lnTo>
                  <a:lnTo>
                    <a:pt x="152926" y="241082"/>
                  </a:lnTo>
                  <a:lnTo>
                    <a:pt x="140051" y="243593"/>
                  </a:lnTo>
                  <a:lnTo>
                    <a:pt x="125822" y="245268"/>
                  </a:lnTo>
                  <a:lnTo>
                    <a:pt x="110693" y="246384"/>
                  </a:lnTo>
                  <a:lnTo>
                    <a:pt x="50800" y="2486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1765300" y="5030965"/>
              <a:ext cx="241301" cy="10936"/>
            </a:xfrm>
            <a:custGeom>
              <a:avLst/>
              <a:gdLst/>
              <a:ahLst/>
              <a:cxnLst/>
              <a:rect l="0" t="0" r="0" b="0"/>
              <a:pathLst>
                <a:path w="241301" h="10936">
                  <a:moveTo>
                    <a:pt x="0" y="10935"/>
                  </a:moveTo>
                  <a:lnTo>
                    <a:pt x="26967" y="10935"/>
                  </a:lnTo>
                  <a:lnTo>
                    <a:pt x="40556" y="9523"/>
                  </a:lnTo>
                  <a:lnTo>
                    <a:pt x="55259" y="7172"/>
                  </a:lnTo>
                  <a:lnTo>
                    <a:pt x="70706" y="4192"/>
                  </a:lnTo>
                  <a:lnTo>
                    <a:pt x="88059" y="2206"/>
                  </a:lnTo>
                  <a:lnTo>
                    <a:pt x="106684" y="882"/>
                  </a:lnTo>
                  <a:lnTo>
                    <a:pt x="126156" y="0"/>
                  </a:lnTo>
                  <a:lnTo>
                    <a:pt x="143370" y="822"/>
                  </a:lnTo>
                  <a:lnTo>
                    <a:pt x="159080" y="2782"/>
                  </a:lnTo>
                  <a:lnTo>
                    <a:pt x="241300" y="109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892300" y="5085957"/>
              <a:ext cx="203201" cy="133744"/>
            </a:xfrm>
            <a:custGeom>
              <a:avLst/>
              <a:gdLst/>
              <a:ahLst/>
              <a:cxnLst/>
              <a:rect l="0" t="0" r="0" b="0"/>
              <a:pathLst>
                <a:path w="203201" h="133744">
                  <a:moveTo>
                    <a:pt x="0" y="6743"/>
                  </a:moveTo>
                  <a:lnTo>
                    <a:pt x="20225" y="0"/>
                  </a:lnTo>
                  <a:lnTo>
                    <a:pt x="31828" y="837"/>
                  </a:lnTo>
                  <a:lnTo>
                    <a:pt x="45207" y="4217"/>
                  </a:lnTo>
                  <a:lnTo>
                    <a:pt x="59771" y="9292"/>
                  </a:lnTo>
                  <a:lnTo>
                    <a:pt x="75125" y="14087"/>
                  </a:lnTo>
                  <a:lnTo>
                    <a:pt x="107237" y="23177"/>
                  </a:lnTo>
                  <a:lnTo>
                    <a:pt x="120880" y="28988"/>
                  </a:lnTo>
                  <a:lnTo>
                    <a:pt x="132798" y="35684"/>
                  </a:lnTo>
                  <a:lnTo>
                    <a:pt x="143565" y="42970"/>
                  </a:lnTo>
                  <a:lnTo>
                    <a:pt x="149332" y="52061"/>
                  </a:lnTo>
                  <a:lnTo>
                    <a:pt x="151766" y="62355"/>
                  </a:lnTo>
                  <a:lnTo>
                    <a:pt x="151977" y="73450"/>
                  </a:lnTo>
                  <a:lnTo>
                    <a:pt x="146473" y="83670"/>
                  </a:lnTo>
                  <a:lnTo>
                    <a:pt x="137160" y="93305"/>
                  </a:lnTo>
                  <a:lnTo>
                    <a:pt x="125306" y="102551"/>
                  </a:lnTo>
                  <a:lnTo>
                    <a:pt x="111760" y="108715"/>
                  </a:lnTo>
                  <a:lnTo>
                    <a:pt x="97084" y="112824"/>
                  </a:lnTo>
                  <a:lnTo>
                    <a:pt x="81656" y="115564"/>
                  </a:lnTo>
                  <a:lnTo>
                    <a:pt x="67137" y="114568"/>
                  </a:lnTo>
                  <a:lnTo>
                    <a:pt x="53225" y="111082"/>
                  </a:lnTo>
                  <a:lnTo>
                    <a:pt x="39716" y="105935"/>
                  </a:lnTo>
                  <a:lnTo>
                    <a:pt x="32122" y="98271"/>
                  </a:lnTo>
                  <a:lnTo>
                    <a:pt x="28470" y="88928"/>
                  </a:lnTo>
                  <a:lnTo>
                    <a:pt x="27446" y="78466"/>
                  </a:lnTo>
                  <a:lnTo>
                    <a:pt x="33820" y="72903"/>
                  </a:lnTo>
                  <a:lnTo>
                    <a:pt x="45124" y="70605"/>
                  </a:lnTo>
                  <a:lnTo>
                    <a:pt x="59716" y="70484"/>
                  </a:lnTo>
                  <a:lnTo>
                    <a:pt x="73677" y="71814"/>
                  </a:lnTo>
                  <a:lnTo>
                    <a:pt x="87218" y="74113"/>
                  </a:lnTo>
                  <a:lnTo>
                    <a:pt x="100478" y="77056"/>
                  </a:lnTo>
                  <a:lnTo>
                    <a:pt x="113552" y="80429"/>
                  </a:lnTo>
                  <a:lnTo>
                    <a:pt x="126501" y="84089"/>
                  </a:lnTo>
                  <a:lnTo>
                    <a:pt x="139367" y="87940"/>
                  </a:lnTo>
                  <a:lnTo>
                    <a:pt x="150767" y="93330"/>
                  </a:lnTo>
                  <a:lnTo>
                    <a:pt x="161189" y="99745"/>
                  </a:lnTo>
                  <a:lnTo>
                    <a:pt x="203200" y="1337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174262" y="4775200"/>
              <a:ext cx="175239" cy="520701"/>
            </a:xfrm>
            <a:custGeom>
              <a:avLst/>
              <a:gdLst/>
              <a:ahLst/>
              <a:cxnLst/>
              <a:rect l="0" t="0" r="0" b="0"/>
              <a:pathLst>
                <a:path w="175239" h="520701">
                  <a:moveTo>
                    <a:pt x="86338" y="0"/>
                  </a:moveTo>
                  <a:lnTo>
                    <a:pt x="50984" y="53029"/>
                  </a:lnTo>
                  <a:lnTo>
                    <a:pt x="44424" y="66397"/>
                  </a:lnTo>
                  <a:lnTo>
                    <a:pt x="38640" y="80953"/>
                  </a:lnTo>
                  <a:lnTo>
                    <a:pt x="33372" y="96302"/>
                  </a:lnTo>
                  <a:lnTo>
                    <a:pt x="28450" y="113590"/>
                  </a:lnTo>
                  <a:lnTo>
                    <a:pt x="23757" y="132171"/>
                  </a:lnTo>
                  <a:lnTo>
                    <a:pt x="6086" y="205946"/>
                  </a:lnTo>
                  <a:lnTo>
                    <a:pt x="3203" y="224786"/>
                  </a:lnTo>
                  <a:lnTo>
                    <a:pt x="1281" y="244402"/>
                  </a:lnTo>
                  <a:lnTo>
                    <a:pt x="0" y="264534"/>
                  </a:lnTo>
                  <a:lnTo>
                    <a:pt x="557" y="283600"/>
                  </a:lnTo>
                  <a:lnTo>
                    <a:pt x="2339" y="301955"/>
                  </a:lnTo>
                  <a:lnTo>
                    <a:pt x="4939" y="319837"/>
                  </a:lnTo>
                  <a:lnTo>
                    <a:pt x="9494" y="337402"/>
                  </a:lnTo>
                  <a:lnTo>
                    <a:pt x="15353" y="354757"/>
                  </a:lnTo>
                  <a:lnTo>
                    <a:pt x="22081" y="371971"/>
                  </a:lnTo>
                  <a:lnTo>
                    <a:pt x="30800" y="389092"/>
                  </a:lnTo>
                  <a:lnTo>
                    <a:pt x="40846" y="406150"/>
                  </a:lnTo>
                  <a:lnTo>
                    <a:pt x="51776" y="423166"/>
                  </a:lnTo>
                  <a:lnTo>
                    <a:pt x="63297" y="438744"/>
                  </a:lnTo>
                  <a:lnTo>
                    <a:pt x="75210" y="453363"/>
                  </a:lnTo>
                  <a:lnTo>
                    <a:pt x="87386" y="467342"/>
                  </a:lnTo>
                  <a:lnTo>
                    <a:pt x="99736" y="479483"/>
                  </a:lnTo>
                  <a:lnTo>
                    <a:pt x="112203" y="490399"/>
                  </a:lnTo>
                  <a:lnTo>
                    <a:pt x="175238" y="520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315862" y="4876800"/>
              <a:ext cx="193509" cy="257561"/>
            </a:xfrm>
            <a:custGeom>
              <a:avLst/>
              <a:gdLst/>
              <a:ahLst/>
              <a:cxnLst/>
              <a:rect l="0" t="0" r="0" b="0"/>
              <a:pathLst>
                <a:path w="193509" h="257561">
                  <a:moveTo>
                    <a:pt x="46338" y="12700"/>
                  </a:moveTo>
                  <a:lnTo>
                    <a:pt x="10984" y="48053"/>
                  </a:lnTo>
                  <a:lnTo>
                    <a:pt x="5835" y="60257"/>
                  </a:lnTo>
                  <a:lnTo>
                    <a:pt x="2403" y="75449"/>
                  </a:lnTo>
                  <a:lnTo>
                    <a:pt x="114" y="92633"/>
                  </a:lnTo>
                  <a:lnTo>
                    <a:pt x="0" y="111144"/>
                  </a:lnTo>
                  <a:lnTo>
                    <a:pt x="1335" y="130540"/>
                  </a:lnTo>
                  <a:lnTo>
                    <a:pt x="3635" y="150526"/>
                  </a:lnTo>
                  <a:lnTo>
                    <a:pt x="7992" y="168084"/>
                  </a:lnTo>
                  <a:lnTo>
                    <a:pt x="13718" y="184023"/>
                  </a:lnTo>
                  <a:lnTo>
                    <a:pt x="20358" y="198882"/>
                  </a:lnTo>
                  <a:lnTo>
                    <a:pt x="29018" y="211610"/>
                  </a:lnTo>
                  <a:lnTo>
                    <a:pt x="39024" y="222918"/>
                  </a:lnTo>
                  <a:lnTo>
                    <a:pt x="49929" y="233278"/>
                  </a:lnTo>
                  <a:lnTo>
                    <a:pt x="61432" y="241596"/>
                  </a:lnTo>
                  <a:lnTo>
                    <a:pt x="73334" y="248553"/>
                  </a:lnTo>
                  <a:lnTo>
                    <a:pt x="85502" y="254602"/>
                  </a:lnTo>
                  <a:lnTo>
                    <a:pt x="97847" y="257223"/>
                  </a:lnTo>
                  <a:lnTo>
                    <a:pt x="110310" y="257560"/>
                  </a:lnTo>
                  <a:lnTo>
                    <a:pt x="122853" y="256373"/>
                  </a:lnTo>
                  <a:lnTo>
                    <a:pt x="134037" y="252760"/>
                  </a:lnTo>
                  <a:lnTo>
                    <a:pt x="144315" y="247529"/>
                  </a:lnTo>
                  <a:lnTo>
                    <a:pt x="153989" y="241219"/>
                  </a:lnTo>
                  <a:lnTo>
                    <a:pt x="163261" y="232779"/>
                  </a:lnTo>
                  <a:lnTo>
                    <a:pt x="172264" y="222919"/>
                  </a:lnTo>
                  <a:lnTo>
                    <a:pt x="181089" y="212113"/>
                  </a:lnTo>
                  <a:lnTo>
                    <a:pt x="186972" y="199264"/>
                  </a:lnTo>
                  <a:lnTo>
                    <a:pt x="190894" y="185053"/>
                  </a:lnTo>
                  <a:lnTo>
                    <a:pt x="193508" y="169936"/>
                  </a:lnTo>
                  <a:lnTo>
                    <a:pt x="192429" y="155623"/>
                  </a:lnTo>
                  <a:lnTo>
                    <a:pt x="188888" y="141849"/>
                  </a:lnTo>
                  <a:lnTo>
                    <a:pt x="183704" y="128432"/>
                  </a:lnTo>
                  <a:lnTo>
                    <a:pt x="177426" y="113844"/>
                  </a:lnTo>
                  <a:lnTo>
                    <a:pt x="162925" y="82582"/>
                  </a:lnTo>
                  <a:lnTo>
                    <a:pt x="153696" y="67755"/>
                  </a:lnTo>
                  <a:lnTo>
                    <a:pt x="143310" y="53636"/>
                  </a:lnTo>
                  <a:lnTo>
                    <a:pt x="132152" y="39990"/>
                  </a:lnTo>
                  <a:lnTo>
                    <a:pt x="120481" y="29483"/>
                  </a:lnTo>
                  <a:lnTo>
                    <a:pt x="108466" y="21066"/>
                  </a:lnTo>
                  <a:lnTo>
                    <a:pt x="4633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540000" y="4775200"/>
              <a:ext cx="163614" cy="482601"/>
            </a:xfrm>
            <a:custGeom>
              <a:avLst/>
              <a:gdLst/>
              <a:ahLst/>
              <a:cxnLst/>
              <a:rect l="0" t="0" r="0" b="0"/>
              <a:pathLst>
                <a:path w="163614" h="482601">
                  <a:moveTo>
                    <a:pt x="0" y="0"/>
                  </a:moveTo>
                  <a:lnTo>
                    <a:pt x="20225" y="13484"/>
                  </a:lnTo>
                  <a:lnTo>
                    <a:pt x="29006" y="21689"/>
                  </a:lnTo>
                  <a:lnTo>
                    <a:pt x="37682" y="31392"/>
                  </a:lnTo>
                  <a:lnTo>
                    <a:pt x="46287" y="42095"/>
                  </a:lnTo>
                  <a:lnTo>
                    <a:pt x="54847" y="54874"/>
                  </a:lnTo>
                  <a:lnTo>
                    <a:pt x="63376" y="69038"/>
                  </a:lnTo>
                  <a:lnTo>
                    <a:pt x="71884" y="84125"/>
                  </a:lnTo>
                  <a:lnTo>
                    <a:pt x="80378" y="97006"/>
                  </a:lnTo>
                  <a:lnTo>
                    <a:pt x="88863" y="108415"/>
                  </a:lnTo>
                  <a:lnTo>
                    <a:pt x="97342" y="118843"/>
                  </a:lnTo>
                  <a:lnTo>
                    <a:pt x="105816" y="132851"/>
                  </a:lnTo>
                  <a:lnTo>
                    <a:pt x="114289" y="149245"/>
                  </a:lnTo>
                  <a:lnTo>
                    <a:pt x="122759" y="167230"/>
                  </a:lnTo>
                  <a:lnTo>
                    <a:pt x="139696" y="206028"/>
                  </a:lnTo>
                  <a:lnTo>
                    <a:pt x="148164" y="226252"/>
                  </a:lnTo>
                  <a:lnTo>
                    <a:pt x="153809" y="246790"/>
                  </a:lnTo>
                  <a:lnTo>
                    <a:pt x="157573" y="267537"/>
                  </a:lnTo>
                  <a:lnTo>
                    <a:pt x="160082" y="288425"/>
                  </a:lnTo>
                  <a:lnTo>
                    <a:pt x="161754" y="307994"/>
                  </a:lnTo>
                  <a:lnTo>
                    <a:pt x="162869" y="326685"/>
                  </a:lnTo>
                  <a:lnTo>
                    <a:pt x="163613" y="344790"/>
                  </a:lnTo>
                  <a:lnTo>
                    <a:pt x="162697" y="363915"/>
                  </a:lnTo>
                  <a:lnTo>
                    <a:pt x="160676" y="383721"/>
                  </a:lnTo>
                  <a:lnTo>
                    <a:pt x="157917" y="403981"/>
                  </a:lnTo>
                  <a:lnTo>
                    <a:pt x="153256" y="421720"/>
                  </a:lnTo>
                  <a:lnTo>
                    <a:pt x="147326" y="437780"/>
                  </a:lnTo>
                  <a:lnTo>
                    <a:pt x="88900" y="482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819400" y="4980165"/>
              <a:ext cx="177801" cy="10936"/>
            </a:xfrm>
            <a:custGeom>
              <a:avLst/>
              <a:gdLst/>
              <a:ahLst/>
              <a:cxnLst/>
              <a:rect l="0" t="0" r="0" b="0"/>
              <a:pathLst>
                <a:path w="177801" h="10936">
                  <a:moveTo>
                    <a:pt x="0" y="10935"/>
                  </a:moveTo>
                  <a:lnTo>
                    <a:pt x="20225" y="4192"/>
                  </a:lnTo>
                  <a:lnTo>
                    <a:pt x="33239" y="2206"/>
                  </a:lnTo>
                  <a:lnTo>
                    <a:pt x="48970" y="882"/>
                  </a:lnTo>
                  <a:lnTo>
                    <a:pt x="66513" y="0"/>
                  </a:lnTo>
                  <a:lnTo>
                    <a:pt x="82442" y="822"/>
                  </a:lnTo>
                  <a:lnTo>
                    <a:pt x="97295" y="2782"/>
                  </a:lnTo>
                  <a:lnTo>
                    <a:pt x="177800" y="109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908300" y="4876800"/>
              <a:ext cx="50801" cy="254001"/>
            </a:xfrm>
            <a:custGeom>
              <a:avLst/>
              <a:gdLst/>
              <a:ahLst/>
              <a:cxnLst/>
              <a:rect l="0" t="0" r="0" b="0"/>
              <a:pathLst>
                <a:path w="50801" h="254001">
                  <a:moveTo>
                    <a:pt x="0" y="0"/>
                  </a:moveTo>
                  <a:lnTo>
                    <a:pt x="0" y="26968"/>
                  </a:lnTo>
                  <a:lnTo>
                    <a:pt x="1411" y="39145"/>
                  </a:lnTo>
                  <a:lnTo>
                    <a:pt x="3763" y="51496"/>
                  </a:lnTo>
                  <a:lnTo>
                    <a:pt x="6742" y="63964"/>
                  </a:lnTo>
                  <a:lnTo>
                    <a:pt x="8727" y="77920"/>
                  </a:lnTo>
                  <a:lnTo>
                    <a:pt x="10052" y="92869"/>
                  </a:lnTo>
                  <a:lnTo>
                    <a:pt x="10934" y="108479"/>
                  </a:lnTo>
                  <a:lnTo>
                    <a:pt x="12934" y="123119"/>
                  </a:lnTo>
                  <a:lnTo>
                    <a:pt x="15678" y="137112"/>
                  </a:lnTo>
                  <a:lnTo>
                    <a:pt x="18918" y="150675"/>
                  </a:lnTo>
                  <a:lnTo>
                    <a:pt x="22490" y="163950"/>
                  </a:lnTo>
                  <a:lnTo>
                    <a:pt x="30221" y="189988"/>
                  </a:lnTo>
                  <a:lnTo>
                    <a:pt x="5080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086100" y="4831383"/>
              <a:ext cx="255365" cy="294210"/>
            </a:xfrm>
            <a:custGeom>
              <a:avLst/>
              <a:gdLst/>
              <a:ahLst/>
              <a:cxnLst/>
              <a:rect l="0" t="0" r="0" b="0"/>
              <a:pathLst>
                <a:path w="255365" h="294210">
                  <a:moveTo>
                    <a:pt x="12700" y="7317"/>
                  </a:moveTo>
                  <a:lnTo>
                    <a:pt x="32925" y="574"/>
                  </a:lnTo>
                  <a:lnTo>
                    <a:pt x="44528" y="0"/>
                  </a:lnTo>
                  <a:lnTo>
                    <a:pt x="57907" y="1027"/>
                  </a:lnTo>
                  <a:lnTo>
                    <a:pt x="72471" y="3124"/>
                  </a:lnTo>
                  <a:lnTo>
                    <a:pt x="87825" y="5932"/>
                  </a:lnTo>
                  <a:lnTo>
                    <a:pt x="103706" y="9216"/>
                  </a:lnTo>
                  <a:lnTo>
                    <a:pt x="119937" y="12816"/>
                  </a:lnTo>
                  <a:lnTo>
                    <a:pt x="134991" y="18039"/>
                  </a:lnTo>
                  <a:lnTo>
                    <a:pt x="149261" y="24342"/>
                  </a:lnTo>
                  <a:lnTo>
                    <a:pt x="163007" y="31367"/>
                  </a:lnTo>
                  <a:lnTo>
                    <a:pt x="174993" y="38872"/>
                  </a:lnTo>
                  <a:lnTo>
                    <a:pt x="185807" y="46698"/>
                  </a:lnTo>
                  <a:lnTo>
                    <a:pt x="195838" y="54738"/>
                  </a:lnTo>
                  <a:lnTo>
                    <a:pt x="201114" y="64330"/>
                  </a:lnTo>
                  <a:lnTo>
                    <a:pt x="203220" y="74959"/>
                  </a:lnTo>
                  <a:lnTo>
                    <a:pt x="203213" y="86278"/>
                  </a:lnTo>
                  <a:lnTo>
                    <a:pt x="197564" y="93824"/>
                  </a:lnTo>
                  <a:lnTo>
                    <a:pt x="188154" y="98855"/>
                  </a:lnTo>
                  <a:lnTo>
                    <a:pt x="176236" y="102209"/>
                  </a:lnTo>
                  <a:lnTo>
                    <a:pt x="164057" y="103034"/>
                  </a:lnTo>
                  <a:lnTo>
                    <a:pt x="151705" y="102172"/>
                  </a:lnTo>
                  <a:lnTo>
                    <a:pt x="139236" y="100187"/>
                  </a:lnTo>
                  <a:lnTo>
                    <a:pt x="135157" y="101686"/>
                  </a:lnTo>
                  <a:lnTo>
                    <a:pt x="136671" y="105507"/>
                  </a:lnTo>
                  <a:lnTo>
                    <a:pt x="141914" y="110877"/>
                  </a:lnTo>
                  <a:lnTo>
                    <a:pt x="149642" y="117279"/>
                  </a:lnTo>
                  <a:lnTo>
                    <a:pt x="159028" y="124369"/>
                  </a:lnTo>
                  <a:lnTo>
                    <a:pt x="169519" y="131919"/>
                  </a:lnTo>
                  <a:lnTo>
                    <a:pt x="179334" y="139774"/>
                  </a:lnTo>
                  <a:lnTo>
                    <a:pt x="188700" y="147832"/>
                  </a:lnTo>
                  <a:lnTo>
                    <a:pt x="197767" y="156027"/>
                  </a:lnTo>
                  <a:lnTo>
                    <a:pt x="215367" y="172658"/>
                  </a:lnTo>
                  <a:lnTo>
                    <a:pt x="224011" y="181044"/>
                  </a:lnTo>
                  <a:lnTo>
                    <a:pt x="232596" y="190868"/>
                  </a:lnTo>
                  <a:lnTo>
                    <a:pt x="241142" y="201651"/>
                  </a:lnTo>
                  <a:lnTo>
                    <a:pt x="249661" y="213073"/>
                  </a:lnTo>
                  <a:lnTo>
                    <a:pt x="253929" y="224921"/>
                  </a:lnTo>
                  <a:lnTo>
                    <a:pt x="255364" y="237053"/>
                  </a:lnTo>
                  <a:lnTo>
                    <a:pt x="254909" y="249374"/>
                  </a:lnTo>
                  <a:lnTo>
                    <a:pt x="250373" y="260410"/>
                  </a:lnTo>
                  <a:lnTo>
                    <a:pt x="243115" y="270590"/>
                  </a:lnTo>
                  <a:lnTo>
                    <a:pt x="234043" y="280199"/>
                  </a:lnTo>
                  <a:lnTo>
                    <a:pt x="220940" y="286605"/>
                  </a:lnTo>
                  <a:lnTo>
                    <a:pt x="205148" y="290876"/>
                  </a:lnTo>
                  <a:lnTo>
                    <a:pt x="187566" y="293722"/>
                  </a:lnTo>
                  <a:lnTo>
                    <a:pt x="171610" y="294209"/>
                  </a:lnTo>
                  <a:lnTo>
                    <a:pt x="156740" y="293123"/>
                  </a:lnTo>
                  <a:lnTo>
                    <a:pt x="142593" y="290988"/>
                  </a:lnTo>
                  <a:lnTo>
                    <a:pt x="127517" y="288153"/>
                  </a:lnTo>
                  <a:lnTo>
                    <a:pt x="95715" y="281240"/>
                  </a:lnTo>
                  <a:lnTo>
                    <a:pt x="79332" y="278832"/>
                  </a:lnTo>
                  <a:lnTo>
                    <a:pt x="62766" y="277227"/>
                  </a:lnTo>
                  <a:lnTo>
                    <a:pt x="0" y="2867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087060" y="5461000"/>
              <a:ext cx="319206" cy="363395"/>
            </a:xfrm>
            <a:custGeom>
              <a:avLst/>
              <a:gdLst/>
              <a:ahLst/>
              <a:cxnLst/>
              <a:rect l="0" t="0" r="0" b="0"/>
              <a:pathLst>
                <a:path w="319206" h="363395">
                  <a:moveTo>
                    <a:pt x="170240" y="0"/>
                  </a:moveTo>
                  <a:lnTo>
                    <a:pt x="150014" y="6742"/>
                  </a:lnTo>
                  <a:lnTo>
                    <a:pt x="139822" y="11550"/>
                  </a:lnTo>
                  <a:lnTo>
                    <a:pt x="128795" y="17577"/>
                  </a:lnTo>
                  <a:lnTo>
                    <a:pt x="117210" y="24418"/>
                  </a:lnTo>
                  <a:lnTo>
                    <a:pt x="106664" y="31801"/>
                  </a:lnTo>
                  <a:lnTo>
                    <a:pt x="96811" y="39545"/>
                  </a:lnTo>
                  <a:lnTo>
                    <a:pt x="87421" y="47530"/>
                  </a:lnTo>
                  <a:lnTo>
                    <a:pt x="78338" y="55675"/>
                  </a:lnTo>
                  <a:lnTo>
                    <a:pt x="60720" y="72252"/>
                  </a:lnTo>
                  <a:lnTo>
                    <a:pt x="34935" y="97451"/>
                  </a:lnTo>
                  <a:lnTo>
                    <a:pt x="27825" y="107300"/>
                  </a:lnTo>
                  <a:lnTo>
                    <a:pt x="21675" y="118100"/>
                  </a:lnTo>
                  <a:lnTo>
                    <a:pt x="16163" y="129533"/>
                  </a:lnTo>
                  <a:lnTo>
                    <a:pt x="11077" y="142800"/>
                  </a:lnTo>
                  <a:lnTo>
                    <a:pt x="6276" y="157288"/>
                  </a:lnTo>
                  <a:lnTo>
                    <a:pt x="1664" y="172592"/>
                  </a:lnTo>
                  <a:lnTo>
                    <a:pt x="0" y="187028"/>
                  </a:lnTo>
                  <a:lnTo>
                    <a:pt x="302" y="200885"/>
                  </a:lnTo>
                  <a:lnTo>
                    <a:pt x="1915" y="214357"/>
                  </a:lnTo>
                  <a:lnTo>
                    <a:pt x="4401" y="227571"/>
                  </a:lnTo>
                  <a:lnTo>
                    <a:pt x="7469" y="240613"/>
                  </a:lnTo>
                  <a:lnTo>
                    <a:pt x="10926" y="253542"/>
                  </a:lnTo>
                  <a:lnTo>
                    <a:pt x="16053" y="266394"/>
                  </a:lnTo>
                  <a:lnTo>
                    <a:pt x="22293" y="279196"/>
                  </a:lnTo>
                  <a:lnTo>
                    <a:pt x="29275" y="291964"/>
                  </a:lnTo>
                  <a:lnTo>
                    <a:pt x="38163" y="303298"/>
                  </a:lnTo>
                  <a:lnTo>
                    <a:pt x="48322" y="313676"/>
                  </a:lnTo>
                  <a:lnTo>
                    <a:pt x="59328" y="323417"/>
                  </a:lnTo>
                  <a:lnTo>
                    <a:pt x="70898" y="332734"/>
                  </a:lnTo>
                  <a:lnTo>
                    <a:pt x="82845" y="341767"/>
                  </a:lnTo>
                  <a:lnTo>
                    <a:pt x="95043" y="350611"/>
                  </a:lnTo>
                  <a:lnTo>
                    <a:pt x="110231" y="356507"/>
                  </a:lnTo>
                  <a:lnTo>
                    <a:pt x="127412" y="360438"/>
                  </a:lnTo>
                  <a:lnTo>
                    <a:pt x="145921" y="363058"/>
                  </a:lnTo>
                  <a:lnTo>
                    <a:pt x="162494" y="363394"/>
                  </a:lnTo>
                  <a:lnTo>
                    <a:pt x="177776" y="362207"/>
                  </a:lnTo>
                  <a:lnTo>
                    <a:pt x="192197" y="360005"/>
                  </a:lnTo>
                  <a:lnTo>
                    <a:pt x="204633" y="355714"/>
                  </a:lnTo>
                  <a:lnTo>
                    <a:pt x="215747" y="350032"/>
                  </a:lnTo>
                  <a:lnTo>
                    <a:pt x="225978" y="343421"/>
                  </a:lnTo>
                  <a:lnTo>
                    <a:pt x="237032" y="334780"/>
                  </a:lnTo>
                  <a:lnTo>
                    <a:pt x="248634" y="324787"/>
                  </a:lnTo>
                  <a:lnTo>
                    <a:pt x="260603" y="313891"/>
                  </a:lnTo>
                  <a:lnTo>
                    <a:pt x="271404" y="300983"/>
                  </a:lnTo>
                  <a:lnTo>
                    <a:pt x="281427" y="286733"/>
                  </a:lnTo>
                  <a:lnTo>
                    <a:pt x="290931" y="271588"/>
                  </a:lnTo>
                  <a:lnTo>
                    <a:pt x="298678" y="257259"/>
                  </a:lnTo>
                  <a:lnTo>
                    <a:pt x="305254" y="243472"/>
                  </a:lnTo>
                  <a:lnTo>
                    <a:pt x="311049" y="230048"/>
                  </a:lnTo>
                  <a:lnTo>
                    <a:pt x="314913" y="215454"/>
                  </a:lnTo>
                  <a:lnTo>
                    <a:pt x="317488" y="200080"/>
                  </a:lnTo>
                  <a:lnTo>
                    <a:pt x="319205" y="184187"/>
                  </a:lnTo>
                  <a:lnTo>
                    <a:pt x="318939" y="169358"/>
                  </a:lnTo>
                  <a:lnTo>
                    <a:pt x="317350" y="155238"/>
                  </a:lnTo>
                  <a:lnTo>
                    <a:pt x="314880" y="141592"/>
                  </a:lnTo>
                  <a:lnTo>
                    <a:pt x="311822" y="128261"/>
                  </a:lnTo>
                  <a:lnTo>
                    <a:pt x="308372" y="115141"/>
                  </a:lnTo>
                  <a:lnTo>
                    <a:pt x="304661" y="102160"/>
                  </a:lnTo>
                  <a:lnTo>
                    <a:pt x="299365" y="90684"/>
                  </a:lnTo>
                  <a:lnTo>
                    <a:pt x="293012" y="80212"/>
                  </a:lnTo>
                  <a:lnTo>
                    <a:pt x="285955" y="70408"/>
                  </a:lnTo>
                  <a:lnTo>
                    <a:pt x="278427" y="61049"/>
                  </a:lnTo>
                  <a:lnTo>
                    <a:pt x="270587" y="51989"/>
                  </a:lnTo>
                  <a:lnTo>
                    <a:pt x="262538" y="43126"/>
                  </a:lnTo>
                  <a:lnTo>
                    <a:pt x="251527" y="35806"/>
                  </a:lnTo>
                  <a:lnTo>
                    <a:pt x="238543" y="29515"/>
                  </a:lnTo>
                  <a:lnTo>
                    <a:pt x="224242" y="23910"/>
                  </a:lnTo>
                  <a:lnTo>
                    <a:pt x="197063" y="13919"/>
                  </a:lnTo>
                  <a:lnTo>
                    <a:pt x="1575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651000" y="5334000"/>
              <a:ext cx="147832" cy="215901"/>
            </a:xfrm>
            <a:custGeom>
              <a:avLst/>
              <a:gdLst/>
              <a:ahLst/>
              <a:cxnLst/>
              <a:rect l="0" t="0" r="0" b="0"/>
              <a:pathLst>
                <a:path w="147832" h="215901">
                  <a:moveTo>
                    <a:pt x="0" y="0"/>
                  </a:moveTo>
                  <a:lnTo>
                    <a:pt x="17676" y="53029"/>
                  </a:lnTo>
                  <a:lnTo>
                    <a:pt x="23073" y="63575"/>
                  </a:lnTo>
                  <a:lnTo>
                    <a:pt x="29493" y="73428"/>
                  </a:lnTo>
                  <a:lnTo>
                    <a:pt x="36595" y="82818"/>
                  </a:lnTo>
                  <a:lnTo>
                    <a:pt x="44152" y="91901"/>
                  </a:lnTo>
                  <a:lnTo>
                    <a:pt x="52012" y="100778"/>
                  </a:lnTo>
                  <a:lnTo>
                    <a:pt x="60075" y="109519"/>
                  </a:lnTo>
                  <a:lnTo>
                    <a:pt x="69683" y="118168"/>
                  </a:lnTo>
                  <a:lnTo>
                    <a:pt x="80322" y="126756"/>
                  </a:lnTo>
                  <a:lnTo>
                    <a:pt x="91648" y="135304"/>
                  </a:lnTo>
                  <a:lnTo>
                    <a:pt x="102021" y="143825"/>
                  </a:lnTo>
                  <a:lnTo>
                    <a:pt x="111758" y="152327"/>
                  </a:lnTo>
                  <a:lnTo>
                    <a:pt x="121072" y="160818"/>
                  </a:lnTo>
                  <a:lnTo>
                    <a:pt x="138946" y="177778"/>
                  </a:lnTo>
                  <a:lnTo>
                    <a:pt x="147664" y="186252"/>
                  </a:lnTo>
                  <a:lnTo>
                    <a:pt x="147831" y="191901"/>
                  </a:lnTo>
                  <a:lnTo>
                    <a:pt x="142299" y="195667"/>
                  </a:lnTo>
                  <a:lnTo>
                    <a:pt x="132966" y="198178"/>
                  </a:lnTo>
                  <a:lnTo>
                    <a:pt x="121099" y="198440"/>
                  </a:lnTo>
                  <a:lnTo>
                    <a:pt x="107544" y="197205"/>
                  </a:lnTo>
                  <a:lnTo>
                    <a:pt x="92862" y="194970"/>
                  </a:lnTo>
                  <a:lnTo>
                    <a:pt x="77430" y="193480"/>
                  </a:lnTo>
                  <a:lnTo>
                    <a:pt x="61498" y="192486"/>
                  </a:lnTo>
                  <a:lnTo>
                    <a:pt x="1270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600200" y="56769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0"/>
                  </a:moveTo>
                  <a:lnTo>
                    <a:pt x="26967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2"/>
                  </a:lnTo>
                  <a:lnTo>
                    <a:pt x="115221" y="17676"/>
                  </a:lnTo>
                  <a:lnTo>
                    <a:pt x="131847" y="21662"/>
                  </a:lnTo>
                  <a:lnTo>
                    <a:pt x="147165" y="25730"/>
                  </a:lnTo>
                  <a:lnTo>
                    <a:pt x="2286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019300" y="5454380"/>
              <a:ext cx="314180" cy="451121"/>
            </a:xfrm>
            <a:custGeom>
              <a:avLst/>
              <a:gdLst/>
              <a:ahLst/>
              <a:cxnLst/>
              <a:rect l="0" t="0" r="0" b="0"/>
              <a:pathLst>
                <a:path w="314180" h="451121">
                  <a:moveTo>
                    <a:pt x="0" y="32020"/>
                  </a:moveTo>
                  <a:lnTo>
                    <a:pt x="13484" y="18535"/>
                  </a:lnTo>
                  <a:lnTo>
                    <a:pt x="23100" y="14564"/>
                  </a:lnTo>
                  <a:lnTo>
                    <a:pt x="35155" y="11916"/>
                  </a:lnTo>
                  <a:lnTo>
                    <a:pt x="48837" y="10150"/>
                  </a:lnTo>
                  <a:lnTo>
                    <a:pt x="62191" y="7562"/>
                  </a:lnTo>
                  <a:lnTo>
                    <a:pt x="75327" y="4426"/>
                  </a:lnTo>
                  <a:lnTo>
                    <a:pt x="88318" y="924"/>
                  </a:lnTo>
                  <a:lnTo>
                    <a:pt x="101212" y="0"/>
                  </a:lnTo>
                  <a:lnTo>
                    <a:pt x="114041" y="795"/>
                  </a:lnTo>
                  <a:lnTo>
                    <a:pt x="126827" y="2737"/>
                  </a:lnTo>
                  <a:lnTo>
                    <a:pt x="139585" y="5442"/>
                  </a:lnTo>
                  <a:lnTo>
                    <a:pt x="152323" y="8657"/>
                  </a:lnTo>
                  <a:lnTo>
                    <a:pt x="165049" y="12211"/>
                  </a:lnTo>
                  <a:lnTo>
                    <a:pt x="176354" y="17403"/>
                  </a:lnTo>
                  <a:lnTo>
                    <a:pt x="186714" y="23686"/>
                  </a:lnTo>
                  <a:lnTo>
                    <a:pt x="196442" y="30697"/>
                  </a:lnTo>
                  <a:lnTo>
                    <a:pt x="205750" y="38194"/>
                  </a:lnTo>
                  <a:lnTo>
                    <a:pt x="214778" y="46014"/>
                  </a:lnTo>
                  <a:lnTo>
                    <a:pt x="223618" y="54049"/>
                  </a:lnTo>
                  <a:lnTo>
                    <a:pt x="228101" y="65050"/>
                  </a:lnTo>
                  <a:lnTo>
                    <a:pt x="229678" y="78029"/>
                  </a:lnTo>
                  <a:lnTo>
                    <a:pt x="229319" y="92326"/>
                  </a:lnTo>
                  <a:lnTo>
                    <a:pt x="224846" y="104679"/>
                  </a:lnTo>
                  <a:lnTo>
                    <a:pt x="217630" y="115737"/>
                  </a:lnTo>
                  <a:lnTo>
                    <a:pt x="208587" y="125931"/>
                  </a:lnTo>
                  <a:lnTo>
                    <a:pt x="196913" y="134138"/>
                  </a:lnTo>
                  <a:lnTo>
                    <a:pt x="183487" y="141021"/>
                  </a:lnTo>
                  <a:lnTo>
                    <a:pt x="168891" y="147021"/>
                  </a:lnTo>
                  <a:lnTo>
                    <a:pt x="153516" y="151020"/>
                  </a:lnTo>
                  <a:lnTo>
                    <a:pt x="137622" y="153686"/>
                  </a:lnTo>
                  <a:lnTo>
                    <a:pt x="121381" y="155464"/>
                  </a:lnTo>
                  <a:lnTo>
                    <a:pt x="113376" y="159471"/>
                  </a:lnTo>
                  <a:lnTo>
                    <a:pt x="110862" y="164965"/>
                  </a:lnTo>
                  <a:lnTo>
                    <a:pt x="112008" y="171450"/>
                  </a:lnTo>
                  <a:lnTo>
                    <a:pt x="119827" y="177184"/>
                  </a:lnTo>
                  <a:lnTo>
                    <a:pt x="132096" y="182418"/>
                  </a:lnTo>
                  <a:lnTo>
                    <a:pt x="147330" y="187319"/>
                  </a:lnTo>
                  <a:lnTo>
                    <a:pt x="161720" y="193408"/>
                  </a:lnTo>
                  <a:lnTo>
                    <a:pt x="175547" y="200289"/>
                  </a:lnTo>
                  <a:lnTo>
                    <a:pt x="188997" y="207699"/>
                  </a:lnTo>
                  <a:lnTo>
                    <a:pt x="202198" y="214051"/>
                  </a:lnTo>
                  <a:lnTo>
                    <a:pt x="215232" y="219696"/>
                  </a:lnTo>
                  <a:lnTo>
                    <a:pt x="228155" y="224871"/>
                  </a:lnTo>
                  <a:lnTo>
                    <a:pt x="239592" y="232553"/>
                  </a:lnTo>
                  <a:lnTo>
                    <a:pt x="250039" y="241909"/>
                  </a:lnTo>
                  <a:lnTo>
                    <a:pt x="269173" y="262181"/>
                  </a:lnTo>
                  <a:lnTo>
                    <a:pt x="287084" y="280599"/>
                  </a:lnTo>
                  <a:lnTo>
                    <a:pt x="294400" y="290872"/>
                  </a:lnTo>
                  <a:lnTo>
                    <a:pt x="300689" y="301955"/>
                  </a:lnTo>
                  <a:lnTo>
                    <a:pt x="306292" y="313576"/>
                  </a:lnTo>
                  <a:lnTo>
                    <a:pt x="310028" y="326969"/>
                  </a:lnTo>
                  <a:lnTo>
                    <a:pt x="312519" y="341541"/>
                  </a:lnTo>
                  <a:lnTo>
                    <a:pt x="314179" y="356901"/>
                  </a:lnTo>
                  <a:lnTo>
                    <a:pt x="312464" y="369962"/>
                  </a:lnTo>
                  <a:lnTo>
                    <a:pt x="308498" y="381493"/>
                  </a:lnTo>
                  <a:lnTo>
                    <a:pt x="303032" y="392002"/>
                  </a:lnTo>
                  <a:lnTo>
                    <a:pt x="295154" y="400419"/>
                  </a:lnTo>
                  <a:lnTo>
                    <a:pt x="285669" y="407441"/>
                  </a:lnTo>
                  <a:lnTo>
                    <a:pt x="275113" y="413534"/>
                  </a:lnTo>
                  <a:lnTo>
                    <a:pt x="263842" y="419007"/>
                  </a:lnTo>
                  <a:lnTo>
                    <a:pt x="252094" y="424067"/>
                  </a:lnTo>
                  <a:lnTo>
                    <a:pt x="240029" y="428851"/>
                  </a:lnTo>
                  <a:lnTo>
                    <a:pt x="226342" y="433452"/>
                  </a:lnTo>
                  <a:lnTo>
                    <a:pt x="211572" y="437930"/>
                  </a:lnTo>
                  <a:lnTo>
                    <a:pt x="196081" y="442326"/>
                  </a:lnTo>
                  <a:lnTo>
                    <a:pt x="178698" y="445257"/>
                  </a:lnTo>
                  <a:lnTo>
                    <a:pt x="160054" y="447211"/>
                  </a:lnTo>
                  <a:lnTo>
                    <a:pt x="140569" y="448514"/>
                  </a:lnTo>
                  <a:lnTo>
                    <a:pt x="121935" y="449382"/>
                  </a:lnTo>
                  <a:lnTo>
                    <a:pt x="50800" y="451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667000" y="5613400"/>
            <a:ext cx="711201" cy="733701"/>
            <a:chOff x="2667000" y="5613400"/>
            <a:chExt cx="711201" cy="733701"/>
          </a:xfrm>
        </p:grpSpPr>
        <p:sp>
          <p:nvSpPr>
            <p:cNvPr id="156" name="Freeform 155"/>
            <p:cNvSpPr/>
            <p:nvPr/>
          </p:nvSpPr>
          <p:spPr>
            <a:xfrm>
              <a:off x="2755900" y="5702300"/>
              <a:ext cx="266701" cy="241301"/>
            </a:xfrm>
            <a:custGeom>
              <a:avLst/>
              <a:gdLst/>
              <a:ahLst/>
              <a:cxnLst/>
              <a:rect l="0" t="0" r="0" b="0"/>
              <a:pathLst>
                <a:path w="266701" h="241301">
                  <a:moveTo>
                    <a:pt x="0" y="0"/>
                  </a:moveTo>
                  <a:lnTo>
                    <a:pt x="0" y="26968"/>
                  </a:lnTo>
                  <a:lnTo>
                    <a:pt x="1411" y="39145"/>
                  </a:lnTo>
                  <a:lnTo>
                    <a:pt x="3762" y="51496"/>
                  </a:lnTo>
                  <a:lnTo>
                    <a:pt x="6742" y="63964"/>
                  </a:lnTo>
                  <a:lnTo>
                    <a:pt x="8727" y="77920"/>
                  </a:lnTo>
                  <a:lnTo>
                    <a:pt x="10051" y="92869"/>
                  </a:lnTo>
                  <a:lnTo>
                    <a:pt x="10934" y="108479"/>
                  </a:lnTo>
                  <a:lnTo>
                    <a:pt x="11915" y="140876"/>
                  </a:lnTo>
                  <a:lnTo>
                    <a:pt x="12176" y="157417"/>
                  </a:lnTo>
                  <a:lnTo>
                    <a:pt x="13762" y="172678"/>
                  </a:lnTo>
                  <a:lnTo>
                    <a:pt x="16230" y="187085"/>
                  </a:lnTo>
                  <a:lnTo>
                    <a:pt x="19287" y="200923"/>
                  </a:lnTo>
                  <a:lnTo>
                    <a:pt x="24146" y="205915"/>
                  </a:lnTo>
                  <a:lnTo>
                    <a:pt x="30209" y="205010"/>
                  </a:lnTo>
                  <a:lnTo>
                    <a:pt x="37072" y="200173"/>
                  </a:lnTo>
                  <a:lnTo>
                    <a:pt x="43059" y="192715"/>
                  </a:lnTo>
                  <a:lnTo>
                    <a:pt x="48461" y="183510"/>
                  </a:lnTo>
                  <a:lnTo>
                    <a:pt x="53474" y="173140"/>
                  </a:lnTo>
                  <a:lnTo>
                    <a:pt x="58227" y="161993"/>
                  </a:lnTo>
                  <a:lnTo>
                    <a:pt x="62807" y="150328"/>
                  </a:lnTo>
                  <a:lnTo>
                    <a:pt x="67271" y="138319"/>
                  </a:lnTo>
                  <a:lnTo>
                    <a:pt x="73069" y="124668"/>
                  </a:lnTo>
                  <a:lnTo>
                    <a:pt x="87038" y="94448"/>
                  </a:lnTo>
                  <a:lnTo>
                    <a:pt x="94714" y="81310"/>
                  </a:lnTo>
                  <a:lnTo>
                    <a:pt x="102654" y="69729"/>
                  </a:lnTo>
                  <a:lnTo>
                    <a:pt x="110769" y="59185"/>
                  </a:lnTo>
                  <a:lnTo>
                    <a:pt x="121824" y="53568"/>
                  </a:lnTo>
                  <a:lnTo>
                    <a:pt x="134838" y="51234"/>
                  </a:lnTo>
                  <a:lnTo>
                    <a:pt x="149158" y="51089"/>
                  </a:lnTo>
                  <a:lnTo>
                    <a:pt x="161528" y="53815"/>
                  </a:lnTo>
                  <a:lnTo>
                    <a:pt x="172596" y="58454"/>
                  </a:lnTo>
                  <a:lnTo>
                    <a:pt x="182797" y="64369"/>
                  </a:lnTo>
                  <a:lnTo>
                    <a:pt x="192420" y="71135"/>
                  </a:lnTo>
                  <a:lnTo>
                    <a:pt x="201658" y="78468"/>
                  </a:lnTo>
                  <a:lnTo>
                    <a:pt x="210638" y="86178"/>
                  </a:lnTo>
                  <a:lnTo>
                    <a:pt x="219448" y="95552"/>
                  </a:lnTo>
                  <a:lnTo>
                    <a:pt x="228143" y="106035"/>
                  </a:lnTo>
                  <a:lnTo>
                    <a:pt x="236762" y="117256"/>
                  </a:lnTo>
                  <a:lnTo>
                    <a:pt x="242508" y="130382"/>
                  </a:lnTo>
                  <a:lnTo>
                    <a:pt x="246338" y="144777"/>
                  </a:lnTo>
                  <a:lnTo>
                    <a:pt x="248892" y="160018"/>
                  </a:lnTo>
                  <a:lnTo>
                    <a:pt x="252006" y="174412"/>
                  </a:lnTo>
                  <a:lnTo>
                    <a:pt x="255493" y="188241"/>
                  </a:lnTo>
                  <a:lnTo>
                    <a:pt x="26670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068436" y="5753100"/>
              <a:ext cx="111910" cy="177424"/>
            </a:xfrm>
            <a:custGeom>
              <a:avLst/>
              <a:gdLst/>
              <a:ahLst/>
              <a:cxnLst/>
              <a:rect l="0" t="0" r="0" b="0"/>
              <a:pathLst>
                <a:path w="111910" h="177424">
                  <a:moveTo>
                    <a:pt x="30364" y="38100"/>
                  </a:moveTo>
                  <a:lnTo>
                    <a:pt x="16880" y="51584"/>
                  </a:lnTo>
                  <a:lnTo>
                    <a:pt x="11496" y="61200"/>
                  </a:lnTo>
                  <a:lnTo>
                    <a:pt x="6497" y="73255"/>
                  </a:lnTo>
                  <a:lnTo>
                    <a:pt x="1752" y="86937"/>
                  </a:lnTo>
                  <a:lnTo>
                    <a:pt x="0" y="101702"/>
                  </a:lnTo>
                  <a:lnTo>
                    <a:pt x="244" y="117190"/>
                  </a:lnTo>
                  <a:lnTo>
                    <a:pt x="1817" y="133160"/>
                  </a:lnTo>
                  <a:lnTo>
                    <a:pt x="7099" y="146629"/>
                  </a:lnTo>
                  <a:lnTo>
                    <a:pt x="14854" y="158430"/>
                  </a:lnTo>
                  <a:lnTo>
                    <a:pt x="24257" y="169120"/>
                  </a:lnTo>
                  <a:lnTo>
                    <a:pt x="34759" y="174835"/>
                  </a:lnTo>
                  <a:lnTo>
                    <a:pt x="45994" y="177234"/>
                  </a:lnTo>
                  <a:lnTo>
                    <a:pt x="57717" y="177423"/>
                  </a:lnTo>
                  <a:lnTo>
                    <a:pt x="69766" y="174726"/>
                  </a:lnTo>
                  <a:lnTo>
                    <a:pt x="82032" y="170106"/>
                  </a:lnTo>
                  <a:lnTo>
                    <a:pt x="94442" y="164204"/>
                  </a:lnTo>
                  <a:lnTo>
                    <a:pt x="102716" y="154625"/>
                  </a:lnTo>
                  <a:lnTo>
                    <a:pt x="108232" y="142594"/>
                  </a:lnTo>
                  <a:lnTo>
                    <a:pt x="111909" y="128929"/>
                  </a:lnTo>
                  <a:lnTo>
                    <a:pt x="111538" y="114175"/>
                  </a:lnTo>
                  <a:lnTo>
                    <a:pt x="108469" y="98694"/>
                  </a:lnTo>
                  <a:lnTo>
                    <a:pt x="103601" y="82729"/>
                  </a:lnTo>
                  <a:lnTo>
                    <a:pt x="97533" y="69263"/>
                  </a:lnTo>
                  <a:lnTo>
                    <a:pt x="90665" y="57464"/>
                  </a:lnTo>
                  <a:lnTo>
                    <a:pt x="83265" y="46776"/>
                  </a:lnTo>
                  <a:lnTo>
                    <a:pt x="75509" y="36828"/>
                  </a:lnTo>
                  <a:lnTo>
                    <a:pt x="67516" y="27374"/>
                  </a:lnTo>
                  <a:lnTo>
                    <a:pt x="3036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3263900" y="5613400"/>
              <a:ext cx="88901" cy="355601"/>
            </a:xfrm>
            <a:custGeom>
              <a:avLst/>
              <a:gdLst/>
              <a:ahLst/>
              <a:cxnLst/>
              <a:rect l="0" t="0" r="0" b="0"/>
              <a:pathLst>
                <a:path w="88901" h="355601">
                  <a:moveTo>
                    <a:pt x="0" y="0"/>
                  </a:moveTo>
                  <a:lnTo>
                    <a:pt x="6742" y="26968"/>
                  </a:lnTo>
                  <a:lnTo>
                    <a:pt x="13814" y="59022"/>
                  </a:lnTo>
                  <a:lnTo>
                    <a:pt x="17676" y="77448"/>
                  </a:lnTo>
                  <a:lnTo>
                    <a:pt x="20251" y="96787"/>
                  </a:lnTo>
                  <a:lnTo>
                    <a:pt x="21967" y="116736"/>
                  </a:lnTo>
                  <a:lnTo>
                    <a:pt x="23111" y="137090"/>
                  </a:lnTo>
                  <a:lnTo>
                    <a:pt x="26696" y="156305"/>
                  </a:lnTo>
                  <a:lnTo>
                    <a:pt x="31908" y="174758"/>
                  </a:lnTo>
                  <a:lnTo>
                    <a:pt x="38205" y="192705"/>
                  </a:lnTo>
                  <a:lnTo>
                    <a:pt x="43815" y="210315"/>
                  </a:lnTo>
                  <a:lnTo>
                    <a:pt x="62956" y="275370"/>
                  </a:lnTo>
                  <a:lnTo>
                    <a:pt x="8890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3225800" y="57785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0"/>
                  </a:moveTo>
                  <a:lnTo>
                    <a:pt x="33709" y="0"/>
                  </a:lnTo>
                  <a:lnTo>
                    <a:pt x="47873" y="1411"/>
                  </a:lnTo>
                  <a:lnTo>
                    <a:pt x="61548" y="3762"/>
                  </a:lnTo>
                  <a:lnTo>
                    <a:pt x="74899" y="6741"/>
                  </a:lnTo>
                  <a:lnTo>
                    <a:pt x="88032" y="10138"/>
                  </a:lnTo>
                  <a:lnTo>
                    <a:pt x="101021" y="13814"/>
                  </a:lnTo>
                  <a:lnTo>
                    <a:pt x="1524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819400" y="6032500"/>
              <a:ext cx="12545" cy="254001"/>
            </a:xfrm>
            <a:custGeom>
              <a:avLst/>
              <a:gdLst/>
              <a:ahLst/>
              <a:cxnLst/>
              <a:rect l="0" t="0" r="0" b="0"/>
              <a:pathLst>
                <a:path w="12545" h="254001">
                  <a:moveTo>
                    <a:pt x="0" y="0"/>
                  </a:moveTo>
                  <a:lnTo>
                    <a:pt x="6742" y="26967"/>
                  </a:lnTo>
                  <a:lnTo>
                    <a:pt x="8727" y="40556"/>
                  </a:lnTo>
                  <a:lnTo>
                    <a:pt x="10051" y="55260"/>
                  </a:lnTo>
                  <a:lnTo>
                    <a:pt x="10934" y="70706"/>
                  </a:lnTo>
                  <a:lnTo>
                    <a:pt x="11915" y="106684"/>
                  </a:lnTo>
                  <a:lnTo>
                    <a:pt x="12544" y="180528"/>
                  </a:lnTo>
                  <a:lnTo>
                    <a:pt x="11185" y="196552"/>
                  </a:lnTo>
                  <a:lnTo>
                    <a:pt x="8868" y="211468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667000" y="61341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26967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1"/>
                  </a:lnTo>
                  <a:lnTo>
                    <a:pt x="77920" y="8727"/>
                  </a:lnTo>
                  <a:lnTo>
                    <a:pt x="92869" y="10052"/>
                  </a:lnTo>
                  <a:lnTo>
                    <a:pt x="139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913683" y="6159500"/>
              <a:ext cx="45418" cy="130977"/>
            </a:xfrm>
            <a:custGeom>
              <a:avLst/>
              <a:gdLst/>
              <a:ahLst/>
              <a:cxnLst/>
              <a:rect l="0" t="0" r="0" b="0"/>
              <a:pathLst>
                <a:path w="45418" h="130977">
                  <a:moveTo>
                    <a:pt x="7317" y="12700"/>
                  </a:moveTo>
                  <a:lnTo>
                    <a:pt x="7317" y="46409"/>
                  </a:lnTo>
                  <a:lnTo>
                    <a:pt x="5905" y="60573"/>
                  </a:lnTo>
                  <a:lnTo>
                    <a:pt x="3553" y="74248"/>
                  </a:lnTo>
                  <a:lnTo>
                    <a:pt x="574" y="87599"/>
                  </a:lnTo>
                  <a:lnTo>
                    <a:pt x="0" y="100732"/>
                  </a:lnTo>
                  <a:lnTo>
                    <a:pt x="1028" y="113721"/>
                  </a:lnTo>
                  <a:lnTo>
                    <a:pt x="3124" y="126614"/>
                  </a:lnTo>
                  <a:lnTo>
                    <a:pt x="5932" y="130976"/>
                  </a:lnTo>
                  <a:lnTo>
                    <a:pt x="9216" y="129650"/>
                  </a:lnTo>
                  <a:lnTo>
                    <a:pt x="12816" y="124533"/>
                  </a:lnTo>
                  <a:lnTo>
                    <a:pt x="16627" y="115478"/>
                  </a:lnTo>
                  <a:lnTo>
                    <a:pt x="20579" y="103796"/>
                  </a:lnTo>
                  <a:lnTo>
                    <a:pt x="24625" y="90364"/>
                  </a:lnTo>
                  <a:lnTo>
                    <a:pt x="32883" y="60387"/>
                  </a:lnTo>
                  <a:lnTo>
                    <a:pt x="4541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037220" y="6134100"/>
              <a:ext cx="315282" cy="213001"/>
            </a:xfrm>
            <a:custGeom>
              <a:avLst/>
              <a:gdLst/>
              <a:ahLst/>
              <a:cxnLst/>
              <a:rect l="0" t="0" r="0" b="0"/>
              <a:pathLst>
                <a:path w="315282" h="213001">
                  <a:moveTo>
                    <a:pt x="23480" y="0"/>
                  </a:moveTo>
                  <a:lnTo>
                    <a:pt x="16737" y="20225"/>
                  </a:lnTo>
                  <a:lnTo>
                    <a:pt x="14752" y="31828"/>
                  </a:lnTo>
                  <a:lnTo>
                    <a:pt x="13427" y="45208"/>
                  </a:lnTo>
                  <a:lnTo>
                    <a:pt x="12545" y="59771"/>
                  </a:lnTo>
                  <a:lnTo>
                    <a:pt x="10545" y="73714"/>
                  </a:lnTo>
                  <a:lnTo>
                    <a:pt x="7801" y="87242"/>
                  </a:lnTo>
                  <a:lnTo>
                    <a:pt x="4561" y="100495"/>
                  </a:lnTo>
                  <a:lnTo>
                    <a:pt x="2400" y="116385"/>
                  </a:lnTo>
                  <a:lnTo>
                    <a:pt x="960" y="134034"/>
                  </a:lnTo>
                  <a:lnTo>
                    <a:pt x="0" y="152856"/>
                  </a:lnTo>
                  <a:lnTo>
                    <a:pt x="3593" y="166815"/>
                  </a:lnTo>
                  <a:lnTo>
                    <a:pt x="10222" y="177532"/>
                  </a:lnTo>
                  <a:lnTo>
                    <a:pt x="18874" y="186088"/>
                  </a:lnTo>
                  <a:lnTo>
                    <a:pt x="28876" y="188970"/>
                  </a:lnTo>
                  <a:lnTo>
                    <a:pt x="39777" y="188069"/>
                  </a:lnTo>
                  <a:lnTo>
                    <a:pt x="51278" y="184646"/>
                  </a:lnTo>
                  <a:lnTo>
                    <a:pt x="61767" y="179541"/>
                  </a:lnTo>
                  <a:lnTo>
                    <a:pt x="71583" y="173316"/>
                  </a:lnTo>
                  <a:lnTo>
                    <a:pt x="80948" y="166344"/>
                  </a:lnTo>
                  <a:lnTo>
                    <a:pt x="90014" y="158874"/>
                  </a:lnTo>
                  <a:lnTo>
                    <a:pt x="98881" y="151071"/>
                  </a:lnTo>
                  <a:lnTo>
                    <a:pt x="107614" y="143047"/>
                  </a:lnTo>
                  <a:lnTo>
                    <a:pt x="124843" y="126606"/>
                  </a:lnTo>
                  <a:lnTo>
                    <a:pt x="133388" y="118271"/>
                  </a:lnTo>
                  <a:lnTo>
                    <a:pt x="139085" y="118358"/>
                  </a:lnTo>
                  <a:lnTo>
                    <a:pt x="142883" y="124061"/>
                  </a:lnTo>
                  <a:lnTo>
                    <a:pt x="145415" y="133507"/>
                  </a:lnTo>
                  <a:lnTo>
                    <a:pt x="149926" y="144038"/>
                  </a:lnTo>
                  <a:lnTo>
                    <a:pt x="155755" y="155292"/>
                  </a:lnTo>
                  <a:lnTo>
                    <a:pt x="162463" y="167028"/>
                  </a:lnTo>
                  <a:lnTo>
                    <a:pt x="171168" y="176263"/>
                  </a:lnTo>
                  <a:lnTo>
                    <a:pt x="181206" y="183831"/>
                  </a:lnTo>
                  <a:lnTo>
                    <a:pt x="192130" y="190287"/>
                  </a:lnTo>
                  <a:lnTo>
                    <a:pt x="203647" y="196002"/>
                  </a:lnTo>
                  <a:lnTo>
                    <a:pt x="215558" y="201223"/>
                  </a:lnTo>
                  <a:lnTo>
                    <a:pt x="227732" y="206116"/>
                  </a:lnTo>
                  <a:lnTo>
                    <a:pt x="241492" y="209377"/>
                  </a:lnTo>
                  <a:lnTo>
                    <a:pt x="256310" y="211551"/>
                  </a:lnTo>
                  <a:lnTo>
                    <a:pt x="271833" y="213000"/>
                  </a:lnTo>
                  <a:lnTo>
                    <a:pt x="285004" y="209734"/>
                  </a:lnTo>
                  <a:lnTo>
                    <a:pt x="296607" y="203322"/>
                  </a:lnTo>
                  <a:lnTo>
                    <a:pt x="307165" y="194815"/>
                  </a:lnTo>
                  <a:lnTo>
                    <a:pt x="312792" y="184910"/>
                  </a:lnTo>
                  <a:lnTo>
                    <a:pt x="315132" y="174073"/>
                  </a:lnTo>
                  <a:lnTo>
                    <a:pt x="315281" y="162615"/>
                  </a:lnTo>
                  <a:lnTo>
                    <a:pt x="312558" y="150743"/>
                  </a:lnTo>
                  <a:lnTo>
                    <a:pt x="307921" y="138595"/>
                  </a:lnTo>
                  <a:lnTo>
                    <a:pt x="302007" y="126263"/>
                  </a:lnTo>
                  <a:lnTo>
                    <a:pt x="292420" y="118042"/>
                  </a:lnTo>
                  <a:lnTo>
                    <a:pt x="280384" y="112561"/>
                  </a:lnTo>
                  <a:lnTo>
                    <a:pt x="266716" y="108907"/>
                  </a:lnTo>
                  <a:lnTo>
                    <a:pt x="256193" y="112116"/>
                  </a:lnTo>
                  <a:lnTo>
                    <a:pt x="247766" y="119899"/>
                  </a:lnTo>
                  <a:lnTo>
                    <a:pt x="240737" y="130733"/>
                  </a:lnTo>
                  <a:lnTo>
                    <a:pt x="236051" y="143599"/>
                  </a:lnTo>
                  <a:lnTo>
                    <a:pt x="232928" y="157821"/>
                  </a:lnTo>
                  <a:lnTo>
                    <a:pt x="22668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822536" y="609600"/>
            <a:ext cx="3178465" cy="4217582"/>
            <a:chOff x="4822536" y="609600"/>
            <a:chExt cx="3178465" cy="4217582"/>
          </a:xfrm>
        </p:grpSpPr>
        <p:sp>
          <p:nvSpPr>
            <p:cNvPr id="165" name="Freeform 164"/>
            <p:cNvSpPr/>
            <p:nvPr/>
          </p:nvSpPr>
          <p:spPr>
            <a:xfrm>
              <a:off x="4827177" y="609600"/>
              <a:ext cx="3173824" cy="4217582"/>
            </a:xfrm>
            <a:custGeom>
              <a:avLst/>
              <a:gdLst/>
              <a:ahLst/>
              <a:cxnLst/>
              <a:rect l="0" t="0" r="0" b="0"/>
              <a:pathLst>
                <a:path w="3173824" h="4217582">
                  <a:moveTo>
                    <a:pt x="3173823" y="0"/>
                  </a:moveTo>
                  <a:lnTo>
                    <a:pt x="3167081" y="20225"/>
                  </a:lnTo>
                  <a:lnTo>
                    <a:pt x="3156245" y="37681"/>
                  </a:lnTo>
                  <a:lnTo>
                    <a:pt x="3066522" y="166653"/>
                  </a:lnTo>
                  <a:lnTo>
                    <a:pt x="2970400" y="285624"/>
                  </a:lnTo>
                  <a:lnTo>
                    <a:pt x="2873994" y="400731"/>
                  </a:lnTo>
                  <a:lnTo>
                    <a:pt x="2780131" y="507750"/>
                  </a:lnTo>
                  <a:lnTo>
                    <a:pt x="2659121" y="641545"/>
                  </a:lnTo>
                  <a:lnTo>
                    <a:pt x="2560480" y="759097"/>
                  </a:lnTo>
                  <a:lnTo>
                    <a:pt x="2538570" y="779054"/>
                  </a:lnTo>
                  <a:lnTo>
                    <a:pt x="2439939" y="889860"/>
                  </a:lnTo>
                  <a:lnTo>
                    <a:pt x="2341669" y="997095"/>
                  </a:lnTo>
                  <a:lnTo>
                    <a:pt x="2234141" y="1108984"/>
                  </a:lnTo>
                  <a:lnTo>
                    <a:pt x="2129520" y="1231970"/>
                  </a:lnTo>
                  <a:lnTo>
                    <a:pt x="2033725" y="1334286"/>
                  </a:lnTo>
                  <a:lnTo>
                    <a:pt x="1939020" y="1437768"/>
                  </a:lnTo>
                  <a:lnTo>
                    <a:pt x="1833791" y="1543227"/>
                  </a:lnTo>
                  <a:lnTo>
                    <a:pt x="1738745" y="1666423"/>
                  </a:lnTo>
                  <a:lnTo>
                    <a:pt x="1645589" y="1794703"/>
                  </a:lnTo>
                  <a:lnTo>
                    <a:pt x="1552456" y="1923704"/>
                  </a:lnTo>
                  <a:lnTo>
                    <a:pt x="1539285" y="1945768"/>
                  </a:lnTo>
                  <a:lnTo>
                    <a:pt x="1470143" y="2070146"/>
                  </a:lnTo>
                  <a:lnTo>
                    <a:pt x="1424919" y="2146304"/>
                  </a:lnTo>
                  <a:lnTo>
                    <a:pt x="1386815" y="2199748"/>
                  </a:lnTo>
                  <a:lnTo>
                    <a:pt x="1321934" y="2324145"/>
                  </a:lnTo>
                  <a:lnTo>
                    <a:pt x="1247895" y="2449532"/>
                  </a:lnTo>
                  <a:lnTo>
                    <a:pt x="1182248" y="2578072"/>
                  </a:lnTo>
                  <a:lnTo>
                    <a:pt x="1124741" y="2705099"/>
                  </a:lnTo>
                  <a:lnTo>
                    <a:pt x="1062715" y="2832100"/>
                  </a:lnTo>
                  <a:lnTo>
                    <a:pt x="999825" y="2959100"/>
                  </a:lnTo>
                  <a:lnTo>
                    <a:pt x="973214" y="3022600"/>
                  </a:lnTo>
                  <a:lnTo>
                    <a:pt x="910914" y="3149600"/>
                  </a:lnTo>
                  <a:lnTo>
                    <a:pt x="844199" y="3276600"/>
                  </a:lnTo>
                  <a:lnTo>
                    <a:pt x="815131" y="3327400"/>
                  </a:lnTo>
                  <a:lnTo>
                    <a:pt x="803304" y="3351388"/>
                  </a:lnTo>
                  <a:lnTo>
                    <a:pt x="776479" y="3393547"/>
                  </a:lnTo>
                  <a:lnTo>
                    <a:pt x="706586" y="3524377"/>
                  </a:lnTo>
                  <a:lnTo>
                    <a:pt x="621136" y="3663118"/>
                  </a:lnTo>
                  <a:lnTo>
                    <a:pt x="595727" y="3702509"/>
                  </a:lnTo>
                  <a:lnTo>
                    <a:pt x="497555" y="3820229"/>
                  </a:lnTo>
                  <a:lnTo>
                    <a:pt x="429809" y="3898682"/>
                  </a:lnTo>
                  <a:lnTo>
                    <a:pt x="368426" y="3963782"/>
                  </a:lnTo>
                  <a:lnTo>
                    <a:pt x="275310" y="4087639"/>
                  </a:lnTo>
                  <a:lnTo>
                    <a:pt x="180871" y="4197632"/>
                  </a:lnTo>
                  <a:lnTo>
                    <a:pt x="160166" y="4211821"/>
                  </a:lnTo>
                  <a:lnTo>
                    <a:pt x="148718" y="4217581"/>
                  </a:lnTo>
                  <a:lnTo>
                    <a:pt x="139675" y="4217187"/>
                  </a:lnTo>
                  <a:lnTo>
                    <a:pt x="132236" y="4212691"/>
                  </a:lnTo>
                  <a:lnTo>
                    <a:pt x="125864" y="4205461"/>
                  </a:lnTo>
                  <a:lnTo>
                    <a:pt x="121617" y="4194996"/>
                  </a:lnTo>
                  <a:lnTo>
                    <a:pt x="103568" y="4074828"/>
                  </a:lnTo>
                  <a:lnTo>
                    <a:pt x="96936" y="3967113"/>
                  </a:lnTo>
                  <a:lnTo>
                    <a:pt x="91817" y="3933450"/>
                  </a:lnTo>
                  <a:lnTo>
                    <a:pt x="79354" y="3804752"/>
                  </a:lnTo>
                  <a:lnTo>
                    <a:pt x="71513" y="3683188"/>
                  </a:lnTo>
                  <a:lnTo>
                    <a:pt x="63533" y="3598358"/>
                  </a:lnTo>
                  <a:lnTo>
                    <a:pt x="58799" y="3530604"/>
                  </a:lnTo>
                  <a:lnTo>
                    <a:pt x="43418" y="3412066"/>
                  </a:lnTo>
                  <a:lnTo>
                    <a:pt x="27163" y="3292122"/>
                  </a:lnTo>
                  <a:lnTo>
                    <a:pt x="13861" y="3197931"/>
                  </a:lnTo>
                  <a:lnTo>
                    <a:pt x="11659" y="3069008"/>
                  </a:lnTo>
                  <a:lnTo>
                    <a:pt x="11528" y="2918691"/>
                  </a:lnTo>
                  <a:lnTo>
                    <a:pt x="0" y="2796935"/>
                  </a:lnTo>
                  <a:lnTo>
                    <a:pt x="337" y="2685120"/>
                  </a:lnTo>
                  <a:lnTo>
                    <a:pt x="10744" y="2565469"/>
                  </a:lnTo>
                  <a:lnTo>
                    <a:pt x="11454" y="2452517"/>
                  </a:lnTo>
                  <a:lnTo>
                    <a:pt x="11522" y="2123489"/>
                  </a:lnTo>
                  <a:lnTo>
                    <a:pt x="24457" y="1969092"/>
                  </a:lnTo>
                  <a:lnTo>
                    <a:pt x="35002" y="1841578"/>
                  </a:lnTo>
                  <a:lnTo>
                    <a:pt x="30381" y="1725799"/>
                  </a:lnTo>
                  <a:lnTo>
                    <a:pt x="36348" y="1597847"/>
                  </a:lnTo>
                  <a:lnTo>
                    <a:pt x="45575" y="1472890"/>
                  </a:lnTo>
                  <a:lnTo>
                    <a:pt x="49090" y="1346159"/>
                  </a:lnTo>
                  <a:lnTo>
                    <a:pt x="49576" y="1187054"/>
                  </a:lnTo>
                  <a:lnTo>
                    <a:pt x="59668" y="1054884"/>
                  </a:lnTo>
                  <a:lnTo>
                    <a:pt x="68540" y="945912"/>
                  </a:lnTo>
                  <a:lnTo>
                    <a:pt x="74169" y="817367"/>
                  </a:lnTo>
                  <a:lnTo>
                    <a:pt x="78532" y="758179"/>
                  </a:lnTo>
                  <a:lnTo>
                    <a:pt x="85907" y="686769"/>
                  </a:lnTo>
                  <a:lnTo>
                    <a:pt x="87563" y="556004"/>
                  </a:lnTo>
                  <a:lnTo>
                    <a:pt x="87718" y="378899"/>
                  </a:lnTo>
                  <a:lnTo>
                    <a:pt x="74788" y="259769"/>
                  </a:lnTo>
                  <a:lnTo>
                    <a:pt x="45215" y="134948"/>
                  </a:lnTo>
                  <a:lnTo>
                    <a:pt x="45273" y="121010"/>
                  </a:lnTo>
                  <a:lnTo>
                    <a:pt x="48134" y="108895"/>
                  </a:lnTo>
                  <a:lnTo>
                    <a:pt x="52863" y="97997"/>
                  </a:lnTo>
                  <a:lnTo>
                    <a:pt x="61661" y="90731"/>
                  </a:lnTo>
                  <a:lnTo>
                    <a:pt x="73170" y="85887"/>
                  </a:lnTo>
                  <a:lnTo>
                    <a:pt x="165874" y="68747"/>
                  </a:lnTo>
                  <a:lnTo>
                    <a:pt x="246362" y="60773"/>
                  </a:lnTo>
                  <a:lnTo>
                    <a:pt x="329471" y="52770"/>
                  </a:lnTo>
                  <a:lnTo>
                    <a:pt x="426425" y="42461"/>
                  </a:lnTo>
                  <a:lnTo>
                    <a:pt x="522088" y="38674"/>
                  </a:lnTo>
                  <a:lnTo>
                    <a:pt x="625209" y="38150"/>
                  </a:lnTo>
                  <a:lnTo>
                    <a:pt x="720055" y="28054"/>
                  </a:lnTo>
                  <a:lnTo>
                    <a:pt x="808449" y="25749"/>
                  </a:lnTo>
                  <a:lnTo>
                    <a:pt x="1017132" y="25404"/>
                  </a:lnTo>
                  <a:lnTo>
                    <a:pt x="1113521" y="15348"/>
                  </a:lnTo>
                  <a:lnTo>
                    <a:pt x="1209435" y="13048"/>
                  </a:lnTo>
                  <a:lnTo>
                    <a:pt x="2009655" y="12700"/>
                  </a:lnTo>
                  <a:lnTo>
                    <a:pt x="2105612" y="2648"/>
                  </a:lnTo>
                  <a:lnTo>
                    <a:pt x="2186568" y="784"/>
                  </a:lnTo>
                  <a:lnTo>
                    <a:pt x="2258061" y="3995"/>
                  </a:lnTo>
                  <a:lnTo>
                    <a:pt x="2340371" y="10980"/>
                  </a:lnTo>
                  <a:lnTo>
                    <a:pt x="2438160" y="12360"/>
                  </a:lnTo>
                  <a:lnTo>
                    <a:pt x="2686779" y="12696"/>
                  </a:lnTo>
                  <a:lnTo>
                    <a:pt x="2789032" y="22751"/>
                  </a:lnTo>
                  <a:lnTo>
                    <a:pt x="2878401" y="26462"/>
                  </a:lnTo>
                  <a:lnTo>
                    <a:pt x="2966282" y="43030"/>
                  </a:lnTo>
                  <a:lnTo>
                    <a:pt x="2973373" y="49853"/>
                  </a:lnTo>
                  <a:lnTo>
                    <a:pt x="2975279" y="58635"/>
                  </a:lnTo>
                  <a:lnTo>
                    <a:pt x="2973727" y="68723"/>
                  </a:lnTo>
                  <a:lnTo>
                    <a:pt x="2960713" y="91221"/>
                  </a:lnTo>
                  <a:lnTo>
                    <a:pt x="2940818" y="113920"/>
                  </a:lnTo>
                  <a:lnTo>
                    <a:pt x="2846013" y="187582"/>
                  </a:lnTo>
                  <a:lnTo>
                    <a:pt x="2728840" y="275116"/>
                  </a:lnTo>
                  <a:lnTo>
                    <a:pt x="2638983" y="335841"/>
                  </a:lnTo>
                  <a:lnTo>
                    <a:pt x="2551286" y="406895"/>
                  </a:lnTo>
                  <a:lnTo>
                    <a:pt x="2431049" y="508019"/>
                  </a:lnTo>
                  <a:lnTo>
                    <a:pt x="2348067" y="575265"/>
                  </a:lnTo>
                  <a:lnTo>
                    <a:pt x="2263622" y="656662"/>
                  </a:lnTo>
                  <a:lnTo>
                    <a:pt x="2077389" y="842439"/>
                  </a:lnTo>
                  <a:lnTo>
                    <a:pt x="1992723" y="937152"/>
                  </a:lnTo>
                  <a:lnTo>
                    <a:pt x="1899328" y="1034257"/>
                  </a:lnTo>
                  <a:lnTo>
                    <a:pt x="1811213" y="1138940"/>
                  </a:lnTo>
                  <a:lnTo>
                    <a:pt x="1658303" y="1329271"/>
                  </a:lnTo>
                  <a:lnTo>
                    <a:pt x="1556691" y="1467201"/>
                  </a:lnTo>
                  <a:lnTo>
                    <a:pt x="1472023" y="1578330"/>
                  </a:lnTo>
                  <a:lnTo>
                    <a:pt x="1396084" y="1693536"/>
                  </a:lnTo>
                  <a:lnTo>
                    <a:pt x="1321608" y="1809942"/>
                  </a:lnTo>
                  <a:lnTo>
                    <a:pt x="1232662" y="1938697"/>
                  </a:lnTo>
                  <a:lnTo>
                    <a:pt x="1116473" y="2141539"/>
                  </a:lnTo>
                  <a:lnTo>
                    <a:pt x="1014301" y="2339295"/>
                  </a:lnTo>
                  <a:lnTo>
                    <a:pt x="945318" y="2460807"/>
                  </a:lnTo>
                  <a:lnTo>
                    <a:pt x="892272" y="2586675"/>
                  </a:lnTo>
                  <a:lnTo>
                    <a:pt x="821279" y="2714488"/>
                  </a:lnTo>
                  <a:lnTo>
                    <a:pt x="769394" y="2828057"/>
                  </a:lnTo>
                  <a:lnTo>
                    <a:pt x="693092" y="3001314"/>
                  </a:lnTo>
                  <a:lnTo>
                    <a:pt x="637585" y="3127708"/>
                  </a:lnTo>
                  <a:lnTo>
                    <a:pt x="624206" y="3166681"/>
                  </a:lnTo>
                  <a:lnTo>
                    <a:pt x="558175" y="3285297"/>
                  </a:lnTo>
                  <a:lnTo>
                    <a:pt x="489911" y="3412406"/>
                  </a:lnTo>
                  <a:lnTo>
                    <a:pt x="422157" y="3536612"/>
                  </a:lnTo>
                  <a:lnTo>
                    <a:pt x="364875" y="3664167"/>
                  </a:lnTo>
                  <a:lnTo>
                    <a:pt x="344036" y="3706583"/>
                  </a:lnTo>
                  <a:lnTo>
                    <a:pt x="265523" y="381000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003800" y="1155700"/>
              <a:ext cx="1549401" cy="3314701"/>
            </a:xfrm>
            <a:custGeom>
              <a:avLst/>
              <a:gdLst/>
              <a:ahLst/>
              <a:cxnLst/>
              <a:rect l="0" t="0" r="0" b="0"/>
              <a:pathLst>
                <a:path w="1549401" h="3314701">
                  <a:moveTo>
                    <a:pt x="0" y="3314700"/>
                  </a:moveTo>
                  <a:lnTo>
                    <a:pt x="1549400" y="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822536" y="656117"/>
              <a:ext cx="2035465" cy="2439140"/>
            </a:xfrm>
            <a:custGeom>
              <a:avLst/>
              <a:gdLst/>
              <a:ahLst/>
              <a:cxnLst/>
              <a:rect l="0" t="0" r="0" b="0"/>
              <a:pathLst>
                <a:path w="2035465" h="2439140">
                  <a:moveTo>
                    <a:pt x="2035464" y="118583"/>
                  </a:moveTo>
                  <a:lnTo>
                    <a:pt x="1986179" y="138861"/>
                  </a:lnTo>
                  <a:lnTo>
                    <a:pt x="1937291" y="161907"/>
                  </a:lnTo>
                  <a:lnTo>
                    <a:pt x="1853324" y="203380"/>
                  </a:lnTo>
                  <a:lnTo>
                    <a:pt x="1802599" y="235430"/>
                  </a:lnTo>
                  <a:lnTo>
                    <a:pt x="1751821" y="264995"/>
                  </a:lnTo>
                  <a:lnTo>
                    <a:pt x="1694286" y="305113"/>
                  </a:lnTo>
                  <a:lnTo>
                    <a:pt x="1632553" y="346007"/>
                  </a:lnTo>
                  <a:lnTo>
                    <a:pt x="1412924" y="491305"/>
                  </a:lnTo>
                  <a:lnTo>
                    <a:pt x="1362257" y="528830"/>
                  </a:lnTo>
                  <a:lnTo>
                    <a:pt x="1312927" y="570437"/>
                  </a:lnTo>
                  <a:lnTo>
                    <a:pt x="1244078" y="640050"/>
                  </a:lnTo>
                  <a:lnTo>
                    <a:pt x="1195492" y="684309"/>
                  </a:lnTo>
                  <a:lnTo>
                    <a:pt x="1120538" y="748893"/>
                  </a:lnTo>
                  <a:lnTo>
                    <a:pt x="1070030" y="795243"/>
                  </a:lnTo>
                  <a:lnTo>
                    <a:pt x="993995" y="868937"/>
                  </a:lnTo>
                  <a:lnTo>
                    <a:pt x="943233" y="920562"/>
                  </a:lnTo>
                  <a:lnTo>
                    <a:pt x="892450" y="976433"/>
                  </a:lnTo>
                  <a:lnTo>
                    <a:pt x="845420" y="1034190"/>
                  </a:lnTo>
                  <a:lnTo>
                    <a:pt x="799589" y="1092786"/>
                  </a:lnTo>
                  <a:lnTo>
                    <a:pt x="750997" y="1151754"/>
                  </a:lnTo>
                  <a:lnTo>
                    <a:pt x="704942" y="1214651"/>
                  </a:lnTo>
                  <a:lnTo>
                    <a:pt x="659542" y="1277413"/>
                  </a:lnTo>
                  <a:lnTo>
                    <a:pt x="587794" y="1361758"/>
                  </a:lnTo>
                  <a:lnTo>
                    <a:pt x="543036" y="1419464"/>
                  </a:lnTo>
                  <a:lnTo>
                    <a:pt x="478171" y="1507486"/>
                  </a:lnTo>
                  <a:lnTo>
                    <a:pt x="439282" y="1562784"/>
                  </a:lnTo>
                  <a:lnTo>
                    <a:pt x="403183" y="1616994"/>
                  </a:lnTo>
                  <a:lnTo>
                    <a:pt x="334016" y="1728519"/>
                  </a:lnTo>
                  <a:lnTo>
                    <a:pt x="235857" y="1879859"/>
                  </a:lnTo>
                  <a:lnTo>
                    <a:pt x="198850" y="1946191"/>
                  </a:lnTo>
                  <a:lnTo>
                    <a:pt x="166249" y="2006766"/>
                  </a:lnTo>
                  <a:lnTo>
                    <a:pt x="124048" y="2077803"/>
                  </a:lnTo>
                  <a:lnTo>
                    <a:pt x="89947" y="2144777"/>
                  </a:lnTo>
                  <a:lnTo>
                    <a:pt x="71578" y="2185551"/>
                  </a:lnTo>
                  <a:lnTo>
                    <a:pt x="40802" y="2225328"/>
                  </a:lnTo>
                  <a:lnTo>
                    <a:pt x="32590" y="2234279"/>
                  </a:lnTo>
                  <a:lnTo>
                    <a:pt x="27114" y="2234603"/>
                  </a:lnTo>
                  <a:lnTo>
                    <a:pt x="23464" y="2229174"/>
                  </a:lnTo>
                  <a:lnTo>
                    <a:pt x="21031" y="2219910"/>
                  </a:lnTo>
                  <a:lnTo>
                    <a:pt x="22089" y="2198328"/>
                  </a:lnTo>
                  <a:lnTo>
                    <a:pt x="34267" y="2123011"/>
                  </a:lnTo>
                  <a:lnTo>
                    <a:pt x="46143" y="2055081"/>
                  </a:lnTo>
                  <a:lnTo>
                    <a:pt x="65342" y="1997010"/>
                  </a:lnTo>
                  <a:lnTo>
                    <a:pt x="82162" y="1930572"/>
                  </a:lnTo>
                  <a:lnTo>
                    <a:pt x="102824" y="1864007"/>
                  </a:lnTo>
                  <a:lnTo>
                    <a:pt x="126821" y="1792856"/>
                  </a:lnTo>
                  <a:lnTo>
                    <a:pt x="145063" y="1718152"/>
                  </a:lnTo>
                  <a:lnTo>
                    <a:pt x="166147" y="1642396"/>
                  </a:lnTo>
                  <a:lnTo>
                    <a:pt x="197011" y="1566327"/>
                  </a:lnTo>
                  <a:lnTo>
                    <a:pt x="226224" y="1490166"/>
                  </a:lnTo>
                  <a:lnTo>
                    <a:pt x="244050" y="1435612"/>
                  </a:lnTo>
                  <a:lnTo>
                    <a:pt x="262791" y="1379851"/>
                  </a:lnTo>
                  <a:lnTo>
                    <a:pt x="285231" y="1326846"/>
                  </a:lnTo>
                  <a:lnTo>
                    <a:pt x="305553" y="1271304"/>
                  </a:lnTo>
                  <a:lnTo>
                    <a:pt x="323992" y="1213692"/>
                  </a:lnTo>
                  <a:lnTo>
                    <a:pt x="341595" y="1155161"/>
                  </a:lnTo>
                  <a:lnTo>
                    <a:pt x="362588" y="1096221"/>
                  </a:lnTo>
                  <a:lnTo>
                    <a:pt x="386030" y="1037100"/>
                  </a:lnTo>
                  <a:lnTo>
                    <a:pt x="410560" y="977897"/>
                  </a:lnTo>
                  <a:lnTo>
                    <a:pt x="435573" y="922422"/>
                  </a:lnTo>
                  <a:lnTo>
                    <a:pt x="473455" y="843591"/>
                  </a:lnTo>
                  <a:lnTo>
                    <a:pt x="562269" y="664747"/>
                  </a:lnTo>
                  <a:lnTo>
                    <a:pt x="600365" y="595244"/>
                  </a:lnTo>
                  <a:lnTo>
                    <a:pt x="631722" y="523223"/>
                  </a:lnTo>
                  <a:lnTo>
                    <a:pt x="665629" y="455003"/>
                  </a:lnTo>
                  <a:lnTo>
                    <a:pt x="704873" y="378881"/>
                  </a:lnTo>
                  <a:lnTo>
                    <a:pt x="739802" y="313253"/>
                  </a:lnTo>
                  <a:lnTo>
                    <a:pt x="773878" y="252364"/>
                  </a:lnTo>
                  <a:lnTo>
                    <a:pt x="792573" y="202750"/>
                  </a:lnTo>
                  <a:lnTo>
                    <a:pt x="794916" y="169161"/>
                  </a:lnTo>
                  <a:lnTo>
                    <a:pt x="793565" y="152301"/>
                  </a:lnTo>
                  <a:lnTo>
                    <a:pt x="785609" y="142473"/>
                  </a:lnTo>
                  <a:lnTo>
                    <a:pt x="773249" y="137332"/>
                  </a:lnTo>
                  <a:lnTo>
                    <a:pt x="757954" y="135315"/>
                  </a:lnTo>
                  <a:lnTo>
                    <a:pt x="725908" y="140601"/>
                  </a:lnTo>
                  <a:lnTo>
                    <a:pt x="679895" y="159443"/>
                  </a:lnTo>
                  <a:lnTo>
                    <a:pt x="626422" y="191095"/>
                  </a:lnTo>
                  <a:lnTo>
                    <a:pt x="573683" y="236074"/>
                  </a:lnTo>
                  <a:lnTo>
                    <a:pt x="510374" y="294086"/>
                  </a:lnTo>
                  <a:lnTo>
                    <a:pt x="460341" y="341328"/>
                  </a:lnTo>
                  <a:lnTo>
                    <a:pt x="406005" y="396248"/>
                  </a:lnTo>
                  <a:lnTo>
                    <a:pt x="348983" y="452032"/>
                  </a:lnTo>
                  <a:lnTo>
                    <a:pt x="296340" y="509482"/>
                  </a:lnTo>
                  <a:lnTo>
                    <a:pt x="244994" y="566016"/>
                  </a:lnTo>
                  <a:lnTo>
                    <a:pt x="194032" y="623689"/>
                  </a:lnTo>
                  <a:lnTo>
                    <a:pt x="132985" y="693744"/>
                  </a:lnTo>
                  <a:lnTo>
                    <a:pt x="80162" y="750386"/>
                  </a:lnTo>
                  <a:lnTo>
                    <a:pt x="22971" y="799171"/>
                  </a:lnTo>
                  <a:lnTo>
                    <a:pt x="15057" y="800908"/>
                  </a:lnTo>
                  <a:lnTo>
                    <a:pt x="8371" y="797833"/>
                  </a:lnTo>
                  <a:lnTo>
                    <a:pt x="2502" y="791549"/>
                  </a:lnTo>
                  <a:lnTo>
                    <a:pt x="0" y="783127"/>
                  </a:lnTo>
                  <a:lnTo>
                    <a:pt x="983" y="762480"/>
                  </a:lnTo>
                  <a:lnTo>
                    <a:pt x="9887" y="739192"/>
                  </a:lnTo>
                  <a:lnTo>
                    <a:pt x="46643" y="675749"/>
                  </a:lnTo>
                  <a:lnTo>
                    <a:pt x="83593" y="612724"/>
                  </a:lnTo>
                  <a:lnTo>
                    <a:pt x="124498" y="545920"/>
                  </a:lnTo>
                  <a:lnTo>
                    <a:pt x="161166" y="478371"/>
                  </a:lnTo>
                  <a:lnTo>
                    <a:pt x="207711" y="410674"/>
                  </a:lnTo>
                  <a:lnTo>
                    <a:pt x="264412" y="342947"/>
                  </a:lnTo>
                  <a:lnTo>
                    <a:pt x="319828" y="275215"/>
                  </a:lnTo>
                  <a:lnTo>
                    <a:pt x="360138" y="225827"/>
                  </a:lnTo>
                  <a:lnTo>
                    <a:pt x="423612" y="170497"/>
                  </a:lnTo>
                  <a:lnTo>
                    <a:pt x="483762" y="118803"/>
                  </a:lnTo>
                  <a:lnTo>
                    <a:pt x="546548" y="77965"/>
                  </a:lnTo>
                  <a:lnTo>
                    <a:pt x="596491" y="52769"/>
                  </a:lnTo>
                  <a:lnTo>
                    <a:pt x="645626" y="34328"/>
                  </a:lnTo>
                  <a:lnTo>
                    <a:pt x="693267" y="13028"/>
                  </a:lnTo>
                  <a:lnTo>
                    <a:pt x="740902" y="2055"/>
                  </a:lnTo>
                  <a:lnTo>
                    <a:pt x="787473" y="0"/>
                  </a:lnTo>
                  <a:lnTo>
                    <a:pt x="830279" y="5201"/>
                  </a:lnTo>
                  <a:lnTo>
                    <a:pt x="868118" y="16920"/>
                  </a:lnTo>
                  <a:lnTo>
                    <a:pt x="881878" y="26819"/>
                  </a:lnTo>
                  <a:lnTo>
                    <a:pt x="892462" y="39062"/>
                  </a:lnTo>
                  <a:lnTo>
                    <a:pt x="914100" y="79499"/>
                  </a:lnTo>
                  <a:lnTo>
                    <a:pt x="919588" y="92527"/>
                  </a:lnTo>
                  <a:lnTo>
                    <a:pt x="921835" y="106856"/>
                  </a:lnTo>
                  <a:lnTo>
                    <a:pt x="920570" y="137830"/>
                  </a:lnTo>
                  <a:lnTo>
                    <a:pt x="911923" y="187002"/>
                  </a:lnTo>
                  <a:lnTo>
                    <a:pt x="886220" y="255596"/>
                  </a:lnTo>
                  <a:lnTo>
                    <a:pt x="860824" y="316440"/>
                  </a:lnTo>
                  <a:lnTo>
                    <a:pt x="827115" y="387462"/>
                  </a:lnTo>
                  <a:lnTo>
                    <a:pt x="790315" y="463539"/>
                  </a:lnTo>
                  <a:lnTo>
                    <a:pt x="765220" y="519312"/>
                  </a:lnTo>
                  <a:lnTo>
                    <a:pt x="736192" y="577025"/>
                  </a:lnTo>
                  <a:lnTo>
                    <a:pt x="704476" y="637012"/>
                  </a:lnTo>
                  <a:lnTo>
                    <a:pt x="654887" y="732841"/>
                  </a:lnTo>
                  <a:lnTo>
                    <a:pt x="621304" y="794223"/>
                  </a:lnTo>
                  <a:lnTo>
                    <a:pt x="587563" y="861956"/>
                  </a:lnTo>
                  <a:lnTo>
                    <a:pt x="552341" y="934393"/>
                  </a:lnTo>
                  <a:lnTo>
                    <a:pt x="513168" y="1008920"/>
                  </a:lnTo>
                  <a:lnTo>
                    <a:pt x="494256" y="1047986"/>
                  </a:lnTo>
                  <a:lnTo>
                    <a:pt x="476003" y="1088140"/>
                  </a:lnTo>
                  <a:lnTo>
                    <a:pt x="440670" y="1170386"/>
                  </a:lnTo>
                  <a:lnTo>
                    <a:pt x="354985" y="1380371"/>
                  </a:lnTo>
                  <a:lnTo>
                    <a:pt x="324795" y="1461133"/>
                  </a:lnTo>
                  <a:lnTo>
                    <a:pt x="295855" y="1540772"/>
                  </a:lnTo>
                  <a:lnTo>
                    <a:pt x="264179" y="1623204"/>
                  </a:lnTo>
                  <a:lnTo>
                    <a:pt x="250651" y="1663530"/>
                  </a:lnTo>
                  <a:lnTo>
                    <a:pt x="238811" y="1703114"/>
                  </a:lnTo>
                  <a:lnTo>
                    <a:pt x="228095" y="1742204"/>
                  </a:lnTo>
                  <a:lnTo>
                    <a:pt x="204900" y="1819503"/>
                  </a:lnTo>
                  <a:lnTo>
                    <a:pt x="181891" y="1894780"/>
                  </a:lnTo>
                  <a:lnTo>
                    <a:pt x="135337" y="2062612"/>
                  </a:lnTo>
                  <a:lnTo>
                    <a:pt x="121811" y="2127477"/>
                  </a:lnTo>
                  <a:lnTo>
                    <a:pt x="97130" y="2273129"/>
                  </a:lnTo>
                  <a:lnTo>
                    <a:pt x="85466" y="2341331"/>
                  </a:lnTo>
                  <a:lnTo>
                    <a:pt x="80810" y="2415659"/>
                  </a:lnTo>
                  <a:lnTo>
                    <a:pt x="80428" y="2433134"/>
                  </a:lnTo>
                  <a:lnTo>
                    <a:pt x="84406" y="2439139"/>
                  </a:lnTo>
                  <a:lnTo>
                    <a:pt x="91292" y="2437498"/>
                  </a:lnTo>
                  <a:lnTo>
                    <a:pt x="100116" y="2430759"/>
                  </a:lnTo>
                  <a:lnTo>
                    <a:pt x="117446" y="2408220"/>
                  </a:lnTo>
                  <a:lnTo>
                    <a:pt x="151568" y="2347759"/>
                  </a:lnTo>
                  <a:lnTo>
                    <a:pt x="183754" y="2284735"/>
                  </a:lnTo>
                  <a:lnTo>
                    <a:pt x="207770" y="2233254"/>
                  </a:lnTo>
                  <a:lnTo>
                    <a:pt x="233966" y="2176037"/>
                  </a:lnTo>
                  <a:lnTo>
                    <a:pt x="313305" y="2014008"/>
                  </a:lnTo>
                  <a:lnTo>
                    <a:pt x="363536" y="1913188"/>
                  </a:lnTo>
                  <a:lnTo>
                    <a:pt x="401033" y="1841874"/>
                  </a:lnTo>
                  <a:lnTo>
                    <a:pt x="482594" y="1692610"/>
                  </a:lnTo>
                  <a:lnTo>
                    <a:pt x="524503" y="1620602"/>
                  </a:lnTo>
                  <a:lnTo>
                    <a:pt x="568059" y="1550969"/>
                  </a:lnTo>
                  <a:lnTo>
                    <a:pt x="615639" y="1482391"/>
                  </a:lnTo>
                  <a:lnTo>
                    <a:pt x="715172" y="1344971"/>
                  </a:lnTo>
                  <a:lnTo>
                    <a:pt x="791014" y="1235961"/>
                  </a:lnTo>
                  <a:lnTo>
                    <a:pt x="892493" y="1097275"/>
                  </a:lnTo>
                  <a:lnTo>
                    <a:pt x="943277" y="1030512"/>
                  </a:lnTo>
                  <a:lnTo>
                    <a:pt x="994069" y="967914"/>
                  </a:lnTo>
                  <a:lnTo>
                    <a:pt x="1070265" y="877139"/>
                  </a:lnTo>
                  <a:lnTo>
                    <a:pt x="1124828" y="817433"/>
                  </a:lnTo>
                  <a:lnTo>
                    <a:pt x="1207316" y="732049"/>
                  </a:lnTo>
                  <a:lnTo>
                    <a:pt x="1260998" y="679101"/>
                  </a:lnTo>
                  <a:lnTo>
                    <a:pt x="1317783" y="627346"/>
                  </a:lnTo>
                  <a:lnTo>
                    <a:pt x="1372183" y="579885"/>
                  </a:lnTo>
                  <a:lnTo>
                    <a:pt x="1423172" y="536684"/>
                  </a:lnTo>
                  <a:lnTo>
                    <a:pt x="1469353" y="498668"/>
                  </a:lnTo>
                  <a:lnTo>
                    <a:pt x="1505869" y="470484"/>
                  </a:lnTo>
                  <a:lnTo>
                    <a:pt x="1552864" y="436083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067231" y="831457"/>
              <a:ext cx="1813497" cy="2792946"/>
            </a:xfrm>
            <a:custGeom>
              <a:avLst/>
              <a:gdLst/>
              <a:ahLst/>
              <a:cxnLst/>
              <a:rect l="0" t="0" r="0" b="0"/>
              <a:pathLst>
                <a:path w="1813497" h="2792946">
                  <a:moveTo>
                    <a:pt x="1739969" y="6743"/>
                  </a:moveTo>
                  <a:lnTo>
                    <a:pt x="1760194" y="0"/>
                  </a:lnTo>
                  <a:lnTo>
                    <a:pt x="1785177" y="453"/>
                  </a:lnTo>
                  <a:lnTo>
                    <a:pt x="1799741" y="2550"/>
                  </a:lnTo>
                  <a:lnTo>
                    <a:pt x="1808039" y="8181"/>
                  </a:lnTo>
                  <a:lnTo>
                    <a:pt x="1812159" y="16168"/>
                  </a:lnTo>
                  <a:lnTo>
                    <a:pt x="1813496" y="25726"/>
                  </a:lnTo>
                  <a:lnTo>
                    <a:pt x="1808743" y="39154"/>
                  </a:lnTo>
                  <a:lnTo>
                    <a:pt x="1758712" y="118064"/>
                  </a:lnTo>
                  <a:lnTo>
                    <a:pt x="1711842" y="181393"/>
                  </a:lnTo>
                  <a:lnTo>
                    <a:pt x="1664529" y="232841"/>
                  </a:lnTo>
                  <a:lnTo>
                    <a:pt x="1607863" y="292143"/>
                  </a:lnTo>
                  <a:lnTo>
                    <a:pt x="1551875" y="355811"/>
                  </a:lnTo>
                  <a:lnTo>
                    <a:pt x="1482919" y="429081"/>
                  </a:lnTo>
                  <a:lnTo>
                    <a:pt x="1408865" y="512723"/>
                  </a:lnTo>
                  <a:lnTo>
                    <a:pt x="1275908" y="665709"/>
                  </a:lnTo>
                  <a:lnTo>
                    <a:pt x="1221864" y="735650"/>
                  </a:lnTo>
                  <a:lnTo>
                    <a:pt x="1168211" y="809068"/>
                  </a:lnTo>
                  <a:lnTo>
                    <a:pt x="994508" y="1037049"/>
                  </a:lnTo>
                  <a:lnTo>
                    <a:pt x="905885" y="1159939"/>
                  </a:lnTo>
                  <a:lnTo>
                    <a:pt x="757820" y="1370104"/>
                  </a:lnTo>
                  <a:lnTo>
                    <a:pt x="729603" y="1413772"/>
                  </a:lnTo>
                  <a:lnTo>
                    <a:pt x="702325" y="1458407"/>
                  </a:lnTo>
                  <a:lnTo>
                    <a:pt x="675673" y="1503685"/>
                  </a:lnTo>
                  <a:lnTo>
                    <a:pt x="648027" y="1547982"/>
                  </a:lnTo>
                  <a:lnTo>
                    <a:pt x="590968" y="1634830"/>
                  </a:lnTo>
                  <a:lnTo>
                    <a:pt x="563335" y="1679157"/>
                  </a:lnTo>
                  <a:lnTo>
                    <a:pt x="510054" y="1769800"/>
                  </a:lnTo>
                  <a:lnTo>
                    <a:pt x="331796" y="2083753"/>
                  </a:lnTo>
                  <a:lnTo>
                    <a:pt x="220960" y="2290029"/>
                  </a:lnTo>
                  <a:lnTo>
                    <a:pt x="185732" y="2363973"/>
                  </a:lnTo>
                  <a:lnTo>
                    <a:pt x="128622" y="2496686"/>
                  </a:lnTo>
                  <a:lnTo>
                    <a:pt x="67536" y="2630305"/>
                  </a:lnTo>
                  <a:lnTo>
                    <a:pt x="37227" y="2712513"/>
                  </a:lnTo>
                  <a:lnTo>
                    <a:pt x="16241" y="2771555"/>
                  </a:lnTo>
                  <a:lnTo>
                    <a:pt x="2082" y="2792945"/>
                  </a:lnTo>
                  <a:lnTo>
                    <a:pt x="0" y="2792722"/>
                  </a:lnTo>
                  <a:lnTo>
                    <a:pt x="22826" y="2712660"/>
                  </a:lnTo>
                  <a:lnTo>
                    <a:pt x="52019" y="2634131"/>
                  </a:lnTo>
                  <a:lnTo>
                    <a:pt x="76610" y="2567932"/>
                  </a:lnTo>
                  <a:lnTo>
                    <a:pt x="105533" y="2490932"/>
                  </a:lnTo>
                  <a:lnTo>
                    <a:pt x="153232" y="2376420"/>
                  </a:lnTo>
                  <a:lnTo>
                    <a:pt x="190795" y="2288216"/>
                  </a:lnTo>
                  <a:lnTo>
                    <a:pt x="219832" y="2225349"/>
                  </a:lnTo>
                  <a:lnTo>
                    <a:pt x="284465" y="2093007"/>
                  </a:lnTo>
                  <a:lnTo>
                    <a:pt x="317908" y="2029464"/>
                  </a:lnTo>
                  <a:lnTo>
                    <a:pt x="351586" y="1966885"/>
                  </a:lnTo>
                  <a:lnTo>
                    <a:pt x="436122" y="1801133"/>
                  </a:lnTo>
                  <a:lnTo>
                    <a:pt x="473740" y="1733701"/>
                  </a:lnTo>
                  <a:lnTo>
                    <a:pt x="513978" y="1666102"/>
                  </a:lnTo>
                  <a:lnTo>
                    <a:pt x="618356" y="1496862"/>
                  </a:lnTo>
                  <a:lnTo>
                    <a:pt x="664330" y="1429136"/>
                  </a:lnTo>
                  <a:lnTo>
                    <a:pt x="737812" y="1327541"/>
                  </a:lnTo>
                  <a:lnTo>
                    <a:pt x="787977" y="1261219"/>
                  </a:lnTo>
                  <a:lnTo>
                    <a:pt x="889169" y="1134394"/>
                  </a:lnTo>
                  <a:lnTo>
                    <a:pt x="941324" y="1068132"/>
                  </a:lnTo>
                  <a:lnTo>
                    <a:pt x="1117669" y="857643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223000" y="1638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918200" y="1133057"/>
              <a:ext cx="1335149" cy="2194344"/>
            </a:xfrm>
            <a:custGeom>
              <a:avLst/>
              <a:gdLst/>
              <a:ahLst/>
              <a:cxnLst/>
              <a:rect l="0" t="0" r="0" b="0"/>
              <a:pathLst>
                <a:path w="1335149" h="2194344">
                  <a:moveTo>
                    <a:pt x="749300" y="175043"/>
                  </a:moveTo>
                  <a:lnTo>
                    <a:pt x="776268" y="168300"/>
                  </a:lnTo>
                  <a:lnTo>
                    <a:pt x="804560" y="153702"/>
                  </a:lnTo>
                  <a:lnTo>
                    <a:pt x="840182" y="131691"/>
                  </a:lnTo>
                  <a:lnTo>
                    <a:pt x="888940" y="103094"/>
                  </a:lnTo>
                  <a:lnTo>
                    <a:pt x="912948" y="90388"/>
                  </a:lnTo>
                  <a:lnTo>
                    <a:pt x="936010" y="79095"/>
                  </a:lnTo>
                  <a:lnTo>
                    <a:pt x="958439" y="68744"/>
                  </a:lnTo>
                  <a:lnTo>
                    <a:pt x="1002176" y="49717"/>
                  </a:lnTo>
                  <a:lnTo>
                    <a:pt x="1043723" y="33265"/>
                  </a:lnTo>
                  <a:lnTo>
                    <a:pt x="1081003" y="21249"/>
                  </a:lnTo>
                  <a:lnTo>
                    <a:pt x="1116386" y="11204"/>
                  </a:lnTo>
                  <a:lnTo>
                    <a:pt x="1153749" y="3448"/>
                  </a:lnTo>
                  <a:lnTo>
                    <a:pt x="1175566" y="1379"/>
                  </a:lnTo>
                  <a:lnTo>
                    <a:pt x="1198578" y="0"/>
                  </a:lnTo>
                  <a:lnTo>
                    <a:pt x="1239197" y="2231"/>
                  </a:lnTo>
                  <a:lnTo>
                    <a:pt x="1257931" y="4802"/>
                  </a:lnTo>
                  <a:lnTo>
                    <a:pt x="1274654" y="10749"/>
                  </a:lnTo>
                  <a:lnTo>
                    <a:pt x="1304524" y="28645"/>
                  </a:lnTo>
                  <a:lnTo>
                    <a:pt x="1315594" y="40755"/>
                  </a:lnTo>
                  <a:lnTo>
                    <a:pt x="1331656" y="69263"/>
                  </a:lnTo>
                  <a:lnTo>
                    <a:pt x="1335093" y="83356"/>
                  </a:lnTo>
                  <a:lnTo>
                    <a:pt x="1335148" y="110304"/>
                  </a:lnTo>
                  <a:lnTo>
                    <a:pt x="1327246" y="149276"/>
                  </a:lnTo>
                  <a:lnTo>
                    <a:pt x="1302484" y="194376"/>
                  </a:lnTo>
                  <a:lnTo>
                    <a:pt x="1264918" y="252866"/>
                  </a:lnTo>
                  <a:lnTo>
                    <a:pt x="1230394" y="307854"/>
                  </a:lnTo>
                  <a:lnTo>
                    <a:pt x="1191942" y="361934"/>
                  </a:lnTo>
                  <a:lnTo>
                    <a:pt x="1161460" y="401568"/>
                  </a:lnTo>
                  <a:lnTo>
                    <a:pt x="1129096" y="446465"/>
                  </a:lnTo>
                  <a:lnTo>
                    <a:pt x="1094487" y="494641"/>
                  </a:lnTo>
                  <a:lnTo>
                    <a:pt x="1055586" y="544275"/>
                  </a:lnTo>
                  <a:lnTo>
                    <a:pt x="994019" y="619819"/>
                  </a:lnTo>
                  <a:lnTo>
                    <a:pt x="973124" y="646538"/>
                  </a:lnTo>
                  <a:lnTo>
                    <a:pt x="931092" y="702567"/>
                  </a:lnTo>
                  <a:lnTo>
                    <a:pt x="797569" y="884745"/>
                  </a:lnTo>
                  <a:lnTo>
                    <a:pt x="773013" y="916289"/>
                  </a:lnTo>
                  <a:lnTo>
                    <a:pt x="723150" y="977678"/>
                  </a:lnTo>
                  <a:lnTo>
                    <a:pt x="699411" y="1009288"/>
                  </a:lnTo>
                  <a:lnTo>
                    <a:pt x="676530" y="1041651"/>
                  </a:lnTo>
                  <a:lnTo>
                    <a:pt x="610616" y="1137371"/>
                  </a:lnTo>
                  <a:lnTo>
                    <a:pt x="589110" y="1167961"/>
                  </a:lnTo>
                  <a:lnTo>
                    <a:pt x="546401" y="1232055"/>
                  </a:lnTo>
                  <a:lnTo>
                    <a:pt x="505311" y="1298170"/>
                  </a:lnTo>
                  <a:lnTo>
                    <a:pt x="449034" y="1398859"/>
                  </a:lnTo>
                  <a:lnTo>
                    <a:pt x="232949" y="1769454"/>
                  </a:lnTo>
                  <a:lnTo>
                    <a:pt x="199018" y="1823470"/>
                  </a:lnTo>
                  <a:lnTo>
                    <a:pt x="168886" y="1875699"/>
                  </a:lnTo>
                  <a:lnTo>
                    <a:pt x="141382" y="1927134"/>
                  </a:lnTo>
                  <a:lnTo>
                    <a:pt x="44907" y="2117339"/>
                  </a:lnTo>
                  <a:lnTo>
                    <a:pt x="26543" y="2150241"/>
                  </a:lnTo>
                  <a:lnTo>
                    <a:pt x="0" y="2194343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740400" y="34671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943600" y="2578100"/>
              <a:ext cx="571501" cy="698501"/>
            </a:xfrm>
            <a:custGeom>
              <a:avLst/>
              <a:gdLst/>
              <a:ahLst/>
              <a:cxnLst/>
              <a:rect l="0" t="0" r="0" b="0"/>
              <a:pathLst>
                <a:path w="571501" h="698501">
                  <a:moveTo>
                    <a:pt x="0" y="698500"/>
                  </a:moveTo>
                  <a:lnTo>
                    <a:pt x="571500" y="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BK-3148-16986c8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00" y="-317500"/>
            <a:ext cx="4000500" cy="279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96900" y="736600"/>
            <a:ext cx="990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2.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592573" y="719073"/>
            <a:ext cx="4135502" cy="4113404"/>
            <a:chOff x="4592573" y="719073"/>
            <a:chExt cx="4135502" cy="4113404"/>
          </a:xfrm>
        </p:grpSpPr>
        <p:grpSp>
          <p:nvGrpSpPr>
            <p:cNvPr id="46" name="Group 45"/>
            <p:cNvGrpSpPr/>
            <p:nvPr/>
          </p:nvGrpSpPr>
          <p:grpSpPr>
            <a:xfrm>
              <a:off x="4736719" y="840994"/>
              <a:ext cx="3872865" cy="3868929"/>
              <a:chOff x="4736719" y="840994"/>
              <a:chExt cx="3872865" cy="3868929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4736719" y="849629"/>
                <a:ext cx="19304" cy="3846831"/>
              </a:xfrm>
              <a:custGeom>
                <a:avLst/>
                <a:gdLst/>
                <a:ahLst/>
                <a:cxnLst/>
                <a:rect l="0" t="0" r="0" b="0"/>
                <a:pathLst>
                  <a:path w="19304" h="3846831">
                    <a:moveTo>
                      <a:pt x="0" y="0"/>
                    </a:moveTo>
                    <a:lnTo>
                      <a:pt x="19303" y="0"/>
                    </a:lnTo>
                    <a:lnTo>
                      <a:pt x="19303" y="3846830"/>
                    </a:lnTo>
                    <a:lnTo>
                      <a:pt x="0" y="38468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4736719" y="840994"/>
                <a:ext cx="3871596" cy="19305"/>
              </a:xfrm>
              <a:custGeom>
                <a:avLst/>
                <a:gdLst/>
                <a:ahLst/>
                <a:cxnLst/>
                <a:rect l="0" t="0" r="0" b="0"/>
                <a:pathLst>
                  <a:path w="3871596" h="19305">
                    <a:moveTo>
                      <a:pt x="0" y="0"/>
                    </a:moveTo>
                    <a:lnTo>
                      <a:pt x="3871595" y="0"/>
                    </a:lnTo>
                    <a:lnTo>
                      <a:pt x="3871595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750180" y="1034414"/>
                <a:ext cx="3851530" cy="20067"/>
              </a:xfrm>
              <a:custGeom>
                <a:avLst/>
                <a:gdLst/>
                <a:ahLst/>
                <a:cxnLst/>
                <a:rect l="0" t="0" r="0" b="0"/>
                <a:pathLst>
                  <a:path w="3851530" h="20067">
                    <a:moveTo>
                      <a:pt x="0" y="0"/>
                    </a:moveTo>
                    <a:lnTo>
                      <a:pt x="3851529" y="0"/>
                    </a:lnTo>
                    <a:lnTo>
                      <a:pt x="3851529" y="20066"/>
                    </a:lnTo>
                    <a:lnTo>
                      <a:pt x="0" y="200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931029" y="850645"/>
                <a:ext cx="20194" cy="3846704"/>
              </a:xfrm>
              <a:custGeom>
                <a:avLst/>
                <a:gdLst/>
                <a:ahLst/>
                <a:cxnLst/>
                <a:rect l="0" t="0" r="0" b="0"/>
                <a:pathLst>
                  <a:path w="20194" h="3846704">
                    <a:moveTo>
                      <a:pt x="0" y="0"/>
                    </a:moveTo>
                    <a:lnTo>
                      <a:pt x="20193" y="0"/>
                    </a:lnTo>
                    <a:lnTo>
                      <a:pt x="20193" y="3846703"/>
                    </a:lnTo>
                    <a:lnTo>
                      <a:pt x="0" y="384670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122417" y="849629"/>
                <a:ext cx="20067" cy="3846831"/>
              </a:xfrm>
              <a:custGeom>
                <a:avLst/>
                <a:gdLst/>
                <a:ahLst/>
                <a:cxnLst/>
                <a:rect l="0" t="0" r="0" b="0"/>
                <a:pathLst>
                  <a:path w="20067" h="3846831">
                    <a:moveTo>
                      <a:pt x="0" y="0"/>
                    </a:moveTo>
                    <a:lnTo>
                      <a:pt x="20066" y="0"/>
                    </a:lnTo>
                    <a:lnTo>
                      <a:pt x="20066" y="3846830"/>
                    </a:lnTo>
                    <a:lnTo>
                      <a:pt x="0" y="38468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316601" y="850645"/>
                <a:ext cx="22098" cy="3847847"/>
              </a:xfrm>
              <a:custGeom>
                <a:avLst/>
                <a:gdLst/>
                <a:ahLst/>
                <a:cxnLst/>
                <a:rect l="0" t="0" r="0" b="0"/>
                <a:pathLst>
                  <a:path w="22098" h="3847847">
                    <a:moveTo>
                      <a:pt x="0" y="0"/>
                    </a:moveTo>
                    <a:lnTo>
                      <a:pt x="22097" y="0"/>
                    </a:lnTo>
                    <a:lnTo>
                      <a:pt x="22097" y="3847846"/>
                    </a:lnTo>
                    <a:lnTo>
                      <a:pt x="0" y="384784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505195" y="849629"/>
                <a:ext cx="22988" cy="3848863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3848863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3848862"/>
                    </a:lnTo>
                    <a:lnTo>
                      <a:pt x="0" y="384886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699252" y="850645"/>
                <a:ext cx="20066" cy="3846704"/>
              </a:xfrm>
              <a:custGeom>
                <a:avLst/>
                <a:gdLst/>
                <a:ahLst/>
                <a:cxnLst/>
                <a:rect l="0" t="0" r="0" b="0"/>
                <a:pathLst>
                  <a:path w="20066" h="3846704">
                    <a:moveTo>
                      <a:pt x="0" y="0"/>
                    </a:moveTo>
                    <a:lnTo>
                      <a:pt x="20065" y="0"/>
                    </a:lnTo>
                    <a:lnTo>
                      <a:pt x="20065" y="3846703"/>
                    </a:lnTo>
                    <a:lnTo>
                      <a:pt x="0" y="384670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893689" y="851661"/>
                <a:ext cx="22098" cy="3847848"/>
              </a:xfrm>
              <a:custGeom>
                <a:avLst/>
                <a:gdLst/>
                <a:ahLst/>
                <a:cxnLst/>
                <a:rect l="0" t="0" r="0" b="0"/>
                <a:pathLst>
                  <a:path w="22098" h="3847848">
                    <a:moveTo>
                      <a:pt x="0" y="0"/>
                    </a:moveTo>
                    <a:lnTo>
                      <a:pt x="22097" y="0"/>
                    </a:lnTo>
                    <a:lnTo>
                      <a:pt x="22097" y="3847847"/>
                    </a:lnTo>
                    <a:lnTo>
                      <a:pt x="0" y="384784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085966" y="850645"/>
                <a:ext cx="21083" cy="3846704"/>
              </a:xfrm>
              <a:custGeom>
                <a:avLst/>
                <a:gdLst/>
                <a:ahLst/>
                <a:cxnLst/>
                <a:rect l="0" t="0" r="0" b="0"/>
                <a:pathLst>
                  <a:path w="21083" h="3846704">
                    <a:moveTo>
                      <a:pt x="0" y="0"/>
                    </a:moveTo>
                    <a:lnTo>
                      <a:pt x="21082" y="0"/>
                    </a:lnTo>
                    <a:lnTo>
                      <a:pt x="21082" y="3846703"/>
                    </a:lnTo>
                    <a:lnTo>
                      <a:pt x="0" y="384670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279134" y="852423"/>
                <a:ext cx="23242" cy="3845816"/>
              </a:xfrm>
              <a:custGeom>
                <a:avLst/>
                <a:gdLst/>
                <a:ahLst/>
                <a:cxnLst/>
                <a:rect l="0" t="0" r="0" b="0"/>
                <a:pathLst>
                  <a:path w="23242" h="3845816">
                    <a:moveTo>
                      <a:pt x="0" y="0"/>
                    </a:moveTo>
                    <a:lnTo>
                      <a:pt x="23241" y="0"/>
                    </a:lnTo>
                    <a:lnTo>
                      <a:pt x="23241" y="3845815"/>
                    </a:lnTo>
                    <a:lnTo>
                      <a:pt x="0" y="384581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6466585" y="850645"/>
                <a:ext cx="25020" cy="3846704"/>
              </a:xfrm>
              <a:custGeom>
                <a:avLst/>
                <a:gdLst/>
                <a:ahLst/>
                <a:cxnLst/>
                <a:rect l="0" t="0" r="0" b="0"/>
                <a:pathLst>
                  <a:path w="25020" h="3846704">
                    <a:moveTo>
                      <a:pt x="0" y="0"/>
                    </a:moveTo>
                    <a:lnTo>
                      <a:pt x="25019" y="0"/>
                    </a:lnTo>
                    <a:lnTo>
                      <a:pt x="25019" y="3846703"/>
                    </a:lnTo>
                    <a:lnTo>
                      <a:pt x="0" y="384670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662165" y="851661"/>
                <a:ext cx="20067" cy="3843911"/>
              </a:xfrm>
              <a:custGeom>
                <a:avLst/>
                <a:gdLst/>
                <a:ahLst/>
                <a:cxnLst/>
                <a:rect l="0" t="0" r="0" b="0"/>
                <a:pathLst>
                  <a:path w="20067" h="3843911">
                    <a:moveTo>
                      <a:pt x="0" y="0"/>
                    </a:moveTo>
                    <a:lnTo>
                      <a:pt x="20066" y="0"/>
                    </a:lnTo>
                    <a:lnTo>
                      <a:pt x="20066" y="3843910"/>
                    </a:lnTo>
                    <a:lnTo>
                      <a:pt x="0" y="384391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856221" y="851661"/>
                <a:ext cx="22099" cy="3844926"/>
              </a:xfrm>
              <a:custGeom>
                <a:avLst/>
                <a:gdLst/>
                <a:ahLst/>
                <a:cxnLst/>
                <a:rect l="0" t="0" r="0" b="0"/>
                <a:pathLst>
                  <a:path w="22099" h="3844926">
                    <a:moveTo>
                      <a:pt x="0" y="0"/>
                    </a:moveTo>
                    <a:lnTo>
                      <a:pt x="22098" y="0"/>
                    </a:lnTo>
                    <a:lnTo>
                      <a:pt x="22098" y="3844925"/>
                    </a:lnTo>
                    <a:lnTo>
                      <a:pt x="0" y="384492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048627" y="851661"/>
                <a:ext cx="21083" cy="3845688"/>
              </a:xfrm>
              <a:custGeom>
                <a:avLst/>
                <a:gdLst/>
                <a:ahLst/>
                <a:cxnLst/>
                <a:rect l="0" t="0" r="0" b="0"/>
                <a:pathLst>
                  <a:path w="21083" h="3845688">
                    <a:moveTo>
                      <a:pt x="0" y="0"/>
                    </a:moveTo>
                    <a:lnTo>
                      <a:pt x="21082" y="0"/>
                    </a:lnTo>
                    <a:lnTo>
                      <a:pt x="21082" y="3845687"/>
                    </a:lnTo>
                    <a:lnTo>
                      <a:pt x="0" y="38456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241920" y="852423"/>
                <a:ext cx="23242" cy="3847848"/>
              </a:xfrm>
              <a:custGeom>
                <a:avLst/>
                <a:gdLst/>
                <a:ahLst/>
                <a:cxnLst/>
                <a:rect l="0" t="0" r="0" b="0"/>
                <a:pathLst>
                  <a:path w="23242" h="3847848">
                    <a:moveTo>
                      <a:pt x="0" y="0"/>
                    </a:moveTo>
                    <a:lnTo>
                      <a:pt x="23241" y="0"/>
                    </a:lnTo>
                    <a:lnTo>
                      <a:pt x="23241" y="3847847"/>
                    </a:lnTo>
                    <a:lnTo>
                      <a:pt x="0" y="384784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429500" y="850645"/>
                <a:ext cx="24892" cy="3848863"/>
              </a:xfrm>
              <a:custGeom>
                <a:avLst/>
                <a:gdLst/>
                <a:ahLst/>
                <a:cxnLst/>
                <a:rect l="0" t="0" r="0" b="0"/>
                <a:pathLst>
                  <a:path w="24892" h="3848863">
                    <a:moveTo>
                      <a:pt x="0" y="0"/>
                    </a:moveTo>
                    <a:lnTo>
                      <a:pt x="24891" y="0"/>
                    </a:lnTo>
                    <a:lnTo>
                      <a:pt x="24891" y="3848862"/>
                    </a:lnTo>
                    <a:lnTo>
                      <a:pt x="0" y="384886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624571" y="851661"/>
                <a:ext cx="22226" cy="3846831"/>
              </a:xfrm>
              <a:custGeom>
                <a:avLst/>
                <a:gdLst/>
                <a:ahLst/>
                <a:cxnLst/>
                <a:rect l="0" t="0" r="0" b="0"/>
                <a:pathLst>
                  <a:path w="22226" h="3846831">
                    <a:moveTo>
                      <a:pt x="0" y="0"/>
                    </a:moveTo>
                    <a:lnTo>
                      <a:pt x="22225" y="0"/>
                    </a:lnTo>
                    <a:lnTo>
                      <a:pt x="22225" y="3846830"/>
                    </a:lnTo>
                    <a:lnTo>
                      <a:pt x="0" y="38468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7818755" y="852423"/>
                <a:ext cx="23877" cy="3847848"/>
              </a:xfrm>
              <a:custGeom>
                <a:avLst/>
                <a:gdLst/>
                <a:ahLst/>
                <a:cxnLst/>
                <a:rect l="0" t="0" r="0" b="0"/>
                <a:pathLst>
                  <a:path w="23877" h="3847848">
                    <a:moveTo>
                      <a:pt x="0" y="0"/>
                    </a:moveTo>
                    <a:lnTo>
                      <a:pt x="23876" y="0"/>
                    </a:lnTo>
                    <a:lnTo>
                      <a:pt x="23876" y="3847847"/>
                    </a:lnTo>
                    <a:lnTo>
                      <a:pt x="0" y="384784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8011159" y="851661"/>
                <a:ext cx="23115" cy="3846831"/>
              </a:xfrm>
              <a:custGeom>
                <a:avLst/>
                <a:gdLst/>
                <a:ahLst/>
                <a:cxnLst/>
                <a:rect l="0" t="0" r="0" b="0"/>
                <a:pathLst>
                  <a:path w="23115" h="3846831">
                    <a:moveTo>
                      <a:pt x="0" y="0"/>
                    </a:moveTo>
                    <a:lnTo>
                      <a:pt x="23114" y="0"/>
                    </a:lnTo>
                    <a:lnTo>
                      <a:pt x="23114" y="3846830"/>
                    </a:lnTo>
                    <a:lnTo>
                      <a:pt x="0" y="38468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8203438" y="851661"/>
                <a:ext cx="25020" cy="3848863"/>
              </a:xfrm>
              <a:custGeom>
                <a:avLst/>
                <a:gdLst/>
                <a:ahLst/>
                <a:cxnLst/>
                <a:rect l="0" t="0" r="0" b="0"/>
                <a:pathLst>
                  <a:path w="25020" h="3848863">
                    <a:moveTo>
                      <a:pt x="0" y="0"/>
                    </a:moveTo>
                    <a:lnTo>
                      <a:pt x="25019" y="0"/>
                    </a:lnTo>
                    <a:lnTo>
                      <a:pt x="25019" y="3848862"/>
                    </a:lnTo>
                    <a:lnTo>
                      <a:pt x="0" y="384886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8392033" y="851661"/>
                <a:ext cx="26925" cy="3848863"/>
              </a:xfrm>
              <a:custGeom>
                <a:avLst/>
                <a:gdLst/>
                <a:ahLst/>
                <a:cxnLst/>
                <a:rect l="0" t="0" r="0" b="0"/>
                <a:pathLst>
                  <a:path w="26925" h="3848863">
                    <a:moveTo>
                      <a:pt x="0" y="0"/>
                    </a:moveTo>
                    <a:lnTo>
                      <a:pt x="26924" y="0"/>
                    </a:lnTo>
                    <a:lnTo>
                      <a:pt x="26924" y="3848862"/>
                    </a:lnTo>
                    <a:lnTo>
                      <a:pt x="0" y="384886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8581516" y="848614"/>
                <a:ext cx="28068" cy="3849625"/>
              </a:xfrm>
              <a:custGeom>
                <a:avLst/>
                <a:gdLst/>
                <a:ahLst/>
                <a:cxnLst/>
                <a:rect l="0" t="0" r="0" b="0"/>
                <a:pathLst>
                  <a:path w="28068" h="3849625">
                    <a:moveTo>
                      <a:pt x="0" y="0"/>
                    </a:moveTo>
                    <a:lnTo>
                      <a:pt x="28067" y="0"/>
                    </a:lnTo>
                    <a:lnTo>
                      <a:pt x="28067" y="3849624"/>
                    </a:lnTo>
                    <a:lnTo>
                      <a:pt x="0" y="384962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748148" y="1227582"/>
                <a:ext cx="3847720" cy="20067"/>
              </a:xfrm>
              <a:custGeom>
                <a:avLst/>
                <a:gdLst/>
                <a:ahLst/>
                <a:cxnLst/>
                <a:rect l="0" t="0" r="0" b="0"/>
                <a:pathLst>
                  <a:path w="3847720" h="20067">
                    <a:moveTo>
                      <a:pt x="0" y="0"/>
                    </a:moveTo>
                    <a:lnTo>
                      <a:pt x="3847719" y="0"/>
                    </a:lnTo>
                    <a:lnTo>
                      <a:pt x="3847719" y="20066"/>
                    </a:lnTo>
                    <a:lnTo>
                      <a:pt x="0" y="200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749165" y="1419097"/>
                <a:ext cx="3853562" cy="20067"/>
              </a:xfrm>
              <a:custGeom>
                <a:avLst/>
                <a:gdLst/>
                <a:ahLst/>
                <a:cxnLst/>
                <a:rect l="0" t="0" r="0" b="0"/>
                <a:pathLst>
                  <a:path w="3853562" h="20067">
                    <a:moveTo>
                      <a:pt x="0" y="0"/>
                    </a:moveTo>
                    <a:lnTo>
                      <a:pt x="3853561" y="0"/>
                    </a:lnTo>
                    <a:lnTo>
                      <a:pt x="3853561" y="20066"/>
                    </a:lnTo>
                    <a:lnTo>
                      <a:pt x="0" y="200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7386" y="1607439"/>
                <a:ext cx="3854324" cy="21082"/>
              </a:xfrm>
              <a:custGeom>
                <a:avLst/>
                <a:gdLst/>
                <a:ahLst/>
                <a:cxnLst/>
                <a:rect l="0" t="0" r="0" b="0"/>
                <a:pathLst>
                  <a:path w="3854324" h="21082">
                    <a:moveTo>
                      <a:pt x="0" y="0"/>
                    </a:moveTo>
                    <a:lnTo>
                      <a:pt x="3854323" y="0"/>
                    </a:lnTo>
                    <a:lnTo>
                      <a:pt x="3854323" y="21081"/>
                    </a:lnTo>
                    <a:lnTo>
                      <a:pt x="0" y="2108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751196" y="2573020"/>
                <a:ext cx="3854324" cy="21083"/>
              </a:xfrm>
              <a:custGeom>
                <a:avLst/>
                <a:gdLst/>
                <a:ahLst/>
                <a:cxnLst/>
                <a:rect l="0" t="0" r="0" b="0"/>
                <a:pathLst>
                  <a:path w="3854324" h="21083">
                    <a:moveTo>
                      <a:pt x="0" y="0"/>
                    </a:moveTo>
                    <a:lnTo>
                      <a:pt x="3854323" y="0"/>
                    </a:lnTo>
                    <a:lnTo>
                      <a:pt x="3854323" y="21082"/>
                    </a:lnTo>
                    <a:lnTo>
                      <a:pt x="0" y="2108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749165" y="2381758"/>
                <a:ext cx="3854324" cy="21083"/>
              </a:xfrm>
              <a:custGeom>
                <a:avLst/>
                <a:gdLst/>
                <a:ahLst/>
                <a:cxnLst/>
                <a:rect l="0" t="0" r="0" b="0"/>
                <a:pathLst>
                  <a:path w="3854324" h="21083">
                    <a:moveTo>
                      <a:pt x="0" y="0"/>
                    </a:moveTo>
                    <a:lnTo>
                      <a:pt x="3854323" y="0"/>
                    </a:lnTo>
                    <a:lnTo>
                      <a:pt x="3854323" y="21082"/>
                    </a:lnTo>
                    <a:lnTo>
                      <a:pt x="0" y="2108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749165" y="2188336"/>
                <a:ext cx="3847720" cy="21084"/>
              </a:xfrm>
              <a:custGeom>
                <a:avLst/>
                <a:gdLst/>
                <a:ahLst/>
                <a:cxnLst/>
                <a:rect l="0" t="0" r="0" b="0"/>
                <a:pathLst>
                  <a:path w="3847720" h="21084">
                    <a:moveTo>
                      <a:pt x="0" y="0"/>
                    </a:moveTo>
                    <a:lnTo>
                      <a:pt x="3847719" y="0"/>
                    </a:lnTo>
                    <a:lnTo>
                      <a:pt x="3847719" y="21083"/>
                    </a:lnTo>
                    <a:lnTo>
                      <a:pt x="0" y="2108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751196" y="1995170"/>
                <a:ext cx="3853562" cy="20066"/>
              </a:xfrm>
              <a:custGeom>
                <a:avLst/>
                <a:gdLst/>
                <a:ahLst/>
                <a:cxnLst/>
                <a:rect l="0" t="0" r="0" b="0"/>
                <a:pathLst>
                  <a:path w="3853562" h="20066">
                    <a:moveTo>
                      <a:pt x="0" y="0"/>
                    </a:moveTo>
                    <a:lnTo>
                      <a:pt x="3853561" y="0"/>
                    </a:lnTo>
                    <a:lnTo>
                      <a:pt x="3853561" y="20065"/>
                    </a:lnTo>
                    <a:lnTo>
                      <a:pt x="0" y="200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4750180" y="1803654"/>
                <a:ext cx="3842894" cy="20067"/>
              </a:xfrm>
              <a:custGeom>
                <a:avLst/>
                <a:gdLst/>
                <a:ahLst/>
                <a:cxnLst/>
                <a:rect l="0" t="0" r="0" b="0"/>
                <a:pathLst>
                  <a:path w="3842894" h="20067">
                    <a:moveTo>
                      <a:pt x="0" y="0"/>
                    </a:moveTo>
                    <a:lnTo>
                      <a:pt x="3842893" y="0"/>
                    </a:lnTo>
                    <a:lnTo>
                      <a:pt x="3842893" y="20066"/>
                    </a:lnTo>
                    <a:lnTo>
                      <a:pt x="0" y="200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748148" y="2763392"/>
                <a:ext cx="3846705" cy="20068"/>
              </a:xfrm>
              <a:custGeom>
                <a:avLst/>
                <a:gdLst/>
                <a:ahLst/>
                <a:cxnLst/>
                <a:rect l="0" t="0" r="0" b="0"/>
                <a:pathLst>
                  <a:path w="3846705" h="20068">
                    <a:moveTo>
                      <a:pt x="0" y="0"/>
                    </a:moveTo>
                    <a:lnTo>
                      <a:pt x="3846704" y="0"/>
                    </a:lnTo>
                    <a:lnTo>
                      <a:pt x="3846704" y="20067"/>
                    </a:lnTo>
                    <a:lnTo>
                      <a:pt x="0" y="2006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747386" y="2956814"/>
                <a:ext cx="3853562" cy="20066"/>
              </a:xfrm>
              <a:custGeom>
                <a:avLst/>
                <a:gdLst/>
                <a:ahLst/>
                <a:cxnLst/>
                <a:rect l="0" t="0" r="0" b="0"/>
                <a:pathLst>
                  <a:path w="3853562" h="20066">
                    <a:moveTo>
                      <a:pt x="0" y="0"/>
                    </a:moveTo>
                    <a:lnTo>
                      <a:pt x="3853561" y="0"/>
                    </a:lnTo>
                    <a:lnTo>
                      <a:pt x="3853561" y="20065"/>
                    </a:lnTo>
                    <a:lnTo>
                      <a:pt x="0" y="200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746370" y="3150234"/>
                <a:ext cx="3851531" cy="20957"/>
              </a:xfrm>
              <a:custGeom>
                <a:avLst/>
                <a:gdLst/>
                <a:ahLst/>
                <a:cxnLst/>
                <a:rect l="0" t="0" r="0" b="0"/>
                <a:pathLst>
                  <a:path w="3851531" h="20957">
                    <a:moveTo>
                      <a:pt x="0" y="0"/>
                    </a:moveTo>
                    <a:lnTo>
                      <a:pt x="3851530" y="0"/>
                    </a:lnTo>
                    <a:lnTo>
                      <a:pt x="3851530" y="20956"/>
                    </a:lnTo>
                    <a:lnTo>
                      <a:pt x="0" y="2095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4747386" y="3341496"/>
                <a:ext cx="3854324" cy="21083"/>
              </a:xfrm>
              <a:custGeom>
                <a:avLst/>
                <a:gdLst/>
                <a:ahLst/>
                <a:cxnLst/>
                <a:rect l="0" t="0" r="0" b="0"/>
                <a:pathLst>
                  <a:path w="3854324" h="21083">
                    <a:moveTo>
                      <a:pt x="0" y="0"/>
                    </a:moveTo>
                    <a:lnTo>
                      <a:pt x="3854323" y="0"/>
                    </a:lnTo>
                    <a:lnTo>
                      <a:pt x="3854323" y="21082"/>
                    </a:lnTo>
                    <a:lnTo>
                      <a:pt x="0" y="2108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746370" y="3529965"/>
                <a:ext cx="3854197" cy="21209"/>
              </a:xfrm>
              <a:custGeom>
                <a:avLst/>
                <a:gdLst/>
                <a:ahLst/>
                <a:cxnLst/>
                <a:rect l="0" t="0" r="0" b="0"/>
                <a:pathLst>
                  <a:path w="3854197" h="21209">
                    <a:moveTo>
                      <a:pt x="0" y="0"/>
                    </a:moveTo>
                    <a:lnTo>
                      <a:pt x="3854196" y="0"/>
                    </a:lnTo>
                    <a:lnTo>
                      <a:pt x="3854196" y="21208"/>
                    </a:lnTo>
                    <a:lnTo>
                      <a:pt x="0" y="2120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749165" y="4491609"/>
                <a:ext cx="3854324" cy="23242"/>
              </a:xfrm>
              <a:custGeom>
                <a:avLst/>
                <a:gdLst/>
                <a:ahLst/>
                <a:cxnLst/>
                <a:rect l="0" t="0" r="0" b="0"/>
                <a:pathLst>
                  <a:path w="3854324" h="23242">
                    <a:moveTo>
                      <a:pt x="0" y="0"/>
                    </a:moveTo>
                    <a:lnTo>
                      <a:pt x="3854323" y="0"/>
                    </a:lnTo>
                    <a:lnTo>
                      <a:pt x="3854323" y="23241"/>
                    </a:lnTo>
                    <a:lnTo>
                      <a:pt x="0" y="2324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4749165" y="4303014"/>
                <a:ext cx="3855340" cy="23241"/>
              </a:xfrm>
              <a:custGeom>
                <a:avLst/>
                <a:gdLst/>
                <a:ahLst/>
                <a:cxnLst/>
                <a:rect l="0" t="0" r="0" b="0"/>
                <a:pathLst>
                  <a:path w="3855340" h="23241">
                    <a:moveTo>
                      <a:pt x="0" y="0"/>
                    </a:moveTo>
                    <a:lnTo>
                      <a:pt x="3855339" y="0"/>
                    </a:lnTo>
                    <a:lnTo>
                      <a:pt x="3855339" y="23240"/>
                    </a:lnTo>
                    <a:lnTo>
                      <a:pt x="0" y="2324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4746370" y="4110609"/>
                <a:ext cx="3853562" cy="21209"/>
              </a:xfrm>
              <a:custGeom>
                <a:avLst/>
                <a:gdLst/>
                <a:ahLst/>
                <a:cxnLst/>
                <a:rect l="0" t="0" r="0" b="0"/>
                <a:pathLst>
                  <a:path w="3853562" h="21209">
                    <a:moveTo>
                      <a:pt x="0" y="0"/>
                    </a:moveTo>
                    <a:lnTo>
                      <a:pt x="3853561" y="0"/>
                    </a:lnTo>
                    <a:lnTo>
                      <a:pt x="3853561" y="21208"/>
                    </a:lnTo>
                    <a:lnTo>
                      <a:pt x="0" y="2120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4747386" y="3917569"/>
                <a:ext cx="3854324" cy="21083"/>
              </a:xfrm>
              <a:custGeom>
                <a:avLst/>
                <a:gdLst/>
                <a:ahLst/>
                <a:cxnLst/>
                <a:rect l="0" t="0" r="0" b="0"/>
                <a:pathLst>
                  <a:path w="3854324" h="21083">
                    <a:moveTo>
                      <a:pt x="0" y="0"/>
                    </a:moveTo>
                    <a:lnTo>
                      <a:pt x="3854323" y="0"/>
                    </a:lnTo>
                    <a:lnTo>
                      <a:pt x="3854323" y="21082"/>
                    </a:lnTo>
                    <a:lnTo>
                      <a:pt x="0" y="2108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4747386" y="3726307"/>
                <a:ext cx="3849499" cy="21083"/>
              </a:xfrm>
              <a:custGeom>
                <a:avLst/>
                <a:gdLst/>
                <a:ahLst/>
                <a:cxnLst/>
                <a:rect l="0" t="0" r="0" b="0"/>
                <a:pathLst>
                  <a:path w="3849499" h="21083">
                    <a:moveTo>
                      <a:pt x="0" y="0"/>
                    </a:moveTo>
                    <a:lnTo>
                      <a:pt x="3849498" y="0"/>
                    </a:lnTo>
                    <a:lnTo>
                      <a:pt x="3849498" y="21082"/>
                    </a:lnTo>
                    <a:lnTo>
                      <a:pt x="0" y="2108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4736719" y="4686808"/>
                <a:ext cx="3872612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3872612" h="23115">
                    <a:moveTo>
                      <a:pt x="0" y="0"/>
                    </a:moveTo>
                    <a:lnTo>
                      <a:pt x="3872611" y="0"/>
                    </a:lnTo>
                    <a:lnTo>
                      <a:pt x="3872611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6654800" y="719073"/>
              <a:ext cx="0" cy="411340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92573" y="2748026"/>
              <a:ext cx="4135502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219200" y="1297165"/>
            <a:ext cx="3124201" cy="569736"/>
            <a:chOff x="1219200" y="1297165"/>
            <a:chExt cx="3124201" cy="569736"/>
          </a:xfrm>
        </p:grpSpPr>
        <p:sp>
          <p:nvSpPr>
            <p:cNvPr id="50" name="Freeform 49"/>
            <p:cNvSpPr/>
            <p:nvPr/>
          </p:nvSpPr>
          <p:spPr>
            <a:xfrm>
              <a:off x="1409700" y="14097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53029" y="7723"/>
                  </a:lnTo>
                  <a:lnTo>
                    <a:pt x="66397" y="5148"/>
                  </a:lnTo>
                  <a:lnTo>
                    <a:pt x="80954" y="3432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587696" y="1297165"/>
              <a:ext cx="224789" cy="317021"/>
            </a:xfrm>
            <a:custGeom>
              <a:avLst/>
              <a:gdLst/>
              <a:ahLst/>
              <a:cxnLst/>
              <a:rect l="0" t="0" r="0" b="0"/>
              <a:pathLst>
                <a:path w="224789" h="317021">
                  <a:moveTo>
                    <a:pt x="88704" y="10935"/>
                  </a:moveTo>
                  <a:lnTo>
                    <a:pt x="115671" y="4192"/>
                  </a:lnTo>
                  <a:lnTo>
                    <a:pt x="129260" y="2207"/>
                  </a:lnTo>
                  <a:lnTo>
                    <a:pt x="143963" y="882"/>
                  </a:lnTo>
                  <a:lnTo>
                    <a:pt x="159410" y="0"/>
                  </a:lnTo>
                  <a:lnTo>
                    <a:pt x="172530" y="2234"/>
                  </a:lnTo>
                  <a:lnTo>
                    <a:pt x="184099" y="6545"/>
                  </a:lnTo>
                  <a:lnTo>
                    <a:pt x="194634" y="12241"/>
                  </a:lnTo>
                  <a:lnTo>
                    <a:pt x="203068" y="20272"/>
                  </a:lnTo>
                  <a:lnTo>
                    <a:pt x="210102" y="29860"/>
                  </a:lnTo>
                  <a:lnTo>
                    <a:pt x="216203" y="40485"/>
                  </a:lnTo>
                  <a:lnTo>
                    <a:pt x="220270" y="53212"/>
                  </a:lnTo>
                  <a:lnTo>
                    <a:pt x="222981" y="67342"/>
                  </a:lnTo>
                  <a:lnTo>
                    <a:pt x="224788" y="82406"/>
                  </a:lnTo>
                  <a:lnTo>
                    <a:pt x="224582" y="98093"/>
                  </a:lnTo>
                  <a:lnTo>
                    <a:pt x="223034" y="114196"/>
                  </a:lnTo>
                  <a:lnTo>
                    <a:pt x="220590" y="130575"/>
                  </a:lnTo>
                  <a:lnTo>
                    <a:pt x="216139" y="147140"/>
                  </a:lnTo>
                  <a:lnTo>
                    <a:pt x="210350" y="163827"/>
                  </a:lnTo>
                  <a:lnTo>
                    <a:pt x="203667" y="180596"/>
                  </a:lnTo>
                  <a:lnTo>
                    <a:pt x="196391" y="196009"/>
                  </a:lnTo>
                  <a:lnTo>
                    <a:pt x="188717" y="210517"/>
                  </a:lnTo>
                  <a:lnTo>
                    <a:pt x="180779" y="224423"/>
                  </a:lnTo>
                  <a:lnTo>
                    <a:pt x="172665" y="236516"/>
                  </a:lnTo>
                  <a:lnTo>
                    <a:pt x="164433" y="247400"/>
                  </a:lnTo>
                  <a:lnTo>
                    <a:pt x="156123" y="257478"/>
                  </a:lnTo>
                  <a:lnTo>
                    <a:pt x="144939" y="267019"/>
                  </a:lnTo>
                  <a:lnTo>
                    <a:pt x="131838" y="276202"/>
                  </a:lnTo>
                  <a:lnTo>
                    <a:pt x="117460" y="285146"/>
                  </a:lnTo>
                  <a:lnTo>
                    <a:pt x="105052" y="293931"/>
                  </a:lnTo>
                  <a:lnTo>
                    <a:pt x="93958" y="302610"/>
                  </a:lnTo>
                  <a:lnTo>
                    <a:pt x="83740" y="311218"/>
                  </a:lnTo>
                  <a:lnTo>
                    <a:pt x="71283" y="315546"/>
                  </a:lnTo>
                  <a:lnTo>
                    <a:pt x="57334" y="317020"/>
                  </a:lnTo>
                  <a:lnTo>
                    <a:pt x="42391" y="316591"/>
                  </a:lnTo>
                  <a:lnTo>
                    <a:pt x="29606" y="312072"/>
                  </a:lnTo>
                  <a:lnTo>
                    <a:pt x="18261" y="304826"/>
                  </a:lnTo>
                  <a:lnTo>
                    <a:pt x="7875" y="295762"/>
                  </a:lnTo>
                  <a:lnTo>
                    <a:pt x="2362" y="285486"/>
                  </a:lnTo>
                  <a:lnTo>
                    <a:pt x="98" y="274403"/>
                  </a:lnTo>
                  <a:lnTo>
                    <a:pt x="0" y="262780"/>
                  </a:lnTo>
                  <a:lnTo>
                    <a:pt x="2757" y="252209"/>
                  </a:lnTo>
                  <a:lnTo>
                    <a:pt x="7417" y="242340"/>
                  </a:lnTo>
                  <a:lnTo>
                    <a:pt x="13346" y="232938"/>
                  </a:lnTo>
                  <a:lnTo>
                    <a:pt x="21532" y="225259"/>
                  </a:lnTo>
                  <a:lnTo>
                    <a:pt x="31222" y="218729"/>
                  </a:lnTo>
                  <a:lnTo>
                    <a:pt x="41916" y="212964"/>
                  </a:lnTo>
                  <a:lnTo>
                    <a:pt x="54690" y="209121"/>
                  </a:lnTo>
                  <a:lnTo>
                    <a:pt x="68850" y="206559"/>
                  </a:lnTo>
                  <a:lnTo>
                    <a:pt x="83934" y="204851"/>
                  </a:lnTo>
                  <a:lnTo>
                    <a:pt x="96813" y="206534"/>
                  </a:lnTo>
                  <a:lnTo>
                    <a:pt x="108221" y="210479"/>
                  </a:lnTo>
                  <a:lnTo>
                    <a:pt x="118648" y="215931"/>
                  </a:lnTo>
                  <a:lnTo>
                    <a:pt x="129833" y="222387"/>
                  </a:lnTo>
                  <a:lnTo>
                    <a:pt x="141524" y="229514"/>
                  </a:lnTo>
                  <a:lnTo>
                    <a:pt x="153550" y="237088"/>
                  </a:lnTo>
                  <a:lnTo>
                    <a:pt x="164390" y="246370"/>
                  </a:lnTo>
                  <a:lnTo>
                    <a:pt x="174439" y="256791"/>
                  </a:lnTo>
                  <a:lnTo>
                    <a:pt x="203004" y="2903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92300" y="1485900"/>
              <a:ext cx="190501" cy="152401"/>
            </a:xfrm>
            <a:custGeom>
              <a:avLst/>
              <a:gdLst/>
              <a:ahLst/>
              <a:cxnLst/>
              <a:rect l="0" t="0" r="0" b="0"/>
              <a:pathLst>
                <a:path w="190501" h="152401">
                  <a:moveTo>
                    <a:pt x="0" y="0"/>
                  </a:moveTo>
                  <a:lnTo>
                    <a:pt x="6742" y="20225"/>
                  </a:lnTo>
                  <a:lnTo>
                    <a:pt x="11550" y="29006"/>
                  </a:lnTo>
                  <a:lnTo>
                    <a:pt x="17577" y="37681"/>
                  </a:lnTo>
                  <a:lnTo>
                    <a:pt x="24418" y="46287"/>
                  </a:lnTo>
                  <a:lnTo>
                    <a:pt x="31801" y="54847"/>
                  </a:lnTo>
                  <a:lnTo>
                    <a:pt x="39545" y="63376"/>
                  </a:lnTo>
                  <a:lnTo>
                    <a:pt x="55675" y="80378"/>
                  </a:lnTo>
                  <a:lnTo>
                    <a:pt x="72252" y="97342"/>
                  </a:lnTo>
                  <a:lnTo>
                    <a:pt x="82034" y="105816"/>
                  </a:lnTo>
                  <a:lnTo>
                    <a:pt x="92789" y="114289"/>
                  </a:lnTo>
                  <a:lnTo>
                    <a:pt x="104193" y="122759"/>
                  </a:lnTo>
                  <a:lnTo>
                    <a:pt x="116028" y="129817"/>
                  </a:lnTo>
                  <a:lnTo>
                    <a:pt x="128152" y="135933"/>
                  </a:lnTo>
                  <a:lnTo>
                    <a:pt x="1905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854200" y="1473200"/>
              <a:ext cx="165101" cy="203201"/>
            </a:xfrm>
            <a:custGeom>
              <a:avLst/>
              <a:gdLst/>
              <a:ahLst/>
              <a:cxnLst/>
              <a:rect l="0" t="0" r="0" b="0"/>
              <a:pathLst>
                <a:path w="165101" h="203201">
                  <a:moveTo>
                    <a:pt x="165100" y="0"/>
                  </a:moveTo>
                  <a:lnTo>
                    <a:pt x="151615" y="13483"/>
                  </a:lnTo>
                  <a:lnTo>
                    <a:pt x="146232" y="21689"/>
                  </a:lnTo>
                  <a:lnTo>
                    <a:pt x="141233" y="31392"/>
                  </a:lnTo>
                  <a:lnTo>
                    <a:pt x="136488" y="42095"/>
                  </a:lnTo>
                  <a:lnTo>
                    <a:pt x="130503" y="53463"/>
                  </a:lnTo>
                  <a:lnTo>
                    <a:pt x="123691" y="65275"/>
                  </a:lnTo>
                  <a:lnTo>
                    <a:pt x="116327" y="77383"/>
                  </a:lnTo>
                  <a:lnTo>
                    <a:pt x="108596" y="88278"/>
                  </a:lnTo>
                  <a:lnTo>
                    <a:pt x="100619" y="98363"/>
                  </a:lnTo>
                  <a:lnTo>
                    <a:pt x="92479" y="107908"/>
                  </a:lnTo>
                  <a:lnTo>
                    <a:pt x="82819" y="118505"/>
                  </a:lnTo>
                  <a:lnTo>
                    <a:pt x="60797" y="141569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19200" y="1790700"/>
              <a:ext cx="3124201" cy="76201"/>
            </a:xfrm>
            <a:custGeom>
              <a:avLst/>
              <a:gdLst/>
              <a:ahLst/>
              <a:cxnLst/>
              <a:rect l="0" t="0" r="0" b="0"/>
              <a:pathLst>
                <a:path w="3124201" h="76201">
                  <a:moveTo>
                    <a:pt x="0" y="76200"/>
                  </a:moveTo>
                  <a:lnTo>
                    <a:pt x="26967" y="69457"/>
                  </a:lnTo>
                  <a:lnTo>
                    <a:pt x="40556" y="67472"/>
                  </a:lnTo>
                  <a:lnTo>
                    <a:pt x="70706" y="65265"/>
                  </a:lnTo>
                  <a:lnTo>
                    <a:pt x="89471" y="63265"/>
                  </a:lnTo>
                  <a:lnTo>
                    <a:pt x="132898" y="57281"/>
                  </a:lnTo>
                  <a:lnTo>
                    <a:pt x="153509" y="55120"/>
                  </a:lnTo>
                  <a:lnTo>
                    <a:pt x="172895" y="53680"/>
                  </a:lnTo>
                  <a:lnTo>
                    <a:pt x="191463" y="52720"/>
                  </a:lnTo>
                  <a:lnTo>
                    <a:pt x="215131" y="50669"/>
                  </a:lnTo>
                  <a:lnTo>
                    <a:pt x="271532" y="44626"/>
                  </a:lnTo>
                  <a:lnTo>
                    <a:pt x="296732" y="42451"/>
                  </a:lnTo>
                  <a:lnTo>
                    <a:pt x="319177" y="41000"/>
                  </a:lnTo>
                  <a:lnTo>
                    <a:pt x="339784" y="40033"/>
                  </a:lnTo>
                  <a:lnTo>
                    <a:pt x="360578" y="37978"/>
                  </a:lnTo>
                  <a:lnTo>
                    <a:pt x="381496" y="35196"/>
                  </a:lnTo>
                  <a:lnTo>
                    <a:pt x="402498" y="31931"/>
                  </a:lnTo>
                  <a:lnTo>
                    <a:pt x="423554" y="29753"/>
                  </a:lnTo>
                  <a:lnTo>
                    <a:pt x="444647" y="28302"/>
                  </a:lnTo>
                  <a:lnTo>
                    <a:pt x="465764" y="27335"/>
                  </a:lnTo>
                  <a:lnTo>
                    <a:pt x="486898" y="25278"/>
                  </a:lnTo>
                  <a:lnTo>
                    <a:pt x="508043" y="22497"/>
                  </a:lnTo>
                  <a:lnTo>
                    <a:pt x="529195" y="19231"/>
                  </a:lnTo>
                  <a:lnTo>
                    <a:pt x="550352" y="17054"/>
                  </a:lnTo>
                  <a:lnTo>
                    <a:pt x="571512" y="15602"/>
                  </a:lnTo>
                  <a:lnTo>
                    <a:pt x="656169" y="13273"/>
                  </a:lnTo>
                  <a:lnTo>
                    <a:pt x="678746" y="11671"/>
                  </a:lnTo>
                  <a:lnTo>
                    <a:pt x="702264" y="9191"/>
                  </a:lnTo>
                  <a:lnTo>
                    <a:pt x="726409" y="6127"/>
                  </a:lnTo>
                  <a:lnTo>
                    <a:pt x="750972" y="4085"/>
                  </a:lnTo>
                  <a:lnTo>
                    <a:pt x="800843" y="1815"/>
                  </a:lnTo>
                  <a:lnTo>
                    <a:pt x="876520" y="537"/>
                  </a:lnTo>
                  <a:lnTo>
                    <a:pt x="1693493" y="0"/>
                  </a:lnTo>
                  <a:lnTo>
                    <a:pt x="1723073" y="1411"/>
                  </a:lnTo>
                  <a:lnTo>
                    <a:pt x="1752671" y="3762"/>
                  </a:lnTo>
                  <a:lnTo>
                    <a:pt x="1782280" y="6742"/>
                  </a:lnTo>
                  <a:lnTo>
                    <a:pt x="1837758" y="6288"/>
                  </a:lnTo>
                  <a:lnTo>
                    <a:pt x="1920354" y="5626"/>
                  </a:lnTo>
                  <a:lnTo>
                    <a:pt x="1949102" y="7984"/>
                  </a:lnTo>
                  <a:lnTo>
                    <a:pt x="1978146" y="9556"/>
                  </a:lnTo>
                  <a:lnTo>
                    <a:pt x="2066216" y="11768"/>
                  </a:lnTo>
                  <a:lnTo>
                    <a:pt x="2380902" y="12689"/>
                  </a:lnTo>
                  <a:lnTo>
                    <a:pt x="2408535" y="14103"/>
                  </a:lnTo>
                  <a:lnTo>
                    <a:pt x="2435423" y="16458"/>
                  </a:lnTo>
                  <a:lnTo>
                    <a:pt x="2461815" y="19438"/>
                  </a:lnTo>
                  <a:lnTo>
                    <a:pt x="2487877" y="21425"/>
                  </a:lnTo>
                  <a:lnTo>
                    <a:pt x="2539412" y="23633"/>
                  </a:lnTo>
                  <a:lnTo>
                    <a:pt x="2616025" y="24876"/>
                  </a:lnTo>
                  <a:lnTo>
                    <a:pt x="2641483" y="26462"/>
                  </a:lnTo>
                  <a:lnTo>
                    <a:pt x="2666922" y="28930"/>
                  </a:lnTo>
                  <a:lnTo>
                    <a:pt x="2692348" y="31987"/>
                  </a:lnTo>
                  <a:lnTo>
                    <a:pt x="2717765" y="34024"/>
                  </a:lnTo>
                  <a:lnTo>
                    <a:pt x="2768584" y="36288"/>
                  </a:lnTo>
                  <a:lnTo>
                    <a:pt x="2860057" y="37742"/>
                  </a:lnTo>
                  <a:lnTo>
                    <a:pt x="2923325" y="39405"/>
                  </a:lnTo>
                  <a:lnTo>
                    <a:pt x="2942306" y="41792"/>
                  </a:lnTo>
                  <a:lnTo>
                    <a:pt x="2960604" y="44794"/>
                  </a:lnTo>
                  <a:lnTo>
                    <a:pt x="2978447" y="46796"/>
                  </a:lnTo>
                  <a:lnTo>
                    <a:pt x="3013324" y="49020"/>
                  </a:lnTo>
                  <a:lnTo>
                    <a:pt x="3051403" y="50009"/>
                  </a:lnTo>
                  <a:lnTo>
                    <a:pt x="3124200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251200" y="1246365"/>
            <a:ext cx="825501" cy="277636"/>
            <a:chOff x="3251200" y="1246365"/>
            <a:chExt cx="825501" cy="277636"/>
          </a:xfrm>
        </p:grpSpPr>
        <p:sp>
          <p:nvSpPr>
            <p:cNvPr id="56" name="Freeform 55"/>
            <p:cNvSpPr/>
            <p:nvPr/>
          </p:nvSpPr>
          <p:spPr>
            <a:xfrm>
              <a:off x="3251200" y="1384300"/>
              <a:ext cx="177801" cy="1"/>
            </a:xfrm>
            <a:custGeom>
              <a:avLst/>
              <a:gdLst/>
              <a:ahLst/>
              <a:cxnLst/>
              <a:rect l="0" t="0" r="0" b="0"/>
              <a:pathLst>
                <a:path w="177801" h="1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543454" y="1246365"/>
              <a:ext cx="248821" cy="268655"/>
            </a:xfrm>
            <a:custGeom>
              <a:avLst/>
              <a:gdLst/>
              <a:ahLst/>
              <a:cxnLst/>
              <a:rect l="0" t="0" r="0" b="0"/>
              <a:pathLst>
                <a:path w="248821" h="268655">
                  <a:moveTo>
                    <a:pt x="63346" y="10935"/>
                  </a:moveTo>
                  <a:lnTo>
                    <a:pt x="83571" y="4192"/>
                  </a:lnTo>
                  <a:lnTo>
                    <a:pt x="95174" y="2207"/>
                  </a:lnTo>
                  <a:lnTo>
                    <a:pt x="108554" y="882"/>
                  </a:lnTo>
                  <a:lnTo>
                    <a:pt x="123117" y="0"/>
                  </a:lnTo>
                  <a:lnTo>
                    <a:pt x="138471" y="823"/>
                  </a:lnTo>
                  <a:lnTo>
                    <a:pt x="154352" y="2782"/>
                  </a:lnTo>
                  <a:lnTo>
                    <a:pt x="170583" y="5500"/>
                  </a:lnTo>
                  <a:lnTo>
                    <a:pt x="184226" y="10133"/>
                  </a:lnTo>
                  <a:lnTo>
                    <a:pt x="196144" y="16045"/>
                  </a:lnTo>
                  <a:lnTo>
                    <a:pt x="206911" y="22808"/>
                  </a:lnTo>
                  <a:lnTo>
                    <a:pt x="216911" y="30139"/>
                  </a:lnTo>
                  <a:lnTo>
                    <a:pt x="226401" y="37849"/>
                  </a:lnTo>
                  <a:lnTo>
                    <a:pt x="235549" y="45811"/>
                  </a:lnTo>
                  <a:lnTo>
                    <a:pt x="241648" y="58174"/>
                  </a:lnTo>
                  <a:lnTo>
                    <a:pt x="245714" y="73472"/>
                  </a:lnTo>
                  <a:lnTo>
                    <a:pt x="248424" y="90726"/>
                  </a:lnTo>
                  <a:lnTo>
                    <a:pt x="248820" y="106462"/>
                  </a:lnTo>
                  <a:lnTo>
                    <a:pt x="247673" y="121186"/>
                  </a:lnTo>
                  <a:lnTo>
                    <a:pt x="245497" y="135236"/>
                  </a:lnTo>
                  <a:lnTo>
                    <a:pt x="239813" y="148835"/>
                  </a:lnTo>
                  <a:lnTo>
                    <a:pt x="231791" y="162135"/>
                  </a:lnTo>
                  <a:lnTo>
                    <a:pt x="222209" y="175235"/>
                  </a:lnTo>
                  <a:lnTo>
                    <a:pt x="211588" y="188201"/>
                  </a:lnTo>
                  <a:lnTo>
                    <a:pt x="200274" y="201079"/>
                  </a:lnTo>
                  <a:lnTo>
                    <a:pt x="188498" y="213898"/>
                  </a:lnTo>
                  <a:lnTo>
                    <a:pt x="175002" y="225265"/>
                  </a:lnTo>
                  <a:lnTo>
                    <a:pt x="160361" y="235666"/>
                  </a:lnTo>
                  <a:lnTo>
                    <a:pt x="144956" y="245422"/>
                  </a:lnTo>
                  <a:lnTo>
                    <a:pt x="127630" y="253337"/>
                  </a:lnTo>
                  <a:lnTo>
                    <a:pt x="109024" y="260025"/>
                  </a:lnTo>
                  <a:lnTo>
                    <a:pt x="89565" y="265895"/>
                  </a:lnTo>
                  <a:lnTo>
                    <a:pt x="72359" y="268397"/>
                  </a:lnTo>
                  <a:lnTo>
                    <a:pt x="56654" y="268654"/>
                  </a:lnTo>
                  <a:lnTo>
                    <a:pt x="41951" y="267414"/>
                  </a:lnTo>
                  <a:lnTo>
                    <a:pt x="29327" y="263765"/>
                  </a:lnTo>
                  <a:lnTo>
                    <a:pt x="18089" y="258511"/>
                  </a:lnTo>
                  <a:lnTo>
                    <a:pt x="7774" y="252185"/>
                  </a:lnTo>
                  <a:lnTo>
                    <a:pt x="2309" y="242324"/>
                  </a:lnTo>
                  <a:lnTo>
                    <a:pt x="76" y="230105"/>
                  </a:lnTo>
                  <a:lnTo>
                    <a:pt x="0" y="216315"/>
                  </a:lnTo>
                  <a:lnTo>
                    <a:pt x="2771" y="204299"/>
                  </a:lnTo>
                  <a:lnTo>
                    <a:pt x="7440" y="193467"/>
                  </a:lnTo>
                  <a:lnTo>
                    <a:pt x="13375" y="183423"/>
                  </a:lnTo>
                  <a:lnTo>
                    <a:pt x="22976" y="175315"/>
                  </a:lnTo>
                  <a:lnTo>
                    <a:pt x="35022" y="168500"/>
                  </a:lnTo>
                  <a:lnTo>
                    <a:pt x="48696" y="162545"/>
                  </a:lnTo>
                  <a:lnTo>
                    <a:pt x="62046" y="157163"/>
                  </a:lnTo>
                  <a:lnTo>
                    <a:pt x="88168" y="147421"/>
                  </a:lnTo>
                  <a:lnTo>
                    <a:pt x="101060" y="145670"/>
                  </a:lnTo>
                  <a:lnTo>
                    <a:pt x="113889" y="145914"/>
                  </a:lnTo>
                  <a:lnTo>
                    <a:pt x="126675" y="147487"/>
                  </a:lnTo>
                  <a:lnTo>
                    <a:pt x="138020" y="151359"/>
                  </a:lnTo>
                  <a:lnTo>
                    <a:pt x="148407" y="156762"/>
                  </a:lnTo>
                  <a:lnTo>
                    <a:pt x="158153" y="163186"/>
                  </a:lnTo>
                  <a:lnTo>
                    <a:pt x="167472" y="170291"/>
                  </a:lnTo>
                  <a:lnTo>
                    <a:pt x="176508" y="177850"/>
                  </a:lnTo>
                  <a:lnTo>
                    <a:pt x="185354" y="185712"/>
                  </a:lnTo>
                  <a:lnTo>
                    <a:pt x="202709" y="201972"/>
                  </a:lnTo>
                  <a:lnTo>
                    <a:pt x="241146" y="239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898900" y="1333500"/>
              <a:ext cx="177801" cy="165101"/>
            </a:xfrm>
            <a:custGeom>
              <a:avLst/>
              <a:gdLst/>
              <a:ahLst/>
              <a:cxnLst/>
              <a:rect l="0" t="0" r="0" b="0"/>
              <a:pathLst>
                <a:path w="177801" h="165101">
                  <a:moveTo>
                    <a:pt x="0" y="0"/>
                  </a:moveTo>
                  <a:lnTo>
                    <a:pt x="13484" y="20225"/>
                  </a:lnTo>
                  <a:lnTo>
                    <a:pt x="18867" y="30417"/>
                  </a:lnTo>
                  <a:lnTo>
                    <a:pt x="23866" y="41444"/>
                  </a:lnTo>
                  <a:lnTo>
                    <a:pt x="28611" y="53029"/>
                  </a:lnTo>
                  <a:lnTo>
                    <a:pt x="36007" y="64986"/>
                  </a:lnTo>
                  <a:lnTo>
                    <a:pt x="45171" y="77191"/>
                  </a:lnTo>
                  <a:lnTo>
                    <a:pt x="55514" y="89560"/>
                  </a:lnTo>
                  <a:lnTo>
                    <a:pt x="65232" y="100629"/>
                  </a:lnTo>
                  <a:lnTo>
                    <a:pt x="83554" y="120453"/>
                  </a:lnTo>
                  <a:lnTo>
                    <a:pt x="93803" y="128280"/>
                  </a:lnTo>
                  <a:lnTo>
                    <a:pt x="104868" y="134909"/>
                  </a:lnTo>
                  <a:lnTo>
                    <a:pt x="116479" y="140739"/>
                  </a:lnTo>
                  <a:lnTo>
                    <a:pt x="128452" y="146037"/>
                  </a:lnTo>
                  <a:lnTo>
                    <a:pt x="140668" y="150980"/>
                  </a:lnTo>
                  <a:lnTo>
                    <a:pt x="1778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962400" y="134620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88900" y="0"/>
                  </a:moveTo>
                  <a:lnTo>
                    <a:pt x="75415" y="26967"/>
                  </a:lnTo>
                  <a:lnTo>
                    <a:pt x="70032" y="40556"/>
                  </a:lnTo>
                  <a:lnTo>
                    <a:pt x="65033" y="55259"/>
                  </a:lnTo>
                  <a:lnTo>
                    <a:pt x="60288" y="70706"/>
                  </a:lnTo>
                  <a:lnTo>
                    <a:pt x="54303" y="85237"/>
                  </a:lnTo>
                  <a:lnTo>
                    <a:pt x="47491" y="99158"/>
                  </a:lnTo>
                  <a:lnTo>
                    <a:pt x="40127" y="112672"/>
                  </a:lnTo>
                  <a:lnTo>
                    <a:pt x="32396" y="125914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93800" y="1981200"/>
            <a:ext cx="1144022" cy="622301"/>
            <a:chOff x="1193800" y="1981200"/>
            <a:chExt cx="1144022" cy="622301"/>
          </a:xfrm>
        </p:grpSpPr>
        <p:sp>
          <p:nvSpPr>
            <p:cNvPr id="61" name="Freeform 60"/>
            <p:cNvSpPr/>
            <p:nvPr/>
          </p:nvSpPr>
          <p:spPr>
            <a:xfrm>
              <a:off x="1193800" y="21463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20225" y="18657"/>
                  </a:lnTo>
                  <a:lnTo>
                    <a:pt x="31828" y="15260"/>
                  </a:lnTo>
                  <a:lnTo>
                    <a:pt x="59771" y="7723"/>
                  </a:lnTo>
                  <a:lnTo>
                    <a:pt x="75125" y="5148"/>
                  </a:lnTo>
                  <a:lnTo>
                    <a:pt x="91005" y="3432"/>
                  </a:lnTo>
                  <a:lnTo>
                    <a:pt x="107237" y="2288"/>
                  </a:lnTo>
                  <a:lnTo>
                    <a:pt x="123702" y="1525"/>
                  </a:lnTo>
                  <a:lnTo>
                    <a:pt x="140323" y="1016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536700" y="2019300"/>
              <a:ext cx="173873" cy="364777"/>
            </a:xfrm>
            <a:custGeom>
              <a:avLst/>
              <a:gdLst/>
              <a:ahLst/>
              <a:cxnLst/>
              <a:rect l="0" t="0" r="0" b="0"/>
              <a:pathLst>
                <a:path w="173873" h="364777">
                  <a:moveTo>
                    <a:pt x="12700" y="0"/>
                  </a:moveTo>
                  <a:lnTo>
                    <a:pt x="83406" y="0"/>
                  </a:lnTo>
                  <a:lnTo>
                    <a:pt x="97937" y="2822"/>
                  </a:lnTo>
                  <a:lnTo>
                    <a:pt x="111858" y="7525"/>
                  </a:lnTo>
                  <a:lnTo>
                    <a:pt x="125372" y="13484"/>
                  </a:lnTo>
                  <a:lnTo>
                    <a:pt x="135792" y="21689"/>
                  </a:lnTo>
                  <a:lnTo>
                    <a:pt x="144150" y="31392"/>
                  </a:lnTo>
                  <a:lnTo>
                    <a:pt x="151133" y="42095"/>
                  </a:lnTo>
                  <a:lnTo>
                    <a:pt x="152967" y="53463"/>
                  </a:lnTo>
                  <a:lnTo>
                    <a:pt x="151366" y="65275"/>
                  </a:lnTo>
                  <a:lnTo>
                    <a:pt x="147477" y="77383"/>
                  </a:lnTo>
                  <a:lnTo>
                    <a:pt x="142063" y="88278"/>
                  </a:lnTo>
                  <a:lnTo>
                    <a:pt x="135630" y="98363"/>
                  </a:lnTo>
                  <a:lnTo>
                    <a:pt x="128520" y="107908"/>
                  </a:lnTo>
                  <a:lnTo>
                    <a:pt x="119546" y="117094"/>
                  </a:lnTo>
                  <a:lnTo>
                    <a:pt x="109331" y="126040"/>
                  </a:lnTo>
                  <a:lnTo>
                    <a:pt x="98287" y="134827"/>
                  </a:lnTo>
                  <a:lnTo>
                    <a:pt x="86691" y="142095"/>
                  </a:lnTo>
                  <a:lnTo>
                    <a:pt x="74727" y="148352"/>
                  </a:lnTo>
                  <a:lnTo>
                    <a:pt x="62518" y="153935"/>
                  </a:lnTo>
                  <a:lnTo>
                    <a:pt x="60023" y="156245"/>
                  </a:lnTo>
                  <a:lnTo>
                    <a:pt x="64004" y="156374"/>
                  </a:lnTo>
                  <a:lnTo>
                    <a:pt x="72303" y="155050"/>
                  </a:lnTo>
                  <a:lnTo>
                    <a:pt x="82068" y="155577"/>
                  </a:lnTo>
                  <a:lnTo>
                    <a:pt x="92812" y="157340"/>
                  </a:lnTo>
                  <a:lnTo>
                    <a:pt x="104208" y="159927"/>
                  </a:lnTo>
                  <a:lnTo>
                    <a:pt x="116038" y="164473"/>
                  </a:lnTo>
                  <a:lnTo>
                    <a:pt x="128159" y="170326"/>
                  </a:lnTo>
                  <a:lnTo>
                    <a:pt x="140472" y="177051"/>
                  </a:lnTo>
                  <a:lnTo>
                    <a:pt x="150092" y="187178"/>
                  </a:lnTo>
                  <a:lnTo>
                    <a:pt x="157917" y="199574"/>
                  </a:lnTo>
                  <a:lnTo>
                    <a:pt x="164544" y="213483"/>
                  </a:lnTo>
                  <a:lnTo>
                    <a:pt x="168963" y="228399"/>
                  </a:lnTo>
                  <a:lnTo>
                    <a:pt x="171908" y="243988"/>
                  </a:lnTo>
                  <a:lnTo>
                    <a:pt x="173872" y="260025"/>
                  </a:lnTo>
                  <a:lnTo>
                    <a:pt x="172359" y="274950"/>
                  </a:lnTo>
                  <a:lnTo>
                    <a:pt x="168528" y="289133"/>
                  </a:lnTo>
                  <a:lnTo>
                    <a:pt x="163152" y="302822"/>
                  </a:lnTo>
                  <a:lnTo>
                    <a:pt x="156746" y="314770"/>
                  </a:lnTo>
                  <a:lnTo>
                    <a:pt x="149652" y="325558"/>
                  </a:lnTo>
                  <a:lnTo>
                    <a:pt x="142101" y="335571"/>
                  </a:lnTo>
                  <a:lnTo>
                    <a:pt x="132834" y="343659"/>
                  </a:lnTo>
                  <a:lnTo>
                    <a:pt x="122422" y="350461"/>
                  </a:lnTo>
                  <a:lnTo>
                    <a:pt x="111248" y="356407"/>
                  </a:lnTo>
                  <a:lnTo>
                    <a:pt x="98154" y="360371"/>
                  </a:lnTo>
                  <a:lnTo>
                    <a:pt x="83780" y="363014"/>
                  </a:lnTo>
                  <a:lnTo>
                    <a:pt x="68553" y="364776"/>
                  </a:lnTo>
                  <a:lnTo>
                    <a:pt x="54169" y="364539"/>
                  </a:lnTo>
                  <a:lnTo>
                    <a:pt x="40346" y="362970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765300" y="2197100"/>
              <a:ext cx="176023" cy="406401"/>
            </a:xfrm>
            <a:custGeom>
              <a:avLst/>
              <a:gdLst/>
              <a:ahLst/>
              <a:cxnLst/>
              <a:rect l="0" t="0" r="0" b="0"/>
              <a:pathLst>
                <a:path w="176023" h="406401">
                  <a:moveTo>
                    <a:pt x="50800" y="0"/>
                  </a:moveTo>
                  <a:lnTo>
                    <a:pt x="44057" y="26967"/>
                  </a:lnTo>
                  <a:lnTo>
                    <a:pt x="42072" y="40556"/>
                  </a:lnTo>
                  <a:lnTo>
                    <a:pt x="40748" y="55259"/>
                  </a:lnTo>
                  <a:lnTo>
                    <a:pt x="39865" y="70706"/>
                  </a:lnTo>
                  <a:lnTo>
                    <a:pt x="38884" y="102921"/>
                  </a:lnTo>
                  <a:lnTo>
                    <a:pt x="38623" y="119414"/>
                  </a:lnTo>
                  <a:lnTo>
                    <a:pt x="42682" y="131820"/>
                  </a:lnTo>
                  <a:lnTo>
                    <a:pt x="49621" y="141502"/>
                  </a:lnTo>
                  <a:lnTo>
                    <a:pt x="58480" y="149368"/>
                  </a:lnTo>
                  <a:lnTo>
                    <a:pt x="68620" y="150378"/>
                  </a:lnTo>
                  <a:lnTo>
                    <a:pt x="79613" y="146819"/>
                  </a:lnTo>
                  <a:lnTo>
                    <a:pt x="91175" y="140212"/>
                  </a:lnTo>
                  <a:lnTo>
                    <a:pt x="101706" y="132986"/>
                  </a:lnTo>
                  <a:lnTo>
                    <a:pt x="111548" y="125346"/>
                  </a:lnTo>
                  <a:lnTo>
                    <a:pt x="120932" y="117431"/>
                  </a:lnTo>
                  <a:lnTo>
                    <a:pt x="130010" y="109331"/>
                  </a:lnTo>
                  <a:lnTo>
                    <a:pt x="147623" y="92806"/>
                  </a:lnTo>
                  <a:lnTo>
                    <a:pt x="153448" y="81626"/>
                  </a:lnTo>
                  <a:lnTo>
                    <a:pt x="157332" y="68528"/>
                  </a:lnTo>
                  <a:lnTo>
                    <a:pt x="159921" y="54152"/>
                  </a:lnTo>
                  <a:lnTo>
                    <a:pt x="161647" y="50212"/>
                  </a:lnTo>
                  <a:lnTo>
                    <a:pt x="162798" y="53230"/>
                  </a:lnTo>
                  <a:lnTo>
                    <a:pt x="163565" y="60887"/>
                  </a:lnTo>
                  <a:lnTo>
                    <a:pt x="164077" y="71635"/>
                  </a:lnTo>
                  <a:lnTo>
                    <a:pt x="164645" y="98630"/>
                  </a:lnTo>
                  <a:lnTo>
                    <a:pt x="164965" y="145562"/>
                  </a:lnTo>
                  <a:lnTo>
                    <a:pt x="166421" y="161952"/>
                  </a:lnTo>
                  <a:lnTo>
                    <a:pt x="168803" y="178523"/>
                  </a:lnTo>
                  <a:lnTo>
                    <a:pt x="171802" y="195215"/>
                  </a:lnTo>
                  <a:lnTo>
                    <a:pt x="173801" y="211988"/>
                  </a:lnTo>
                  <a:lnTo>
                    <a:pt x="175134" y="228814"/>
                  </a:lnTo>
                  <a:lnTo>
                    <a:pt x="176022" y="245676"/>
                  </a:lnTo>
                  <a:lnTo>
                    <a:pt x="175204" y="261150"/>
                  </a:lnTo>
                  <a:lnTo>
                    <a:pt x="173247" y="275700"/>
                  </a:lnTo>
                  <a:lnTo>
                    <a:pt x="170531" y="289633"/>
                  </a:lnTo>
                  <a:lnTo>
                    <a:pt x="165898" y="303155"/>
                  </a:lnTo>
                  <a:lnTo>
                    <a:pt x="159987" y="316403"/>
                  </a:lnTo>
                  <a:lnTo>
                    <a:pt x="153225" y="329469"/>
                  </a:lnTo>
                  <a:lnTo>
                    <a:pt x="145894" y="341001"/>
                  </a:lnTo>
                  <a:lnTo>
                    <a:pt x="138185" y="351512"/>
                  </a:lnTo>
                  <a:lnTo>
                    <a:pt x="130223" y="361341"/>
                  </a:lnTo>
                  <a:lnTo>
                    <a:pt x="120682" y="369305"/>
                  </a:lnTo>
                  <a:lnTo>
                    <a:pt x="110088" y="376025"/>
                  </a:lnTo>
                  <a:lnTo>
                    <a:pt x="98792" y="381917"/>
                  </a:lnTo>
                  <a:lnTo>
                    <a:pt x="87028" y="387255"/>
                  </a:lnTo>
                  <a:lnTo>
                    <a:pt x="74952" y="392226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120900" y="1981200"/>
              <a:ext cx="216922" cy="292101"/>
            </a:xfrm>
            <a:custGeom>
              <a:avLst/>
              <a:gdLst/>
              <a:ahLst/>
              <a:cxnLst/>
              <a:rect l="0" t="0" r="0" b="0"/>
              <a:pathLst>
                <a:path w="216922" h="292101">
                  <a:moveTo>
                    <a:pt x="0" y="0"/>
                  </a:moveTo>
                  <a:lnTo>
                    <a:pt x="6742" y="20225"/>
                  </a:lnTo>
                  <a:lnTo>
                    <a:pt x="11550" y="29006"/>
                  </a:lnTo>
                  <a:lnTo>
                    <a:pt x="17577" y="37682"/>
                  </a:lnTo>
                  <a:lnTo>
                    <a:pt x="24418" y="46287"/>
                  </a:lnTo>
                  <a:lnTo>
                    <a:pt x="34623" y="54847"/>
                  </a:lnTo>
                  <a:lnTo>
                    <a:pt x="47071" y="63376"/>
                  </a:lnTo>
                  <a:lnTo>
                    <a:pt x="61014" y="71884"/>
                  </a:lnTo>
                  <a:lnTo>
                    <a:pt x="73131" y="80378"/>
                  </a:lnTo>
                  <a:lnTo>
                    <a:pt x="84032" y="88863"/>
                  </a:lnTo>
                  <a:lnTo>
                    <a:pt x="94121" y="97342"/>
                  </a:lnTo>
                  <a:lnTo>
                    <a:pt x="105080" y="105816"/>
                  </a:lnTo>
                  <a:lnTo>
                    <a:pt x="116620" y="114289"/>
                  </a:lnTo>
                  <a:lnTo>
                    <a:pt x="128546" y="122759"/>
                  </a:lnTo>
                  <a:lnTo>
                    <a:pt x="140731" y="129817"/>
                  </a:lnTo>
                  <a:lnTo>
                    <a:pt x="153087" y="135933"/>
                  </a:lnTo>
                  <a:lnTo>
                    <a:pt x="165558" y="141422"/>
                  </a:lnTo>
                  <a:lnTo>
                    <a:pt x="176694" y="147903"/>
                  </a:lnTo>
                  <a:lnTo>
                    <a:pt x="186940" y="155047"/>
                  </a:lnTo>
                  <a:lnTo>
                    <a:pt x="196593" y="162631"/>
                  </a:lnTo>
                  <a:lnTo>
                    <a:pt x="204440" y="171920"/>
                  </a:lnTo>
                  <a:lnTo>
                    <a:pt x="211082" y="182347"/>
                  </a:lnTo>
                  <a:lnTo>
                    <a:pt x="216921" y="193531"/>
                  </a:lnTo>
                  <a:lnTo>
                    <a:pt x="216580" y="203809"/>
                  </a:lnTo>
                  <a:lnTo>
                    <a:pt x="212120" y="213484"/>
                  </a:lnTo>
                  <a:lnTo>
                    <a:pt x="204913" y="222756"/>
                  </a:lnTo>
                  <a:lnTo>
                    <a:pt x="195875" y="231759"/>
                  </a:lnTo>
                  <a:lnTo>
                    <a:pt x="185617" y="240584"/>
                  </a:lnTo>
                  <a:lnTo>
                    <a:pt x="174544" y="249289"/>
                  </a:lnTo>
                  <a:lnTo>
                    <a:pt x="161518" y="256504"/>
                  </a:lnTo>
                  <a:lnTo>
                    <a:pt x="147190" y="262725"/>
                  </a:lnTo>
                  <a:lnTo>
                    <a:pt x="117629" y="273399"/>
                  </a:lnTo>
                  <a:lnTo>
                    <a:pt x="635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482457" y="2032000"/>
            <a:ext cx="1504957" cy="368301"/>
            <a:chOff x="2482457" y="2032000"/>
            <a:chExt cx="1504957" cy="368301"/>
          </a:xfrm>
        </p:grpSpPr>
        <p:sp>
          <p:nvSpPr>
            <p:cNvPr id="66" name="Freeform 65"/>
            <p:cNvSpPr/>
            <p:nvPr/>
          </p:nvSpPr>
          <p:spPr>
            <a:xfrm>
              <a:off x="2482457" y="2171700"/>
              <a:ext cx="121044" cy="12701"/>
            </a:xfrm>
            <a:custGeom>
              <a:avLst/>
              <a:gdLst/>
              <a:ahLst/>
              <a:cxnLst/>
              <a:rect l="0" t="0" r="0" b="0"/>
              <a:pathLst>
                <a:path w="121044" h="12701">
                  <a:moveTo>
                    <a:pt x="6743" y="0"/>
                  </a:moveTo>
                  <a:lnTo>
                    <a:pt x="0" y="0"/>
                  </a:lnTo>
                  <a:lnTo>
                    <a:pt x="837" y="1411"/>
                  </a:lnTo>
                  <a:lnTo>
                    <a:pt x="4216" y="3762"/>
                  </a:lnTo>
                  <a:lnTo>
                    <a:pt x="9292" y="6742"/>
                  </a:lnTo>
                  <a:lnTo>
                    <a:pt x="18320" y="8727"/>
                  </a:lnTo>
                  <a:lnTo>
                    <a:pt x="29983" y="10051"/>
                  </a:lnTo>
                  <a:lnTo>
                    <a:pt x="43403" y="10934"/>
                  </a:lnTo>
                  <a:lnTo>
                    <a:pt x="57994" y="11523"/>
                  </a:lnTo>
                  <a:lnTo>
                    <a:pt x="121043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717800" y="2034288"/>
              <a:ext cx="228601" cy="327913"/>
            </a:xfrm>
            <a:custGeom>
              <a:avLst/>
              <a:gdLst/>
              <a:ahLst/>
              <a:cxnLst/>
              <a:rect l="0" t="0" r="0" b="0"/>
              <a:pathLst>
                <a:path w="228601" h="327913">
                  <a:moveTo>
                    <a:pt x="0" y="23112"/>
                  </a:moveTo>
                  <a:lnTo>
                    <a:pt x="20225" y="16369"/>
                  </a:lnTo>
                  <a:lnTo>
                    <a:pt x="31828" y="12972"/>
                  </a:lnTo>
                  <a:lnTo>
                    <a:pt x="59771" y="5435"/>
                  </a:lnTo>
                  <a:lnTo>
                    <a:pt x="75125" y="2860"/>
                  </a:lnTo>
                  <a:lnTo>
                    <a:pt x="91006" y="1144"/>
                  </a:lnTo>
                  <a:lnTo>
                    <a:pt x="107237" y="0"/>
                  </a:lnTo>
                  <a:lnTo>
                    <a:pt x="120880" y="2059"/>
                  </a:lnTo>
                  <a:lnTo>
                    <a:pt x="132798" y="6254"/>
                  </a:lnTo>
                  <a:lnTo>
                    <a:pt x="143565" y="11873"/>
                  </a:lnTo>
                  <a:lnTo>
                    <a:pt x="153565" y="18442"/>
                  </a:lnTo>
                  <a:lnTo>
                    <a:pt x="163054" y="25643"/>
                  </a:lnTo>
                  <a:lnTo>
                    <a:pt x="172203" y="33266"/>
                  </a:lnTo>
                  <a:lnTo>
                    <a:pt x="181124" y="43992"/>
                  </a:lnTo>
                  <a:lnTo>
                    <a:pt x="189894" y="56788"/>
                  </a:lnTo>
                  <a:lnTo>
                    <a:pt x="198562" y="70962"/>
                  </a:lnTo>
                  <a:lnTo>
                    <a:pt x="202930" y="87467"/>
                  </a:lnTo>
                  <a:lnTo>
                    <a:pt x="204431" y="105527"/>
                  </a:lnTo>
                  <a:lnTo>
                    <a:pt x="204021" y="124622"/>
                  </a:lnTo>
                  <a:lnTo>
                    <a:pt x="202336" y="141585"/>
                  </a:lnTo>
                  <a:lnTo>
                    <a:pt x="199802" y="157127"/>
                  </a:lnTo>
                  <a:lnTo>
                    <a:pt x="196701" y="171722"/>
                  </a:lnTo>
                  <a:lnTo>
                    <a:pt x="191812" y="184274"/>
                  </a:lnTo>
                  <a:lnTo>
                    <a:pt x="185730" y="195464"/>
                  </a:lnTo>
                  <a:lnTo>
                    <a:pt x="178853" y="205747"/>
                  </a:lnTo>
                  <a:lnTo>
                    <a:pt x="170035" y="216835"/>
                  </a:lnTo>
                  <a:lnTo>
                    <a:pt x="159923" y="228461"/>
                  </a:lnTo>
                  <a:lnTo>
                    <a:pt x="138810" y="251256"/>
                  </a:lnTo>
                  <a:lnTo>
                    <a:pt x="120019" y="270794"/>
                  </a:lnTo>
                  <a:lnTo>
                    <a:pt x="109646" y="278544"/>
                  </a:lnTo>
                  <a:lnTo>
                    <a:pt x="98497" y="285122"/>
                  </a:lnTo>
                  <a:lnTo>
                    <a:pt x="86831" y="290919"/>
                  </a:lnTo>
                  <a:lnTo>
                    <a:pt x="74821" y="296194"/>
                  </a:lnTo>
                  <a:lnTo>
                    <a:pt x="62580" y="301122"/>
                  </a:lnTo>
                  <a:lnTo>
                    <a:pt x="50187" y="305818"/>
                  </a:lnTo>
                  <a:lnTo>
                    <a:pt x="37691" y="307539"/>
                  </a:lnTo>
                  <a:lnTo>
                    <a:pt x="25127" y="307274"/>
                  </a:lnTo>
                  <a:lnTo>
                    <a:pt x="12518" y="305686"/>
                  </a:lnTo>
                  <a:lnTo>
                    <a:pt x="5523" y="300395"/>
                  </a:lnTo>
                  <a:lnTo>
                    <a:pt x="2271" y="292634"/>
                  </a:lnTo>
                  <a:lnTo>
                    <a:pt x="1514" y="283226"/>
                  </a:lnTo>
                  <a:lnTo>
                    <a:pt x="5242" y="274132"/>
                  </a:lnTo>
                  <a:lnTo>
                    <a:pt x="11961" y="265248"/>
                  </a:lnTo>
                  <a:lnTo>
                    <a:pt x="20674" y="256502"/>
                  </a:lnTo>
                  <a:lnTo>
                    <a:pt x="30716" y="249261"/>
                  </a:lnTo>
                  <a:lnTo>
                    <a:pt x="41644" y="243022"/>
                  </a:lnTo>
                  <a:lnTo>
                    <a:pt x="53162" y="237452"/>
                  </a:lnTo>
                  <a:lnTo>
                    <a:pt x="67897" y="233739"/>
                  </a:lnTo>
                  <a:lnTo>
                    <a:pt x="84776" y="231263"/>
                  </a:lnTo>
                  <a:lnTo>
                    <a:pt x="103084" y="229612"/>
                  </a:lnTo>
                  <a:lnTo>
                    <a:pt x="119522" y="231334"/>
                  </a:lnTo>
                  <a:lnTo>
                    <a:pt x="134715" y="235304"/>
                  </a:lnTo>
                  <a:lnTo>
                    <a:pt x="149076" y="240773"/>
                  </a:lnTo>
                  <a:lnTo>
                    <a:pt x="161473" y="248653"/>
                  </a:lnTo>
                  <a:lnTo>
                    <a:pt x="172560" y="258139"/>
                  </a:lnTo>
                  <a:lnTo>
                    <a:pt x="182773" y="268697"/>
                  </a:lnTo>
                  <a:lnTo>
                    <a:pt x="192404" y="279968"/>
                  </a:lnTo>
                  <a:lnTo>
                    <a:pt x="201647" y="291716"/>
                  </a:lnTo>
                  <a:lnTo>
                    <a:pt x="228600" y="3279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086100" y="2222500"/>
              <a:ext cx="215901" cy="165101"/>
            </a:xfrm>
            <a:custGeom>
              <a:avLst/>
              <a:gdLst/>
              <a:ahLst/>
              <a:cxnLst/>
              <a:rect l="0" t="0" r="0" b="0"/>
              <a:pathLst>
                <a:path w="215901" h="165101">
                  <a:moveTo>
                    <a:pt x="0" y="0"/>
                  </a:moveTo>
                  <a:lnTo>
                    <a:pt x="35353" y="53029"/>
                  </a:lnTo>
                  <a:lnTo>
                    <a:pt x="44735" y="63575"/>
                  </a:lnTo>
                  <a:lnTo>
                    <a:pt x="55223" y="73428"/>
                  </a:lnTo>
                  <a:lnTo>
                    <a:pt x="66449" y="82818"/>
                  </a:lnTo>
                  <a:lnTo>
                    <a:pt x="78166" y="91901"/>
                  </a:lnTo>
                  <a:lnTo>
                    <a:pt x="90210" y="100778"/>
                  </a:lnTo>
                  <a:lnTo>
                    <a:pt x="102473" y="109519"/>
                  </a:lnTo>
                  <a:lnTo>
                    <a:pt x="113471" y="118168"/>
                  </a:lnTo>
                  <a:lnTo>
                    <a:pt x="123625" y="126756"/>
                  </a:lnTo>
                  <a:lnTo>
                    <a:pt x="133217" y="135304"/>
                  </a:lnTo>
                  <a:lnTo>
                    <a:pt x="143844" y="142413"/>
                  </a:lnTo>
                  <a:lnTo>
                    <a:pt x="155163" y="148564"/>
                  </a:lnTo>
                  <a:lnTo>
                    <a:pt x="2159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060700" y="2197100"/>
              <a:ext cx="165101" cy="190501"/>
            </a:xfrm>
            <a:custGeom>
              <a:avLst/>
              <a:gdLst/>
              <a:ahLst/>
              <a:cxnLst/>
              <a:rect l="0" t="0" r="0" b="0"/>
              <a:pathLst>
                <a:path w="165101" h="190501">
                  <a:moveTo>
                    <a:pt x="165100" y="0"/>
                  </a:moveTo>
                  <a:lnTo>
                    <a:pt x="158357" y="20225"/>
                  </a:lnTo>
                  <a:lnTo>
                    <a:pt x="153549" y="30417"/>
                  </a:lnTo>
                  <a:lnTo>
                    <a:pt x="147522" y="41444"/>
                  </a:lnTo>
                  <a:lnTo>
                    <a:pt x="140681" y="53029"/>
                  </a:lnTo>
                  <a:lnTo>
                    <a:pt x="131887" y="64986"/>
                  </a:lnTo>
                  <a:lnTo>
                    <a:pt x="121791" y="77191"/>
                  </a:lnTo>
                  <a:lnTo>
                    <a:pt x="110827" y="89560"/>
                  </a:lnTo>
                  <a:lnTo>
                    <a:pt x="91119" y="110830"/>
                  </a:lnTo>
                  <a:lnTo>
                    <a:pt x="81913" y="120453"/>
                  </a:lnTo>
                  <a:lnTo>
                    <a:pt x="71542" y="129691"/>
                  </a:lnTo>
                  <a:lnTo>
                    <a:pt x="60394" y="138671"/>
                  </a:lnTo>
                  <a:lnTo>
                    <a:pt x="48729" y="147481"/>
                  </a:lnTo>
                  <a:lnTo>
                    <a:pt x="38131" y="156176"/>
                  </a:lnTo>
                  <a:lnTo>
                    <a:pt x="28242" y="164795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416300" y="2209800"/>
              <a:ext cx="152401" cy="7317"/>
            </a:xfrm>
            <a:custGeom>
              <a:avLst/>
              <a:gdLst/>
              <a:ahLst/>
              <a:cxnLst/>
              <a:rect l="0" t="0" r="0" b="0"/>
              <a:pathLst>
                <a:path w="152401" h="7317">
                  <a:moveTo>
                    <a:pt x="0" y="0"/>
                  </a:moveTo>
                  <a:lnTo>
                    <a:pt x="20225" y="6742"/>
                  </a:lnTo>
                  <a:lnTo>
                    <a:pt x="30417" y="7316"/>
                  </a:lnTo>
                  <a:lnTo>
                    <a:pt x="41444" y="6288"/>
                  </a:lnTo>
                  <a:lnTo>
                    <a:pt x="53029" y="4192"/>
                  </a:lnTo>
                  <a:lnTo>
                    <a:pt x="67808" y="2795"/>
                  </a:lnTo>
                  <a:lnTo>
                    <a:pt x="84716" y="1863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734477" y="2032000"/>
              <a:ext cx="252937" cy="368301"/>
            </a:xfrm>
            <a:custGeom>
              <a:avLst/>
              <a:gdLst/>
              <a:ahLst/>
              <a:cxnLst/>
              <a:rect l="0" t="0" r="0" b="0"/>
              <a:pathLst>
                <a:path w="252937" h="368301">
                  <a:moveTo>
                    <a:pt x="24723" y="0"/>
                  </a:moveTo>
                  <a:lnTo>
                    <a:pt x="17980" y="20225"/>
                  </a:lnTo>
                  <a:lnTo>
                    <a:pt x="14583" y="31828"/>
                  </a:lnTo>
                  <a:lnTo>
                    <a:pt x="7046" y="59771"/>
                  </a:lnTo>
                  <a:lnTo>
                    <a:pt x="4471" y="76536"/>
                  </a:lnTo>
                  <a:lnTo>
                    <a:pt x="2755" y="94768"/>
                  </a:lnTo>
                  <a:lnTo>
                    <a:pt x="1611" y="113979"/>
                  </a:lnTo>
                  <a:lnTo>
                    <a:pt x="339" y="154138"/>
                  </a:lnTo>
                  <a:lnTo>
                    <a:pt x="0" y="174725"/>
                  </a:lnTo>
                  <a:lnTo>
                    <a:pt x="1186" y="192683"/>
                  </a:lnTo>
                  <a:lnTo>
                    <a:pt x="3387" y="208889"/>
                  </a:lnTo>
                  <a:lnTo>
                    <a:pt x="6265" y="223926"/>
                  </a:lnTo>
                  <a:lnTo>
                    <a:pt x="11007" y="238184"/>
                  </a:lnTo>
                  <a:lnTo>
                    <a:pt x="16990" y="251922"/>
                  </a:lnTo>
                  <a:lnTo>
                    <a:pt x="23800" y="265315"/>
                  </a:lnTo>
                  <a:lnTo>
                    <a:pt x="32575" y="278476"/>
                  </a:lnTo>
                  <a:lnTo>
                    <a:pt x="42657" y="291484"/>
                  </a:lnTo>
                  <a:lnTo>
                    <a:pt x="53612" y="304389"/>
                  </a:lnTo>
                  <a:lnTo>
                    <a:pt x="65149" y="314404"/>
                  </a:lnTo>
                  <a:lnTo>
                    <a:pt x="77074" y="322491"/>
                  </a:lnTo>
                  <a:lnTo>
                    <a:pt x="89257" y="329294"/>
                  </a:lnTo>
                  <a:lnTo>
                    <a:pt x="103023" y="335240"/>
                  </a:lnTo>
                  <a:lnTo>
                    <a:pt x="117845" y="340616"/>
                  </a:lnTo>
                  <a:lnTo>
                    <a:pt x="133371" y="345610"/>
                  </a:lnTo>
                  <a:lnTo>
                    <a:pt x="147955" y="347529"/>
                  </a:lnTo>
                  <a:lnTo>
                    <a:pt x="161911" y="347397"/>
                  </a:lnTo>
                  <a:lnTo>
                    <a:pt x="175448" y="345898"/>
                  </a:lnTo>
                  <a:lnTo>
                    <a:pt x="190117" y="342076"/>
                  </a:lnTo>
                  <a:lnTo>
                    <a:pt x="205541" y="336706"/>
                  </a:lnTo>
                  <a:lnTo>
                    <a:pt x="221468" y="330304"/>
                  </a:lnTo>
                  <a:lnTo>
                    <a:pt x="233497" y="320391"/>
                  </a:lnTo>
                  <a:lnTo>
                    <a:pt x="242928" y="308138"/>
                  </a:lnTo>
                  <a:lnTo>
                    <a:pt x="250626" y="294326"/>
                  </a:lnTo>
                  <a:lnTo>
                    <a:pt x="252936" y="280884"/>
                  </a:lnTo>
                  <a:lnTo>
                    <a:pt x="251654" y="267689"/>
                  </a:lnTo>
                  <a:lnTo>
                    <a:pt x="247977" y="254659"/>
                  </a:lnTo>
                  <a:lnTo>
                    <a:pt x="239881" y="244561"/>
                  </a:lnTo>
                  <a:lnTo>
                    <a:pt x="228839" y="236418"/>
                  </a:lnTo>
                  <a:lnTo>
                    <a:pt x="215834" y="229579"/>
                  </a:lnTo>
                  <a:lnTo>
                    <a:pt x="201519" y="226430"/>
                  </a:lnTo>
                  <a:lnTo>
                    <a:pt x="186331" y="225742"/>
                  </a:lnTo>
                  <a:lnTo>
                    <a:pt x="170562" y="226695"/>
                  </a:lnTo>
                  <a:lnTo>
                    <a:pt x="154404" y="228741"/>
                  </a:lnTo>
                  <a:lnTo>
                    <a:pt x="137988" y="231516"/>
                  </a:lnTo>
                  <a:lnTo>
                    <a:pt x="121400" y="234777"/>
                  </a:lnTo>
                  <a:lnTo>
                    <a:pt x="106107" y="239773"/>
                  </a:lnTo>
                  <a:lnTo>
                    <a:pt x="91679" y="245927"/>
                  </a:lnTo>
                  <a:lnTo>
                    <a:pt x="77827" y="252851"/>
                  </a:lnTo>
                  <a:lnTo>
                    <a:pt x="65770" y="260289"/>
                  </a:lnTo>
                  <a:lnTo>
                    <a:pt x="54909" y="268071"/>
                  </a:lnTo>
                  <a:lnTo>
                    <a:pt x="44847" y="276080"/>
                  </a:lnTo>
                  <a:lnTo>
                    <a:pt x="36728" y="285653"/>
                  </a:lnTo>
                  <a:lnTo>
                    <a:pt x="29904" y="296269"/>
                  </a:lnTo>
                  <a:lnTo>
                    <a:pt x="12023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Freeform 72"/>
          <p:cNvSpPr/>
          <p:nvPr/>
        </p:nvSpPr>
        <p:spPr>
          <a:xfrm>
            <a:off x="144915" y="4648200"/>
            <a:ext cx="426586" cy="581956"/>
          </a:xfrm>
          <a:custGeom>
            <a:avLst/>
            <a:gdLst/>
            <a:ahLst/>
            <a:cxnLst/>
            <a:rect l="0" t="0" r="0" b="0"/>
            <a:pathLst>
              <a:path w="426586" h="581956">
                <a:moveTo>
                  <a:pt x="134485" y="457200"/>
                </a:moveTo>
                <a:lnTo>
                  <a:pt x="121001" y="477425"/>
                </a:lnTo>
                <a:lnTo>
                  <a:pt x="114206" y="486205"/>
                </a:lnTo>
                <a:lnTo>
                  <a:pt x="106855" y="494881"/>
                </a:lnTo>
                <a:lnTo>
                  <a:pt x="99131" y="503487"/>
                </a:lnTo>
                <a:lnTo>
                  <a:pt x="89749" y="510636"/>
                </a:lnTo>
                <a:lnTo>
                  <a:pt x="79261" y="516813"/>
                </a:lnTo>
                <a:lnTo>
                  <a:pt x="68035" y="522342"/>
                </a:lnTo>
                <a:lnTo>
                  <a:pt x="57730" y="530261"/>
                </a:lnTo>
                <a:lnTo>
                  <a:pt x="48037" y="539774"/>
                </a:lnTo>
                <a:lnTo>
                  <a:pt x="38753" y="550349"/>
                </a:lnTo>
                <a:lnTo>
                  <a:pt x="28330" y="560222"/>
                </a:lnTo>
                <a:lnTo>
                  <a:pt x="17148" y="569625"/>
                </a:lnTo>
                <a:lnTo>
                  <a:pt x="5460" y="578717"/>
                </a:lnTo>
                <a:lnTo>
                  <a:pt x="491" y="581955"/>
                </a:lnTo>
                <a:lnTo>
                  <a:pt x="0" y="581292"/>
                </a:lnTo>
                <a:lnTo>
                  <a:pt x="2495" y="578028"/>
                </a:lnTo>
                <a:lnTo>
                  <a:pt x="9802" y="575852"/>
                </a:lnTo>
                <a:lnTo>
                  <a:pt x="20319" y="574401"/>
                </a:lnTo>
                <a:lnTo>
                  <a:pt x="32974" y="573434"/>
                </a:lnTo>
                <a:lnTo>
                  <a:pt x="45644" y="569967"/>
                </a:lnTo>
                <a:lnTo>
                  <a:pt x="58324" y="564833"/>
                </a:lnTo>
                <a:lnTo>
                  <a:pt x="71011" y="558589"/>
                </a:lnTo>
                <a:lnTo>
                  <a:pt x="85113" y="553015"/>
                </a:lnTo>
                <a:lnTo>
                  <a:pt x="100159" y="547887"/>
                </a:lnTo>
                <a:lnTo>
                  <a:pt x="115834" y="543058"/>
                </a:lnTo>
                <a:lnTo>
                  <a:pt x="148303" y="533929"/>
                </a:lnTo>
                <a:lnTo>
                  <a:pt x="164863" y="529519"/>
                </a:lnTo>
                <a:lnTo>
                  <a:pt x="180137" y="522346"/>
                </a:lnTo>
                <a:lnTo>
                  <a:pt x="194553" y="513331"/>
                </a:lnTo>
                <a:lnTo>
                  <a:pt x="208397" y="503087"/>
                </a:lnTo>
                <a:lnTo>
                  <a:pt x="221859" y="489202"/>
                </a:lnTo>
                <a:lnTo>
                  <a:pt x="235068" y="472890"/>
                </a:lnTo>
                <a:lnTo>
                  <a:pt x="248107" y="454960"/>
                </a:lnTo>
                <a:lnTo>
                  <a:pt x="262444" y="426073"/>
                </a:lnTo>
                <a:lnTo>
                  <a:pt x="277646" y="389882"/>
                </a:lnTo>
                <a:lnTo>
                  <a:pt x="293426" y="348821"/>
                </a:lnTo>
                <a:lnTo>
                  <a:pt x="329773" y="261805"/>
                </a:lnTo>
                <a:lnTo>
                  <a:pt x="349344" y="216870"/>
                </a:lnTo>
                <a:lnTo>
                  <a:pt x="366624" y="172802"/>
                </a:lnTo>
                <a:lnTo>
                  <a:pt x="382377" y="129312"/>
                </a:lnTo>
                <a:lnTo>
                  <a:pt x="42658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1130300" y="2540046"/>
            <a:ext cx="2933701" cy="1384255"/>
            <a:chOff x="1130300" y="2540046"/>
            <a:chExt cx="2933701" cy="1384255"/>
          </a:xfrm>
        </p:grpSpPr>
        <p:sp>
          <p:nvSpPr>
            <p:cNvPr id="74" name="Freeform 73"/>
            <p:cNvSpPr/>
            <p:nvPr/>
          </p:nvSpPr>
          <p:spPr>
            <a:xfrm>
              <a:off x="1130300" y="2552701"/>
              <a:ext cx="787401" cy="12700"/>
            </a:xfrm>
            <a:custGeom>
              <a:avLst/>
              <a:gdLst/>
              <a:ahLst/>
              <a:cxnLst/>
              <a:rect l="0" t="0" r="0" b="0"/>
              <a:pathLst>
                <a:path w="787401" h="12700">
                  <a:moveTo>
                    <a:pt x="0" y="12699"/>
                  </a:moveTo>
                  <a:lnTo>
                    <a:pt x="145075" y="12699"/>
                  </a:lnTo>
                  <a:lnTo>
                    <a:pt x="170094" y="11287"/>
                  </a:lnTo>
                  <a:lnTo>
                    <a:pt x="196651" y="8936"/>
                  </a:lnTo>
                  <a:lnTo>
                    <a:pt x="224234" y="5956"/>
                  </a:lnTo>
                  <a:lnTo>
                    <a:pt x="248267" y="3971"/>
                  </a:lnTo>
                  <a:lnTo>
                    <a:pt x="269933" y="2647"/>
                  </a:lnTo>
                  <a:lnTo>
                    <a:pt x="309059" y="1175"/>
                  </a:lnTo>
                  <a:lnTo>
                    <a:pt x="362820" y="347"/>
                  </a:lnTo>
                  <a:lnTo>
                    <a:pt x="653220" y="0"/>
                  </a:lnTo>
                  <a:lnTo>
                    <a:pt x="672546" y="1410"/>
                  </a:lnTo>
                  <a:lnTo>
                    <a:pt x="689664" y="3762"/>
                  </a:lnTo>
                  <a:lnTo>
                    <a:pt x="705309" y="6741"/>
                  </a:lnTo>
                  <a:lnTo>
                    <a:pt x="721384" y="8727"/>
                  </a:lnTo>
                  <a:lnTo>
                    <a:pt x="737744" y="10051"/>
                  </a:lnTo>
                  <a:lnTo>
                    <a:pt x="787400" y="126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384300" y="27813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26967" y="12700"/>
                  </a:lnTo>
                  <a:lnTo>
                    <a:pt x="39145" y="11288"/>
                  </a:lnTo>
                  <a:lnTo>
                    <a:pt x="51496" y="8937"/>
                  </a:lnTo>
                  <a:lnTo>
                    <a:pt x="63964" y="5957"/>
                  </a:lnTo>
                  <a:lnTo>
                    <a:pt x="79331" y="3972"/>
                  </a:lnTo>
                  <a:lnTo>
                    <a:pt x="96632" y="2648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638300" y="2681465"/>
              <a:ext cx="261616" cy="379236"/>
            </a:xfrm>
            <a:custGeom>
              <a:avLst/>
              <a:gdLst/>
              <a:ahLst/>
              <a:cxnLst/>
              <a:rect l="0" t="0" r="0" b="0"/>
              <a:pathLst>
                <a:path w="261616" h="379236">
                  <a:moveTo>
                    <a:pt x="0" y="10935"/>
                  </a:moveTo>
                  <a:lnTo>
                    <a:pt x="26967" y="4192"/>
                  </a:lnTo>
                  <a:lnTo>
                    <a:pt x="40556" y="2207"/>
                  </a:lnTo>
                  <a:lnTo>
                    <a:pt x="55259" y="883"/>
                  </a:lnTo>
                  <a:lnTo>
                    <a:pt x="70706" y="0"/>
                  </a:lnTo>
                  <a:lnTo>
                    <a:pt x="85237" y="823"/>
                  </a:lnTo>
                  <a:lnTo>
                    <a:pt x="99158" y="2782"/>
                  </a:lnTo>
                  <a:lnTo>
                    <a:pt x="112672" y="5500"/>
                  </a:lnTo>
                  <a:lnTo>
                    <a:pt x="125914" y="8722"/>
                  </a:lnTo>
                  <a:lnTo>
                    <a:pt x="138976" y="12282"/>
                  </a:lnTo>
                  <a:lnTo>
                    <a:pt x="151917" y="16066"/>
                  </a:lnTo>
                  <a:lnTo>
                    <a:pt x="163367" y="21411"/>
                  </a:lnTo>
                  <a:lnTo>
                    <a:pt x="173822" y="27797"/>
                  </a:lnTo>
                  <a:lnTo>
                    <a:pt x="183615" y="34876"/>
                  </a:lnTo>
                  <a:lnTo>
                    <a:pt x="188732" y="45240"/>
                  </a:lnTo>
                  <a:lnTo>
                    <a:pt x="190732" y="57794"/>
                  </a:lnTo>
                  <a:lnTo>
                    <a:pt x="190655" y="71807"/>
                  </a:lnTo>
                  <a:lnTo>
                    <a:pt x="186370" y="83972"/>
                  </a:lnTo>
                  <a:lnTo>
                    <a:pt x="179279" y="94904"/>
                  </a:lnTo>
                  <a:lnTo>
                    <a:pt x="170320" y="105014"/>
                  </a:lnTo>
                  <a:lnTo>
                    <a:pt x="160113" y="113165"/>
                  </a:lnTo>
                  <a:lnTo>
                    <a:pt x="149075" y="120011"/>
                  </a:lnTo>
                  <a:lnTo>
                    <a:pt x="137483" y="125985"/>
                  </a:lnTo>
                  <a:lnTo>
                    <a:pt x="124111" y="131379"/>
                  </a:lnTo>
                  <a:lnTo>
                    <a:pt x="109552" y="136387"/>
                  </a:lnTo>
                  <a:lnTo>
                    <a:pt x="94201" y="141136"/>
                  </a:lnTo>
                  <a:lnTo>
                    <a:pt x="88200" y="142891"/>
                  </a:lnTo>
                  <a:lnTo>
                    <a:pt x="88433" y="142650"/>
                  </a:lnTo>
                  <a:lnTo>
                    <a:pt x="92822" y="141078"/>
                  </a:lnTo>
                  <a:lnTo>
                    <a:pt x="101392" y="140030"/>
                  </a:lnTo>
                  <a:lnTo>
                    <a:pt x="112750" y="139332"/>
                  </a:lnTo>
                  <a:lnTo>
                    <a:pt x="125967" y="138866"/>
                  </a:lnTo>
                  <a:lnTo>
                    <a:pt x="139011" y="141378"/>
                  </a:lnTo>
                  <a:lnTo>
                    <a:pt x="151940" y="145874"/>
                  </a:lnTo>
                  <a:lnTo>
                    <a:pt x="164794" y="151695"/>
                  </a:lnTo>
                  <a:lnTo>
                    <a:pt x="176184" y="158397"/>
                  </a:lnTo>
                  <a:lnTo>
                    <a:pt x="186601" y="165687"/>
                  </a:lnTo>
                  <a:lnTo>
                    <a:pt x="196367" y="173370"/>
                  </a:lnTo>
                  <a:lnTo>
                    <a:pt x="205700" y="181313"/>
                  </a:lnTo>
                  <a:lnTo>
                    <a:pt x="214744" y="189432"/>
                  </a:lnTo>
                  <a:lnTo>
                    <a:pt x="223596" y="197666"/>
                  </a:lnTo>
                  <a:lnTo>
                    <a:pt x="232319" y="207389"/>
                  </a:lnTo>
                  <a:lnTo>
                    <a:pt x="240957" y="218104"/>
                  </a:lnTo>
                  <a:lnTo>
                    <a:pt x="249538" y="229481"/>
                  </a:lnTo>
                  <a:lnTo>
                    <a:pt x="255259" y="242710"/>
                  </a:lnTo>
                  <a:lnTo>
                    <a:pt x="259072" y="257174"/>
                  </a:lnTo>
                  <a:lnTo>
                    <a:pt x="261615" y="272461"/>
                  </a:lnTo>
                  <a:lnTo>
                    <a:pt x="259076" y="286885"/>
                  </a:lnTo>
                  <a:lnTo>
                    <a:pt x="253151" y="300735"/>
                  </a:lnTo>
                  <a:lnTo>
                    <a:pt x="244967" y="314201"/>
                  </a:lnTo>
                  <a:lnTo>
                    <a:pt x="235278" y="326001"/>
                  </a:lnTo>
                  <a:lnTo>
                    <a:pt x="224585" y="336690"/>
                  </a:lnTo>
                  <a:lnTo>
                    <a:pt x="213223" y="346638"/>
                  </a:lnTo>
                  <a:lnTo>
                    <a:pt x="200004" y="353270"/>
                  </a:lnTo>
                  <a:lnTo>
                    <a:pt x="185547" y="357692"/>
                  </a:lnTo>
                  <a:lnTo>
                    <a:pt x="170264" y="360639"/>
                  </a:lnTo>
                  <a:lnTo>
                    <a:pt x="138232" y="367677"/>
                  </a:lnTo>
                  <a:lnTo>
                    <a:pt x="121788" y="371530"/>
                  </a:lnTo>
                  <a:lnTo>
                    <a:pt x="105181" y="374098"/>
                  </a:lnTo>
                  <a:lnTo>
                    <a:pt x="88465" y="375810"/>
                  </a:lnTo>
                  <a:lnTo>
                    <a:pt x="0" y="3792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540000" y="2540046"/>
              <a:ext cx="1524001" cy="50755"/>
            </a:xfrm>
            <a:custGeom>
              <a:avLst/>
              <a:gdLst/>
              <a:ahLst/>
              <a:cxnLst/>
              <a:rect l="0" t="0" r="0" b="0"/>
              <a:pathLst>
                <a:path w="1524001" h="50755">
                  <a:moveTo>
                    <a:pt x="0" y="38054"/>
                  </a:moveTo>
                  <a:lnTo>
                    <a:pt x="20225" y="31311"/>
                  </a:lnTo>
                  <a:lnTo>
                    <a:pt x="31828" y="29326"/>
                  </a:lnTo>
                  <a:lnTo>
                    <a:pt x="45207" y="28002"/>
                  </a:lnTo>
                  <a:lnTo>
                    <a:pt x="75125" y="26530"/>
                  </a:lnTo>
                  <a:lnTo>
                    <a:pt x="107237" y="25877"/>
                  </a:lnTo>
                  <a:lnTo>
                    <a:pt x="163791" y="25509"/>
                  </a:lnTo>
                  <a:lnTo>
                    <a:pt x="181160" y="24046"/>
                  </a:lnTo>
                  <a:lnTo>
                    <a:pt x="196973" y="21660"/>
                  </a:lnTo>
                  <a:lnTo>
                    <a:pt x="211749" y="18658"/>
                  </a:lnTo>
                  <a:lnTo>
                    <a:pt x="230066" y="16656"/>
                  </a:lnTo>
                  <a:lnTo>
                    <a:pt x="250743" y="15322"/>
                  </a:lnTo>
                  <a:lnTo>
                    <a:pt x="297708" y="13839"/>
                  </a:lnTo>
                  <a:lnTo>
                    <a:pt x="437329" y="12810"/>
                  </a:lnTo>
                  <a:lnTo>
                    <a:pt x="460886" y="11347"/>
                  </a:lnTo>
                  <a:lnTo>
                    <a:pt x="480824" y="8960"/>
                  </a:lnTo>
                  <a:lnTo>
                    <a:pt x="498349" y="5958"/>
                  </a:lnTo>
                  <a:lnTo>
                    <a:pt x="515677" y="3956"/>
                  </a:lnTo>
                  <a:lnTo>
                    <a:pt x="532873" y="2622"/>
                  </a:lnTo>
                  <a:lnTo>
                    <a:pt x="567032" y="1139"/>
                  </a:lnTo>
                  <a:lnTo>
                    <a:pt x="601029" y="481"/>
                  </a:lnTo>
                  <a:lnTo>
                    <a:pt x="766688" y="0"/>
                  </a:lnTo>
                  <a:lnTo>
                    <a:pt x="791936" y="1395"/>
                  </a:lnTo>
                  <a:lnTo>
                    <a:pt x="814413" y="3737"/>
                  </a:lnTo>
                  <a:lnTo>
                    <a:pt x="835042" y="6709"/>
                  </a:lnTo>
                  <a:lnTo>
                    <a:pt x="854439" y="8691"/>
                  </a:lnTo>
                  <a:lnTo>
                    <a:pt x="873014" y="10012"/>
                  </a:lnTo>
                  <a:lnTo>
                    <a:pt x="908706" y="11479"/>
                  </a:lnTo>
                  <a:lnTo>
                    <a:pt x="960534" y="12306"/>
                  </a:lnTo>
                  <a:lnTo>
                    <a:pt x="1045576" y="12608"/>
                  </a:lnTo>
                  <a:lnTo>
                    <a:pt x="1066762" y="14034"/>
                  </a:lnTo>
                  <a:lnTo>
                    <a:pt x="1090763" y="16396"/>
                  </a:lnTo>
                  <a:lnTo>
                    <a:pt x="1116642" y="19382"/>
                  </a:lnTo>
                  <a:lnTo>
                    <a:pt x="1142361" y="21372"/>
                  </a:lnTo>
                  <a:lnTo>
                    <a:pt x="1167974" y="22699"/>
                  </a:lnTo>
                  <a:lnTo>
                    <a:pt x="1219010" y="24174"/>
                  </a:lnTo>
                  <a:lnTo>
                    <a:pt x="1269915" y="24829"/>
                  </a:lnTo>
                  <a:lnTo>
                    <a:pt x="1291110" y="26415"/>
                  </a:lnTo>
                  <a:lnTo>
                    <a:pt x="1309473" y="28884"/>
                  </a:lnTo>
                  <a:lnTo>
                    <a:pt x="1325949" y="31940"/>
                  </a:lnTo>
                  <a:lnTo>
                    <a:pt x="1345399" y="33978"/>
                  </a:lnTo>
                  <a:lnTo>
                    <a:pt x="1366832" y="35337"/>
                  </a:lnTo>
                  <a:lnTo>
                    <a:pt x="1410403" y="36846"/>
                  </a:lnTo>
                  <a:lnTo>
                    <a:pt x="1448582" y="37517"/>
                  </a:lnTo>
                  <a:lnTo>
                    <a:pt x="1465255" y="39107"/>
                  </a:lnTo>
                  <a:lnTo>
                    <a:pt x="1480603" y="41578"/>
                  </a:lnTo>
                  <a:lnTo>
                    <a:pt x="1524000" y="507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882900" y="28575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26967" y="5957"/>
                  </a:lnTo>
                  <a:lnTo>
                    <a:pt x="40556" y="3972"/>
                  </a:lnTo>
                  <a:lnTo>
                    <a:pt x="55259" y="2648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162300" y="2737060"/>
              <a:ext cx="364286" cy="309099"/>
            </a:xfrm>
            <a:custGeom>
              <a:avLst/>
              <a:gdLst/>
              <a:ahLst/>
              <a:cxnLst/>
              <a:rect l="0" t="0" r="0" b="0"/>
              <a:pathLst>
                <a:path w="364286" h="309099">
                  <a:moveTo>
                    <a:pt x="114300" y="18840"/>
                  </a:moveTo>
                  <a:lnTo>
                    <a:pt x="167329" y="1163"/>
                  </a:lnTo>
                  <a:lnTo>
                    <a:pt x="182108" y="0"/>
                  </a:lnTo>
                  <a:lnTo>
                    <a:pt x="199016" y="635"/>
                  </a:lnTo>
                  <a:lnTo>
                    <a:pt x="217344" y="2470"/>
                  </a:lnTo>
                  <a:lnTo>
                    <a:pt x="235207" y="3693"/>
                  </a:lnTo>
                  <a:lnTo>
                    <a:pt x="252760" y="4509"/>
                  </a:lnTo>
                  <a:lnTo>
                    <a:pt x="270107" y="5052"/>
                  </a:lnTo>
                  <a:lnTo>
                    <a:pt x="285904" y="8237"/>
                  </a:lnTo>
                  <a:lnTo>
                    <a:pt x="300669" y="13182"/>
                  </a:lnTo>
                  <a:lnTo>
                    <a:pt x="314746" y="19301"/>
                  </a:lnTo>
                  <a:lnTo>
                    <a:pt x="325542" y="27614"/>
                  </a:lnTo>
                  <a:lnTo>
                    <a:pt x="334150" y="37389"/>
                  </a:lnTo>
                  <a:lnTo>
                    <a:pt x="341300" y="48139"/>
                  </a:lnTo>
                  <a:lnTo>
                    <a:pt x="343244" y="58128"/>
                  </a:lnTo>
                  <a:lnTo>
                    <a:pt x="341718" y="67610"/>
                  </a:lnTo>
                  <a:lnTo>
                    <a:pt x="337878" y="76753"/>
                  </a:lnTo>
                  <a:lnTo>
                    <a:pt x="331085" y="85671"/>
                  </a:lnTo>
                  <a:lnTo>
                    <a:pt x="322324" y="94438"/>
                  </a:lnTo>
                  <a:lnTo>
                    <a:pt x="312249" y="103105"/>
                  </a:lnTo>
                  <a:lnTo>
                    <a:pt x="298477" y="108883"/>
                  </a:lnTo>
                  <a:lnTo>
                    <a:pt x="282240" y="112735"/>
                  </a:lnTo>
                  <a:lnTo>
                    <a:pt x="264360" y="115303"/>
                  </a:lnTo>
                  <a:lnTo>
                    <a:pt x="246795" y="117015"/>
                  </a:lnTo>
                  <a:lnTo>
                    <a:pt x="229441" y="118157"/>
                  </a:lnTo>
                  <a:lnTo>
                    <a:pt x="212227" y="118918"/>
                  </a:lnTo>
                  <a:lnTo>
                    <a:pt x="206396" y="119425"/>
                  </a:lnTo>
                  <a:lnTo>
                    <a:pt x="208153" y="119763"/>
                  </a:lnTo>
                  <a:lnTo>
                    <a:pt x="214968" y="119989"/>
                  </a:lnTo>
                  <a:lnTo>
                    <a:pt x="225156" y="122961"/>
                  </a:lnTo>
                  <a:lnTo>
                    <a:pt x="237593" y="127765"/>
                  </a:lnTo>
                  <a:lnTo>
                    <a:pt x="251528" y="133790"/>
                  </a:lnTo>
                  <a:lnTo>
                    <a:pt x="265052" y="140629"/>
                  </a:lnTo>
                  <a:lnTo>
                    <a:pt x="278301" y="148010"/>
                  </a:lnTo>
                  <a:lnTo>
                    <a:pt x="291367" y="155753"/>
                  </a:lnTo>
                  <a:lnTo>
                    <a:pt x="317174" y="171883"/>
                  </a:lnTo>
                  <a:lnTo>
                    <a:pt x="329982" y="180135"/>
                  </a:lnTo>
                  <a:lnTo>
                    <a:pt x="339933" y="189870"/>
                  </a:lnTo>
                  <a:lnTo>
                    <a:pt x="347977" y="200593"/>
                  </a:lnTo>
                  <a:lnTo>
                    <a:pt x="354751" y="211975"/>
                  </a:lnTo>
                  <a:lnTo>
                    <a:pt x="359267" y="225208"/>
                  </a:lnTo>
                  <a:lnTo>
                    <a:pt x="362278" y="239674"/>
                  </a:lnTo>
                  <a:lnTo>
                    <a:pt x="364285" y="254962"/>
                  </a:lnTo>
                  <a:lnTo>
                    <a:pt x="359979" y="267977"/>
                  </a:lnTo>
                  <a:lnTo>
                    <a:pt x="351464" y="279476"/>
                  </a:lnTo>
                  <a:lnTo>
                    <a:pt x="340142" y="289964"/>
                  </a:lnTo>
                  <a:lnTo>
                    <a:pt x="326950" y="296956"/>
                  </a:lnTo>
                  <a:lnTo>
                    <a:pt x="312511" y="301617"/>
                  </a:lnTo>
                  <a:lnTo>
                    <a:pt x="297241" y="304725"/>
                  </a:lnTo>
                  <a:lnTo>
                    <a:pt x="280005" y="306796"/>
                  </a:lnTo>
                  <a:lnTo>
                    <a:pt x="261458" y="308177"/>
                  </a:lnTo>
                  <a:lnTo>
                    <a:pt x="242039" y="309098"/>
                  </a:lnTo>
                  <a:lnTo>
                    <a:pt x="222037" y="308301"/>
                  </a:lnTo>
                  <a:lnTo>
                    <a:pt x="201646" y="306358"/>
                  </a:lnTo>
                  <a:lnTo>
                    <a:pt x="180997" y="303652"/>
                  </a:lnTo>
                  <a:lnTo>
                    <a:pt x="161587" y="300437"/>
                  </a:lnTo>
                  <a:lnTo>
                    <a:pt x="143002" y="296882"/>
                  </a:lnTo>
                  <a:lnTo>
                    <a:pt x="107301" y="289170"/>
                  </a:lnTo>
                  <a:lnTo>
                    <a:pt x="72619" y="281038"/>
                  </a:lnTo>
                  <a:lnTo>
                    <a:pt x="56879" y="276894"/>
                  </a:lnTo>
                  <a:lnTo>
                    <a:pt x="0" y="2601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270045" y="3302000"/>
              <a:ext cx="213890" cy="622301"/>
            </a:xfrm>
            <a:custGeom>
              <a:avLst/>
              <a:gdLst/>
              <a:ahLst/>
              <a:cxnLst/>
              <a:rect l="0" t="0" r="0" b="0"/>
              <a:pathLst>
                <a:path w="213890" h="622301">
                  <a:moveTo>
                    <a:pt x="12655" y="0"/>
                  </a:moveTo>
                  <a:lnTo>
                    <a:pt x="5912" y="20225"/>
                  </a:lnTo>
                  <a:lnTo>
                    <a:pt x="3927" y="31828"/>
                  </a:lnTo>
                  <a:lnTo>
                    <a:pt x="2602" y="45208"/>
                  </a:lnTo>
                  <a:lnTo>
                    <a:pt x="1720" y="59771"/>
                  </a:lnTo>
                  <a:lnTo>
                    <a:pt x="739" y="91006"/>
                  </a:lnTo>
                  <a:lnTo>
                    <a:pt x="23" y="190684"/>
                  </a:lnTo>
                  <a:lnTo>
                    <a:pt x="0" y="207556"/>
                  </a:lnTo>
                  <a:lnTo>
                    <a:pt x="1396" y="223037"/>
                  </a:lnTo>
                  <a:lnTo>
                    <a:pt x="3738" y="237591"/>
                  </a:lnTo>
                  <a:lnTo>
                    <a:pt x="6710" y="251527"/>
                  </a:lnTo>
                  <a:lnTo>
                    <a:pt x="11514" y="265052"/>
                  </a:lnTo>
                  <a:lnTo>
                    <a:pt x="17538" y="278301"/>
                  </a:lnTo>
                  <a:lnTo>
                    <a:pt x="24377" y="291367"/>
                  </a:lnTo>
                  <a:lnTo>
                    <a:pt x="33170" y="301489"/>
                  </a:lnTo>
                  <a:lnTo>
                    <a:pt x="43265" y="309648"/>
                  </a:lnTo>
                  <a:lnTo>
                    <a:pt x="54228" y="316498"/>
                  </a:lnTo>
                  <a:lnTo>
                    <a:pt x="64359" y="318243"/>
                  </a:lnTo>
                  <a:lnTo>
                    <a:pt x="73935" y="316584"/>
                  </a:lnTo>
                  <a:lnTo>
                    <a:pt x="83142" y="312656"/>
                  </a:lnTo>
                  <a:lnTo>
                    <a:pt x="92101" y="307215"/>
                  </a:lnTo>
                  <a:lnTo>
                    <a:pt x="100897" y="300765"/>
                  </a:lnTo>
                  <a:lnTo>
                    <a:pt x="109583" y="293643"/>
                  </a:lnTo>
                  <a:lnTo>
                    <a:pt x="118196" y="284662"/>
                  </a:lnTo>
                  <a:lnTo>
                    <a:pt x="126760" y="274441"/>
                  </a:lnTo>
                  <a:lnTo>
                    <a:pt x="135291" y="263394"/>
                  </a:lnTo>
                  <a:lnTo>
                    <a:pt x="143801" y="251796"/>
                  </a:lnTo>
                  <a:lnTo>
                    <a:pt x="160783" y="227620"/>
                  </a:lnTo>
                  <a:lnTo>
                    <a:pt x="167851" y="215246"/>
                  </a:lnTo>
                  <a:lnTo>
                    <a:pt x="173974" y="202764"/>
                  </a:lnTo>
                  <a:lnTo>
                    <a:pt x="179468" y="190210"/>
                  </a:lnTo>
                  <a:lnTo>
                    <a:pt x="183130" y="176195"/>
                  </a:lnTo>
                  <a:lnTo>
                    <a:pt x="185572" y="161207"/>
                  </a:lnTo>
                  <a:lnTo>
                    <a:pt x="187199" y="145572"/>
                  </a:lnTo>
                  <a:lnTo>
                    <a:pt x="189695" y="130914"/>
                  </a:lnTo>
                  <a:lnTo>
                    <a:pt x="192771" y="116909"/>
                  </a:lnTo>
                  <a:lnTo>
                    <a:pt x="196232" y="103339"/>
                  </a:lnTo>
                  <a:lnTo>
                    <a:pt x="195717" y="97115"/>
                  </a:lnTo>
                  <a:lnTo>
                    <a:pt x="192552" y="95787"/>
                  </a:lnTo>
                  <a:lnTo>
                    <a:pt x="187619" y="97725"/>
                  </a:lnTo>
                  <a:lnTo>
                    <a:pt x="184331" y="106072"/>
                  </a:lnTo>
                  <a:lnTo>
                    <a:pt x="182139" y="118692"/>
                  </a:lnTo>
                  <a:lnTo>
                    <a:pt x="180677" y="134161"/>
                  </a:lnTo>
                  <a:lnTo>
                    <a:pt x="179703" y="150119"/>
                  </a:lnTo>
                  <a:lnTo>
                    <a:pt x="178621" y="182900"/>
                  </a:lnTo>
                  <a:lnTo>
                    <a:pt x="178011" y="239832"/>
                  </a:lnTo>
                  <a:lnTo>
                    <a:pt x="179337" y="258665"/>
                  </a:lnTo>
                  <a:lnTo>
                    <a:pt x="181632" y="276866"/>
                  </a:lnTo>
                  <a:lnTo>
                    <a:pt x="184573" y="294644"/>
                  </a:lnTo>
                  <a:lnTo>
                    <a:pt x="187944" y="310729"/>
                  </a:lnTo>
                  <a:lnTo>
                    <a:pt x="191603" y="325686"/>
                  </a:lnTo>
                  <a:lnTo>
                    <a:pt x="195454" y="339890"/>
                  </a:lnTo>
                  <a:lnTo>
                    <a:pt x="198021" y="356416"/>
                  </a:lnTo>
                  <a:lnTo>
                    <a:pt x="199732" y="374488"/>
                  </a:lnTo>
                  <a:lnTo>
                    <a:pt x="200873" y="393592"/>
                  </a:lnTo>
                  <a:lnTo>
                    <a:pt x="203045" y="411972"/>
                  </a:lnTo>
                  <a:lnTo>
                    <a:pt x="205903" y="429870"/>
                  </a:lnTo>
                  <a:lnTo>
                    <a:pt x="209220" y="447447"/>
                  </a:lnTo>
                  <a:lnTo>
                    <a:pt x="211432" y="464809"/>
                  </a:lnTo>
                  <a:lnTo>
                    <a:pt x="212906" y="482028"/>
                  </a:lnTo>
                  <a:lnTo>
                    <a:pt x="213889" y="499152"/>
                  </a:lnTo>
                  <a:lnTo>
                    <a:pt x="213133" y="514801"/>
                  </a:lnTo>
                  <a:lnTo>
                    <a:pt x="211218" y="529467"/>
                  </a:lnTo>
                  <a:lnTo>
                    <a:pt x="208530" y="543478"/>
                  </a:lnTo>
                  <a:lnTo>
                    <a:pt x="203916" y="557052"/>
                  </a:lnTo>
                  <a:lnTo>
                    <a:pt x="198018" y="570334"/>
                  </a:lnTo>
                  <a:lnTo>
                    <a:pt x="191263" y="583423"/>
                  </a:lnTo>
                  <a:lnTo>
                    <a:pt x="182527" y="593559"/>
                  </a:lnTo>
                  <a:lnTo>
                    <a:pt x="172470" y="601729"/>
                  </a:lnTo>
                  <a:lnTo>
                    <a:pt x="161531" y="608586"/>
                  </a:lnTo>
                  <a:lnTo>
                    <a:pt x="148595" y="613157"/>
                  </a:lnTo>
                  <a:lnTo>
                    <a:pt x="134326" y="616205"/>
                  </a:lnTo>
                  <a:lnTo>
                    <a:pt x="88855" y="622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895500" y="3200400"/>
              <a:ext cx="295858" cy="406343"/>
            </a:xfrm>
            <a:custGeom>
              <a:avLst/>
              <a:gdLst/>
              <a:ahLst/>
              <a:cxnLst/>
              <a:rect l="0" t="0" r="0" b="0"/>
              <a:pathLst>
                <a:path w="295858" h="406343">
                  <a:moveTo>
                    <a:pt x="212700" y="0"/>
                  </a:moveTo>
                  <a:lnTo>
                    <a:pt x="152992" y="89560"/>
                  </a:lnTo>
                  <a:lnTo>
                    <a:pt x="132541" y="118356"/>
                  </a:lnTo>
                  <a:lnTo>
                    <a:pt x="121160" y="133937"/>
                  </a:lnTo>
                  <a:lnTo>
                    <a:pt x="110751" y="147147"/>
                  </a:lnTo>
                  <a:lnTo>
                    <a:pt x="100989" y="158776"/>
                  </a:lnTo>
                  <a:lnTo>
                    <a:pt x="91660" y="169350"/>
                  </a:lnTo>
                  <a:lnTo>
                    <a:pt x="70004" y="192389"/>
                  </a:lnTo>
                  <a:lnTo>
                    <a:pt x="58303" y="204459"/>
                  </a:lnTo>
                  <a:lnTo>
                    <a:pt x="47679" y="216739"/>
                  </a:lnTo>
                  <a:lnTo>
                    <a:pt x="37775" y="229159"/>
                  </a:lnTo>
                  <a:lnTo>
                    <a:pt x="28350" y="241673"/>
                  </a:lnTo>
                  <a:lnTo>
                    <a:pt x="10351" y="266865"/>
                  </a:lnTo>
                  <a:lnTo>
                    <a:pt x="1601" y="279510"/>
                  </a:lnTo>
                  <a:lnTo>
                    <a:pt x="0" y="289351"/>
                  </a:lnTo>
                  <a:lnTo>
                    <a:pt x="3167" y="297322"/>
                  </a:lnTo>
                  <a:lnTo>
                    <a:pt x="9511" y="304048"/>
                  </a:lnTo>
                  <a:lnTo>
                    <a:pt x="19385" y="309943"/>
                  </a:lnTo>
                  <a:lnTo>
                    <a:pt x="31612" y="315284"/>
                  </a:lnTo>
                  <a:lnTo>
                    <a:pt x="72025" y="329543"/>
                  </a:lnTo>
                  <a:lnTo>
                    <a:pt x="85050" y="333995"/>
                  </a:lnTo>
                  <a:lnTo>
                    <a:pt x="97967" y="339786"/>
                  </a:lnTo>
                  <a:lnTo>
                    <a:pt x="110811" y="346468"/>
                  </a:lnTo>
                  <a:lnTo>
                    <a:pt x="123607" y="353745"/>
                  </a:lnTo>
                  <a:lnTo>
                    <a:pt x="137782" y="360008"/>
                  </a:lnTo>
                  <a:lnTo>
                    <a:pt x="152877" y="365594"/>
                  </a:lnTo>
                  <a:lnTo>
                    <a:pt x="210917" y="384698"/>
                  </a:lnTo>
                  <a:lnTo>
                    <a:pt x="225622" y="389110"/>
                  </a:lnTo>
                  <a:lnTo>
                    <a:pt x="271876" y="402061"/>
                  </a:lnTo>
                  <a:lnTo>
                    <a:pt x="286017" y="406329"/>
                  </a:lnTo>
                  <a:lnTo>
                    <a:pt x="295857" y="4063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400300" y="3232360"/>
            <a:ext cx="863601" cy="780841"/>
            <a:chOff x="2400300" y="3232360"/>
            <a:chExt cx="863601" cy="780841"/>
          </a:xfrm>
        </p:grpSpPr>
        <p:sp>
          <p:nvSpPr>
            <p:cNvPr id="83" name="Freeform 82"/>
            <p:cNvSpPr/>
            <p:nvPr/>
          </p:nvSpPr>
          <p:spPr>
            <a:xfrm>
              <a:off x="2400300" y="3232360"/>
              <a:ext cx="304801" cy="236881"/>
            </a:xfrm>
            <a:custGeom>
              <a:avLst/>
              <a:gdLst/>
              <a:ahLst/>
              <a:cxnLst/>
              <a:rect l="0" t="0" r="0" b="0"/>
              <a:pathLst>
                <a:path w="304801" h="236881">
                  <a:moveTo>
                    <a:pt x="0" y="18840"/>
                  </a:moveTo>
                  <a:lnTo>
                    <a:pt x="53029" y="1163"/>
                  </a:lnTo>
                  <a:lnTo>
                    <a:pt x="66397" y="0"/>
                  </a:lnTo>
                  <a:lnTo>
                    <a:pt x="80953" y="635"/>
                  </a:lnTo>
                  <a:lnTo>
                    <a:pt x="96302" y="2470"/>
                  </a:lnTo>
                  <a:lnTo>
                    <a:pt x="110768" y="5104"/>
                  </a:lnTo>
                  <a:lnTo>
                    <a:pt x="124645" y="8272"/>
                  </a:lnTo>
                  <a:lnTo>
                    <a:pt x="138130" y="11794"/>
                  </a:lnTo>
                  <a:lnTo>
                    <a:pt x="149942" y="18376"/>
                  </a:lnTo>
                  <a:lnTo>
                    <a:pt x="160639" y="26997"/>
                  </a:lnTo>
                  <a:lnTo>
                    <a:pt x="170592" y="36978"/>
                  </a:lnTo>
                  <a:lnTo>
                    <a:pt x="178639" y="47865"/>
                  </a:lnTo>
                  <a:lnTo>
                    <a:pt x="185415" y="59356"/>
                  </a:lnTo>
                  <a:lnTo>
                    <a:pt x="191343" y="71251"/>
                  </a:lnTo>
                  <a:lnTo>
                    <a:pt x="195295" y="84825"/>
                  </a:lnTo>
                  <a:lnTo>
                    <a:pt x="197930" y="99518"/>
                  </a:lnTo>
                  <a:lnTo>
                    <a:pt x="199687" y="114959"/>
                  </a:lnTo>
                  <a:lnTo>
                    <a:pt x="198035" y="128075"/>
                  </a:lnTo>
                  <a:lnTo>
                    <a:pt x="194112" y="139641"/>
                  </a:lnTo>
                  <a:lnTo>
                    <a:pt x="188675" y="150174"/>
                  </a:lnTo>
                  <a:lnTo>
                    <a:pt x="182227" y="161429"/>
                  </a:lnTo>
                  <a:lnTo>
                    <a:pt x="175107" y="173166"/>
                  </a:lnTo>
                  <a:lnTo>
                    <a:pt x="167538" y="185224"/>
                  </a:lnTo>
                  <a:lnTo>
                    <a:pt x="159669" y="196084"/>
                  </a:lnTo>
                  <a:lnTo>
                    <a:pt x="151602" y="206147"/>
                  </a:lnTo>
                  <a:lnTo>
                    <a:pt x="143401" y="215678"/>
                  </a:lnTo>
                  <a:lnTo>
                    <a:pt x="133700" y="223443"/>
                  </a:lnTo>
                  <a:lnTo>
                    <a:pt x="123000" y="230031"/>
                  </a:lnTo>
                  <a:lnTo>
                    <a:pt x="111633" y="235834"/>
                  </a:lnTo>
                  <a:lnTo>
                    <a:pt x="101233" y="236880"/>
                  </a:lnTo>
                  <a:lnTo>
                    <a:pt x="91477" y="234755"/>
                  </a:lnTo>
                  <a:lnTo>
                    <a:pt x="82151" y="230517"/>
                  </a:lnTo>
                  <a:lnTo>
                    <a:pt x="78756" y="223458"/>
                  </a:lnTo>
                  <a:lnTo>
                    <a:pt x="79315" y="214518"/>
                  </a:lnTo>
                  <a:lnTo>
                    <a:pt x="82510" y="204325"/>
                  </a:lnTo>
                  <a:lnTo>
                    <a:pt x="88873" y="196119"/>
                  </a:lnTo>
                  <a:lnTo>
                    <a:pt x="97349" y="189237"/>
                  </a:lnTo>
                  <a:lnTo>
                    <a:pt x="107232" y="183238"/>
                  </a:lnTo>
                  <a:lnTo>
                    <a:pt x="120877" y="180649"/>
                  </a:lnTo>
                  <a:lnTo>
                    <a:pt x="137029" y="180335"/>
                  </a:lnTo>
                  <a:lnTo>
                    <a:pt x="154852" y="181537"/>
                  </a:lnTo>
                  <a:lnTo>
                    <a:pt x="170968" y="183748"/>
                  </a:lnTo>
                  <a:lnTo>
                    <a:pt x="185945" y="186635"/>
                  </a:lnTo>
                  <a:lnTo>
                    <a:pt x="200163" y="189970"/>
                  </a:lnTo>
                  <a:lnTo>
                    <a:pt x="213875" y="193604"/>
                  </a:lnTo>
                  <a:lnTo>
                    <a:pt x="240400" y="201405"/>
                  </a:lnTo>
                  <a:lnTo>
                    <a:pt x="266300" y="209576"/>
                  </a:lnTo>
                  <a:lnTo>
                    <a:pt x="304800" y="2347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438400" y="3556000"/>
              <a:ext cx="304801" cy="12701"/>
            </a:xfrm>
            <a:custGeom>
              <a:avLst/>
              <a:gdLst/>
              <a:ahLst/>
              <a:cxnLst/>
              <a:rect l="0" t="0" r="0" b="0"/>
              <a:pathLst>
                <a:path w="304801" h="12701">
                  <a:moveTo>
                    <a:pt x="0" y="12700"/>
                  </a:moveTo>
                  <a:lnTo>
                    <a:pt x="26967" y="5957"/>
                  </a:lnTo>
                  <a:lnTo>
                    <a:pt x="40556" y="3971"/>
                  </a:lnTo>
                  <a:lnTo>
                    <a:pt x="55259" y="2647"/>
                  </a:lnTo>
                  <a:lnTo>
                    <a:pt x="70706" y="1765"/>
                  </a:lnTo>
                  <a:lnTo>
                    <a:pt x="102921" y="784"/>
                  </a:lnTo>
                  <a:lnTo>
                    <a:pt x="213367" y="68"/>
                  </a:lnTo>
                  <a:lnTo>
                    <a:pt x="304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540000" y="3647711"/>
              <a:ext cx="210792" cy="234227"/>
            </a:xfrm>
            <a:custGeom>
              <a:avLst/>
              <a:gdLst/>
              <a:ahLst/>
              <a:cxnLst/>
              <a:rect l="0" t="0" r="0" b="0"/>
              <a:pathLst>
                <a:path w="210792" h="234227">
                  <a:moveTo>
                    <a:pt x="0" y="35289"/>
                  </a:moveTo>
                  <a:lnTo>
                    <a:pt x="20225" y="21804"/>
                  </a:lnTo>
                  <a:lnTo>
                    <a:pt x="31828" y="16421"/>
                  </a:lnTo>
                  <a:lnTo>
                    <a:pt x="45207" y="11422"/>
                  </a:lnTo>
                  <a:lnTo>
                    <a:pt x="59771" y="6677"/>
                  </a:lnTo>
                  <a:lnTo>
                    <a:pt x="75125" y="3514"/>
                  </a:lnTo>
                  <a:lnTo>
                    <a:pt x="91006" y="1406"/>
                  </a:lnTo>
                  <a:lnTo>
                    <a:pt x="107237" y="0"/>
                  </a:lnTo>
                  <a:lnTo>
                    <a:pt x="122291" y="474"/>
                  </a:lnTo>
                  <a:lnTo>
                    <a:pt x="136561" y="2201"/>
                  </a:lnTo>
                  <a:lnTo>
                    <a:pt x="150307" y="4764"/>
                  </a:lnTo>
                  <a:lnTo>
                    <a:pt x="162293" y="9294"/>
                  </a:lnTo>
                  <a:lnTo>
                    <a:pt x="173106" y="15137"/>
                  </a:lnTo>
                  <a:lnTo>
                    <a:pt x="183137" y="21854"/>
                  </a:lnTo>
                  <a:lnTo>
                    <a:pt x="188414" y="31977"/>
                  </a:lnTo>
                  <a:lnTo>
                    <a:pt x="190520" y="44369"/>
                  </a:lnTo>
                  <a:lnTo>
                    <a:pt x="190513" y="58276"/>
                  </a:lnTo>
                  <a:lnTo>
                    <a:pt x="184864" y="68958"/>
                  </a:lnTo>
                  <a:lnTo>
                    <a:pt x="175454" y="77490"/>
                  </a:lnTo>
                  <a:lnTo>
                    <a:pt x="163536" y="84590"/>
                  </a:lnTo>
                  <a:lnTo>
                    <a:pt x="149946" y="89322"/>
                  </a:lnTo>
                  <a:lnTo>
                    <a:pt x="135242" y="92478"/>
                  </a:lnTo>
                  <a:lnTo>
                    <a:pt x="119794" y="94581"/>
                  </a:lnTo>
                  <a:lnTo>
                    <a:pt x="113729" y="97395"/>
                  </a:lnTo>
                  <a:lnTo>
                    <a:pt x="113919" y="100681"/>
                  </a:lnTo>
                  <a:lnTo>
                    <a:pt x="118279" y="104284"/>
                  </a:lnTo>
                  <a:lnTo>
                    <a:pt x="125419" y="108096"/>
                  </a:lnTo>
                  <a:lnTo>
                    <a:pt x="134413" y="112049"/>
                  </a:lnTo>
                  <a:lnTo>
                    <a:pt x="144642" y="116096"/>
                  </a:lnTo>
                  <a:lnTo>
                    <a:pt x="154283" y="121615"/>
                  </a:lnTo>
                  <a:lnTo>
                    <a:pt x="163533" y="128118"/>
                  </a:lnTo>
                  <a:lnTo>
                    <a:pt x="172522" y="135275"/>
                  </a:lnTo>
                  <a:lnTo>
                    <a:pt x="181337" y="142868"/>
                  </a:lnTo>
                  <a:lnTo>
                    <a:pt x="190035" y="150753"/>
                  </a:lnTo>
                  <a:lnTo>
                    <a:pt x="198657" y="158831"/>
                  </a:lnTo>
                  <a:lnTo>
                    <a:pt x="204404" y="169861"/>
                  </a:lnTo>
                  <a:lnTo>
                    <a:pt x="208236" y="182859"/>
                  </a:lnTo>
                  <a:lnTo>
                    <a:pt x="210791" y="197169"/>
                  </a:lnTo>
                  <a:lnTo>
                    <a:pt x="208260" y="208120"/>
                  </a:lnTo>
                  <a:lnTo>
                    <a:pt x="202340" y="216832"/>
                  </a:lnTo>
                  <a:lnTo>
                    <a:pt x="194160" y="224051"/>
                  </a:lnTo>
                  <a:lnTo>
                    <a:pt x="183062" y="228863"/>
                  </a:lnTo>
                  <a:lnTo>
                    <a:pt x="170019" y="232072"/>
                  </a:lnTo>
                  <a:lnTo>
                    <a:pt x="155679" y="234210"/>
                  </a:lnTo>
                  <a:lnTo>
                    <a:pt x="140475" y="234226"/>
                  </a:lnTo>
                  <a:lnTo>
                    <a:pt x="124694" y="232825"/>
                  </a:lnTo>
                  <a:lnTo>
                    <a:pt x="108529" y="230479"/>
                  </a:lnTo>
                  <a:lnTo>
                    <a:pt x="93519" y="227504"/>
                  </a:lnTo>
                  <a:lnTo>
                    <a:pt x="79279" y="224110"/>
                  </a:lnTo>
                  <a:lnTo>
                    <a:pt x="65553" y="220437"/>
                  </a:lnTo>
                  <a:lnTo>
                    <a:pt x="39012" y="212591"/>
                  </a:lnTo>
                  <a:lnTo>
                    <a:pt x="0" y="2003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895600" y="3632200"/>
              <a:ext cx="368301" cy="368301"/>
            </a:xfrm>
            <a:custGeom>
              <a:avLst/>
              <a:gdLst/>
              <a:ahLst/>
              <a:cxnLst/>
              <a:rect l="0" t="0" r="0" b="0"/>
              <a:pathLst>
                <a:path w="368301" h="368301">
                  <a:moveTo>
                    <a:pt x="0" y="0"/>
                  </a:moveTo>
                  <a:lnTo>
                    <a:pt x="13483" y="20225"/>
                  </a:lnTo>
                  <a:lnTo>
                    <a:pt x="20278" y="31828"/>
                  </a:lnTo>
                  <a:lnTo>
                    <a:pt x="27630" y="45208"/>
                  </a:lnTo>
                  <a:lnTo>
                    <a:pt x="35353" y="59771"/>
                  </a:lnTo>
                  <a:lnTo>
                    <a:pt x="43324" y="73714"/>
                  </a:lnTo>
                  <a:lnTo>
                    <a:pt x="51460" y="87243"/>
                  </a:lnTo>
                  <a:lnTo>
                    <a:pt x="59707" y="100495"/>
                  </a:lnTo>
                  <a:lnTo>
                    <a:pt x="69438" y="113563"/>
                  </a:lnTo>
                  <a:lnTo>
                    <a:pt x="80158" y="126508"/>
                  </a:lnTo>
                  <a:lnTo>
                    <a:pt x="91539" y="139372"/>
                  </a:lnTo>
                  <a:lnTo>
                    <a:pt x="115472" y="164954"/>
                  </a:lnTo>
                  <a:lnTo>
                    <a:pt x="127782" y="177703"/>
                  </a:lnTo>
                  <a:lnTo>
                    <a:pt x="140221" y="191846"/>
                  </a:lnTo>
                  <a:lnTo>
                    <a:pt x="152747" y="206919"/>
                  </a:lnTo>
                  <a:lnTo>
                    <a:pt x="165331" y="222613"/>
                  </a:lnTo>
                  <a:lnTo>
                    <a:pt x="182187" y="237308"/>
                  </a:lnTo>
                  <a:lnTo>
                    <a:pt x="201891" y="251339"/>
                  </a:lnTo>
                  <a:lnTo>
                    <a:pt x="258786" y="287548"/>
                  </a:lnTo>
                  <a:lnTo>
                    <a:pt x="315936" y="325067"/>
                  </a:lnTo>
                  <a:lnTo>
                    <a:pt x="327746" y="333833"/>
                  </a:lnTo>
                  <a:lnTo>
                    <a:pt x="338442" y="342500"/>
                  </a:lnTo>
                  <a:lnTo>
                    <a:pt x="36830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971800" y="3721100"/>
              <a:ext cx="152401" cy="292101"/>
            </a:xfrm>
            <a:custGeom>
              <a:avLst/>
              <a:gdLst/>
              <a:ahLst/>
              <a:cxnLst/>
              <a:rect l="0" t="0" r="0" b="0"/>
              <a:pathLst>
                <a:path w="152401" h="292101">
                  <a:moveTo>
                    <a:pt x="152400" y="0"/>
                  </a:moveTo>
                  <a:lnTo>
                    <a:pt x="145657" y="20225"/>
                  </a:lnTo>
                  <a:lnTo>
                    <a:pt x="140849" y="31828"/>
                  </a:lnTo>
                  <a:lnTo>
                    <a:pt x="134822" y="45208"/>
                  </a:lnTo>
                  <a:lnTo>
                    <a:pt x="127981" y="59771"/>
                  </a:lnTo>
                  <a:lnTo>
                    <a:pt x="120598" y="73714"/>
                  </a:lnTo>
                  <a:lnTo>
                    <a:pt x="112854" y="87243"/>
                  </a:lnTo>
                  <a:lnTo>
                    <a:pt x="104869" y="100495"/>
                  </a:lnTo>
                  <a:lnTo>
                    <a:pt x="88471" y="126508"/>
                  </a:lnTo>
                  <a:lnTo>
                    <a:pt x="80147" y="139372"/>
                  </a:lnTo>
                  <a:lnTo>
                    <a:pt x="71776" y="150770"/>
                  </a:lnTo>
                  <a:lnTo>
                    <a:pt x="63373" y="161191"/>
                  </a:lnTo>
                  <a:lnTo>
                    <a:pt x="54948" y="170960"/>
                  </a:lnTo>
                  <a:lnTo>
                    <a:pt x="49332" y="183118"/>
                  </a:lnTo>
                  <a:lnTo>
                    <a:pt x="45588" y="196867"/>
                  </a:lnTo>
                  <a:lnTo>
                    <a:pt x="43092" y="211678"/>
                  </a:lnTo>
                  <a:lnTo>
                    <a:pt x="38605" y="224374"/>
                  </a:lnTo>
                  <a:lnTo>
                    <a:pt x="32792" y="235660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263900" y="3403600"/>
            <a:ext cx="901701" cy="571501"/>
            <a:chOff x="3263900" y="3403600"/>
            <a:chExt cx="901701" cy="571501"/>
          </a:xfrm>
        </p:grpSpPr>
        <p:sp>
          <p:nvSpPr>
            <p:cNvPr id="89" name="Freeform 88"/>
            <p:cNvSpPr/>
            <p:nvPr/>
          </p:nvSpPr>
          <p:spPr>
            <a:xfrm>
              <a:off x="3263900" y="3505200"/>
              <a:ext cx="266701" cy="12701"/>
            </a:xfrm>
            <a:custGeom>
              <a:avLst/>
              <a:gdLst/>
              <a:ahLst/>
              <a:cxnLst/>
              <a:rect l="0" t="0" r="0" b="0"/>
              <a:pathLst>
                <a:path w="266701" h="12701">
                  <a:moveTo>
                    <a:pt x="0" y="12700"/>
                  </a:moveTo>
                  <a:lnTo>
                    <a:pt x="187271" y="12700"/>
                  </a:lnTo>
                  <a:lnTo>
                    <a:pt x="205280" y="11288"/>
                  </a:lnTo>
                  <a:lnTo>
                    <a:pt x="221520" y="8937"/>
                  </a:lnTo>
                  <a:lnTo>
                    <a:pt x="266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365500" y="3403600"/>
              <a:ext cx="38101" cy="330201"/>
            </a:xfrm>
            <a:custGeom>
              <a:avLst/>
              <a:gdLst/>
              <a:ahLst/>
              <a:cxnLst/>
              <a:rect l="0" t="0" r="0" b="0"/>
              <a:pathLst>
                <a:path w="38101" h="330201">
                  <a:moveTo>
                    <a:pt x="0" y="0"/>
                  </a:moveTo>
                  <a:lnTo>
                    <a:pt x="0" y="26968"/>
                  </a:lnTo>
                  <a:lnTo>
                    <a:pt x="1411" y="39145"/>
                  </a:lnTo>
                  <a:lnTo>
                    <a:pt x="3762" y="51496"/>
                  </a:lnTo>
                  <a:lnTo>
                    <a:pt x="17676" y="108479"/>
                  </a:lnTo>
                  <a:lnTo>
                    <a:pt x="20251" y="124530"/>
                  </a:lnTo>
                  <a:lnTo>
                    <a:pt x="21967" y="140876"/>
                  </a:lnTo>
                  <a:lnTo>
                    <a:pt x="23111" y="157417"/>
                  </a:lnTo>
                  <a:lnTo>
                    <a:pt x="23874" y="174089"/>
                  </a:lnTo>
                  <a:lnTo>
                    <a:pt x="24722" y="207665"/>
                  </a:lnTo>
                  <a:lnTo>
                    <a:pt x="26359" y="224521"/>
                  </a:lnTo>
                  <a:lnTo>
                    <a:pt x="28861" y="241403"/>
                  </a:lnTo>
                  <a:lnTo>
                    <a:pt x="3810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784600" y="3432121"/>
              <a:ext cx="381001" cy="542980"/>
            </a:xfrm>
            <a:custGeom>
              <a:avLst/>
              <a:gdLst/>
              <a:ahLst/>
              <a:cxnLst/>
              <a:rect l="0" t="0" r="0" b="0"/>
              <a:pathLst>
                <a:path w="381001" h="542980">
                  <a:moveTo>
                    <a:pt x="0" y="60379"/>
                  </a:moveTo>
                  <a:lnTo>
                    <a:pt x="13484" y="46894"/>
                  </a:lnTo>
                  <a:lnTo>
                    <a:pt x="21689" y="40100"/>
                  </a:lnTo>
                  <a:lnTo>
                    <a:pt x="31392" y="32748"/>
                  </a:lnTo>
                  <a:lnTo>
                    <a:pt x="42095" y="25025"/>
                  </a:lnTo>
                  <a:lnTo>
                    <a:pt x="54874" y="18465"/>
                  </a:lnTo>
                  <a:lnTo>
                    <a:pt x="69038" y="12681"/>
                  </a:lnTo>
                  <a:lnTo>
                    <a:pt x="84125" y="7414"/>
                  </a:lnTo>
                  <a:lnTo>
                    <a:pt x="99828" y="3902"/>
                  </a:lnTo>
                  <a:lnTo>
                    <a:pt x="115941" y="1561"/>
                  </a:lnTo>
                  <a:lnTo>
                    <a:pt x="132327" y="0"/>
                  </a:lnTo>
                  <a:lnTo>
                    <a:pt x="147485" y="371"/>
                  </a:lnTo>
                  <a:lnTo>
                    <a:pt x="161823" y="2029"/>
                  </a:lnTo>
                  <a:lnTo>
                    <a:pt x="175615" y="4545"/>
                  </a:lnTo>
                  <a:lnTo>
                    <a:pt x="189043" y="7634"/>
                  </a:lnTo>
                  <a:lnTo>
                    <a:pt x="202229" y="11105"/>
                  </a:lnTo>
                  <a:lnTo>
                    <a:pt x="215252" y="14829"/>
                  </a:lnTo>
                  <a:lnTo>
                    <a:pt x="226757" y="20134"/>
                  </a:lnTo>
                  <a:lnTo>
                    <a:pt x="237249" y="26494"/>
                  </a:lnTo>
                  <a:lnTo>
                    <a:pt x="247066" y="33555"/>
                  </a:lnTo>
                  <a:lnTo>
                    <a:pt x="256433" y="41085"/>
                  </a:lnTo>
                  <a:lnTo>
                    <a:pt x="265499" y="48927"/>
                  </a:lnTo>
                  <a:lnTo>
                    <a:pt x="274366" y="56978"/>
                  </a:lnTo>
                  <a:lnTo>
                    <a:pt x="283099" y="67989"/>
                  </a:lnTo>
                  <a:lnTo>
                    <a:pt x="291744" y="80974"/>
                  </a:lnTo>
                  <a:lnTo>
                    <a:pt x="300329" y="95276"/>
                  </a:lnTo>
                  <a:lnTo>
                    <a:pt x="306053" y="111866"/>
                  </a:lnTo>
                  <a:lnTo>
                    <a:pt x="309868" y="129981"/>
                  </a:lnTo>
                  <a:lnTo>
                    <a:pt x="312412" y="149113"/>
                  </a:lnTo>
                  <a:lnTo>
                    <a:pt x="314108" y="167513"/>
                  </a:lnTo>
                  <a:lnTo>
                    <a:pt x="315238" y="185424"/>
                  </a:lnTo>
                  <a:lnTo>
                    <a:pt x="315992" y="203009"/>
                  </a:lnTo>
                  <a:lnTo>
                    <a:pt x="313672" y="220376"/>
                  </a:lnTo>
                  <a:lnTo>
                    <a:pt x="309303" y="237599"/>
                  </a:lnTo>
                  <a:lnTo>
                    <a:pt x="303569" y="254726"/>
                  </a:lnTo>
                  <a:lnTo>
                    <a:pt x="296924" y="270377"/>
                  </a:lnTo>
                  <a:lnTo>
                    <a:pt x="289671" y="285044"/>
                  </a:lnTo>
                  <a:lnTo>
                    <a:pt x="282014" y="299055"/>
                  </a:lnTo>
                  <a:lnTo>
                    <a:pt x="272676" y="312630"/>
                  </a:lnTo>
                  <a:lnTo>
                    <a:pt x="262217" y="325913"/>
                  </a:lnTo>
                  <a:lnTo>
                    <a:pt x="251011" y="339001"/>
                  </a:lnTo>
                  <a:lnTo>
                    <a:pt x="237896" y="350549"/>
                  </a:lnTo>
                  <a:lnTo>
                    <a:pt x="223508" y="361070"/>
                  </a:lnTo>
                  <a:lnTo>
                    <a:pt x="208272" y="370906"/>
                  </a:lnTo>
                  <a:lnTo>
                    <a:pt x="192470" y="378875"/>
                  </a:lnTo>
                  <a:lnTo>
                    <a:pt x="176291" y="385598"/>
                  </a:lnTo>
                  <a:lnTo>
                    <a:pt x="159860" y="391492"/>
                  </a:lnTo>
                  <a:lnTo>
                    <a:pt x="144674" y="394010"/>
                  </a:lnTo>
                  <a:lnTo>
                    <a:pt x="130316" y="394277"/>
                  </a:lnTo>
                  <a:lnTo>
                    <a:pt x="116510" y="393044"/>
                  </a:lnTo>
                  <a:lnTo>
                    <a:pt x="103073" y="389400"/>
                  </a:lnTo>
                  <a:lnTo>
                    <a:pt x="89882" y="384148"/>
                  </a:lnTo>
                  <a:lnTo>
                    <a:pt x="76854" y="377825"/>
                  </a:lnTo>
                  <a:lnTo>
                    <a:pt x="68169" y="367965"/>
                  </a:lnTo>
                  <a:lnTo>
                    <a:pt x="62379" y="355747"/>
                  </a:lnTo>
                  <a:lnTo>
                    <a:pt x="58520" y="341958"/>
                  </a:lnTo>
                  <a:lnTo>
                    <a:pt x="60180" y="331353"/>
                  </a:lnTo>
                  <a:lnTo>
                    <a:pt x="65520" y="322873"/>
                  </a:lnTo>
                  <a:lnTo>
                    <a:pt x="73313" y="315808"/>
                  </a:lnTo>
                  <a:lnTo>
                    <a:pt x="85564" y="311098"/>
                  </a:lnTo>
                  <a:lnTo>
                    <a:pt x="100787" y="307958"/>
                  </a:lnTo>
                  <a:lnTo>
                    <a:pt x="117991" y="305865"/>
                  </a:lnTo>
                  <a:lnTo>
                    <a:pt x="133694" y="305881"/>
                  </a:lnTo>
                  <a:lnTo>
                    <a:pt x="148395" y="307302"/>
                  </a:lnTo>
                  <a:lnTo>
                    <a:pt x="162430" y="309661"/>
                  </a:lnTo>
                  <a:lnTo>
                    <a:pt x="176020" y="314056"/>
                  </a:lnTo>
                  <a:lnTo>
                    <a:pt x="189313" y="319808"/>
                  </a:lnTo>
                  <a:lnTo>
                    <a:pt x="202408" y="326465"/>
                  </a:lnTo>
                  <a:lnTo>
                    <a:pt x="213961" y="333725"/>
                  </a:lnTo>
                  <a:lnTo>
                    <a:pt x="224485" y="341387"/>
                  </a:lnTo>
                  <a:lnTo>
                    <a:pt x="234323" y="349317"/>
                  </a:lnTo>
                  <a:lnTo>
                    <a:pt x="243704" y="358838"/>
                  </a:lnTo>
                  <a:lnTo>
                    <a:pt x="252780" y="369418"/>
                  </a:lnTo>
                  <a:lnTo>
                    <a:pt x="261653" y="380705"/>
                  </a:lnTo>
                  <a:lnTo>
                    <a:pt x="270391" y="392463"/>
                  </a:lnTo>
                  <a:lnTo>
                    <a:pt x="287625" y="416816"/>
                  </a:lnTo>
                  <a:lnTo>
                    <a:pt x="294761" y="429237"/>
                  </a:lnTo>
                  <a:lnTo>
                    <a:pt x="300930" y="441751"/>
                  </a:lnTo>
                  <a:lnTo>
                    <a:pt x="306453" y="454327"/>
                  </a:lnTo>
                  <a:lnTo>
                    <a:pt x="314368" y="464122"/>
                  </a:lnTo>
                  <a:lnTo>
                    <a:pt x="323879" y="472063"/>
                  </a:lnTo>
                  <a:lnTo>
                    <a:pt x="334452" y="478768"/>
                  </a:lnTo>
                  <a:lnTo>
                    <a:pt x="342913" y="487471"/>
                  </a:lnTo>
                  <a:lnTo>
                    <a:pt x="381000" y="542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Freeform 92"/>
          <p:cNvSpPr/>
          <p:nvPr/>
        </p:nvSpPr>
        <p:spPr>
          <a:xfrm>
            <a:off x="891805" y="3141454"/>
            <a:ext cx="3680131" cy="1087647"/>
          </a:xfrm>
          <a:custGeom>
            <a:avLst/>
            <a:gdLst/>
            <a:ahLst/>
            <a:cxnLst/>
            <a:rect l="0" t="0" r="0" b="0"/>
            <a:pathLst>
              <a:path w="3680131" h="1087647">
                <a:moveTo>
                  <a:pt x="3388095" y="46246"/>
                </a:moveTo>
                <a:lnTo>
                  <a:pt x="3367869" y="39503"/>
                </a:lnTo>
                <a:lnTo>
                  <a:pt x="3311558" y="34722"/>
                </a:lnTo>
                <a:lnTo>
                  <a:pt x="3201316" y="33649"/>
                </a:lnTo>
                <a:lnTo>
                  <a:pt x="3087373" y="32143"/>
                </a:lnTo>
                <a:lnTo>
                  <a:pt x="2985350" y="22612"/>
                </a:lnTo>
                <a:lnTo>
                  <a:pt x="2880019" y="21078"/>
                </a:lnTo>
                <a:lnTo>
                  <a:pt x="2493788" y="20846"/>
                </a:lnTo>
                <a:lnTo>
                  <a:pt x="2337193" y="9911"/>
                </a:lnTo>
                <a:lnTo>
                  <a:pt x="2231021" y="8378"/>
                </a:lnTo>
                <a:lnTo>
                  <a:pt x="1344274" y="8146"/>
                </a:lnTo>
                <a:lnTo>
                  <a:pt x="1243432" y="829"/>
                </a:lnTo>
                <a:lnTo>
                  <a:pt x="1148044" y="2519"/>
                </a:lnTo>
                <a:lnTo>
                  <a:pt x="1111227" y="0"/>
                </a:lnTo>
                <a:lnTo>
                  <a:pt x="1013735" y="7245"/>
                </a:lnTo>
                <a:lnTo>
                  <a:pt x="822220" y="8110"/>
                </a:lnTo>
                <a:lnTo>
                  <a:pt x="725788" y="18193"/>
                </a:lnTo>
                <a:lnTo>
                  <a:pt x="630613" y="20322"/>
                </a:lnTo>
                <a:lnTo>
                  <a:pt x="518801" y="17014"/>
                </a:lnTo>
                <a:lnTo>
                  <a:pt x="412181" y="9313"/>
                </a:lnTo>
                <a:lnTo>
                  <a:pt x="299502" y="8299"/>
                </a:lnTo>
                <a:lnTo>
                  <a:pt x="188481" y="18218"/>
                </a:lnTo>
                <a:lnTo>
                  <a:pt x="148533" y="18266"/>
                </a:lnTo>
                <a:lnTo>
                  <a:pt x="102243" y="13183"/>
                </a:lnTo>
                <a:lnTo>
                  <a:pt x="74927" y="16499"/>
                </a:lnTo>
                <a:lnTo>
                  <a:pt x="52439" y="26440"/>
                </a:lnTo>
                <a:lnTo>
                  <a:pt x="42491" y="33042"/>
                </a:lnTo>
                <a:lnTo>
                  <a:pt x="34447" y="41676"/>
                </a:lnTo>
                <a:lnTo>
                  <a:pt x="21748" y="62559"/>
                </a:lnTo>
                <a:lnTo>
                  <a:pt x="11400" y="93478"/>
                </a:lnTo>
                <a:lnTo>
                  <a:pt x="6665" y="111600"/>
                </a:lnTo>
                <a:lnTo>
                  <a:pt x="3508" y="130738"/>
                </a:lnTo>
                <a:lnTo>
                  <a:pt x="1403" y="150551"/>
                </a:lnTo>
                <a:lnTo>
                  <a:pt x="0" y="170816"/>
                </a:lnTo>
                <a:lnTo>
                  <a:pt x="476" y="191381"/>
                </a:lnTo>
                <a:lnTo>
                  <a:pt x="2205" y="212147"/>
                </a:lnTo>
                <a:lnTo>
                  <a:pt x="4768" y="233047"/>
                </a:lnTo>
                <a:lnTo>
                  <a:pt x="6477" y="254035"/>
                </a:lnTo>
                <a:lnTo>
                  <a:pt x="7616" y="275083"/>
                </a:lnTo>
                <a:lnTo>
                  <a:pt x="8376" y="296171"/>
                </a:lnTo>
                <a:lnTo>
                  <a:pt x="10293" y="318696"/>
                </a:lnTo>
                <a:lnTo>
                  <a:pt x="12982" y="342179"/>
                </a:lnTo>
                <a:lnTo>
                  <a:pt x="16186" y="366301"/>
                </a:lnTo>
                <a:lnTo>
                  <a:pt x="18322" y="388027"/>
                </a:lnTo>
                <a:lnTo>
                  <a:pt x="19746" y="408156"/>
                </a:lnTo>
                <a:lnTo>
                  <a:pt x="20696" y="427219"/>
                </a:lnTo>
                <a:lnTo>
                  <a:pt x="21751" y="463452"/>
                </a:lnTo>
                <a:lnTo>
                  <a:pt x="22520" y="586883"/>
                </a:lnTo>
                <a:lnTo>
                  <a:pt x="22545" y="605637"/>
                </a:lnTo>
                <a:lnTo>
                  <a:pt x="23973" y="626607"/>
                </a:lnTo>
                <a:lnTo>
                  <a:pt x="26336" y="649053"/>
                </a:lnTo>
                <a:lnTo>
                  <a:pt x="29322" y="672484"/>
                </a:lnTo>
                <a:lnTo>
                  <a:pt x="32724" y="695160"/>
                </a:lnTo>
                <a:lnTo>
                  <a:pt x="40267" y="739170"/>
                </a:lnTo>
                <a:lnTo>
                  <a:pt x="42843" y="759373"/>
                </a:lnTo>
                <a:lnTo>
                  <a:pt x="44560" y="778486"/>
                </a:lnTo>
                <a:lnTo>
                  <a:pt x="45705" y="796873"/>
                </a:lnTo>
                <a:lnTo>
                  <a:pt x="46977" y="836117"/>
                </a:lnTo>
                <a:lnTo>
                  <a:pt x="47316" y="856460"/>
                </a:lnTo>
                <a:lnTo>
                  <a:pt x="50364" y="872844"/>
                </a:lnTo>
                <a:lnTo>
                  <a:pt x="61278" y="898574"/>
                </a:lnTo>
                <a:lnTo>
                  <a:pt x="70961" y="906565"/>
                </a:lnTo>
                <a:lnTo>
                  <a:pt x="83061" y="911891"/>
                </a:lnTo>
                <a:lnTo>
                  <a:pt x="96772" y="915443"/>
                </a:lnTo>
                <a:lnTo>
                  <a:pt x="123296" y="915626"/>
                </a:lnTo>
                <a:lnTo>
                  <a:pt x="230719" y="903442"/>
                </a:lnTo>
                <a:lnTo>
                  <a:pt x="342623" y="897698"/>
                </a:lnTo>
                <a:lnTo>
                  <a:pt x="544214" y="897160"/>
                </a:lnTo>
                <a:lnTo>
                  <a:pt x="684230" y="907199"/>
                </a:lnTo>
                <a:lnTo>
                  <a:pt x="772261" y="909061"/>
                </a:lnTo>
                <a:lnTo>
                  <a:pt x="845851" y="913376"/>
                </a:lnTo>
                <a:lnTo>
                  <a:pt x="936699" y="921338"/>
                </a:lnTo>
                <a:lnTo>
                  <a:pt x="1068904" y="922440"/>
                </a:lnTo>
                <a:lnTo>
                  <a:pt x="1291491" y="922544"/>
                </a:lnTo>
                <a:lnTo>
                  <a:pt x="1404701" y="933480"/>
                </a:lnTo>
                <a:lnTo>
                  <a:pt x="1512164" y="935090"/>
                </a:lnTo>
                <a:lnTo>
                  <a:pt x="1625213" y="946167"/>
                </a:lnTo>
                <a:lnTo>
                  <a:pt x="1728469" y="954532"/>
                </a:lnTo>
                <a:lnTo>
                  <a:pt x="1855880" y="969016"/>
                </a:lnTo>
                <a:lnTo>
                  <a:pt x="1961112" y="974376"/>
                </a:lnTo>
                <a:lnTo>
                  <a:pt x="2063031" y="993563"/>
                </a:lnTo>
                <a:lnTo>
                  <a:pt x="2164659" y="1007019"/>
                </a:lnTo>
                <a:lnTo>
                  <a:pt x="2286957" y="1021238"/>
                </a:lnTo>
                <a:lnTo>
                  <a:pt x="2361862" y="1030313"/>
                </a:lnTo>
                <a:lnTo>
                  <a:pt x="2465073" y="1047207"/>
                </a:lnTo>
                <a:lnTo>
                  <a:pt x="2566814" y="1056082"/>
                </a:lnTo>
                <a:lnTo>
                  <a:pt x="2688653" y="1068446"/>
                </a:lnTo>
                <a:lnTo>
                  <a:pt x="2788840" y="1074090"/>
                </a:lnTo>
                <a:lnTo>
                  <a:pt x="2878689" y="1081518"/>
                </a:lnTo>
                <a:lnTo>
                  <a:pt x="2991556" y="1086435"/>
                </a:lnTo>
                <a:lnTo>
                  <a:pt x="3536240" y="1087646"/>
                </a:lnTo>
                <a:lnTo>
                  <a:pt x="3586271" y="1080903"/>
                </a:lnTo>
                <a:lnTo>
                  <a:pt x="3597823" y="1074684"/>
                </a:lnTo>
                <a:lnTo>
                  <a:pt x="3606936" y="1066305"/>
                </a:lnTo>
                <a:lnTo>
                  <a:pt x="3614422" y="1056485"/>
                </a:lnTo>
                <a:lnTo>
                  <a:pt x="3619413" y="1044294"/>
                </a:lnTo>
                <a:lnTo>
                  <a:pt x="3624958" y="1015697"/>
                </a:lnTo>
                <a:lnTo>
                  <a:pt x="3627423" y="984172"/>
                </a:lnTo>
                <a:lnTo>
                  <a:pt x="3629929" y="951346"/>
                </a:lnTo>
                <a:lnTo>
                  <a:pt x="3635747" y="917942"/>
                </a:lnTo>
                <a:lnTo>
                  <a:pt x="3639273" y="884281"/>
                </a:lnTo>
                <a:lnTo>
                  <a:pt x="3640214" y="867403"/>
                </a:lnTo>
                <a:lnTo>
                  <a:pt x="3639430" y="849095"/>
                </a:lnTo>
                <a:lnTo>
                  <a:pt x="3637496" y="829834"/>
                </a:lnTo>
                <a:lnTo>
                  <a:pt x="3634795" y="809938"/>
                </a:lnTo>
                <a:lnTo>
                  <a:pt x="3632995" y="789618"/>
                </a:lnTo>
                <a:lnTo>
                  <a:pt x="3631795" y="769016"/>
                </a:lnTo>
                <a:lnTo>
                  <a:pt x="3630995" y="748226"/>
                </a:lnTo>
                <a:lnTo>
                  <a:pt x="3631872" y="727310"/>
                </a:lnTo>
                <a:lnTo>
                  <a:pt x="3633869" y="706311"/>
                </a:lnTo>
                <a:lnTo>
                  <a:pt x="3636611" y="685256"/>
                </a:lnTo>
                <a:lnTo>
                  <a:pt x="3639850" y="664164"/>
                </a:lnTo>
                <a:lnTo>
                  <a:pt x="3663436" y="528571"/>
                </a:lnTo>
                <a:lnTo>
                  <a:pt x="3671805" y="484039"/>
                </a:lnTo>
                <a:lnTo>
                  <a:pt x="3674602" y="462285"/>
                </a:lnTo>
                <a:lnTo>
                  <a:pt x="3676466" y="440728"/>
                </a:lnTo>
                <a:lnTo>
                  <a:pt x="3677709" y="419300"/>
                </a:lnTo>
                <a:lnTo>
                  <a:pt x="3679090" y="376677"/>
                </a:lnTo>
                <a:lnTo>
                  <a:pt x="3680049" y="280782"/>
                </a:lnTo>
                <a:lnTo>
                  <a:pt x="3680130" y="245969"/>
                </a:lnTo>
                <a:lnTo>
                  <a:pt x="3676403" y="215445"/>
                </a:lnTo>
                <a:lnTo>
                  <a:pt x="3670043" y="186356"/>
                </a:lnTo>
                <a:lnTo>
                  <a:pt x="3662512" y="154613"/>
                </a:lnTo>
                <a:lnTo>
                  <a:pt x="3650699" y="129216"/>
                </a:lnTo>
                <a:lnTo>
                  <a:pt x="3628181" y="99052"/>
                </a:lnTo>
                <a:lnTo>
                  <a:pt x="3620119" y="89916"/>
                </a:lnTo>
                <a:lnTo>
                  <a:pt x="3599872" y="76003"/>
                </a:lnTo>
                <a:lnTo>
                  <a:pt x="3560910" y="60237"/>
                </a:lnTo>
                <a:lnTo>
                  <a:pt x="3489300" y="39360"/>
                </a:lnTo>
                <a:lnTo>
                  <a:pt x="3375124" y="23834"/>
                </a:lnTo>
                <a:lnTo>
                  <a:pt x="3273771" y="21108"/>
                </a:lnTo>
                <a:lnTo>
                  <a:pt x="3222995" y="208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6959600" y="2806700"/>
            <a:ext cx="1282701" cy="203201"/>
            <a:chOff x="6959600" y="2806700"/>
            <a:chExt cx="1282701" cy="203201"/>
          </a:xfrm>
        </p:grpSpPr>
        <p:sp>
          <p:nvSpPr>
            <p:cNvPr id="94" name="Freeform 93"/>
            <p:cNvSpPr/>
            <p:nvPr/>
          </p:nvSpPr>
          <p:spPr>
            <a:xfrm>
              <a:off x="6959600" y="2812083"/>
              <a:ext cx="139701" cy="185118"/>
            </a:xfrm>
            <a:custGeom>
              <a:avLst/>
              <a:gdLst/>
              <a:ahLst/>
              <a:cxnLst/>
              <a:rect l="0" t="0" r="0" b="0"/>
              <a:pathLst>
                <a:path w="139701" h="185118">
                  <a:moveTo>
                    <a:pt x="0" y="7317"/>
                  </a:moveTo>
                  <a:lnTo>
                    <a:pt x="20225" y="574"/>
                  </a:lnTo>
                  <a:lnTo>
                    <a:pt x="30417" y="0"/>
                  </a:lnTo>
                  <a:lnTo>
                    <a:pt x="41445" y="1028"/>
                  </a:lnTo>
                  <a:lnTo>
                    <a:pt x="53030" y="3124"/>
                  </a:lnTo>
                  <a:lnTo>
                    <a:pt x="64986" y="7344"/>
                  </a:lnTo>
                  <a:lnTo>
                    <a:pt x="77191" y="12979"/>
                  </a:lnTo>
                  <a:lnTo>
                    <a:pt x="89561" y="19558"/>
                  </a:lnTo>
                  <a:lnTo>
                    <a:pt x="99218" y="28178"/>
                  </a:lnTo>
                  <a:lnTo>
                    <a:pt x="107067" y="38157"/>
                  </a:lnTo>
                  <a:lnTo>
                    <a:pt x="113711" y="49044"/>
                  </a:lnTo>
                  <a:lnTo>
                    <a:pt x="116730" y="60535"/>
                  </a:lnTo>
                  <a:lnTo>
                    <a:pt x="117330" y="72429"/>
                  </a:lnTo>
                  <a:lnTo>
                    <a:pt x="116320" y="84591"/>
                  </a:lnTo>
                  <a:lnTo>
                    <a:pt x="112824" y="95522"/>
                  </a:lnTo>
                  <a:lnTo>
                    <a:pt x="107672" y="105631"/>
                  </a:lnTo>
                  <a:lnTo>
                    <a:pt x="101414" y="115193"/>
                  </a:lnTo>
                  <a:lnTo>
                    <a:pt x="94421" y="124390"/>
                  </a:lnTo>
                  <a:lnTo>
                    <a:pt x="86936" y="133343"/>
                  </a:lnTo>
                  <a:lnTo>
                    <a:pt x="79123" y="142134"/>
                  </a:lnTo>
                  <a:lnTo>
                    <a:pt x="68271" y="146584"/>
                  </a:lnTo>
                  <a:lnTo>
                    <a:pt x="55391" y="148139"/>
                  </a:lnTo>
                  <a:lnTo>
                    <a:pt x="41161" y="147765"/>
                  </a:lnTo>
                  <a:lnTo>
                    <a:pt x="33085" y="143282"/>
                  </a:lnTo>
                  <a:lnTo>
                    <a:pt x="29112" y="136060"/>
                  </a:lnTo>
                  <a:lnTo>
                    <a:pt x="27875" y="127012"/>
                  </a:lnTo>
                  <a:lnTo>
                    <a:pt x="31283" y="119569"/>
                  </a:lnTo>
                  <a:lnTo>
                    <a:pt x="37788" y="113196"/>
                  </a:lnTo>
                  <a:lnTo>
                    <a:pt x="46359" y="107536"/>
                  </a:lnTo>
                  <a:lnTo>
                    <a:pt x="56305" y="105174"/>
                  </a:lnTo>
                  <a:lnTo>
                    <a:pt x="67170" y="105011"/>
                  </a:lnTo>
                  <a:lnTo>
                    <a:pt x="78647" y="106312"/>
                  </a:lnTo>
                  <a:lnTo>
                    <a:pt x="89120" y="110003"/>
                  </a:lnTo>
                  <a:lnTo>
                    <a:pt x="98924" y="115285"/>
                  </a:lnTo>
                  <a:lnTo>
                    <a:pt x="108283" y="121629"/>
                  </a:lnTo>
                  <a:lnTo>
                    <a:pt x="115933" y="130091"/>
                  </a:lnTo>
                  <a:lnTo>
                    <a:pt x="122444" y="139967"/>
                  </a:lnTo>
                  <a:lnTo>
                    <a:pt x="139700" y="1851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346558" y="2832100"/>
              <a:ext cx="108343" cy="76201"/>
            </a:xfrm>
            <a:custGeom>
              <a:avLst/>
              <a:gdLst/>
              <a:ahLst/>
              <a:cxnLst/>
              <a:rect l="0" t="0" r="0" b="0"/>
              <a:pathLst>
                <a:path w="108343" h="76201">
                  <a:moveTo>
                    <a:pt x="6742" y="0"/>
                  </a:moveTo>
                  <a:lnTo>
                    <a:pt x="6742" y="26967"/>
                  </a:lnTo>
                  <a:lnTo>
                    <a:pt x="5331" y="39145"/>
                  </a:lnTo>
                  <a:lnTo>
                    <a:pt x="2979" y="51496"/>
                  </a:lnTo>
                  <a:lnTo>
                    <a:pt x="0" y="63964"/>
                  </a:lnTo>
                  <a:lnTo>
                    <a:pt x="2247" y="70865"/>
                  </a:lnTo>
                  <a:lnTo>
                    <a:pt x="7979" y="74054"/>
                  </a:lnTo>
                  <a:lnTo>
                    <a:pt x="16032" y="74769"/>
                  </a:lnTo>
                  <a:lnTo>
                    <a:pt x="27046" y="75246"/>
                  </a:lnTo>
                  <a:lnTo>
                    <a:pt x="40034" y="75564"/>
                  </a:lnTo>
                  <a:lnTo>
                    <a:pt x="108342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456665" y="2844800"/>
              <a:ext cx="10936" cy="165101"/>
            </a:xfrm>
            <a:custGeom>
              <a:avLst/>
              <a:gdLst/>
              <a:ahLst/>
              <a:cxnLst/>
              <a:rect l="0" t="0" r="0" b="0"/>
              <a:pathLst>
                <a:path w="10936" h="165101">
                  <a:moveTo>
                    <a:pt x="10935" y="0"/>
                  </a:moveTo>
                  <a:lnTo>
                    <a:pt x="4193" y="20225"/>
                  </a:lnTo>
                  <a:lnTo>
                    <a:pt x="2206" y="31828"/>
                  </a:lnTo>
                  <a:lnTo>
                    <a:pt x="882" y="45207"/>
                  </a:lnTo>
                  <a:lnTo>
                    <a:pt x="0" y="59771"/>
                  </a:lnTo>
                  <a:lnTo>
                    <a:pt x="823" y="73714"/>
                  </a:lnTo>
                  <a:lnTo>
                    <a:pt x="2782" y="87243"/>
                  </a:lnTo>
                  <a:lnTo>
                    <a:pt x="10935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736065" y="2832100"/>
              <a:ext cx="100363" cy="152401"/>
            </a:xfrm>
            <a:custGeom>
              <a:avLst/>
              <a:gdLst/>
              <a:ahLst/>
              <a:cxnLst/>
              <a:rect l="0" t="0" r="0" b="0"/>
              <a:pathLst>
                <a:path w="100363" h="152401">
                  <a:moveTo>
                    <a:pt x="10935" y="0"/>
                  </a:moveTo>
                  <a:lnTo>
                    <a:pt x="4193" y="20225"/>
                  </a:lnTo>
                  <a:lnTo>
                    <a:pt x="2206" y="31828"/>
                  </a:lnTo>
                  <a:lnTo>
                    <a:pt x="882" y="45207"/>
                  </a:lnTo>
                  <a:lnTo>
                    <a:pt x="0" y="59771"/>
                  </a:lnTo>
                  <a:lnTo>
                    <a:pt x="823" y="73714"/>
                  </a:lnTo>
                  <a:lnTo>
                    <a:pt x="2782" y="87242"/>
                  </a:lnTo>
                  <a:lnTo>
                    <a:pt x="5499" y="100495"/>
                  </a:lnTo>
                  <a:lnTo>
                    <a:pt x="11545" y="110741"/>
                  </a:lnTo>
                  <a:lnTo>
                    <a:pt x="19808" y="118982"/>
                  </a:lnTo>
                  <a:lnTo>
                    <a:pt x="29550" y="125888"/>
                  </a:lnTo>
                  <a:lnTo>
                    <a:pt x="40278" y="129081"/>
                  </a:lnTo>
                  <a:lnTo>
                    <a:pt x="51664" y="129798"/>
                  </a:lnTo>
                  <a:lnTo>
                    <a:pt x="63487" y="128865"/>
                  </a:lnTo>
                  <a:lnTo>
                    <a:pt x="74192" y="125421"/>
                  </a:lnTo>
                  <a:lnTo>
                    <a:pt x="84150" y="120303"/>
                  </a:lnTo>
                  <a:lnTo>
                    <a:pt x="93612" y="114069"/>
                  </a:lnTo>
                  <a:lnTo>
                    <a:pt x="98508" y="104268"/>
                  </a:lnTo>
                  <a:lnTo>
                    <a:pt x="100362" y="92089"/>
                  </a:lnTo>
                  <a:lnTo>
                    <a:pt x="100186" y="78326"/>
                  </a:lnTo>
                  <a:lnTo>
                    <a:pt x="95836" y="70562"/>
                  </a:lnTo>
                  <a:lnTo>
                    <a:pt x="88702" y="66796"/>
                  </a:lnTo>
                  <a:lnTo>
                    <a:pt x="79712" y="65697"/>
                  </a:lnTo>
                  <a:lnTo>
                    <a:pt x="70898" y="69198"/>
                  </a:lnTo>
                  <a:lnTo>
                    <a:pt x="62199" y="75765"/>
                  </a:lnTo>
                  <a:lnTo>
                    <a:pt x="53578" y="84377"/>
                  </a:lnTo>
                  <a:lnTo>
                    <a:pt x="46418" y="94351"/>
                  </a:lnTo>
                  <a:lnTo>
                    <a:pt x="40235" y="105234"/>
                  </a:lnTo>
                  <a:lnTo>
                    <a:pt x="23635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140830" y="2806700"/>
              <a:ext cx="101471" cy="134814"/>
            </a:xfrm>
            <a:custGeom>
              <a:avLst/>
              <a:gdLst/>
              <a:ahLst/>
              <a:cxnLst/>
              <a:rect l="0" t="0" r="0" b="0"/>
              <a:pathLst>
                <a:path w="101471" h="134814">
                  <a:moveTo>
                    <a:pt x="101470" y="12700"/>
                  </a:moveTo>
                  <a:lnTo>
                    <a:pt x="81244" y="5957"/>
                  </a:lnTo>
                  <a:lnTo>
                    <a:pt x="69641" y="3972"/>
                  </a:lnTo>
                  <a:lnTo>
                    <a:pt x="56261" y="2648"/>
                  </a:lnTo>
                  <a:lnTo>
                    <a:pt x="41697" y="1765"/>
                  </a:lnTo>
                  <a:lnTo>
                    <a:pt x="29166" y="3999"/>
                  </a:lnTo>
                  <a:lnTo>
                    <a:pt x="17989" y="8310"/>
                  </a:lnTo>
                  <a:lnTo>
                    <a:pt x="7716" y="14007"/>
                  </a:lnTo>
                  <a:lnTo>
                    <a:pt x="2279" y="23449"/>
                  </a:lnTo>
                  <a:lnTo>
                    <a:pt x="65" y="35388"/>
                  </a:lnTo>
                  <a:lnTo>
                    <a:pt x="0" y="48992"/>
                  </a:lnTo>
                  <a:lnTo>
                    <a:pt x="4189" y="59472"/>
                  </a:lnTo>
                  <a:lnTo>
                    <a:pt x="11216" y="67870"/>
                  </a:lnTo>
                  <a:lnTo>
                    <a:pt x="20134" y="74880"/>
                  </a:lnTo>
                  <a:lnTo>
                    <a:pt x="30313" y="82375"/>
                  </a:lnTo>
                  <a:lnTo>
                    <a:pt x="52910" y="98230"/>
                  </a:lnTo>
                  <a:lnTo>
                    <a:pt x="59219" y="107819"/>
                  </a:lnTo>
                  <a:lnTo>
                    <a:pt x="62014" y="118446"/>
                  </a:lnTo>
                  <a:lnTo>
                    <a:pt x="62466" y="129764"/>
                  </a:lnTo>
                  <a:lnTo>
                    <a:pt x="58533" y="134487"/>
                  </a:lnTo>
                  <a:lnTo>
                    <a:pt x="51679" y="134813"/>
                  </a:lnTo>
                  <a:lnTo>
                    <a:pt x="42875" y="132209"/>
                  </a:lnTo>
                  <a:lnTo>
                    <a:pt x="37007" y="124828"/>
                  </a:lnTo>
                  <a:lnTo>
                    <a:pt x="33095" y="114263"/>
                  </a:lnTo>
                  <a:lnTo>
                    <a:pt x="30486" y="101575"/>
                  </a:lnTo>
                  <a:lnTo>
                    <a:pt x="31570" y="90294"/>
                  </a:lnTo>
                  <a:lnTo>
                    <a:pt x="35114" y="79952"/>
                  </a:lnTo>
                  <a:lnTo>
                    <a:pt x="40300" y="70234"/>
                  </a:lnTo>
                  <a:lnTo>
                    <a:pt x="46578" y="60934"/>
                  </a:lnTo>
                  <a:lnTo>
                    <a:pt x="53586" y="51911"/>
                  </a:lnTo>
                  <a:lnTo>
                    <a:pt x="61080" y="43074"/>
                  </a:lnTo>
                  <a:lnTo>
                    <a:pt x="68899" y="34360"/>
                  </a:lnTo>
                  <a:lnTo>
                    <a:pt x="1014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375058" y="1130300"/>
            <a:ext cx="203543" cy="1384301"/>
            <a:chOff x="6375058" y="1130300"/>
            <a:chExt cx="203543" cy="1384301"/>
          </a:xfrm>
        </p:grpSpPr>
        <p:sp>
          <p:nvSpPr>
            <p:cNvPr id="100" name="Freeform 99"/>
            <p:cNvSpPr/>
            <p:nvPr/>
          </p:nvSpPr>
          <p:spPr>
            <a:xfrm>
              <a:off x="6375058" y="2276830"/>
              <a:ext cx="154022" cy="237771"/>
            </a:xfrm>
            <a:custGeom>
              <a:avLst/>
              <a:gdLst/>
              <a:ahLst/>
              <a:cxnLst/>
              <a:rect l="0" t="0" r="0" b="0"/>
              <a:pathLst>
                <a:path w="154022" h="237771">
                  <a:moveTo>
                    <a:pt x="89242" y="21870"/>
                  </a:moveTo>
                  <a:lnTo>
                    <a:pt x="75757" y="8385"/>
                  </a:lnTo>
                  <a:lnTo>
                    <a:pt x="77430" y="4414"/>
                  </a:lnTo>
                  <a:lnTo>
                    <a:pt x="84189" y="1765"/>
                  </a:lnTo>
                  <a:lnTo>
                    <a:pt x="94340" y="0"/>
                  </a:lnTo>
                  <a:lnTo>
                    <a:pt x="103929" y="1646"/>
                  </a:lnTo>
                  <a:lnTo>
                    <a:pt x="113145" y="5564"/>
                  </a:lnTo>
                  <a:lnTo>
                    <a:pt x="122110" y="11000"/>
                  </a:lnTo>
                  <a:lnTo>
                    <a:pt x="130909" y="17445"/>
                  </a:lnTo>
                  <a:lnTo>
                    <a:pt x="139598" y="24564"/>
                  </a:lnTo>
                  <a:lnTo>
                    <a:pt x="148212" y="32133"/>
                  </a:lnTo>
                  <a:lnTo>
                    <a:pt x="152545" y="44234"/>
                  </a:lnTo>
                  <a:lnTo>
                    <a:pt x="154021" y="59357"/>
                  </a:lnTo>
                  <a:lnTo>
                    <a:pt x="153594" y="76494"/>
                  </a:lnTo>
                  <a:lnTo>
                    <a:pt x="150488" y="92153"/>
                  </a:lnTo>
                  <a:lnTo>
                    <a:pt x="145595" y="106825"/>
                  </a:lnTo>
                  <a:lnTo>
                    <a:pt x="139511" y="120840"/>
                  </a:lnTo>
                  <a:lnTo>
                    <a:pt x="131221" y="133005"/>
                  </a:lnTo>
                  <a:lnTo>
                    <a:pt x="121461" y="143938"/>
                  </a:lnTo>
                  <a:lnTo>
                    <a:pt x="110721" y="154048"/>
                  </a:lnTo>
                  <a:lnTo>
                    <a:pt x="99328" y="163611"/>
                  </a:lnTo>
                  <a:lnTo>
                    <a:pt x="87499" y="172808"/>
                  </a:lnTo>
                  <a:lnTo>
                    <a:pt x="75380" y="181762"/>
                  </a:lnTo>
                  <a:lnTo>
                    <a:pt x="63067" y="189142"/>
                  </a:lnTo>
                  <a:lnTo>
                    <a:pt x="50625" y="195474"/>
                  </a:lnTo>
                  <a:lnTo>
                    <a:pt x="38097" y="201105"/>
                  </a:lnTo>
                  <a:lnTo>
                    <a:pt x="26923" y="202038"/>
                  </a:lnTo>
                  <a:lnTo>
                    <a:pt x="16651" y="199838"/>
                  </a:lnTo>
                  <a:lnTo>
                    <a:pt x="6981" y="195548"/>
                  </a:lnTo>
                  <a:lnTo>
                    <a:pt x="1946" y="188455"/>
                  </a:lnTo>
                  <a:lnTo>
                    <a:pt x="0" y="179493"/>
                  </a:lnTo>
                  <a:lnTo>
                    <a:pt x="114" y="169285"/>
                  </a:lnTo>
                  <a:lnTo>
                    <a:pt x="4423" y="159658"/>
                  </a:lnTo>
                  <a:lnTo>
                    <a:pt x="11529" y="150417"/>
                  </a:lnTo>
                  <a:lnTo>
                    <a:pt x="20500" y="141435"/>
                  </a:lnTo>
                  <a:lnTo>
                    <a:pt x="32125" y="136857"/>
                  </a:lnTo>
                  <a:lnTo>
                    <a:pt x="45519" y="135217"/>
                  </a:lnTo>
                  <a:lnTo>
                    <a:pt x="60093" y="135534"/>
                  </a:lnTo>
                  <a:lnTo>
                    <a:pt x="74043" y="138568"/>
                  </a:lnTo>
                  <a:lnTo>
                    <a:pt x="87575" y="143413"/>
                  </a:lnTo>
                  <a:lnTo>
                    <a:pt x="100831" y="149465"/>
                  </a:lnTo>
                  <a:lnTo>
                    <a:pt x="111079" y="157733"/>
                  </a:lnTo>
                  <a:lnTo>
                    <a:pt x="119322" y="167479"/>
                  </a:lnTo>
                  <a:lnTo>
                    <a:pt x="140042" y="2377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421223" y="1917700"/>
              <a:ext cx="93878" cy="125318"/>
            </a:xfrm>
            <a:custGeom>
              <a:avLst/>
              <a:gdLst/>
              <a:ahLst/>
              <a:cxnLst/>
              <a:rect l="0" t="0" r="0" b="0"/>
              <a:pathLst>
                <a:path w="93878" h="125318">
                  <a:moveTo>
                    <a:pt x="17677" y="0"/>
                  </a:moveTo>
                  <a:lnTo>
                    <a:pt x="17677" y="33709"/>
                  </a:lnTo>
                  <a:lnTo>
                    <a:pt x="16265" y="47873"/>
                  </a:lnTo>
                  <a:lnTo>
                    <a:pt x="13914" y="61548"/>
                  </a:lnTo>
                  <a:lnTo>
                    <a:pt x="10935" y="74899"/>
                  </a:lnTo>
                  <a:lnTo>
                    <a:pt x="7538" y="88032"/>
                  </a:lnTo>
                  <a:lnTo>
                    <a:pt x="3862" y="101021"/>
                  </a:lnTo>
                  <a:lnTo>
                    <a:pt x="0" y="113914"/>
                  </a:lnTo>
                  <a:lnTo>
                    <a:pt x="1659" y="121098"/>
                  </a:lnTo>
                  <a:lnTo>
                    <a:pt x="6998" y="124476"/>
                  </a:lnTo>
                  <a:lnTo>
                    <a:pt x="14791" y="125317"/>
                  </a:lnTo>
                  <a:lnTo>
                    <a:pt x="25631" y="124467"/>
                  </a:lnTo>
                  <a:lnTo>
                    <a:pt x="93877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502400" y="19558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25400" y="0"/>
                  </a:moveTo>
                  <a:lnTo>
                    <a:pt x="18658" y="33709"/>
                  </a:lnTo>
                  <a:lnTo>
                    <a:pt x="16671" y="49284"/>
                  </a:lnTo>
                  <a:lnTo>
                    <a:pt x="15347" y="65311"/>
                  </a:lnTo>
                  <a:lnTo>
                    <a:pt x="14465" y="81641"/>
                  </a:lnTo>
                  <a:lnTo>
                    <a:pt x="12465" y="96760"/>
                  </a:lnTo>
                  <a:lnTo>
                    <a:pt x="9721" y="111073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426723" y="1549400"/>
              <a:ext cx="103277" cy="152401"/>
            </a:xfrm>
            <a:custGeom>
              <a:avLst/>
              <a:gdLst/>
              <a:ahLst/>
              <a:cxnLst/>
              <a:rect l="0" t="0" r="0" b="0"/>
              <a:pathLst>
                <a:path w="103277" h="152401">
                  <a:moveTo>
                    <a:pt x="12177" y="0"/>
                  </a:moveTo>
                  <a:lnTo>
                    <a:pt x="5435" y="26967"/>
                  </a:lnTo>
                  <a:lnTo>
                    <a:pt x="3449" y="40556"/>
                  </a:lnTo>
                  <a:lnTo>
                    <a:pt x="2124" y="55259"/>
                  </a:lnTo>
                  <a:lnTo>
                    <a:pt x="1242" y="70706"/>
                  </a:lnTo>
                  <a:lnTo>
                    <a:pt x="261" y="102921"/>
                  </a:lnTo>
                  <a:lnTo>
                    <a:pt x="0" y="119414"/>
                  </a:lnTo>
                  <a:lnTo>
                    <a:pt x="4059" y="131820"/>
                  </a:lnTo>
                  <a:lnTo>
                    <a:pt x="10998" y="141502"/>
                  </a:lnTo>
                  <a:lnTo>
                    <a:pt x="19857" y="149368"/>
                  </a:lnTo>
                  <a:lnTo>
                    <a:pt x="29997" y="151790"/>
                  </a:lnTo>
                  <a:lnTo>
                    <a:pt x="40990" y="150582"/>
                  </a:lnTo>
                  <a:lnTo>
                    <a:pt x="52552" y="146954"/>
                  </a:lnTo>
                  <a:lnTo>
                    <a:pt x="63082" y="141714"/>
                  </a:lnTo>
                  <a:lnTo>
                    <a:pt x="72925" y="135398"/>
                  </a:lnTo>
                  <a:lnTo>
                    <a:pt x="82309" y="128365"/>
                  </a:lnTo>
                  <a:lnTo>
                    <a:pt x="89976" y="119443"/>
                  </a:lnTo>
                  <a:lnTo>
                    <a:pt x="96498" y="109262"/>
                  </a:lnTo>
                  <a:lnTo>
                    <a:pt x="102258" y="98241"/>
                  </a:lnTo>
                  <a:lnTo>
                    <a:pt x="103276" y="88072"/>
                  </a:lnTo>
                  <a:lnTo>
                    <a:pt x="101131" y="78470"/>
                  </a:lnTo>
                  <a:lnTo>
                    <a:pt x="96879" y="69246"/>
                  </a:lnTo>
                  <a:lnTo>
                    <a:pt x="89812" y="65920"/>
                  </a:lnTo>
                  <a:lnTo>
                    <a:pt x="80867" y="66524"/>
                  </a:lnTo>
                  <a:lnTo>
                    <a:pt x="70670" y="69749"/>
                  </a:lnTo>
                  <a:lnTo>
                    <a:pt x="61050" y="74722"/>
                  </a:lnTo>
                  <a:lnTo>
                    <a:pt x="51814" y="80859"/>
                  </a:lnTo>
                  <a:lnTo>
                    <a:pt x="42835" y="87772"/>
                  </a:lnTo>
                  <a:lnTo>
                    <a:pt x="36849" y="98026"/>
                  </a:lnTo>
                  <a:lnTo>
                    <a:pt x="32858" y="110506"/>
                  </a:lnTo>
                  <a:lnTo>
                    <a:pt x="24877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453019" y="1320800"/>
              <a:ext cx="74782" cy="168570"/>
            </a:xfrm>
            <a:custGeom>
              <a:avLst/>
              <a:gdLst/>
              <a:ahLst/>
              <a:cxnLst/>
              <a:rect l="0" t="0" r="0" b="0"/>
              <a:pathLst>
                <a:path w="74782" h="168570">
                  <a:moveTo>
                    <a:pt x="74781" y="0"/>
                  </a:moveTo>
                  <a:lnTo>
                    <a:pt x="54555" y="6742"/>
                  </a:lnTo>
                  <a:lnTo>
                    <a:pt x="45775" y="11550"/>
                  </a:lnTo>
                  <a:lnTo>
                    <a:pt x="37099" y="17577"/>
                  </a:lnTo>
                  <a:lnTo>
                    <a:pt x="28493" y="24418"/>
                  </a:lnTo>
                  <a:lnTo>
                    <a:pt x="24167" y="34623"/>
                  </a:lnTo>
                  <a:lnTo>
                    <a:pt x="22693" y="47071"/>
                  </a:lnTo>
                  <a:lnTo>
                    <a:pt x="23122" y="61014"/>
                  </a:lnTo>
                  <a:lnTo>
                    <a:pt x="26231" y="73131"/>
                  </a:lnTo>
                  <a:lnTo>
                    <a:pt x="31125" y="84032"/>
                  </a:lnTo>
                  <a:lnTo>
                    <a:pt x="37210" y="94121"/>
                  </a:lnTo>
                  <a:lnTo>
                    <a:pt x="45500" y="102258"/>
                  </a:lnTo>
                  <a:lnTo>
                    <a:pt x="55261" y="109094"/>
                  </a:lnTo>
                  <a:lnTo>
                    <a:pt x="66000" y="115063"/>
                  </a:lnTo>
                  <a:lnTo>
                    <a:pt x="71750" y="123275"/>
                  </a:lnTo>
                  <a:lnTo>
                    <a:pt x="74170" y="132983"/>
                  </a:lnTo>
                  <a:lnTo>
                    <a:pt x="74374" y="143689"/>
                  </a:lnTo>
                  <a:lnTo>
                    <a:pt x="68865" y="152237"/>
                  </a:lnTo>
                  <a:lnTo>
                    <a:pt x="59547" y="159347"/>
                  </a:lnTo>
                  <a:lnTo>
                    <a:pt x="47692" y="165498"/>
                  </a:lnTo>
                  <a:lnTo>
                    <a:pt x="35555" y="168187"/>
                  </a:lnTo>
                  <a:lnTo>
                    <a:pt x="23230" y="168569"/>
                  </a:lnTo>
                  <a:lnTo>
                    <a:pt x="10780" y="167413"/>
                  </a:lnTo>
                  <a:lnTo>
                    <a:pt x="3891" y="162408"/>
                  </a:lnTo>
                  <a:lnTo>
                    <a:pt x="710" y="154839"/>
                  </a:lnTo>
                  <a:lnTo>
                    <a:pt x="0" y="145559"/>
                  </a:lnTo>
                  <a:lnTo>
                    <a:pt x="2349" y="136550"/>
                  </a:lnTo>
                  <a:lnTo>
                    <a:pt x="6738" y="127722"/>
                  </a:lnTo>
                  <a:lnTo>
                    <a:pt x="12485" y="119015"/>
                  </a:lnTo>
                  <a:lnTo>
                    <a:pt x="19139" y="110387"/>
                  </a:lnTo>
                  <a:lnTo>
                    <a:pt x="26397" y="101814"/>
                  </a:lnTo>
                  <a:lnTo>
                    <a:pt x="34059" y="93276"/>
                  </a:lnTo>
                  <a:lnTo>
                    <a:pt x="40577" y="83350"/>
                  </a:lnTo>
                  <a:lnTo>
                    <a:pt x="46334" y="72500"/>
                  </a:lnTo>
                  <a:lnTo>
                    <a:pt x="51583" y="61033"/>
                  </a:lnTo>
                  <a:lnTo>
                    <a:pt x="56493" y="49155"/>
                  </a:lnTo>
                  <a:lnTo>
                    <a:pt x="61178" y="3700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440731" y="1384300"/>
              <a:ext cx="81427" cy="63501"/>
            </a:xfrm>
            <a:custGeom>
              <a:avLst/>
              <a:gdLst/>
              <a:ahLst/>
              <a:cxnLst/>
              <a:rect l="0" t="0" r="0" b="0"/>
              <a:pathLst>
                <a:path w="81427" h="63501">
                  <a:moveTo>
                    <a:pt x="36269" y="0"/>
                  </a:moveTo>
                  <a:lnTo>
                    <a:pt x="915" y="35353"/>
                  </a:lnTo>
                  <a:lnTo>
                    <a:pt x="0" y="37679"/>
                  </a:lnTo>
                  <a:lnTo>
                    <a:pt x="3623" y="36408"/>
                  </a:lnTo>
                  <a:lnTo>
                    <a:pt x="10271" y="32739"/>
                  </a:lnTo>
                  <a:lnTo>
                    <a:pt x="18937" y="28881"/>
                  </a:lnTo>
                  <a:lnTo>
                    <a:pt x="28948" y="24898"/>
                  </a:lnTo>
                  <a:lnTo>
                    <a:pt x="51359" y="16710"/>
                  </a:lnTo>
                  <a:lnTo>
                    <a:pt x="75431" y="8367"/>
                  </a:lnTo>
                  <a:lnTo>
                    <a:pt x="80722" y="8400"/>
                  </a:lnTo>
                  <a:lnTo>
                    <a:pt x="81426" y="11244"/>
                  </a:lnTo>
                  <a:lnTo>
                    <a:pt x="79074" y="15963"/>
                  </a:lnTo>
                  <a:lnTo>
                    <a:pt x="74683" y="21931"/>
                  </a:lnTo>
                  <a:lnTo>
                    <a:pt x="68933" y="28731"/>
                  </a:lnTo>
                  <a:lnTo>
                    <a:pt x="36269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511459" y="1130300"/>
              <a:ext cx="67142" cy="137231"/>
            </a:xfrm>
            <a:custGeom>
              <a:avLst/>
              <a:gdLst/>
              <a:ahLst/>
              <a:cxnLst/>
              <a:rect l="0" t="0" r="0" b="0"/>
              <a:pathLst>
                <a:path w="67142" h="137231">
                  <a:moveTo>
                    <a:pt x="16341" y="0"/>
                  </a:moveTo>
                  <a:lnTo>
                    <a:pt x="2856" y="13483"/>
                  </a:lnTo>
                  <a:lnTo>
                    <a:pt x="296" y="21689"/>
                  </a:lnTo>
                  <a:lnTo>
                    <a:pt x="0" y="31392"/>
                  </a:lnTo>
                  <a:lnTo>
                    <a:pt x="1214" y="42095"/>
                  </a:lnTo>
                  <a:lnTo>
                    <a:pt x="7667" y="50641"/>
                  </a:lnTo>
                  <a:lnTo>
                    <a:pt x="17614" y="57749"/>
                  </a:lnTo>
                  <a:lnTo>
                    <a:pt x="29889" y="63899"/>
                  </a:lnTo>
                  <a:lnTo>
                    <a:pt x="40896" y="70822"/>
                  </a:lnTo>
                  <a:lnTo>
                    <a:pt x="51055" y="78259"/>
                  </a:lnTo>
                  <a:lnTo>
                    <a:pt x="60650" y="86039"/>
                  </a:lnTo>
                  <a:lnTo>
                    <a:pt x="64224" y="96870"/>
                  </a:lnTo>
                  <a:lnTo>
                    <a:pt x="63786" y="109736"/>
                  </a:lnTo>
                  <a:lnTo>
                    <a:pt x="60670" y="123957"/>
                  </a:lnTo>
                  <a:lnTo>
                    <a:pt x="52949" y="132027"/>
                  </a:lnTo>
                  <a:lnTo>
                    <a:pt x="42158" y="135995"/>
                  </a:lnTo>
                  <a:lnTo>
                    <a:pt x="29319" y="137230"/>
                  </a:lnTo>
                  <a:lnTo>
                    <a:pt x="22170" y="133820"/>
                  </a:lnTo>
                  <a:lnTo>
                    <a:pt x="18816" y="127313"/>
                  </a:lnTo>
                  <a:lnTo>
                    <a:pt x="17991" y="118742"/>
                  </a:lnTo>
                  <a:lnTo>
                    <a:pt x="20263" y="108794"/>
                  </a:lnTo>
                  <a:lnTo>
                    <a:pt x="24600" y="97929"/>
                  </a:lnTo>
                  <a:lnTo>
                    <a:pt x="30313" y="86453"/>
                  </a:lnTo>
                  <a:lnTo>
                    <a:pt x="38355" y="75979"/>
                  </a:lnTo>
                  <a:lnTo>
                    <a:pt x="47951" y="66175"/>
                  </a:lnTo>
                  <a:lnTo>
                    <a:pt x="58581" y="56817"/>
                  </a:lnTo>
                  <a:lnTo>
                    <a:pt x="64256" y="46344"/>
                  </a:lnTo>
                  <a:lnTo>
                    <a:pt x="66629" y="35129"/>
                  </a:lnTo>
                  <a:lnTo>
                    <a:pt x="6714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210300" y="3086100"/>
            <a:ext cx="330558" cy="165101"/>
            <a:chOff x="6210300" y="3086100"/>
            <a:chExt cx="330558" cy="165101"/>
          </a:xfrm>
        </p:grpSpPr>
        <p:sp>
          <p:nvSpPr>
            <p:cNvPr id="108" name="Freeform 107"/>
            <p:cNvSpPr/>
            <p:nvPr/>
          </p:nvSpPr>
          <p:spPr>
            <a:xfrm>
              <a:off x="6210300" y="3124200"/>
              <a:ext cx="76201" cy="7317"/>
            </a:xfrm>
            <a:custGeom>
              <a:avLst/>
              <a:gdLst/>
              <a:ahLst/>
              <a:cxnLst/>
              <a:rect l="0" t="0" r="0" b="0"/>
              <a:pathLst>
                <a:path w="76201" h="7317">
                  <a:moveTo>
                    <a:pt x="0" y="0"/>
                  </a:moveTo>
                  <a:lnTo>
                    <a:pt x="20225" y="6742"/>
                  </a:lnTo>
                  <a:lnTo>
                    <a:pt x="30417" y="7316"/>
                  </a:lnTo>
                  <a:lnTo>
                    <a:pt x="41445" y="6288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434672" y="3086100"/>
              <a:ext cx="106186" cy="165101"/>
            </a:xfrm>
            <a:custGeom>
              <a:avLst/>
              <a:gdLst/>
              <a:ahLst/>
              <a:cxnLst/>
              <a:rect l="0" t="0" r="0" b="0"/>
              <a:pathLst>
                <a:path w="106186" h="165101">
                  <a:moveTo>
                    <a:pt x="4228" y="0"/>
                  </a:moveTo>
                  <a:lnTo>
                    <a:pt x="31195" y="0"/>
                  </a:lnTo>
                  <a:lnTo>
                    <a:pt x="43373" y="1411"/>
                  </a:lnTo>
                  <a:lnTo>
                    <a:pt x="55724" y="3763"/>
                  </a:lnTo>
                  <a:lnTo>
                    <a:pt x="68192" y="6742"/>
                  </a:lnTo>
                  <a:lnTo>
                    <a:pt x="79326" y="11550"/>
                  </a:lnTo>
                  <a:lnTo>
                    <a:pt x="89571" y="17577"/>
                  </a:lnTo>
                  <a:lnTo>
                    <a:pt x="99223" y="24418"/>
                  </a:lnTo>
                  <a:lnTo>
                    <a:pt x="104247" y="36034"/>
                  </a:lnTo>
                  <a:lnTo>
                    <a:pt x="106185" y="50834"/>
                  </a:lnTo>
                  <a:lnTo>
                    <a:pt x="106066" y="67756"/>
                  </a:lnTo>
                  <a:lnTo>
                    <a:pt x="101753" y="83270"/>
                  </a:lnTo>
                  <a:lnTo>
                    <a:pt x="94644" y="97847"/>
                  </a:lnTo>
                  <a:lnTo>
                    <a:pt x="85672" y="111798"/>
                  </a:lnTo>
                  <a:lnTo>
                    <a:pt x="75457" y="122509"/>
                  </a:lnTo>
                  <a:lnTo>
                    <a:pt x="64414" y="131062"/>
                  </a:lnTo>
                  <a:lnTo>
                    <a:pt x="52818" y="138174"/>
                  </a:lnTo>
                  <a:lnTo>
                    <a:pt x="39444" y="141505"/>
                  </a:lnTo>
                  <a:lnTo>
                    <a:pt x="24883" y="142314"/>
                  </a:lnTo>
                  <a:lnTo>
                    <a:pt x="9531" y="141443"/>
                  </a:lnTo>
                  <a:lnTo>
                    <a:pt x="2119" y="138039"/>
                  </a:lnTo>
                  <a:lnTo>
                    <a:pt x="0" y="132949"/>
                  </a:lnTo>
                  <a:lnTo>
                    <a:pt x="1409" y="126732"/>
                  </a:lnTo>
                  <a:lnTo>
                    <a:pt x="6582" y="123999"/>
                  </a:lnTo>
                  <a:lnTo>
                    <a:pt x="14264" y="123588"/>
                  </a:lnTo>
                  <a:lnTo>
                    <a:pt x="23618" y="124725"/>
                  </a:lnTo>
                  <a:lnTo>
                    <a:pt x="34088" y="128306"/>
                  </a:lnTo>
                  <a:lnTo>
                    <a:pt x="45301" y="133515"/>
                  </a:lnTo>
                  <a:lnTo>
                    <a:pt x="93128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375400" y="3441700"/>
            <a:ext cx="228601" cy="165101"/>
            <a:chOff x="6375400" y="3441700"/>
            <a:chExt cx="228601" cy="165101"/>
          </a:xfrm>
        </p:grpSpPr>
        <p:sp>
          <p:nvSpPr>
            <p:cNvPr id="111" name="Freeform 110"/>
            <p:cNvSpPr/>
            <p:nvPr/>
          </p:nvSpPr>
          <p:spPr>
            <a:xfrm>
              <a:off x="6375400" y="35179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25400"/>
                  </a:moveTo>
                  <a:lnTo>
                    <a:pt x="7526" y="17874"/>
                  </a:ln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521058" y="3441700"/>
              <a:ext cx="57543" cy="63501"/>
            </a:xfrm>
            <a:custGeom>
              <a:avLst/>
              <a:gdLst/>
              <a:ahLst/>
              <a:cxnLst/>
              <a:rect l="0" t="0" r="0" b="0"/>
              <a:pathLst>
                <a:path w="57543" h="63501">
                  <a:moveTo>
                    <a:pt x="6742" y="0"/>
                  </a:moveTo>
                  <a:lnTo>
                    <a:pt x="0" y="20225"/>
                  </a:lnTo>
                  <a:lnTo>
                    <a:pt x="836" y="29005"/>
                  </a:lnTo>
                  <a:lnTo>
                    <a:pt x="4215" y="37681"/>
                  </a:lnTo>
                  <a:lnTo>
                    <a:pt x="57542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578600" y="34671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7723" y="53029"/>
                  </a:lnTo>
                  <a:lnTo>
                    <a:pt x="5149" y="66397"/>
                  </a:lnTo>
                  <a:lnTo>
                    <a:pt x="3432" y="80953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324600" y="3822700"/>
            <a:ext cx="187933" cy="164947"/>
            <a:chOff x="6324600" y="3822700"/>
            <a:chExt cx="187933" cy="164947"/>
          </a:xfrm>
        </p:grpSpPr>
        <p:sp>
          <p:nvSpPr>
            <p:cNvPr id="115" name="Freeform 114"/>
            <p:cNvSpPr/>
            <p:nvPr/>
          </p:nvSpPr>
          <p:spPr>
            <a:xfrm>
              <a:off x="6324600" y="3886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430563" y="3822700"/>
              <a:ext cx="81970" cy="164947"/>
            </a:xfrm>
            <a:custGeom>
              <a:avLst/>
              <a:gdLst/>
              <a:ahLst/>
              <a:cxnLst/>
              <a:rect l="0" t="0" r="0" b="0"/>
              <a:pathLst>
                <a:path w="81970" h="164947">
                  <a:moveTo>
                    <a:pt x="59137" y="0"/>
                  </a:moveTo>
                  <a:lnTo>
                    <a:pt x="45652" y="20225"/>
                  </a:lnTo>
                  <a:lnTo>
                    <a:pt x="40269" y="30417"/>
                  </a:lnTo>
                  <a:lnTo>
                    <a:pt x="35270" y="41444"/>
                  </a:lnTo>
                  <a:lnTo>
                    <a:pt x="30525" y="53029"/>
                  </a:lnTo>
                  <a:lnTo>
                    <a:pt x="24540" y="63575"/>
                  </a:lnTo>
                  <a:lnTo>
                    <a:pt x="17728" y="73428"/>
                  </a:lnTo>
                  <a:lnTo>
                    <a:pt x="10364" y="82818"/>
                  </a:lnTo>
                  <a:lnTo>
                    <a:pt x="5455" y="94723"/>
                  </a:lnTo>
                  <a:lnTo>
                    <a:pt x="2182" y="108304"/>
                  </a:lnTo>
                  <a:lnTo>
                    <a:pt x="0" y="123002"/>
                  </a:lnTo>
                  <a:lnTo>
                    <a:pt x="2779" y="135624"/>
                  </a:lnTo>
                  <a:lnTo>
                    <a:pt x="8865" y="146860"/>
                  </a:lnTo>
                  <a:lnTo>
                    <a:pt x="17155" y="157173"/>
                  </a:lnTo>
                  <a:lnTo>
                    <a:pt x="26916" y="162638"/>
                  </a:lnTo>
                  <a:lnTo>
                    <a:pt x="37656" y="164869"/>
                  </a:lnTo>
                  <a:lnTo>
                    <a:pt x="49050" y="164946"/>
                  </a:lnTo>
                  <a:lnTo>
                    <a:pt x="59467" y="162175"/>
                  </a:lnTo>
                  <a:lnTo>
                    <a:pt x="69235" y="157505"/>
                  </a:lnTo>
                  <a:lnTo>
                    <a:pt x="78569" y="151570"/>
                  </a:lnTo>
                  <a:lnTo>
                    <a:pt x="81969" y="144791"/>
                  </a:lnTo>
                  <a:lnTo>
                    <a:pt x="81414" y="137450"/>
                  </a:lnTo>
                  <a:lnTo>
                    <a:pt x="78221" y="129733"/>
                  </a:lnTo>
                  <a:lnTo>
                    <a:pt x="71860" y="126000"/>
                  </a:lnTo>
                  <a:lnTo>
                    <a:pt x="63386" y="124922"/>
                  </a:lnTo>
                  <a:lnTo>
                    <a:pt x="53503" y="125614"/>
                  </a:lnTo>
                  <a:lnTo>
                    <a:pt x="44092" y="128898"/>
                  </a:lnTo>
                  <a:lnTo>
                    <a:pt x="34995" y="133910"/>
                  </a:lnTo>
                  <a:lnTo>
                    <a:pt x="8337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299200" y="4152900"/>
            <a:ext cx="215901" cy="187739"/>
            <a:chOff x="6299200" y="4152900"/>
            <a:chExt cx="215901" cy="187739"/>
          </a:xfrm>
        </p:grpSpPr>
        <p:sp>
          <p:nvSpPr>
            <p:cNvPr id="118" name="Freeform 117"/>
            <p:cNvSpPr/>
            <p:nvPr/>
          </p:nvSpPr>
          <p:spPr>
            <a:xfrm>
              <a:off x="6299200" y="424180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0" y="25400"/>
                  </a:moveTo>
                  <a:lnTo>
                    <a:pt x="11288" y="21637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412440" y="4152900"/>
              <a:ext cx="102661" cy="187739"/>
            </a:xfrm>
            <a:custGeom>
              <a:avLst/>
              <a:gdLst/>
              <a:ahLst/>
              <a:cxnLst/>
              <a:rect l="0" t="0" r="0" b="0"/>
              <a:pathLst>
                <a:path w="102661" h="187739">
                  <a:moveTo>
                    <a:pt x="102660" y="50800"/>
                  </a:moveTo>
                  <a:lnTo>
                    <a:pt x="82434" y="44057"/>
                  </a:lnTo>
                  <a:lnTo>
                    <a:pt x="72242" y="43483"/>
                  </a:lnTo>
                  <a:lnTo>
                    <a:pt x="61214" y="44510"/>
                  </a:lnTo>
                  <a:lnTo>
                    <a:pt x="49629" y="46607"/>
                  </a:lnTo>
                  <a:lnTo>
                    <a:pt x="43317" y="52238"/>
                  </a:lnTo>
                  <a:lnTo>
                    <a:pt x="40520" y="60225"/>
                  </a:lnTo>
                  <a:lnTo>
                    <a:pt x="40067" y="69783"/>
                  </a:lnTo>
                  <a:lnTo>
                    <a:pt x="42586" y="80388"/>
                  </a:lnTo>
                  <a:lnTo>
                    <a:pt x="47089" y="91692"/>
                  </a:lnTo>
                  <a:lnTo>
                    <a:pt x="52912" y="103461"/>
                  </a:lnTo>
                  <a:lnTo>
                    <a:pt x="59617" y="114129"/>
                  </a:lnTo>
                  <a:lnTo>
                    <a:pt x="66909" y="124064"/>
                  </a:lnTo>
                  <a:lnTo>
                    <a:pt x="74593" y="133509"/>
                  </a:lnTo>
                  <a:lnTo>
                    <a:pt x="79715" y="145450"/>
                  </a:lnTo>
                  <a:lnTo>
                    <a:pt x="83130" y="159056"/>
                  </a:lnTo>
                  <a:lnTo>
                    <a:pt x="85406" y="173770"/>
                  </a:lnTo>
                  <a:lnTo>
                    <a:pt x="81280" y="182169"/>
                  </a:lnTo>
                  <a:lnTo>
                    <a:pt x="72884" y="186357"/>
                  </a:lnTo>
                  <a:lnTo>
                    <a:pt x="61643" y="187738"/>
                  </a:lnTo>
                  <a:lnTo>
                    <a:pt x="49915" y="187247"/>
                  </a:lnTo>
                  <a:lnTo>
                    <a:pt x="37863" y="185509"/>
                  </a:lnTo>
                  <a:lnTo>
                    <a:pt x="25596" y="182939"/>
                  </a:lnTo>
                  <a:lnTo>
                    <a:pt x="16006" y="176993"/>
                  </a:lnTo>
                  <a:lnTo>
                    <a:pt x="8201" y="168795"/>
                  </a:lnTo>
                  <a:lnTo>
                    <a:pt x="1587" y="159096"/>
                  </a:lnTo>
                  <a:lnTo>
                    <a:pt x="0" y="148397"/>
                  </a:lnTo>
                  <a:lnTo>
                    <a:pt x="1764" y="137031"/>
                  </a:lnTo>
                  <a:lnTo>
                    <a:pt x="5763" y="125221"/>
                  </a:lnTo>
                  <a:lnTo>
                    <a:pt x="11251" y="114525"/>
                  </a:lnTo>
                  <a:lnTo>
                    <a:pt x="17731" y="104572"/>
                  </a:lnTo>
                  <a:lnTo>
                    <a:pt x="24874" y="95115"/>
                  </a:lnTo>
                  <a:lnTo>
                    <a:pt x="32458" y="85987"/>
                  </a:lnTo>
                  <a:lnTo>
                    <a:pt x="40336" y="77080"/>
                  </a:lnTo>
                  <a:lnTo>
                    <a:pt x="48411" y="68320"/>
                  </a:lnTo>
                  <a:lnTo>
                    <a:pt x="56616" y="58246"/>
                  </a:lnTo>
                  <a:lnTo>
                    <a:pt x="64908" y="47297"/>
                  </a:lnTo>
                  <a:lnTo>
                    <a:pt x="899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016500" y="2794000"/>
            <a:ext cx="1334699" cy="139701"/>
            <a:chOff x="5016500" y="2794000"/>
            <a:chExt cx="1334699" cy="139701"/>
          </a:xfrm>
        </p:grpSpPr>
        <p:sp>
          <p:nvSpPr>
            <p:cNvPr id="121" name="Freeform 120"/>
            <p:cNvSpPr/>
            <p:nvPr/>
          </p:nvSpPr>
          <p:spPr>
            <a:xfrm>
              <a:off x="6121400" y="28321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15051" y="12700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279238" y="2794000"/>
              <a:ext cx="71961" cy="139701"/>
            </a:xfrm>
            <a:custGeom>
              <a:avLst/>
              <a:gdLst/>
              <a:ahLst/>
              <a:cxnLst/>
              <a:rect l="0" t="0" r="0" b="0"/>
              <a:pathLst>
                <a:path w="71961" h="139701">
                  <a:moveTo>
                    <a:pt x="19962" y="0"/>
                  </a:moveTo>
                  <a:lnTo>
                    <a:pt x="46929" y="6742"/>
                  </a:lnTo>
                  <a:lnTo>
                    <a:pt x="56284" y="12961"/>
                  </a:lnTo>
                  <a:lnTo>
                    <a:pt x="63932" y="21340"/>
                  </a:lnTo>
                  <a:lnTo>
                    <a:pt x="70442" y="31160"/>
                  </a:lnTo>
                  <a:lnTo>
                    <a:pt x="71960" y="40529"/>
                  </a:lnTo>
                  <a:lnTo>
                    <a:pt x="70149" y="49597"/>
                  </a:lnTo>
                  <a:lnTo>
                    <a:pt x="66120" y="58464"/>
                  </a:lnTo>
                  <a:lnTo>
                    <a:pt x="59200" y="65787"/>
                  </a:lnTo>
                  <a:lnTo>
                    <a:pt x="50354" y="72080"/>
                  </a:lnTo>
                  <a:lnTo>
                    <a:pt x="40223" y="77687"/>
                  </a:lnTo>
                  <a:lnTo>
                    <a:pt x="29236" y="82835"/>
                  </a:lnTo>
                  <a:lnTo>
                    <a:pt x="17678" y="87679"/>
                  </a:lnTo>
                  <a:lnTo>
                    <a:pt x="5739" y="92319"/>
                  </a:lnTo>
                  <a:lnTo>
                    <a:pt x="602" y="98235"/>
                  </a:lnTo>
                  <a:lnTo>
                    <a:pt x="0" y="105001"/>
                  </a:lnTo>
                  <a:lnTo>
                    <a:pt x="32662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753100" y="28448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11288" y="8937"/>
                  </a:ln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886058" y="2794000"/>
              <a:ext cx="44843" cy="76201"/>
            </a:xfrm>
            <a:custGeom>
              <a:avLst/>
              <a:gdLst/>
              <a:ahLst/>
              <a:cxnLst/>
              <a:rect l="0" t="0" r="0" b="0"/>
              <a:pathLst>
                <a:path w="44843" h="76201">
                  <a:moveTo>
                    <a:pt x="6742" y="0"/>
                  </a:moveTo>
                  <a:lnTo>
                    <a:pt x="0" y="26967"/>
                  </a:lnTo>
                  <a:lnTo>
                    <a:pt x="836" y="37734"/>
                  </a:lnTo>
                  <a:lnTo>
                    <a:pt x="4216" y="47733"/>
                  </a:lnTo>
                  <a:lnTo>
                    <a:pt x="44842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905500" y="28321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26967"/>
                  </a:lnTo>
                  <a:lnTo>
                    <a:pt x="22577" y="37734"/>
                  </a:lnTo>
                  <a:lnTo>
                    <a:pt x="17873" y="47733"/>
                  </a:lnTo>
                  <a:lnTo>
                    <a:pt x="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397500" y="28575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540730" y="2806700"/>
              <a:ext cx="70090" cy="91354"/>
            </a:xfrm>
            <a:custGeom>
              <a:avLst/>
              <a:gdLst/>
              <a:ahLst/>
              <a:cxnLst/>
              <a:rect l="0" t="0" r="0" b="0"/>
              <a:pathLst>
                <a:path w="70090" h="91354">
                  <a:moveTo>
                    <a:pt x="21870" y="0"/>
                  </a:moveTo>
                  <a:lnTo>
                    <a:pt x="8385" y="20225"/>
                  </a:lnTo>
                  <a:lnTo>
                    <a:pt x="4414" y="31828"/>
                  </a:lnTo>
                  <a:lnTo>
                    <a:pt x="1766" y="45207"/>
                  </a:lnTo>
                  <a:lnTo>
                    <a:pt x="0" y="59771"/>
                  </a:lnTo>
                  <a:lnTo>
                    <a:pt x="3057" y="70892"/>
                  </a:lnTo>
                  <a:lnTo>
                    <a:pt x="9328" y="79717"/>
                  </a:lnTo>
                  <a:lnTo>
                    <a:pt x="17741" y="87011"/>
                  </a:lnTo>
                  <a:lnTo>
                    <a:pt x="28995" y="90463"/>
                  </a:lnTo>
                  <a:lnTo>
                    <a:pt x="42142" y="91353"/>
                  </a:lnTo>
                  <a:lnTo>
                    <a:pt x="56551" y="90535"/>
                  </a:lnTo>
                  <a:lnTo>
                    <a:pt x="64746" y="85756"/>
                  </a:lnTo>
                  <a:lnTo>
                    <a:pt x="68798" y="78338"/>
                  </a:lnTo>
                  <a:lnTo>
                    <a:pt x="70089" y="69158"/>
                  </a:lnTo>
                  <a:lnTo>
                    <a:pt x="66716" y="64450"/>
                  </a:lnTo>
                  <a:lnTo>
                    <a:pt x="60234" y="62722"/>
                  </a:lnTo>
                  <a:lnTo>
                    <a:pt x="51679" y="62981"/>
                  </a:lnTo>
                  <a:lnTo>
                    <a:pt x="43153" y="65976"/>
                  </a:lnTo>
                  <a:lnTo>
                    <a:pt x="34648" y="70795"/>
                  </a:lnTo>
                  <a:lnTo>
                    <a:pt x="917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016500" y="28702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170003" y="2794000"/>
              <a:ext cx="62398" cy="139639"/>
            </a:xfrm>
            <a:custGeom>
              <a:avLst/>
              <a:gdLst/>
              <a:ahLst/>
              <a:cxnLst/>
              <a:rect l="0" t="0" r="0" b="0"/>
              <a:pathLst>
                <a:path w="62398" h="139639">
                  <a:moveTo>
                    <a:pt x="36997" y="0"/>
                  </a:moveTo>
                  <a:lnTo>
                    <a:pt x="10028" y="6742"/>
                  </a:lnTo>
                  <a:lnTo>
                    <a:pt x="3495" y="12961"/>
                  </a:lnTo>
                  <a:lnTo>
                    <a:pt x="551" y="21340"/>
                  </a:lnTo>
                  <a:lnTo>
                    <a:pt x="0" y="31160"/>
                  </a:lnTo>
                  <a:lnTo>
                    <a:pt x="2454" y="40529"/>
                  </a:lnTo>
                  <a:lnTo>
                    <a:pt x="6913" y="49597"/>
                  </a:lnTo>
                  <a:lnTo>
                    <a:pt x="12707" y="58464"/>
                  </a:lnTo>
                  <a:lnTo>
                    <a:pt x="19393" y="67198"/>
                  </a:lnTo>
                  <a:lnTo>
                    <a:pt x="26672" y="75843"/>
                  </a:lnTo>
                  <a:lnTo>
                    <a:pt x="34347" y="84429"/>
                  </a:lnTo>
                  <a:lnTo>
                    <a:pt x="38052" y="94386"/>
                  </a:lnTo>
                  <a:lnTo>
                    <a:pt x="39111" y="105257"/>
                  </a:lnTo>
                  <a:lnTo>
                    <a:pt x="38406" y="116738"/>
                  </a:lnTo>
                  <a:lnTo>
                    <a:pt x="33703" y="125803"/>
                  </a:lnTo>
                  <a:lnTo>
                    <a:pt x="26334" y="133257"/>
                  </a:lnTo>
                  <a:lnTo>
                    <a:pt x="17188" y="139638"/>
                  </a:lnTo>
                  <a:lnTo>
                    <a:pt x="12502" y="138247"/>
                  </a:lnTo>
                  <a:lnTo>
                    <a:pt x="10789" y="131676"/>
                  </a:lnTo>
                  <a:lnTo>
                    <a:pt x="11059" y="121650"/>
                  </a:lnTo>
                  <a:lnTo>
                    <a:pt x="14060" y="110733"/>
                  </a:lnTo>
                  <a:lnTo>
                    <a:pt x="18883" y="99222"/>
                  </a:lnTo>
                  <a:lnTo>
                    <a:pt x="24921" y="87315"/>
                  </a:lnTo>
                  <a:lnTo>
                    <a:pt x="31769" y="76554"/>
                  </a:lnTo>
                  <a:lnTo>
                    <a:pt x="39156" y="66558"/>
                  </a:lnTo>
                  <a:lnTo>
                    <a:pt x="62397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Freeform 130"/>
          <p:cNvSpPr/>
          <p:nvPr/>
        </p:nvSpPr>
        <p:spPr>
          <a:xfrm>
            <a:off x="6634783" y="2336800"/>
            <a:ext cx="81843" cy="101601"/>
          </a:xfrm>
          <a:custGeom>
            <a:avLst/>
            <a:gdLst/>
            <a:ahLst/>
            <a:cxnLst/>
            <a:rect l="0" t="0" r="0" b="0"/>
            <a:pathLst>
              <a:path w="81843" h="101601">
                <a:moveTo>
                  <a:pt x="7317" y="0"/>
                </a:moveTo>
                <a:lnTo>
                  <a:pt x="575" y="20225"/>
                </a:lnTo>
                <a:lnTo>
                  <a:pt x="0" y="30417"/>
                </a:lnTo>
                <a:lnTo>
                  <a:pt x="1028" y="41444"/>
                </a:lnTo>
                <a:lnTo>
                  <a:pt x="3124" y="53029"/>
                </a:lnTo>
                <a:lnTo>
                  <a:pt x="7344" y="63575"/>
                </a:lnTo>
                <a:lnTo>
                  <a:pt x="12979" y="73428"/>
                </a:lnTo>
                <a:lnTo>
                  <a:pt x="19558" y="82818"/>
                </a:lnTo>
                <a:lnTo>
                  <a:pt x="28177" y="86256"/>
                </a:lnTo>
                <a:lnTo>
                  <a:pt x="38157" y="85726"/>
                </a:lnTo>
                <a:lnTo>
                  <a:pt x="49043" y="82551"/>
                </a:lnTo>
                <a:lnTo>
                  <a:pt x="57713" y="76200"/>
                </a:lnTo>
                <a:lnTo>
                  <a:pt x="64903" y="67733"/>
                </a:lnTo>
                <a:lnTo>
                  <a:pt x="71107" y="57855"/>
                </a:lnTo>
                <a:lnTo>
                  <a:pt x="73833" y="47037"/>
                </a:lnTo>
                <a:lnTo>
                  <a:pt x="74238" y="35591"/>
                </a:lnTo>
                <a:lnTo>
                  <a:pt x="73098" y="23727"/>
                </a:lnTo>
                <a:lnTo>
                  <a:pt x="69515" y="18640"/>
                </a:lnTo>
                <a:lnTo>
                  <a:pt x="64304" y="18071"/>
                </a:lnTo>
                <a:lnTo>
                  <a:pt x="58009" y="20514"/>
                </a:lnTo>
                <a:lnTo>
                  <a:pt x="50989" y="26376"/>
                </a:lnTo>
                <a:lnTo>
                  <a:pt x="43487" y="34517"/>
                </a:lnTo>
                <a:lnTo>
                  <a:pt x="35664" y="44178"/>
                </a:lnTo>
                <a:lnTo>
                  <a:pt x="31859" y="54852"/>
                </a:lnTo>
                <a:lnTo>
                  <a:pt x="30734" y="66201"/>
                </a:lnTo>
                <a:lnTo>
                  <a:pt x="31395" y="78001"/>
                </a:lnTo>
                <a:lnTo>
                  <a:pt x="36068" y="84456"/>
                </a:lnTo>
                <a:lnTo>
                  <a:pt x="43417" y="87348"/>
                </a:lnTo>
                <a:lnTo>
                  <a:pt x="52551" y="87865"/>
                </a:lnTo>
                <a:lnTo>
                  <a:pt x="61461" y="83977"/>
                </a:lnTo>
                <a:lnTo>
                  <a:pt x="70224" y="77151"/>
                </a:lnTo>
                <a:lnTo>
                  <a:pt x="78888" y="68367"/>
                </a:lnTo>
                <a:lnTo>
                  <a:pt x="81842" y="59689"/>
                </a:lnTo>
                <a:lnTo>
                  <a:pt x="80990" y="51081"/>
                </a:lnTo>
                <a:lnTo>
                  <a:pt x="77598" y="42521"/>
                </a:lnTo>
                <a:lnTo>
                  <a:pt x="71104" y="38225"/>
                </a:lnTo>
                <a:lnTo>
                  <a:pt x="62542" y="36772"/>
                </a:lnTo>
                <a:lnTo>
                  <a:pt x="52601" y="37214"/>
                </a:lnTo>
                <a:lnTo>
                  <a:pt x="44562" y="41743"/>
                </a:lnTo>
                <a:lnTo>
                  <a:pt x="37791" y="48995"/>
                </a:lnTo>
                <a:lnTo>
                  <a:pt x="7317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7236392" y="1993900"/>
            <a:ext cx="28009" cy="33474"/>
          </a:xfrm>
          <a:custGeom>
            <a:avLst/>
            <a:gdLst/>
            <a:ahLst/>
            <a:cxnLst/>
            <a:rect l="0" t="0" r="0" b="0"/>
            <a:pathLst>
              <a:path w="28009" h="33474">
                <a:moveTo>
                  <a:pt x="28008" y="0"/>
                </a:moveTo>
                <a:lnTo>
                  <a:pt x="7782" y="6742"/>
                </a:lnTo>
                <a:lnTo>
                  <a:pt x="3235" y="12961"/>
                </a:lnTo>
                <a:lnTo>
                  <a:pt x="1615" y="21340"/>
                </a:lnTo>
                <a:lnTo>
                  <a:pt x="1946" y="31160"/>
                </a:lnTo>
                <a:lnTo>
                  <a:pt x="3577" y="33473"/>
                </a:lnTo>
                <a:lnTo>
                  <a:pt x="6076" y="30782"/>
                </a:lnTo>
                <a:lnTo>
                  <a:pt x="9153" y="24754"/>
                </a:lnTo>
                <a:lnTo>
                  <a:pt x="8382" y="23558"/>
                </a:lnTo>
                <a:lnTo>
                  <a:pt x="5047" y="25583"/>
                </a:lnTo>
                <a:lnTo>
                  <a:pt x="0" y="29755"/>
                </a:lnTo>
                <a:lnTo>
                  <a:pt x="870" y="31126"/>
                </a:lnTo>
                <a:lnTo>
                  <a:pt x="5682" y="30628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7785100" y="1599922"/>
            <a:ext cx="37680" cy="27612"/>
          </a:xfrm>
          <a:custGeom>
            <a:avLst/>
            <a:gdLst/>
            <a:ahLst/>
            <a:cxnLst/>
            <a:rect l="0" t="0" r="0" b="0"/>
            <a:pathLst>
              <a:path w="37680" h="27612">
                <a:moveTo>
                  <a:pt x="0" y="12978"/>
                </a:moveTo>
                <a:lnTo>
                  <a:pt x="13484" y="26462"/>
                </a:lnTo>
                <a:lnTo>
                  <a:pt x="20278" y="27611"/>
                </a:lnTo>
                <a:lnTo>
                  <a:pt x="27629" y="25556"/>
                </a:lnTo>
                <a:lnTo>
                  <a:pt x="35352" y="21363"/>
                </a:lnTo>
                <a:lnTo>
                  <a:pt x="37679" y="15746"/>
                </a:lnTo>
                <a:lnTo>
                  <a:pt x="36408" y="9178"/>
                </a:lnTo>
                <a:lnTo>
                  <a:pt x="32739" y="1978"/>
                </a:lnTo>
                <a:lnTo>
                  <a:pt x="27470" y="0"/>
                </a:lnTo>
                <a:lnTo>
                  <a:pt x="21135" y="1504"/>
                </a:lnTo>
                <a:lnTo>
                  <a:pt x="14090" y="5328"/>
                </a:lnTo>
                <a:lnTo>
                  <a:pt x="12215" y="10700"/>
                </a:lnTo>
                <a:lnTo>
                  <a:pt x="13788" y="17104"/>
                </a:lnTo>
                <a:lnTo>
                  <a:pt x="25400" y="129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/>
          <p:cNvGrpSpPr/>
          <p:nvPr/>
        </p:nvGrpSpPr>
        <p:grpSpPr>
          <a:xfrm>
            <a:off x="2057400" y="4584700"/>
            <a:ext cx="1651001" cy="622301"/>
            <a:chOff x="2057400" y="4584700"/>
            <a:chExt cx="1651001" cy="622301"/>
          </a:xfrm>
        </p:grpSpPr>
        <p:sp>
          <p:nvSpPr>
            <p:cNvPr id="134" name="Freeform 133"/>
            <p:cNvSpPr/>
            <p:nvPr/>
          </p:nvSpPr>
          <p:spPr>
            <a:xfrm>
              <a:off x="2112454" y="4622800"/>
              <a:ext cx="452947" cy="378275"/>
            </a:xfrm>
            <a:custGeom>
              <a:avLst/>
              <a:gdLst/>
              <a:ahLst/>
              <a:cxnLst/>
              <a:rect l="0" t="0" r="0" b="0"/>
              <a:pathLst>
                <a:path w="452947" h="378275">
                  <a:moveTo>
                    <a:pt x="262446" y="0"/>
                  </a:moveTo>
                  <a:lnTo>
                    <a:pt x="244769" y="53029"/>
                  </a:lnTo>
                  <a:lnTo>
                    <a:pt x="237961" y="63575"/>
                  </a:lnTo>
                  <a:lnTo>
                    <a:pt x="229189" y="73428"/>
                  </a:lnTo>
                  <a:lnTo>
                    <a:pt x="219108" y="82818"/>
                  </a:lnTo>
                  <a:lnTo>
                    <a:pt x="208154" y="94723"/>
                  </a:lnTo>
                  <a:lnTo>
                    <a:pt x="196618" y="108304"/>
                  </a:lnTo>
                  <a:lnTo>
                    <a:pt x="184694" y="123002"/>
                  </a:lnTo>
                  <a:lnTo>
                    <a:pt x="171100" y="137035"/>
                  </a:lnTo>
                  <a:lnTo>
                    <a:pt x="156393" y="150623"/>
                  </a:lnTo>
                  <a:lnTo>
                    <a:pt x="140944" y="163915"/>
                  </a:lnTo>
                  <a:lnTo>
                    <a:pt x="127822" y="175599"/>
                  </a:lnTo>
                  <a:lnTo>
                    <a:pt x="105717" y="196107"/>
                  </a:lnTo>
                  <a:lnTo>
                    <a:pt x="77405" y="223519"/>
                  </a:lnTo>
                  <a:lnTo>
                    <a:pt x="68529" y="233679"/>
                  </a:lnTo>
                  <a:lnTo>
                    <a:pt x="59790" y="244686"/>
                  </a:lnTo>
                  <a:lnTo>
                    <a:pt x="51142" y="256257"/>
                  </a:lnTo>
                  <a:lnTo>
                    <a:pt x="42554" y="266794"/>
                  </a:lnTo>
                  <a:lnTo>
                    <a:pt x="34007" y="276640"/>
                  </a:lnTo>
                  <a:lnTo>
                    <a:pt x="25487" y="286027"/>
                  </a:lnTo>
                  <a:lnTo>
                    <a:pt x="8493" y="303982"/>
                  </a:lnTo>
                  <a:lnTo>
                    <a:pt x="11" y="312721"/>
                  </a:lnTo>
                  <a:lnTo>
                    <a:pt x="0" y="318547"/>
                  </a:lnTo>
                  <a:lnTo>
                    <a:pt x="5637" y="322431"/>
                  </a:lnTo>
                  <a:lnTo>
                    <a:pt x="26953" y="328158"/>
                  </a:lnTo>
                  <a:lnTo>
                    <a:pt x="55241" y="335407"/>
                  </a:lnTo>
                  <a:lnTo>
                    <a:pt x="69276" y="339316"/>
                  </a:lnTo>
                  <a:lnTo>
                    <a:pt x="96159" y="347422"/>
                  </a:lnTo>
                  <a:lnTo>
                    <a:pt x="110666" y="350148"/>
                  </a:lnTo>
                  <a:lnTo>
                    <a:pt x="125981" y="351965"/>
                  </a:lnTo>
                  <a:lnTo>
                    <a:pt x="141836" y="353176"/>
                  </a:lnTo>
                  <a:lnTo>
                    <a:pt x="158050" y="355395"/>
                  </a:lnTo>
                  <a:lnTo>
                    <a:pt x="174504" y="358286"/>
                  </a:lnTo>
                  <a:lnTo>
                    <a:pt x="191118" y="361624"/>
                  </a:lnTo>
                  <a:lnTo>
                    <a:pt x="207838" y="363849"/>
                  </a:lnTo>
                  <a:lnTo>
                    <a:pt x="224630" y="365333"/>
                  </a:lnTo>
                  <a:lnTo>
                    <a:pt x="241468" y="366322"/>
                  </a:lnTo>
                  <a:lnTo>
                    <a:pt x="278993" y="367420"/>
                  </a:lnTo>
                  <a:lnTo>
                    <a:pt x="298877" y="367713"/>
                  </a:lnTo>
                  <a:lnTo>
                    <a:pt x="317778" y="369320"/>
                  </a:lnTo>
                  <a:lnTo>
                    <a:pt x="336022" y="371802"/>
                  </a:lnTo>
                  <a:lnTo>
                    <a:pt x="353830" y="374868"/>
                  </a:lnTo>
                  <a:lnTo>
                    <a:pt x="371346" y="376912"/>
                  </a:lnTo>
                  <a:lnTo>
                    <a:pt x="388668" y="378274"/>
                  </a:lnTo>
                  <a:lnTo>
                    <a:pt x="452946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057400" y="5105400"/>
              <a:ext cx="482601" cy="76201"/>
            </a:xfrm>
            <a:custGeom>
              <a:avLst/>
              <a:gdLst/>
              <a:ahLst/>
              <a:cxnLst/>
              <a:rect l="0" t="0" r="0" b="0"/>
              <a:pathLst>
                <a:path w="482601" h="76201">
                  <a:moveTo>
                    <a:pt x="0" y="0"/>
                  </a:moveTo>
                  <a:lnTo>
                    <a:pt x="26967" y="0"/>
                  </a:lnTo>
                  <a:lnTo>
                    <a:pt x="40556" y="1411"/>
                  </a:lnTo>
                  <a:lnTo>
                    <a:pt x="55259" y="3762"/>
                  </a:lnTo>
                  <a:lnTo>
                    <a:pt x="70706" y="6742"/>
                  </a:lnTo>
                  <a:lnTo>
                    <a:pt x="102921" y="13814"/>
                  </a:lnTo>
                  <a:lnTo>
                    <a:pt x="119414" y="17676"/>
                  </a:lnTo>
                  <a:lnTo>
                    <a:pt x="134642" y="21662"/>
                  </a:lnTo>
                  <a:lnTo>
                    <a:pt x="149028" y="25730"/>
                  </a:lnTo>
                  <a:lnTo>
                    <a:pt x="162852" y="29853"/>
                  </a:lnTo>
                  <a:lnTo>
                    <a:pt x="179123" y="32602"/>
                  </a:lnTo>
                  <a:lnTo>
                    <a:pt x="197027" y="34434"/>
                  </a:lnTo>
                  <a:lnTo>
                    <a:pt x="216018" y="35656"/>
                  </a:lnTo>
                  <a:lnTo>
                    <a:pt x="235734" y="37882"/>
                  </a:lnTo>
                  <a:lnTo>
                    <a:pt x="255933" y="40776"/>
                  </a:lnTo>
                  <a:lnTo>
                    <a:pt x="276455" y="44117"/>
                  </a:lnTo>
                  <a:lnTo>
                    <a:pt x="295781" y="46345"/>
                  </a:lnTo>
                  <a:lnTo>
                    <a:pt x="314310" y="47830"/>
                  </a:lnTo>
                  <a:lnTo>
                    <a:pt x="332306" y="48820"/>
                  </a:lnTo>
                  <a:lnTo>
                    <a:pt x="367354" y="49920"/>
                  </a:lnTo>
                  <a:lnTo>
                    <a:pt x="384603" y="50213"/>
                  </a:lnTo>
                  <a:lnTo>
                    <a:pt x="400335" y="51820"/>
                  </a:lnTo>
                  <a:lnTo>
                    <a:pt x="415057" y="54302"/>
                  </a:lnTo>
                  <a:lnTo>
                    <a:pt x="48260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276600" y="4584700"/>
              <a:ext cx="286545" cy="363501"/>
            </a:xfrm>
            <a:custGeom>
              <a:avLst/>
              <a:gdLst/>
              <a:ahLst/>
              <a:cxnLst/>
              <a:rect l="0" t="0" r="0" b="0"/>
              <a:pathLst>
                <a:path w="286545" h="363501">
                  <a:moveTo>
                    <a:pt x="0" y="0"/>
                  </a:moveTo>
                  <a:lnTo>
                    <a:pt x="6742" y="33709"/>
                  </a:lnTo>
                  <a:lnTo>
                    <a:pt x="11550" y="47873"/>
                  </a:lnTo>
                  <a:lnTo>
                    <a:pt x="17577" y="61548"/>
                  </a:lnTo>
                  <a:lnTo>
                    <a:pt x="24418" y="74899"/>
                  </a:lnTo>
                  <a:lnTo>
                    <a:pt x="31801" y="88032"/>
                  </a:lnTo>
                  <a:lnTo>
                    <a:pt x="39545" y="101021"/>
                  </a:lnTo>
                  <a:lnTo>
                    <a:pt x="47530" y="113914"/>
                  </a:lnTo>
                  <a:lnTo>
                    <a:pt x="57086" y="126743"/>
                  </a:lnTo>
                  <a:lnTo>
                    <a:pt x="67691" y="139528"/>
                  </a:lnTo>
                  <a:lnTo>
                    <a:pt x="78994" y="152285"/>
                  </a:lnTo>
                  <a:lnTo>
                    <a:pt x="102841" y="177749"/>
                  </a:lnTo>
                  <a:lnTo>
                    <a:pt x="165263" y="241293"/>
                  </a:lnTo>
                  <a:lnTo>
                    <a:pt x="221879" y="298057"/>
                  </a:lnTo>
                  <a:lnTo>
                    <a:pt x="232586" y="307360"/>
                  </a:lnTo>
                  <a:lnTo>
                    <a:pt x="243957" y="316384"/>
                  </a:lnTo>
                  <a:lnTo>
                    <a:pt x="255771" y="325223"/>
                  </a:lnTo>
                  <a:lnTo>
                    <a:pt x="266470" y="333937"/>
                  </a:lnTo>
                  <a:lnTo>
                    <a:pt x="276424" y="342569"/>
                  </a:lnTo>
                  <a:lnTo>
                    <a:pt x="285882" y="351146"/>
                  </a:lnTo>
                  <a:lnTo>
                    <a:pt x="286544" y="356864"/>
                  </a:lnTo>
                  <a:lnTo>
                    <a:pt x="281340" y="360676"/>
                  </a:lnTo>
                  <a:lnTo>
                    <a:pt x="272227" y="363217"/>
                  </a:lnTo>
                  <a:lnTo>
                    <a:pt x="261918" y="363500"/>
                  </a:lnTo>
                  <a:lnTo>
                    <a:pt x="250811" y="362278"/>
                  </a:lnTo>
                  <a:lnTo>
                    <a:pt x="239174" y="360052"/>
                  </a:lnTo>
                  <a:lnTo>
                    <a:pt x="211192" y="353815"/>
                  </a:lnTo>
                  <a:lnTo>
                    <a:pt x="195828" y="350177"/>
                  </a:lnTo>
                  <a:lnTo>
                    <a:pt x="179940" y="347751"/>
                  </a:lnTo>
                  <a:lnTo>
                    <a:pt x="163705" y="346134"/>
                  </a:lnTo>
                  <a:lnTo>
                    <a:pt x="147236" y="345056"/>
                  </a:lnTo>
                  <a:lnTo>
                    <a:pt x="132024" y="342926"/>
                  </a:lnTo>
                  <a:lnTo>
                    <a:pt x="117649" y="340095"/>
                  </a:lnTo>
                  <a:lnTo>
                    <a:pt x="103833" y="336796"/>
                  </a:lnTo>
                  <a:lnTo>
                    <a:pt x="88977" y="334597"/>
                  </a:lnTo>
                  <a:lnTo>
                    <a:pt x="73429" y="333131"/>
                  </a:lnTo>
                  <a:lnTo>
                    <a:pt x="25400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162300" y="5123483"/>
              <a:ext cx="546101" cy="83518"/>
            </a:xfrm>
            <a:custGeom>
              <a:avLst/>
              <a:gdLst/>
              <a:ahLst/>
              <a:cxnLst/>
              <a:rect l="0" t="0" r="0" b="0"/>
              <a:pathLst>
                <a:path w="546101" h="83518">
                  <a:moveTo>
                    <a:pt x="0" y="7317"/>
                  </a:moveTo>
                  <a:lnTo>
                    <a:pt x="20225" y="574"/>
                  </a:lnTo>
                  <a:lnTo>
                    <a:pt x="30417" y="0"/>
                  </a:lnTo>
                  <a:lnTo>
                    <a:pt x="41444" y="1027"/>
                  </a:lnTo>
                  <a:lnTo>
                    <a:pt x="84716" y="9216"/>
                  </a:lnTo>
                  <a:lnTo>
                    <a:pt x="103044" y="12816"/>
                  </a:lnTo>
                  <a:lnTo>
                    <a:pt x="120907" y="15216"/>
                  </a:lnTo>
                  <a:lnTo>
                    <a:pt x="138460" y="16816"/>
                  </a:lnTo>
                  <a:lnTo>
                    <a:pt x="155807" y="17883"/>
                  </a:lnTo>
                  <a:lnTo>
                    <a:pt x="174426" y="21416"/>
                  </a:lnTo>
                  <a:lnTo>
                    <a:pt x="193895" y="26594"/>
                  </a:lnTo>
                  <a:lnTo>
                    <a:pt x="213930" y="32868"/>
                  </a:lnTo>
                  <a:lnTo>
                    <a:pt x="235753" y="38462"/>
                  </a:lnTo>
                  <a:lnTo>
                    <a:pt x="258769" y="43603"/>
                  </a:lnTo>
                  <a:lnTo>
                    <a:pt x="349799" y="61991"/>
                  </a:lnTo>
                  <a:lnTo>
                    <a:pt x="371488" y="64933"/>
                  </a:lnTo>
                  <a:lnTo>
                    <a:pt x="393003" y="66894"/>
                  </a:lnTo>
                  <a:lnTo>
                    <a:pt x="414402" y="68202"/>
                  </a:lnTo>
                  <a:lnTo>
                    <a:pt x="453230" y="69655"/>
                  </a:lnTo>
                  <a:lnTo>
                    <a:pt x="471487" y="70042"/>
                  </a:lnTo>
                  <a:lnTo>
                    <a:pt x="487891" y="71711"/>
                  </a:lnTo>
                  <a:lnTo>
                    <a:pt x="503061" y="74235"/>
                  </a:lnTo>
                  <a:lnTo>
                    <a:pt x="546100" y="835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9" name="Straight Connector 138"/>
          <p:cNvCxnSpPr/>
          <p:nvPr/>
        </p:nvCxnSpPr>
        <p:spPr>
          <a:xfrm flipH="1">
            <a:off x="4508500" y="1104900"/>
            <a:ext cx="4000500" cy="29210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4457700" y="3962400"/>
            <a:ext cx="38100" cy="508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/>
          <p:cNvGrpSpPr/>
          <p:nvPr/>
        </p:nvGrpSpPr>
        <p:grpSpPr>
          <a:xfrm>
            <a:off x="1562910" y="5308600"/>
            <a:ext cx="1065246" cy="825501"/>
            <a:chOff x="1562910" y="5308600"/>
            <a:chExt cx="1065246" cy="825501"/>
          </a:xfrm>
        </p:grpSpPr>
        <p:sp>
          <p:nvSpPr>
            <p:cNvPr id="141" name="Freeform 140"/>
            <p:cNvSpPr/>
            <p:nvPr/>
          </p:nvSpPr>
          <p:spPr>
            <a:xfrm>
              <a:off x="1562910" y="5308600"/>
              <a:ext cx="202391" cy="558801"/>
            </a:xfrm>
            <a:custGeom>
              <a:avLst/>
              <a:gdLst/>
              <a:ahLst/>
              <a:cxnLst/>
              <a:rect l="0" t="0" r="0" b="0"/>
              <a:pathLst>
                <a:path w="202391" h="558801">
                  <a:moveTo>
                    <a:pt x="202390" y="0"/>
                  </a:moveTo>
                  <a:lnTo>
                    <a:pt x="188905" y="13484"/>
                  </a:lnTo>
                  <a:lnTo>
                    <a:pt x="180700" y="20278"/>
                  </a:lnTo>
                  <a:lnTo>
                    <a:pt x="170997" y="27630"/>
                  </a:lnTo>
                  <a:lnTo>
                    <a:pt x="160294" y="35353"/>
                  </a:lnTo>
                  <a:lnTo>
                    <a:pt x="148926" y="44735"/>
                  </a:lnTo>
                  <a:lnTo>
                    <a:pt x="137114" y="55223"/>
                  </a:lnTo>
                  <a:lnTo>
                    <a:pt x="125006" y="66449"/>
                  </a:lnTo>
                  <a:lnTo>
                    <a:pt x="114111" y="78166"/>
                  </a:lnTo>
                  <a:lnTo>
                    <a:pt x="104026" y="90210"/>
                  </a:lnTo>
                  <a:lnTo>
                    <a:pt x="94481" y="102473"/>
                  </a:lnTo>
                  <a:lnTo>
                    <a:pt x="85295" y="114882"/>
                  </a:lnTo>
                  <a:lnTo>
                    <a:pt x="67562" y="139958"/>
                  </a:lnTo>
                  <a:lnTo>
                    <a:pt x="41712" y="177876"/>
                  </a:lnTo>
                  <a:lnTo>
                    <a:pt x="34594" y="191962"/>
                  </a:lnTo>
                  <a:lnTo>
                    <a:pt x="28437" y="206997"/>
                  </a:lnTo>
                  <a:lnTo>
                    <a:pt x="22921" y="222664"/>
                  </a:lnTo>
                  <a:lnTo>
                    <a:pt x="17833" y="238754"/>
                  </a:lnTo>
                  <a:lnTo>
                    <a:pt x="8416" y="271683"/>
                  </a:lnTo>
                  <a:lnTo>
                    <a:pt x="5340" y="288366"/>
                  </a:lnTo>
                  <a:lnTo>
                    <a:pt x="3290" y="305133"/>
                  </a:lnTo>
                  <a:lnTo>
                    <a:pt x="1923" y="321955"/>
                  </a:lnTo>
                  <a:lnTo>
                    <a:pt x="1012" y="338814"/>
                  </a:lnTo>
                  <a:lnTo>
                    <a:pt x="0" y="372599"/>
                  </a:lnTo>
                  <a:lnTo>
                    <a:pt x="1141" y="388099"/>
                  </a:lnTo>
                  <a:lnTo>
                    <a:pt x="3312" y="402666"/>
                  </a:lnTo>
                  <a:lnTo>
                    <a:pt x="6171" y="416610"/>
                  </a:lnTo>
                  <a:lnTo>
                    <a:pt x="9489" y="430140"/>
                  </a:lnTo>
                  <a:lnTo>
                    <a:pt x="13111" y="443393"/>
                  </a:lnTo>
                  <a:lnTo>
                    <a:pt x="16937" y="456462"/>
                  </a:lnTo>
                  <a:lnTo>
                    <a:pt x="22310" y="469408"/>
                  </a:lnTo>
                  <a:lnTo>
                    <a:pt x="28714" y="482272"/>
                  </a:lnTo>
                  <a:lnTo>
                    <a:pt x="35806" y="495081"/>
                  </a:lnTo>
                  <a:lnTo>
                    <a:pt x="44767" y="506443"/>
                  </a:lnTo>
                  <a:lnTo>
                    <a:pt x="54975" y="516840"/>
                  </a:lnTo>
                  <a:lnTo>
                    <a:pt x="100790" y="558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730459" y="5482767"/>
              <a:ext cx="199060" cy="328521"/>
            </a:xfrm>
            <a:custGeom>
              <a:avLst/>
              <a:gdLst/>
              <a:ahLst/>
              <a:cxnLst/>
              <a:rect l="0" t="0" r="0" b="0"/>
              <a:pathLst>
                <a:path w="199060" h="328521">
                  <a:moveTo>
                    <a:pt x="98341" y="3633"/>
                  </a:moveTo>
                  <a:lnTo>
                    <a:pt x="78115" y="17117"/>
                  </a:lnTo>
                  <a:lnTo>
                    <a:pt x="69334" y="23911"/>
                  </a:lnTo>
                  <a:lnTo>
                    <a:pt x="60658" y="31263"/>
                  </a:lnTo>
                  <a:lnTo>
                    <a:pt x="52053" y="38986"/>
                  </a:lnTo>
                  <a:lnTo>
                    <a:pt x="34964" y="55093"/>
                  </a:lnTo>
                  <a:lnTo>
                    <a:pt x="26456" y="63340"/>
                  </a:lnTo>
                  <a:lnTo>
                    <a:pt x="19373" y="74482"/>
                  </a:lnTo>
                  <a:lnTo>
                    <a:pt x="13240" y="87555"/>
                  </a:lnTo>
                  <a:lnTo>
                    <a:pt x="7740" y="101914"/>
                  </a:lnTo>
                  <a:lnTo>
                    <a:pt x="4074" y="118542"/>
                  </a:lnTo>
                  <a:lnTo>
                    <a:pt x="1629" y="136683"/>
                  </a:lnTo>
                  <a:lnTo>
                    <a:pt x="0" y="155833"/>
                  </a:lnTo>
                  <a:lnTo>
                    <a:pt x="324" y="174244"/>
                  </a:lnTo>
                  <a:lnTo>
                    <a:pt x="1952" y="192162"/>
                  </a:lnTo>
                  <a:lnTo>
                    <a:pt x="4448" y="209752"/>
                  </a:lnTo>
                  <a:lnTo>
                    <a:pt x="8935" y="225712"/>
                  </a:lnTo>
                  <a:lnTo>
                    <a:pt x="14748" y="240586"/>
                  </a:lnTo>
                  <a:lnTo>
                    <a:pt x="21445" y="254735"/>
                  </a:lnTo>
                  <a:lnTo>
                    <a:pt x="28733" y="266990"/>
                  </a:lnTo>
                  <a:lnTo>
                    <a:pt x="36413" y="277982"/>
                  </a:lnTo>
                  <a:lnTo>
                    <a:pt x="44355" y="288132"/>
                  </a:lnTo>
                  <a:lnTo>
                    <a:pt x="52473" y="297721"/>
                  </a:lnTo>
                  <a:lnTo>
                    <a:pt x="60706" y="306936"/>
                  </a:lnTo>
                  <a:lnTo>
                    <a:pt x="69018" y="315901"/>
                  </a:lnTo>
                  <a:lnTo>
                    <a:pt x="80203" y="321879"/>
                  </a:lnTo>
                  <a:lnTo>
                    <a:pt x="93304" y="325863"/>
                  </a:lnTo>
                  <a:lnTo>
                    <a:pt x="107683" y="328520"/>
                  </a:lnTo>
                  <a:lnTo>
                    <a:pt x="121502" y="327469"/>
                  </a:lnTo>
                  <a:lnTo>
                    <a:pt x="134948" y="323945"/>
                  </a:lnTo>
                  <a:lnTo>
                    <a:pt x="148146" y="318774"/>
                  </a:lnTo>
                  <a:lnTo>
                    <a:pt x="158355" y="311094"/>
                  </a:lnTo>
                  <a:lnTo>
                    <a:pt x="166573" y="301740"/>
                  </a:lnTo>
                  <a:lnTo>
                    <a:pt x="173462" y="291271"/>
                  </a:lnTo>
                  <a:lnTo>
                    <a:pt x="179466" y="278647"/>
                  </a:lnTo>
                  <a:lnTo>
                    <a:pt x="184880" y="264586"/>
                  </a:lnTo>
                  <a:lnTo>
                    <a:pt x="189900" y="249568"/>
                  </a:lnTo>
                  <a:lnTo>
                    <a:pt x="193247" y="233912"/>
                  </a:lnTo>
                  <a:lnTo>
                    <a:pt x="195478" y="217830"/>
                  </a:lnTo>
                  <a:lnTo>
                    <a:pt x="196965" y="201464"/>
                  </a:lnTo>
                  <a:lnTo>
                    <a:pt x="197957" y="184909"/>
                  </a:lnTo>
                  <a:lnTo>
                    <a:pt x="199059" y="151463"/>
                  </a:lnTo>
                  <a:lnTo>
                    <a:pt x="196531" y="134642"/>
                  </a:lnTo>
                  <a:lnTo>
                    <a:pt x="192023" y="117783"/>
                  </a:lnTo>
                  <a:lnTo>
                    <a:pt x="186195" y="100899"/>
                  </a:lnTo>
                  <a:lnTo>
                    <a:pt x="179488" y="85410"/>
                  </a:lnTo>
                  <a:lnTo>
                    <a:pt x="172195" y="70851"/>
                  </a:lnTo>
                  <a:lnTo>
                    <a:pt x="164510" y="56911"/>
                  </a:lnTo>
                  <a:lnTo>
                    <a:pt x="156564" y="44796"/>
                  </a:lnTo>
                  <a:lnTo>
                    <a:pt x="148445" y="33897"/>
                  </a:lnTo>
                  <a:lnTo>
                    <a:pt x="140210" y="23809"/>
                  </a:lnTo>
                  <a:lnTo>
                    <a:pt x="130487" y="15672"/>
                  </a:lnTo>
                  <a:lnTo>
                    <a:pt x="119772" y="8837"/>
                  </a:lnTo>
                  <a:lnTo>
                    <a:pt x="108395" y="2869"/>
                  </a:lnTo>
                  <a:lnTo>
                    <a:pt x="96576" y="301"/>
                  </a:lnTo>
                  <a:lnTo>
                    <a:pt x="84465" y="0"/>
                  </a:lnTo>
                  <a:lnTo>
                    <a:pt x="47541" y="36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019300" y="5740400"/>
              <a:ext cx="73556" cy="317501"/>
            </a:xfrm>
            <a:custGeom>
              <a:avLst/>
              <a:gdLst/>
              <a:ahLst/>
              <a:cxnLst/>
              <a:rect l="0" t="0" r="0" b="0"/>
              <a:pathLst>
                <a:path w="73556" h="317501">
                  <a:moveTo>
                    <a:pt x="12700" y="0"/>
                  </a:moveTo>
                  <a:lnTo>
                    <a:pt x="19442" y="20225"/>
                  </a:lnTo>
                  <a:lnTo>
                    <a:pt x="24250" y="29005"/>
                  </a:lnTo>
                  <a:lnTo>
                    <a:pt x="30277" y="37681"/>
                  </a:lnTo>
                  <a:lnTo>
                    <a:pt x="37118" y="46287"/>
                  </a:lnTo>
                  <a:lnTo>
                    <a:pt x="43090" y="56258"/>
                  </a:lnTo>
                  <a:lnTo>
                    <a:pt x="48482" y="67138"/>
                  </a:lnTo>
                  <a:lnTo>
                    <a:pt x="53488" y="78625"/>
                  </a:lnTo>
                  <a:lnTo>
                    <a:pt x="58236" y="93339"/>
                  </a:lnTo>
                  <a:lnTo>
                    <a:pt x="62813" y="110203"/>
                  </a:lnTo>
                  <a:lnTo>
                    <a:pt x="67275" y="128502"/>
                  </a:lnTo>
                  <a:lnTo>
                    <a:pt x="70250" y="146346"/>
                  </a:lnTo>
                  <a:lnTo>
                    <a:pt x="72233" y="163886"/>
                  </a:lnTo>
                  <a:lnTo>
                    <a:pt x="73555" y="181224"/>
                  </a:lnTo>
                  <a:lnTo>
                    <a:pt x="73025" y="198427"/>
                  </a:lnTo>
                  <a:lnTo>
                    <a:pt x="71261" y="215540"/>
                  </a:lnTo>
                  <a:lnTo>
                    <a:pt x="68674" y="232593"/>
                  </a:lnTo>
                  <a:lnTo>
                    <a:pt x="64127" y="246784"/>
                  </a:lnTo>
                  <a:lnTo>
                    <a:pt x="58273" y="259067"/>
                  </a:lnTo>
                  <a:lnTo>
                    <a:pt x="51549" y="270078"/>
                  </a:lnTo>
                  <a:lnTo>
                    <a:pt x="42832" y="280241"/>
                  </a:lnTo>
                  <a:lnTo>
                    <a:pt x="32788" y="289838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191967" y="5571900"/>
              <a:ext cx="199532" cy="348255"/>
            </a:xfrm>
            <a:custGeom>
              <a:avLst/>
              <a:gdLst/>
              <a:ahLst/>
              <a:cxnLst/>
              <a:rect l="0" t="0" r="0" b="0"/>
              <a:pathLst>
                <a:path w="199532" h="348255">
                  <a:moveTo>
                    <a:pt x="81333" y="54200"/>
                  </a:moveTo>
                  <a:lnTo>
                    <a:pt x="61107" y="67684"/>
                  </a:lnTo>
                  <a:lnTo>
                    <a:pt x="52326" y="74478"/>
                  </a:lnTo>
                  <a:lnTo>
                    <a:pt x="43650" y="81830"/>
                  </a:lnTo>
                  <a:lnTo>
                    <a:pt x="35045" y="89553"/>
                  </a:lnTo>
                  <a:lnTo>
                    <a:pt x="27896" y="98935"/>
                  </a:lnTo>
                  <a:lnTo>
                    <a:pt x="21719" y="109423"/>
                  </a:lnTo>
                  <a:lnTo>
                    <a:pt x="16190" y="120649"/>
                  </a:lnTo>
                  <a:lnTo>
                    <a:pt x="11093" y="133777"/>
                  </a:lnTo>
                  <a:lnTo>
                    <a:pt x="6284" y="148173"/>
                  </a:lnTo>
                  <a:lnTo>
                    <a:pt x="1667" y="163415"/>
                  </a:lnTo>
                  <a:lnTo>
                    <a:pt x="0" y="177810"/>
                  </a:lnTo>
                  <a:lnTo>
                    <a:pt x="300" y="191640"/>
                  </a:lnTo>
                  <a:lnTo>
                    <a:pt x="1911" y="205093"/>
                  </a:lnTo>
                  <a:lnTo>
                    <a:pt x="4396" y="219706"/>
                  </a:lnTo>
                  <a:lnTo>
                    <a:pt x="7463" y="235093"/>
                  </a:lnTo>
                  <a:lnTo>
                    <a:pt x="10920" y="250995"/>
                  </a:lnTo>
                  <a:lnTo>
                    <a:pt x="17457" y="265830"/>
                  </a:lnTo>
                  <a:lnTo>
                    <a:pt x="26049" y="279953"/>
                  </a:lnTo>
                  <a:lnTo>
                    <a:pt x="36010" y="293602"/>
                  </a:lnTo>
                  <a:lnTo>
                    <a:pt x="46884" y="305523"/>
                  </a:lnTo>
                  <a:lnTo>
                    <a:pt x="58367" y="316294"/>
                  </a:lnTo>
                  <a:lnTo>
                    <a:pt x="70255" y="326295"/>
                  </a:lnTo>
                  <a:lnTo>
                    <a:pt x="83826" y="334375"/>
                  </a:lnTo>
                  <a:lnTo>
                    <a:pt x="98517" y="341172"/>
                  </a:lnTo>
                  <a:lnTo>
                    <a:pt x="113955" y="347115"/>
                  </a:lnTo>
                  <a:lnTo>
                    <a:pt x="127070" y="348254"/>
                  </a:lnTo>
                  <a:lnTo>
                    <a:pt x="138635" y="346191"/>
                  </a:lnTo>
                  <a:lnTo>
                    <a:pt x="149168" y="341994"/>
                  </a:lnTo>
                  <a:lnTo>
                    <a:pt x="159011" y="333551"/>
                  </a:lnTo>
                  <a:lnTo>
                    <a:pt x="168396" y="322278"/>
                  </a:lnTo>
                  <a:lnTo>
                    <a:pt x="177475" y="309119"/>
                  </a:lnTo>
                  <a:lnTo>
                    <a:pt x="184939" y="294701"/>
                  </a:lnTo>
                  <a:lnTo>
                    <a:pt x="191325" y="279445"/>
                  </a:lnTo>
                  <a:lnTo>
                    <a:pt x="196994" y="263630"/>
                  </a:lnTo>
                  <a:lnTo>
                    <a:pt x="199363" y="247442"/>
                  </a:lnTo>
                  <a:lnTo>
                    <a:pt x="199531" y="231006"/>
                  </a:lnTo>
                  <a:lnTo>
                    <a:pt x="198231" y="214404"/>
                  </a:lnTo>
                  <a:lnTo>
                    <a:pt x="195954" y="197691"/>
                  </a:lnTo>
                  <a:lnTo>
                    <a:pt x="193025" y="180905"/>
                  </a:lnTo>
                  <a:lnTo>
                    <a:pt x="189661" y="164070"/>
                  </a:lnTo>
                  <a:lnTo>
                    <a:pt x="182160" y="130312"/>
                  </a:lnTo>
                  <a:lnTo>
                    <a:pt x="178184" y="113408"/>
                  </a:lnTo>
                  <a:lnTo>
                    <a:pt x="172711" y="96494"/>
                  </a:lnTo>
                  <a:lnTo>
                    <a:pt x="166240" y="79574"/>
                  </a:lnTo>
                  <a:lnTo>
                    <a:pt x="159104" y="62649"/>
                  </a:lnTo>
                  <a:lnTo>
                    <a:pt x="151525" y="48544"/>
                  </a:lnTo>
                  <a:lnTo>
                    <a:pt x="143650" y="36318"/>
                  </a:lnTo>
                  <a:lnTo>
                    <a:pt x="135577" y="25345"/>
                  </a:lnTo>
                  <a:lnTo>
                    <a:pt x="125962" y="16619"/>
                  </a:lnTo>
                  <a:lnTo>
                    <a:pt x="115319" y="9390"/>
                  </a:lnTo>
                  <a:lnTo>
                    <a:pt x="103990" y="3160"/>
                  </a:lnTo>
                  <a:lnTo>
                    <a:pt x="92204" y="418"/>
                  </a:lnTo>
                  <a:lnTo>
                    <a:pt x="80114" y="0"/>
                  </a:lnTo>
                  <a:lnTo>
                    <a:pt x="43233" y="3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400300" y="5422900"/>
              <a:ext cx="227856" cy="711201"/>
            </a:xfrm>
            <a:custGeom>
              <a:avLst/>
              <a:gdLst/>
              <a:ahLst/>
              <a:cxnLst/>
              <a:rect l="0" t="0" r="0" b="0"/>
              <a:pathLst>
                <a:path w="227856" h="711201">
                  <a:moveTo>
                    <a:pt x="38100" y="0"/>
                  </a:moveTo>
                  <a:lnTo>
                    <a:pt x="51584" y="13484"/>
                  </a:lnTo>
                  <a:lnTo>
                    <a:pt x="58378" y="21689"/>
                  </a:lnTo>
                  <a:lnTo>
                    <a:pt x="65729" y="31392"/>
                  </a:lnTo>
                  <a:lnTo>
                    <a:pt x="81424" y="53463"/>
                  </a:lnTo>
                  <a:lnTo>
                    <a:pt x="97807" y="77383"/>
                  </a:lnTo>
                  <a:lnTo>
                    <a:pt x="106127" y="91100"/>
                  </a:lnTo>
                  <a:lnTo>
                    <a:pt x="114495" y="105889"/>
                  </a:lnTo>
                  <a:lnTo>
                    <a:pt x="122897" y="121392"/>
                  </a:lnTo>
                  <a:lnTo>
                    <a:pt x="131320" y="138784"/>
                  </a:lnTo>
                  <a:lnTo>
                    <a:pt x="139758" y="157433"/>
                  </a:lnTo>
                  <a:lnTo>
                    <a:pt x="148205" y="176922"/>
                  </a:lnTo>
                  <a:lnTo>
                    <a:pt x="155248" y="194148"/>
                  </a:lnTo>
                  <a:lnTo>
                    <a:pt x="166836" y="224576"/>
                  </a:lnTo>
                  <a:lnTo>
                    <a:pt x="181293" y="265507"/>
                  </a:lnTo>
                  <a:lnTo>
                    <a:pt x="185773" y="282838"/>
                  </a:lnTo>
                  <a:lnTo>
                    <a:pt x="190171" y="302859"/>
                  </a:lnTo>
                  <a:lnTo>
                    <a:pt x="194514" y="324672"/>
                  </a:lnTo>
                  <a:lnTo>
                    <a:pt x="198820" y="343448"/>
                  </a:lnTo>
                  <a:lnTo>
                    <a:pt x="203102" y="360199"/>
                  </a:lnTo>
                  <a:lnTo>
                    <a:pt x="207368" y="375599"/>
                  </a:lnTo>
                  <a:lnTo>
                    <a:pt x="215871" y="403999"/>
                  </a:lnTo>
                  <a:lnTo>
                    <a:pt x="220114" y="417499"/>
                  </a:lnTo>
                  <a:lnTo>
                    <a:pt x="222942" y="434966"/>
                  </a:lnTo>
                  <a:lnTo>
                    <a:pt x="224828" y="455077"/>
                  </a:lnTo>
                  <a:lnTo>
                    <a:pt x="226085" y="476951"/>
                  </a:lnTo>
                  <a:lnTo>
                    <a:pt x="227482" y="516308"/>
                  </a:lnTo>
                  <a:lnTo>
                    <a:pt x="227855" y="534705"/>
                  </a:lnTo>
                  <a:lnTo>
                    <a:pt x="225281" y="552614"/>
                  </a:lnTo>
                  <a:lnTo>
                    <a:pt x="220742" y="570198"/>
                  </a:lnTo>
                  <a:lnTo>
                    <a:pt x="214895" y="587565"/>
                  </a:lnTo>
                  <a:lnTo>
                    <a:pt x="208174" y="603377"/>
                  </a:lnTo>
                  <a:lnTo>
                    <a:pt x="200872" y="618151"/>
                  </a:lnTo>
                  <a:lnTo>
                    <a:pt x="193181" y="632234"/>
                  </a:lnTo>
                  <a:lnTo>
                    <a:pt x="183820" y="644445"/>
                  </a:lnTo>
                  <a:lnTo>
                    <a:pt x="173347" y="655408"/>
                  </a:lnTo>
                  <a:lnTo>
                    <a:pt x="162131" y="665538"/>
                  </a:lnTo>
                  <a:lnTo>
                    <a:pt x="150421" y="673703"/>
                  </a:lnTo>
                  <a:lnTo>
                    <a:pt x="138380" y="680558"/>
                  </a:lnTo>
                  <a:lnTo>
                    <a:pt x="126120" y="686538"/>
                  </a:lnTo>
                  <a:lnTo>
                    <a:pt x="113713" y="691936"/>
                  </a:lnTo>
                  <a:lnTo>
                    <a:pt x="101209" y="696946"/>
                  </a:lnTo>
                  <a:lnTo>
                    <a:pt x="88639" y="701697"/>
                  </a:lnTo>
                  <a:lnTo>
                    <a:pt x="74615" y="704865"/>
                  </a:lnTo>
                  <a:lnTo>
                    <a:pt x="59621" y="706977"/>
                  </a:lnTo>
                  <a:lnTo>
                    <a:pt x="0" y="711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436048" y="6070600"/>
            <a:ext cx="2589853" cy="1130301"/>
            <a:chOff x="1436048" y="6070600"/>
            <a:chExt cx="2589853" cy="1130301"/>
          </a:xfrm>
        </p:grpSpPr>
        <p:sp>
          <p:nvSpPr>
            <p:cNvPr id="147" name="Freeform 146"/>
            <p:cNvSpPr/>
            <p:nvPr/>
          </p:nvSpPr>
          <p:spPr>
            <a:xfrm>
              <a:off x="1436048" y="6070600"/>
              <a:ext cx="288359" cy="511679"/>
            </a:xfrm>
            <a:custGeom>
              <a:avLst/>
              <a:gdLst/>
              <a:ahLst/>
              <a:cxnLst/>
              <a:rect l="0" t="0" r="0" b="0"/>
              <a:pathLst>
                <a:path w="288359" h="511679">
                  <a:moveTo>
                    <a:pt x="126052" y="0"/>
                  </a:moveTo>
                  <a:lnTo>
                    <a:pt x="112568" y="13484"/>
                  </a:lnTo>
                  <a:lnTo>
                    <a:pt x="105773" y="21689"/>
                  </a:lnTo>
                  <a:lnTo>
                    <a:pt x="98422" y="31393"/>
                  </a:lnTo>
                  <a:lnTo>
                    <a:pt x="90698" y="42095"/>
                  </a:lnTo>
                  <a:lnTo>
                    <a:pt x="84138" y="53463"/>
                  </a:lnTo>
                  <a:lnTo>
                    <a:pt x="78354" y="65275"/>
                  </a:lnTo>
                  <a:lnTo>
                    <a:pt x="73086" y="77383"/>
                  </a:lnTo>
                  <a:lnTo>
                    <a:pt x="66753" y="89689"/>
                  </a:lnTo>
                  <a:lnTo>
                    <a:pt x="59708" y="102126"/>
                  </a:lnTo>
                  <a:lnTo>
                    <a:pt x="52189" y="114650"/>
                  </a:lnTo>
                  <a:lnTo>
                    <a:pt x="44354" y="128645"/>
                  </a:lnTo>
                  <a:lnTo>
                    <a:pt x="28123" y="159246"/>
                  </a:lnTo>
                  <a:lnTo>
                    <a:pt x="21255" y="173897"/>
                  </a:lnTo>
                  <a:lnTo>
                    <a:pt x="15265" y="187898"/>
                  </a:lnTo>
                  <a:lnTo>
                    <a:pt x="9860" y="201465"/>
                  </a:lnTo>
                  <a:lnTo>
                    <a:pt x="6257" y="217565"/>
                  </a:lnTo>
                  <a:lnTo>
                    <a:pt x="3855" y="235355"/>
                  </a:lnTo>
                  <a:lnTo>
                    <a:pt x="2254" y="254270"/>
                  </a:lnTo>
                  <a:lnTo>
                    <a:pt x="1187" y="272524"/>
                  </a:lnTo>
                  <a:lnTo>
                    <a:pt x="0" y="307859"/>
                  </a:lnTo>
                  <a:lnTo>
                    <a:pt x="1095" y="326595"/>
                  </a:lnTo>
                  <a:lnTo>
                    <a:pt x="3236" y="346141"/>
                  </a:lnTo>
                  <a:lnTo>
                    <a:pt x="6075" y="366227"/>
                  </a:lnTo>
                  <a:lnTo>
                    <a:pt x="9378" y="383851"/>
                  </a:lnTo>
                  <a:lnTo>
                    <a:pt x="12991" y="399834"/>
                  </a:lnTo>
                  <a:lnTo>
                    <a:pt x="16811" y="414722"/>
                  </a:lnTo>
                  <a:lnTo>
                    <a:pt x="23591" y="428881"/>
                  </a:lnTo>
                  <a:lnTo>
                    <a:pt x="32345" y="442555"/>
                  </a:lnTo>
                  <a:lnTo>
                    <a:pt x="42414" y="455903"/>
                  </a:lnTo>
                  <a:lnTo>
                    <a:pt x="51948" y="467624"/>
                  </a:lnTo>
                  <a:lnTo>
                    <a:pt x="61127" y="478260"/>
                  </a:lnTo>
                  <a:lnTo>
                    <a:pt x="70069" y="488174"/>
                  </a:lnTo>
                  <a:lnTo>
                    <a:pt x="80263" y="496193"/>
                  </a:lnTo>
                  <a:lnTo>
                    <a:pt x="91293" y="502951"/>
                  </a:lnTo>
                  <a:lnTo>
                    <a:pt x="102879" y="508867"/>
                  </a:lnTo>
                  <a:lnTo>
                    <a:pt x="114836" y="511400"/>
                  </a:lnTo>
                  <a:lnTo>
                    <a:pt x="127041" y="511678"/>
                  </a:lnTo>
                  <a:lnTo>
                    <a:pt x="139411" y="510451"/>
                  </a:lnTo>
                  <a:lnTo>
                    <a:pt x="151891" y="506812"/>
                  </a:lnTo>
                  <a:lnTo>
                    <a:pt x="164445" y="501563"/>
                  </a:lnTo>
                  <a:lnTo>
                    <a:pt x="177047" y="495242"/>
                  </a:lnTo>
                  <a:lnTo>
                    <a:pt x="189682" y="488205"/>
                  </a:lnTo>
                  <a:lnTo>
                    <a:pt x="202339" y="480693"/>
                  </a:lnTo>
                  <a:lnTo>
                    <a:pt x="215009" y="472861"/>
                  </a:lnTo>
                  <a:lnTo>
                    <a:pt x="226279" y="463408"/>
                  </a:lnTo>
                  <a:lnTo>
                    <a:pt x="236614" y="452872"/>
                  </a:lnTo>
                  <a:lnTo>
                    <a:pt x="246327" y="441614"/>
                  </a:lnTo>
                  <a:lnTo>
                    <a:pt x="254213" y="429876"/>
                  </a:lnTo>
                  <a:lnTo>
                    <a:pt x="260881" y="417817"/>
                  </a:lnTo>
                  <a:lnTo>
                    <a:pt x="266738" y="405545"/>
                  </a:lnTo>
                  <a:lnTo>
                    <a:pt x="272054" y="391719"/>
                  </a:lnTo>
                  <a:lnTo>
                    <a:pt x="277009" y="376856"/>
                  </a:lnTo>
                  <a:lnTo>
                    <a:pt x="281723" y="361304"/>
                  </a:lnTo>
                  <a:lnTo>
                    <a:pt x="284866" y="343880"/>
                  </a:lnTo>
                  <a:lnTo>
                    <a:pt x="286961" y="325209"/>
                  </a:lnTo>
                  <a:lnTo>
                    <a:pt x="288358" y="305706"/>
                  </a:lnTo>
                  <a:lnTo>
                    <a:pt x="287878" y="287059"/>
                  </a:lnTo>
                  <a:lnTo>
                    <a:pt x="286147" y="268983"/>
                  </a:lnTo>
                  <a:lnTo>
                    <a:pt x="283582" y="251289"/>
                  </a:lnTo>
                  <a:lnTo>
                    <a:pt x="276969" y="212813"/>
                  </a:lnTo>
                  <a:lnTo>
                    <a:pt x="273230" y="192675"/>
                  </a:lnTo>
                  <a:lnTo>
                    <a:pt x="267915" y="173606"/>
                  </a:lnTo>
                  <a:lnTo>
                    <a:pt x="261549" y="155248"/>
                  </a:lnTo>
                  <a:lnTo>
                    <a:pt x="254483" y="137365"/>
                  </a:lnTo>
                  <a:lnTo>
                    <a:pt x="246951" y="122621"/>
                  </a:lnTo>
                  <a:lnTo>
                    <a:pt x="239106" y="109970"/>
                  </a:lnTo>
                  <a:lnTo>
                    <a:pt x="231055" y="98713"/>
                  </a:lnTo>
                  <a:lnTo>
                    <a:pt x="220043" y="88386"/>
                  </a:lnTo>
                  <a:lnTo>
                    <a:pt x="207057" y="78679"/>
                  </a:lnTo>
                  <a:lnTo>
                    <a:pt x="192755" y="69386"/>
                  </a:lnTo>
                  <a:lnTo>
                    <a:pt x="177576" y="61779"/>
                  </a:lnTo>
                  <a:lnTo>
                    <a:pt x="161812" y="55297"/>
                  </a:lnTo>
                  <a:lnTo>
                    <a:pt x="87952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934453" y="6197600"/>
              <a:ext cx="300748" cy="304801"/>
            </a:xfrm>
            <a:custGeom>
              <a:avLst/>
              <a:gdLst/>
              <a:ahLst/>
              <a:cxnLst/>
              <a:rect l="0" t="0" r="0" b="0"/>
              <a:pathLst>
                <a:path w="300748" h="304801">
                  <a:moveTo>
                    <a:pt x="110247" y="0"/>
                  </a:moveTo>
                  <a:lnTo>
                    <a:pt x="103504" y="20225"/>
                  </a:lnTo>
                  <a:lnTo>
                    <a:pt x="98696" y="29005"/>
                  </a:lnTo>
                  <a:lnTo>
                    <a:pt x="92669" y="37681"/>
                  </a:lnTo>
                  <a:lnTo>
                    <a:pt x="85828" y="46287"/>
                  </a:lnTo>
                  <a:lnTo>
                    <a:pt x="79856" y="56258"/>
                  </a:lnTo>
                  <a:lnTo>
                    <a:pt x="74464" y="67138"/>
                  </a:lnTo>
                  <a:lnTo>
                    <a:pt x="69458" y="78625"/>
                  </a:lnTo>
                  <a:lnTo>
                    <a:pt x="56370" y="106441"/>
                  </a:lnTo>
                  <a:lnTo>
                    <a:pt x="48929" y="121760"/>
                  </a:lnTo>
                  <a:lnTo>
                    <a:pt x="41146" y="134796"/>
                  </a:lnTo>
                  <a:lnTo>
                    <a:pt x="33135" y="146308"/>
                  </a:lnTo>
                  <a:lnTo>
                    <a:pt x="24972" y="156805"/>
                  </a:lnTo>
                  <a:lnTo>
                    <a:pt x="16708" y="166625"/>
                  </a:lnTo>
                  <a:lnTo>
                    <a:pt x="8376" y="175994"/>
                  </a:lnTo>
                  <a:lnTo>
                    <a:pt x="0" y="185063"/>
                  </a:lnTo>
                  <a:lnTo>
                    <a:pt x="60" y="191108"/>
                  </a:lnTo>
                  <a:lnTo>
                    <a:pt x="5744" y="195139"/>
                  </a:lnTo>
                  <a:lnTo>
                    <a:pt x="15178" y="197826"/>
                  </a:lnTo>
                  <a:lnTo>
                    <a:pt x="36949" y="204574"/>
                  </a:lnTo>
                  <a:lnTo>
                    <a:pt x="48682" y="208349"/>
                  </a:lnTo>
                  <a:lnTo>
                    <a:pt x="60737" y="213688"/>
                  </a:lnTo>
                  <a:lnTo>
                    <a:pt x="73007" y="220069"/>
                  </a:lnTo>
                  <a:lnTo>
                    <a:pt x="85420" y="227146"/>
                  </a:lnTo>
                  <a:lnTo>
                    <a:pt x="99340" y="233275"/>
                  </a:lnTo>
                  <a:lnTo>
                    <a:pt x="114264" y="238772"/>
                  </a:lnTo>
                  <a:lnTo>
                    <a:pt x="129858" y="243848"/>
                  </a:lnTo>
                  <a:lnTo>
                    <a:pt x="144488" y="250054"/>
                  </a:lnTo>
                  <a:lnTo>
                    <a:pt x="158474" y="257014"/>
                  </a:lnTo>
                  <a:lnTo>
                    <a:pt x="172031" y="264476"/>
                  </a:lnTo>
                  <a:lnTo>
                    <a:pt x="185303" y="270862"/>
                  </a:lnTo>
                  <a:lnTo>
                    <a:pt x="198384" y="276530"/>
                  </a:lnTo>
                  <a:lnTo>
                    <a:pt x="211338" y="281720"/>
                  </a:lnTo>
                  <a:lnTo>
                    <a:pt x="237021" y="291249"/>
                  </a:lnTo>
                  <a:lnTo>
                    <a:pt x="300747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413000" y="6241083"/>
              <a:ext cx="228601" cy="185118"/>
            </a:xfrm>
            <a:custGeom>
              <a:avLst/>
              <a:gdLst/>
              <a:ahLst/>
              <a:cxnLst/>
              <a:rect l="0" t="0" r="0" b="0"/>
              <a:pathLst>
                <a:path w="228601" h="185118">
                  <a:moveTo>
                    <a:pt x="0" y="7317"/>
                  </a:moveTo>
                  <a:lnTo>
                    <a:pt x="20225" y="575"/>
                  </a:lnTo>
                  <a:lnTo>
                    <a:pt x="30417" y="0"/>
                  </a:lnTo>
                  <a:lnTo>
                    <a:pt x="41444" y="1028"/>
                  </a:lnTo>
                  <a:lnTo>
                    <a:pt x="53029" y="3124"/>
                  </a:lnTo>
                  <a:lnTo>
                    <a:pt x="66397" y="5932"/>
                  </a:lnTo>
                  <a:lnTo>
                    <a:pt x="96302" y="12816"/>
                  </a:lnTo>
                  <a:lnTo>
                    <a:pt x="110768" y="18039"/>
                  </a:lnTo>
                  <a:lnTo>
                    <a:pt x="124645" y="24342"/>
                  </a:lnTo>
                  <a:lnTo>
                    <a:pt x="138130" y="31367"/>
                  </a:lnTo>
                  <a:lnTo>
                    <a:pt x="149942" y="38872"/>
                  </a:lnTo>
                  <a:lnTo>
                    <a:pt x="160639" y="46698"/>
                  </a:lnTo>
                  <a:lnTo>
                    <a:pt x="170592" y="54738"/>
                  </a:lnTo>
                  <a:lnTo>
                    <a:pt x="177228" y="65742"/>
                  </a:lnTo>
                  <a:lnTo>
                    <a:pt x="181652" y="78722"/>
                  </a:lnTo>
                  <a:lnTo>
                    <a:pt x="184601" y="93020"/>
                  </a:lnTo>
                  <a:lnTo>
                    <a:pt x="183745" y="106786"/>
                  </a:lnTo>
                  <a:lnTo>
                    <a:pt x="180352" y="120196"/>
                  </a:lnTo>
                  <a:lnTo>
                    <a:pt x="175268" y="133369"/>
                  </a:lnTo>
                  <a:lnTo>
                    <a:pt x="167645" y="143563"/>
                  </a:lnTo>
                  <a:lnTo>
                    <a:pt x="158330" y="151769"/>
                  </a:lnTo>
                  <a:lnTo>
                    <a:pt x="147886" y="158652"/>
                  </a:lnTo>
                  <a:lnTo>
                    <a:pt x="135280" y="161829"/>
                  </a:lnTo>
                  <a:lnTo>
                    <a:pt x="121231" y="162536"/>
                  </a:lnTo>
                  <a:lnTo>
                    <a:pt x="106220" y="161596"/>
                  </a:lnTo>
                  <a:lnTo>
                    <a:pt x="91980" y="159558"/>
                  </a:lnTo>
                  <a:lnTo>
                    <a:pt x="78253" y="156789"/>
                  </a:lnTo>
                  <a:lnTo>
                    <a:pt x="64869" y="153531"/>
                  </a:lnTo>
                  <a:lnTo>
                    <a:pt x="58768" y="148538"/>
                  </a:lnTo>
                  <a:lnTo>
                    <a:pt x="57523" y="142386"/>
                  </a:lnTo>
                  <a:lnTo>
                    <a:pt x="59515" y="135463"/>
                  </a:lnTo>
                  <a:lnTo>
                    <a:pt x="66488" y="130847"/>
                  </a:lnTo>
                  <a:lnTo>
                    <a:pt x="76780" y="127771"/>
                  </a:lnTo>
                  <a:lnTo>
                    <a:pt x="89287" y="125719"/>
                  </a:lnTo>
                  <a:lnTo>
                    <a:pt x="101858" y="125763"/>
                  </a:lnTo>
                  <a:lnTo>
                    <a:pt x="114472" y="127203"/>
                  </a:lnTo>
                  <a:lnTo>
                    <a:pt x="127114" y="129574"/>
                  </a:lnTo>
                  <a:lnTo>
                    <a:pt x="139776" y="132566"/>
                  </a:lnTo>
                  <a:lnTo>
                    <a:pt x="152450" y="135971"/>
                  </a:lnTo>
                  <a:lnTo>
                    <a:pt x="165133" y="139653"/>
                  </a:lnTo>
                  <a:lnTo>
                    <a:pt x="176411" y="144930"/>
                  </a:lnTo>
                  <a:lnTo>
                    <a:pt x="186752" y="151270"/>
                  </a:lnTo>
                  <a:lnTo>
                    <a:pt x="228600" y="1851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425700" y="6444283"/>
              <a:ext cx="203201" cy="20018"/>
            </a:xfrm>
            <a:custGeom>
              <a:avLst/>
              <a:gdLst/>
              <a:ahLst/>
              <a:cxnLst/>
              <a:rect l="0" t="0" r="0" b="0"/>
              <a:pathLst>
                <a:path w="203201" h="20018">
                  <a:moveTo>
                    <a:pt x="0" y="7317"/>
                  </a:moveTo>
                  <a:lnTo>
                    <a:pt x="26967" y="7317"/>
                  </a:lnTo>
                  <a:lnTo>
                    <a:pt x="39145" y="5905"/>
                  </a:lnTo>
                  <a:lnTo>
                    <a:pt x="51496" y="3554"/>
                  </a:lnTo>
                  <a:lnTo>
                    <a:pt x="63964" y="575"/>
                  </a:lnTo>
                  <a:lnTo>
                    <a:pt x="76509" y="0"/>
                  </a:lnTo>
                  <a:lnTo>
                    <a:pt x="89106" y="1028"/>
                  </a:lnTo>
                  <a:lnTo>
                    <a:pt x="101737" y="3124"/>
                  </a:lnTo>
                  <a:lnTo>
                    <a:pt x="115802" y="4522"/>
                  </a:lnTo>
                  <a:lnTo>
                    <a:pt x="130824" y="5453"/>
                  </a:lnTo>
                  <a:lnTo>
                    <a:pt x="203200" y="200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527300" y="6516865"/>
              <a:ext cx="124876" cy="194250"/>
            </a:xfrm>
            <a:custGeom>
              <a:avLst/>
              <a:gdLst/>
              <a:ahLst/>
              <a:cxnLst/>
              <a:rect l="0" t="0" r="0" b="0"/>
              <a:pathLst>
                <a:path w="124876" h="194250">
                  <a:moveTo>
                    <a:pt x="0" y="10935"/>
                  </a:moveTo>
                  <a:lnTo>
                    <a:pt x="20225" y="4193"/>
                  </a:lnTo>
                  <a:lnTo>
                    <a:pt x="31828" y="2206"/>
                  </a:lnTo>
                  <a:lnTo>
                    <a:pt x="45207" y="882"/>
                  </a:lnTo>
                  <a:lnTo>
                    <a:pt x="59771" y="0"/>
                  </a:lnTo>
                  <a:lnTo>
                    <a:pt x="72303" y="2233"/>
                  </a:lnTo>
                  <a:lnTo>
                    <a:pt x="83479" y="6545"/>
                  </a:lnTo>
                  <a:lnTo>
                    <a:pt x="93753" y="12241"/>
                  </a:lnTo>
                  <a:lnTo>
                    <a:pt x="103424" y="18861"/>
                  </a:lnTo>
                  <a:lnTo>
                    <a:pt x="112694" y="26097"/>
                  </a:lnTo>
                  <a:lnTo>
                    <a:pt x="121696" y="33743"/>
                  </a:lnTo>
                  <a:lnTo>
                    <a:pt x="124875" y="41662"/>
                  </a:lnTo>
                  <a:lnTo>
                    <a:pt x="124172" y="49764"/>
                  </a:lnTo>
                  <a:lnTo>
                    <a:pt x="120881" y="57987"/>
                  </a:lnTo>
                  <a:lnTo>
                    <a:pt x="113043" y="62059"/>
                  </a:lnTo>
                  <a:lnTo>
                    <a:pt x="102173" y="63362"/>
                  </a:lnTo>
                  <a:lnTo>
                    <a:pt x="89282" y="62820"/>
                  </a:lnTo>
                  <a:lnTo>
                    <a:pt x="83510" y="65280"/>
                  </a:lnTo>
                  <a:lnTo>
                    <a:pt x="82484" y="69743"/>
                  </a:lnTo>
                  <a:lnTo>
                    <a:pt x="84623" y="75540"/>
                  </a:lnTo>
                  <a:lnTo>
                    <a:pt x="94374" y="103925"/>
                  </a:lnTo>
                  <a:lnTo>
                    <a:pt x="99605" y="113851"/>
                  </a:lnTo>
                  <a:lnTo>
                    <a:pt x="105914" y="123290"/>
                  </a:lnTo>
                  <a:lnTo>
                    <a:pt x="112943" y="132405"/>
                  </a:lnTo>
                  <a:lnTo>
                    <a:pt x="116217" y="144126"/>
                  </a:lnTo>
                  <a:lnTo>
                    <a:pt x="116989" y="157584"/>
                  </a:lnTo>
                  <a:lnTo>
                    <a:pt x="116093" y="172201"/>
                  </a:lnTo>
                  <a:lnTo>
                    <a:pt x="109850" y="181945"/>
                  </a:lnTo>
                  <a:lnTo>
                    <a:pt x="100045" y="188441"/>
                  </a:lnTo>
                  <a:lnTo>
                    <a:pt x="87863" y="192772"/>
                  </a:lnTo>
                  <a:lnTo>
                    <a:pt x="74097" y="194249"/>
                  </a:lnTo>
                  <a:lnTo>
                    <a:pt x="59276" y="193822"/>
                  </a:lnTo>
                  <a:lnTo>
                    <a:pt x="0" y="1760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784017" y="6324600"/>
              <a:ext cx="136984" cy="508001"/>
            </a:xfrm>
            <a:custGeom>
              <a:avLst/>
              <a:gdLst/>
              <a:ahLst/>
              <a:cxnLst/>
              <a:rect l="0" t="0" r="0" b="0"/>
              <a:pathLst>
                <a:path w="136984" h="508001">
                  <a:moveTo>
                    <a:pt x="98883" y="0"/>
                  </a:moveTo>
                  <a:lnTo>
                    <a:pt x="85398" y="13484"/>
                  </a:lnTo>
                  <a:lnTo>
                    <a:pt x="78604" y="21689"/>
                  </a:lnTo>
                  <a:lnTo>
                    <a:pt x="71253" y="31393"/>
                  </a:lnTo>
                  <a:lnTo>
                    <a:pt x="55558" y="53463"/>
                  </a:lnTo>
                  <a:lnTo>
                    <a:pt x="39175" y="77383"/>
                  </a:lnTo>
                  <a:lnTo>
                    <a:pt x="32267" y="91100"/>
                  </a:lnTo>
                  <a:lnTo>
                    <a:pt x="26250" y="105889"/>
                  </a:lnTo>
                  <a:lnTo>
                    <a:pt x="20827" y="121392"/>
                  </a:lnTo>
                  <a:lnTo>
                    <a:pt x="15801" y="137373"/>
                  </a:lnTo>
                  <a:lnTo>
                    <a:pt x="6454" y="170180"/>
                  </a:lnTo>
                  <a:lnTo>
                    <a:pt x="3397" y="188242"/>
                  </a:lnTo>
                  <a:lnTo>
                    <a:pt x="1359" y="207339"/>
                  </a:lnTo>
                  <a:lnTo>
                    <a:pt x="0" y="227126"/>
                  </a:lnTo>
                  <a:lnTo>
                    <a:pt x="505" y="245961"/>
                  </a:lnTo>
                  <a:lnTo>
                    <a:pt x="2253" y="264163"/>
                  </a:lnTo>
                  <a:lnTo>
                    <a:pt x="4830" y="281942"/>
                  </a:lnTo>
                  <a:lnTo>
                    <a:pt x="6547" y="299439"/>
                  </a:lnTo>
                  <a:lnTo>
                    <a:pt x="7692" y="316748"/>
                  </a:lnTo>
                  <a:lnTo>
                    <a:pt x="8456" y="333932"/>
                  </a:lnTo>
                  <a:lnTo>
                    <a:pt x="11787" y="351032"/>
                  </a:lnTo>
                  <a:lnTo>
                    <a:pt x="16830" y="368077"/>
                  </a:lnTo>
                  <a:lnTo>
                    <a:pt x="23014" y="385085"/>
                  </a:lnTo>
                  <a:lnTo>
                    <a:pt x="29959" y="400656"/>
                  </a:lnTo>
                  <a:lnTo>
                    <a:pt x="37411" y="415270"/>
                  </a:lnTo>
                  <a:lnTo>
                    <a:pt x="45202" y="429247"/>
                  </a:lnTo>
                  <a:lnTo>
                    <a:pt x="53217" y="441387"/>
                  </a:lnTo>
                  <a:lnTo>
                    <a:pt x="61384" y="452302"/>
                  </a:lnTo>
                  <a:lnTo>
                    <a:pt x="69650" y="462402"/>
                  </a:lnTo>
                  <a:lnTo>
                    <a:pt x="77983" y="471956"/>
                  </a:lnTo>
                  <a:lnTo>
                    <a:pt x="86361" y="481148"/>
                  </a:lnTo>
                  <a:lnTo>
                    <a:pt x="136983" y="508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898876" y="6388100"/>
              <a:ext cx="173657" cy="318728"/>
            </a:xfrm>
            <a:custGeom>
              <a:avLst/>
              <a:gdLst/>
              <a:ahLst/>
              <a:cxnLst/>
              <a:rect l="0" t="0" r="0" b="0"/>
              <a:pathLst>
                <a:path w="173657" h="318728">
                  <a:moveTo>
                    <a:pt x="72924" y="25400"/>
                  </a:moveTo>
                  <a:lnTo>
                    <a:pt x="52698" y="38884"/>
                  </a:lnTo>
                  <a:lnTo>
                    <a:pt x="43917" y="45678"/>
                  </a:lnTo>
                  <a:lnTo>
                    <a:pt x="35242" y="53029"/>
                  </a:lnTo>
                  <a:lnTo>
                    <a:pt x="26636" y="60753"/>
                  </a:lnTo>
                  <a:lnTo>
                    <a:pt x="19487" y="71546"/>
                  </a:lnTo>
                  <a:lnTo>
                    <a:pt x="13310" y="84386"/>
                  </a:lnTo>
                  <a:lnTo>
                    <a:pt x="7781" y="98590"/>
                  </a:lnTo>
                  <a:lnTo>
                    <a:pt x="4095" y="113705"/>
                  </a:lnTo>
                  <a:lnTo>
                    <a:pt x="1638" y="129425"/>
                  </a:lnTo>
                  <a:lnTo>
                    <a:pt x="0" y="145550"/>
                  </a:lnTo>
                  <a:lnTo>
                    <a:pt x="319" y="160533"/>
                  </a:lnTo>
                  <a:lnTo>
                    <a:pt x="1943" y="174755"/>
                  </a:lnTo>
                  <a:lnTo>
                    <a:pt x="4436" y="188470"/>
                  </a:lnTo>
                  <a:lnTo>
                    <a:pt x="7510" y="201847"/>
                  </a:lnTo>
                  <a:lnTo>
                    <a:pt x="10970" y="214997"/>
                  </a:lnTo>
                  <a:lnTo>
                    <a:pt x="14688" y="227998"/>
                  </a:lnTo>
                  <a:lnTo>
                    <a:pt x="19989" y="239487"/>
                  </a:lnTo>
                  <a:lnTo>
                    <a:pt x="26345" y="249970"/>
                  </a:lnTo>
                  <a:lnTo>
                    <a:pt x="40933" y="270553"/>
                  </a:lnTo>
                  <a:lnTo>
                    <a:pt x="56824" y="293812"/>
                  </a:lnTo>
                  <a:lnTo>
                    <a:pt x="66424" y="303119"/>
                  </a:lnTo>
                  <a:lnTo>
                    <a:pt x="77057" y="310735"/>
                  </a:lnTo>
                  <a:lnTo>
                    <a:pt x="88379" y="317223"/>
                  </a:lnTo>
                  <a:lnTo>
                    <a:pt x="100161" y="318727"/>
                  </a:lnTo>
                  <a:lnTo>
                    <a:pt x="112248" y="316907"/>
                  </a:lnTo>
                  <a:lnTo>
                    <a:pt x="124540" y="312870"/>
                  </a:lnTo>
                  <a:lnTo>
                    <a:pt x="134146" y="305947"/>
                  </a:lnTo>
                  <a:lnTo>
                    <a:pt x="141960" y="297098"/>
                  </a:lnTo>
                  <a:lnTo>
                    <a:pt x="148581" y="286965"/>
                  </a:lnTo>
                  <a:lnTo>
                    <a:pt x="154407" y="275976"/>
                  </a:lnTo>
                  <a:lnTo>
                    <a:pt x="159701" y="264417"/>
                  </a:lnTo>
                  <a:lnTo>
                    <a:pt x="164642" y="252478"/>
                  </a:lnTo>
                  <a:lnTo>
                    <a:pt x="167936" y="237463"/>
                  </a:lnTo>
                  <a:lnTo>
                    <a:pt x="170132" y="220398"/>
                  </a:lnTo>
                  <a:lnTo>
                    <a:pt x="171596" y="201965"/>
                  </a:lnTo>
                  <a:lnTo>
                    <a:pt x="172572" y="184032"/>
                  </a:lnTo>
                  <a:lnTo>
                    <a:pt x="173656" y="149055"/>
                  </a:lnTo>
                  <a:lnTo>
                    <a:pt x="171123" y="133236"/>
                  </a:lnTo>
                  <a:lnTo>
                    <a:pt x="166612" y="118457"/>
                  </a:lnTo>
                  <a:lnTo>
                    <a:pt x="160783" y="104371"/>
                  </a:lnTo>
                  <a:lnTo>
                    <a:pt x="155485" y="90747"/>
                  </a:lnTo>
                  <a:lnTo>
                    <a:pt x="145836" y="64321"/>
                  </a:lnTo>
                  <a:lnTo>
                    <a:pt x="139876" y="52758"/>
                  </a:lnTo>
                  <a:lnTo>
                    <a:pt x="133081" y="42228"/>
                  </a:lnTo>
                  <a:lnTo>
                    <a:pt x="9832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124200" y="6286500"/>
              <a:ext cx="164291" cy="533401"/>
            </a:xfrm>
            <a:custGeom>
              <a:avLst/>
              <a:gdLst/>
              <a:ahLst/>
              <a:cxnLst/>
              <a:rect l="0" t="0" r="0" b="0"/>
              <a:pathLst>
                <a:path w="164291" h="533401">
                  <a:moveTo>
                    <a:pt x="0" y="0"/>
                  </a:moveTo>
                  <a:lnTo>
                    <a:pt x="42095" y="42095"/>
                  </a:lnTo>
                  <a:lnTo>
                    <a:pt x="52052" y="53463"/>
                  </a:lnTo>
                  <a:lnTo>
                    <a:pt x="61512" y="65275"/>
                  </a:lnTo>
                  <a:lnTo>
                    <a:pt x="70641" y="77383"/>
                  </a:lnTo>
                  <a:lnTo>
                    <a:pt x="88311" y="102126"/>
                  </a:lnTo>
                  <a:lnTo>
                    <a:pt x="96974" y="114650"/>
                  </a:lnTo>
                  <a:lnTo>
                    <a:pt x="105571" y="130056"/>
                  </a:lnTo>
                  <a:lnTo>
                    <a:pt x="114125" y="147381"/>
                  </a:lnTo>
                  <a:lnTo>
                    <a:pt x="122650" y="165987"/>
                  </a:lnTo>
                  <a:lnTo>
                    <a:pt x="129744" y="184036"/>
                  </a:lnTo>
                  <a:lnTo>
                    <a:pt x="135885" y="201713"/>
                  </a:lnTo>
                  <a:lnTo>
                    <a:pt x="141390" y="219142"/>
                  </a:lnTo>
                  <a:lnTo>
                    <a:pt x="151269" y="253559"/>
                  </a:lnTo>
                  <a:lnTo>
                    <a:pt x="155879" y="270640"/>
                  </a:lnTo>
                  <a:lnTo>
                    <a:pt x="158953" y="287670"/>
                  </a:lnTo>
                  <a:lnTo>
                    <a:pt x="161002" y="304669"/>
                  </a:lnTo>
                  <a:lnTo>
                    <a:pt x="162367" y="321646"/>
                  </a:lnTo>
                  <a:lnTo>
                    <a:pt x="163278" y="338608"/>
                  </a:lnTo>
                  <a:lnTo>
                    <a:pt x="164290" y="372507"/>
                  </a:lnTo>
                  <a:lnTo>
                    <a:pt x="163149" y="389449"/>
                  </a:lnTo>
                  <a:lnTo>
                    <a:pt x="160977" y="406388"/>
                  </a:lnTo>
                  <a:lnTo>
                    <a:pt x="158118" y="423325"/>
                  </a:lnTo>
                  <a:lnTo>
                    <a:pt x="153389" y="437439"/>
                  </a:lnTo>
                  <a:lnTo>
                    <a:pt x="147415" y="449670"/>
                  </a:lnTo>
                  <a:lnTo>
                    <a:pt x="140610" y="460647"/>
                  </a:lnTo>
                  <a:lnTo>
                    <a:pt x="133251" y="470786"/>
                  </a:lnTo>
                  <a:lnTo>
                    <a:pt x="125523" y="480369"/>
                  </a:lnTo>
                  <a:lnTo>
                    <a:pt x="117548" y="489579"/>
                  </a:lnTo>
                  <a:lnTo>
                    <a:pt x="109410" y="498541"/>
                  </a:lnTo>
                  <a:lnTo>
                    <a:pt x="101162" y="507339"/>
                  </a:lnTo>
                  <a:lnTo>
                    <a:pt x="38100" y="533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403600" y="655320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0"/>
                  </a:moveTo>
                  <a:lnTo>
                    <a:pt x="88383" y="0"/>
                  </a:lnTo>
                  <a:lnTo>
                    <a:pt x="106900" y="2822"/>
                  </a:lnTo>
                  <a:lnTo>
                    <a:pt x="124888" y="7525"/>
                  </a:lnTo>
                  <a:lnTo>
                    <a:pt x="2159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505432" y="6451600"/>
              <a:ext cx="12469" cy="215901"/>
            </a:xfrm>
            <a:custGeom>
              <a:avLst/>
              <a:gdLst/>
              <a:ahLst/>
              <a:cxnLst/>
              <a:rect l="0" t="0" r="0" b="0"/>
              <a:pathLst>
                <a:path w="12469" h="215901">
                  <a:moveTo>
                    <a:pt x="12468" y="0"/>
                  </a:moveTo>
                  <a:lnTo>
                    <a:pt x="5725" y="20225"/>
                  </a:lnTo>
                  <a:lnTo>
                    <a:pt x="3739" y="31828"/>
                  </a:lnTo>
                  <a:lnTo>
                    <a:pt x="2415" y="45208"/>
                  </a:lnTo>
                  <a:lnTo>
                    <a:pt x="1533" y="59772"/>
                  </a:lnTo>
                  <a:lnTo>
                    <a:pt x="552" y="91006"/>
                  </a:lnTo>
                  <a:lnTo>
                    <a:pt x="0" y="140323"/>
                  </a:lnTo>
                  <a:lnTo>
                    <a:pt x="12468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771900" y="6507783"/>
              <a:ext cx="254001" cy="451818"/>
            </a:xfrm>
            <a:custGeom>
              <a:avLst/>
              <a:gdLst/>
              <a:ahLst/>
              <a:cxnLst/>
              <a:rect l="0" t="0" r="0" b="0"/>
              <a:pathLst>
                <a:path w="254001" h="451818">
                  <a:moveTo>
                    <a:pt x="0" y="7317"/>
                  </a:moveTo>
                  <a:lnTo>
                    <a:pt x="20225" y="575"/>
                  </a:lnTo>
                  <a:lnTo>
                    <a:pt x="30417" y="0"/>
                  </a:lnTo>
                  <a:lnTo>
                    <a:pt x="41444" y="1028"/>
                  </a:lnTo>
                  <a:lnTo>
                    <a:pt x="53029" y="3124"/>
                  </a:lnTo>
                  <a:lnTo>
                    <a:pt x="64986" y="7344"/>
                  </a:lnTo>
                  <a:lnTo>
                    <a:pt x="77191" y="12979"/>
                  </a:lnTo>
                  <a:lnTo>
                    <a:pt x="89560" y="19558"/>
                  </a:lnTo>
                  <a:lnTo>
                    <a:pt x="102040" y="26766"/>
                  </a:lnTo>
                  <a:lnTo>
                    <a:pt x="114593" y="34394"/>
                  </a:lnTo>
                  <a:lnTo>
                    <a:pt x="127195" y="42302"/>
                  </a:lnTo>
                  <a:lnTo>
                    <a:pt x="139830" y="51807"/>
                  </a:lnTo>
                  <a:lnTo>
                    <a:pt x="152486" y="62377"/>
                  </a:lnTo>
                  <a:lnTo>
                    <a:pt x="165157" y="73657"/>
                  </a:lnTo>
                  <a:lnTo>
                    <a:pt x="176427" y="85410"/>
                  </a:lnTo>
                  <a:lnTo>
                    <a:pt x="186762" y="97478"/>
                  </a:lnTo>
                  <a:lnTo>
                    <a:pt x="196475" y="109758"/>
                  </a:lnTo>
                  <a:lnTo>
                    <a:pt x="204361" y="123588"/>
                  </a:lnTo>
                  <a:lnTo>
                    <a:pt x="211029" y="138453"/>
                  </a:lnTo>
                  <a:lnTo>
                    <a:pt x="216886" y="154008"/>
                  </a:lnTo>
                  <a:lnTo>
                    <a:pt x="222201" y="170022"/>
                  </a:lnTo>
                  <a:lnTo>
                    <a:pt x="227156" y="186342"/>
                  </a:lnTo>
                  <a:lnTo>
                    <a:pt x="231871" y="202867"/>
                  </a:lnTo>
                  <a:lnTo>
                    <a:pt x="233603" y="219528"/>
                  </a:lnTo>
                  <a:lnTo>
                    <a:pt x="233346" y="236279"/>
                  </a:lnTo>
                  <a:lnTo>
                    <a:pt x="231764" y="253092"/>
                  </a:lnTo>
                  <a:lnTo>
                    <a:pt x="227887" y="268533"/>
                  </a:lnTo>
                  <a:lnTo>
                    <a:pt x="222480" y="283061"/>
                  </a:lnTo>
                  <a:lnTo>
                    <a:pt x="216053" y="296979"/>
                  </a:lnTo>
                  <a:lnTo>
                    <a:pt x="208946" y="310492"/>
                  </a:lnTo>
                  <a:lnTo>
                    <a:pt x="201386" y="323734"/>
                  </a:lnTo>
                  <a:lnTo>
                    <a:pt x="193524" y="336794"/>
                  </a:lnTo>
                  <a:lnTo>
                    <a:pt x="182638" y="346913"/>
                  </a:lnTo>
                  <a:lnTo>
                    <a:pt x="169736" y="355070"/>
                  </a:lnTo>
                  <a:lnTo>
                    <a:pt x="155491" y="361919"/>
                  </a:lnTo>
                  <a:lnTo>
                    <a:pt x="140349" y="366484"/>
                  </a:lnTo>
                  <a:lnTo>
                    <a:pt x="124610" y="369528"/>
                  </a:lnTo>
                  <a:lnTo>
                    <a:pt x="108473" y="371558"/>
                  </a:lnTo>
                  <a:lnTo>
                    <a:pt x="94893" y="370088"/>
                  </a:lnTo>
                  <a:lnTo>
                    <a:pt x="83018" y="366287"/>
                  </a:lnTo>
                  <a:lnTo>
                    <a:pt x="72278" y="360930"/>
                  </a:lnTo>
                  <a:lnTo>
                    <a:pt x="63708" y="353126"/>
                  </a:lnTo>
                  <a:lnTo>
                    <a:pt x="56583" y="343690"/>
                  </a:lnTo>
                  <a:lnTo>
                    <a:pt x="50422" y="333165"/>
                  </a:lnTo>
                  <a:lnTo>
                    <a:pt x="47725" y="321916"/>
                  </a:lnTo>
                  <a:lnTo>
                    <a:pt x="47339" y="310183"/>
                  </a:lnTo>
                  <a:lnTo>
                    <a:pt x="48492" y="298127"/>
                  </a:lnTo>
                  <a:lnTo>
                    <a:pt x="53495" y="287268"/>
                  </a:lnTo>
                  <a:lnTo>
                    <a:pt x="61063" y="277207"/>
                  </a:lnTo>
                  <a:lnTo>
                    <a:pt x="70342" y="267677"/>
                  </a:lnTo>
                  <a:lnTo>
                    <a:pt x="80761" y="262734"/>
                  </a:lnTo>
                  <a:lnTo>
                    <a:pt x="91940" y="260851"/>
                  </a:lnTo>
                  <a:lnTo>
                    <a:pt x="103627" y="261006"/>
                  </a:lnTo>
                  <a:lnTo>
                    <a:pt x="114240" y="263932"/>
                  </a:lnTo>
                  <a:lnTo>
                    <a:pt x="124138" y="268704"/>
                  </a:lnTo>
                  <a:lnTo>
                    <a:pt x="133558" y="274708"/>
                  </a:lnTo>
                  <a:lnTo>
                    <a:pt x="142661" y="281533"/>
                  </a:lnTo>
                  <a:lnTo>
                    <a:pt x="151551" y="288906"/>
                  </a:lnTo>
                  <a:lnTo>
                    <a:pt x="160301" y="296642"/>
                  </a:lnTo>
                  <a:lnTo>
                    <a:pt x="168956" y="306034"/>
                  </a:lnTo>
                  <a:lnTo>
                    <a:pt x="177548" y="316529"/>
                  </a:lnTo>
                  <a:lnTo>
                    <a:pt x="186099" y="327757"/>
                  </a:lnTo>
                  <a:lnTo>
                    <a:pt x="203125" y="351523"/>
                  </a:lnTo>
                  <a:lnTo>
                    <a:pt x="211616" y="363788"/>
                  </a:lnTo>
                  <a:lnTo>
                    <a:pt x="218688" y="376197"/>
                  </a:lnTo>
                  <a:lnTo>
                    <a:pt x="224814" y="388704"/>
                  </a:lnTo>
                  <a:lnTo>
                    <a:pt x="254000" y="4518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793940" y="6789540"/>
              <a:ext cx="319260" cy="402437"/>
            </a:xfrm>
            <a:custGeom>
              <a:avLst/>
              <a:gdLst/>
              <a:ahLst/>
              <a:cxnLst/>
              <a:rect l="0" t="0" r="0" b="0"/>
              <a:pathLst>
                <a:path w="319260" h="402437">
                  <a:moveTo>
                    <a:pt x="111060" y="30360"/>
                  </a:moveTo>
                  <a:lnTo>
                    <a:pt x="97575" y="43844"/>
                  </a:lnTo>
                  <a:lnTo>
                    <a:pt x="90781" y="52049"/>
                  </a:lnTo>
                  <a:lnTo>
                    <a:pt x="83430" y="61753"/>
                  </a:lnTo>
                  <a:lnTo>
                    <a:pt x="67735" y="83823"/>
                  </a:lnTo>
                  <a:lnTo>
                    <a:pt x="26262" y="145011"/>
                  </a:lnTo>
                  <a:lnTo>
                    <a:pt x="19250" y="159004"/>
                  </a:lnTo>
                  <a:lnTo>
                    <a:pt x="13164" y="173979"/>
                  </a:lnTo>
                  <a:lnTo>
                    <a:pt x="7696" y="189606"/>
                  </a:lnTo>
                  <a:lnTo>
                    <a:pt x="4051" y="207079"/>
                  </a:lnTo>
                  <a:lnTo>
                    <a:pt x="1620" y="225784"/>
                  </a:lnTo>
                  <a:lnTo>
                    <a:pt x="0" y="245309"/>
                  </a:lnTo>
                  <a:lnTo>
                    <a:pt x="331" y="265382"/>
                  </a:lnTo>
                  <a:lnTo>
                    <a:pt x="1963" y="285819"/>
                  </a:lnTo>
                  <a:lnTo>
                    <a:pt x="4462" y="306499"/>
                  </a:lnTo>
                  <a:lnTo>
                    <a:pt x="8950" y="323108"/>
                  </a:lnTo>
                  <a:lnTo>
                    <a:pt x="14764" y="337004"/>
                  </a:lnTo>
                  <a:lnTo>
                    <a:pt x="21463" y="349089"/>
                  </a:lnTo>
                  <a:lnTo>
                    <a:pt x="30162" y="359968"/>
                  </a:lnTo>
                  <a:lnTo>
                    <a:pt x="40194" y="370043"/>
                  </a:lnTo>
                  <a:lnTo>
                    <a:pt x="51116" y="379582"/>
                  </a:lnTo>
                  <a:lnTo>
                    <a:pt x="62630" y="387352"/>
                  </a:lnTo>
                  <a:lnTo>
                    <a:pt x="74540" y="393944"/>
                  </a:lnTo>
                  <a:lnTo>
                    <a:pt x="86713" y="399749"/>
                  </a:lnTo>
                  <a:lnTo>
                    <a:pt x="100473" y="402208"/>
                  </a:lnTo>
                  <a:lnTo>
                    <a:pt x="115291" y="402436"/>
                  </a:lnTo>
                  <a:lnTo>
                    <a:pt x="130814" y="401177"/>
                  </a:lnTo>
                  <a:lnTo>
                    <a:pt x="145396" y="397515"/>
                  </a:lnTo>
                  <a:lnTo>
                    <a:pt x="159350" y="392252"/>
                  </a:lnTo>
                  <a:lnTo>
                    <a:pt x="172887" y="385922"/>
                  </a:lnTo>
                  <a:lnTo>
                    <a:pt x="186144" y="378879"/>
                  </a:lnTo>
                  <a:lnTo>
                    <a:pt x="199216" y="371361"/>
                  </a:lnTo>
                  <a:lnTo>
                    <a:pt x="212164" y="363528"/>
                  </a:lnTo>
                  <a:lnTo>
                    <a:pt x="237839" y="347298"/>
                  </a:lnTo>
                  <a:lnTo>
                    <a:pt x="250613" y="339018"/>
                  </a:lnTo>
                  <a:lnTo>
                    <a:pt x="261950" y="327854"/>
                  </a:lnTo>
                  <a:lnTo>
                    <a:pt x="272331" y="314767"/>
                  </a:lnTo>
                  <a:lnTo>
                    <a:pt x="282074" y="300398"/>
                  </a:lnTo>
                  <a:lnTo>
                    <a:pt x="289980" y="286585"/>
                  </a:lnTo>
                  <a:lnTo>
                    <a:pt x="296662" y="273143"/>
                  </a:lnTo>
                  <a:lnTo>
                    <a:pt x="302528" y="259949"/>
                  </a:lnTo>
                  <a:lnTo>
                    <a:pt x="307850" y="245508"/>
                  </a:lnTo>
                  <a:lnTo>
                    <a:pt x="312808" y="230236"/>
                  </a:lnTo>
                  <a:lnTo>
                    <a:pt x="317525" y="214411"/>
                  </a:lnTo>
                  <a:lnTo>
                    <a:pt x="319259" y="198216"/>
                  </a:lnTo>
                  <a:lnTo>
                    <a:pt x="319004" y="181775"/>
                  </a:lnTo>
                  <a:lnTo>
                    <a:pt x="317422" y="165170"/>
                  </a:lnTo>
                  <a:lnTo>
                    <a:pt x="313546" y="148455"/>
                  </a:lnTo>
                  <a:lnTo>
                    <a:pt x="308139" y="131668"/>
                  </a:lnTo>
                  <a:lnTo>
                    <a:pt x="301713" y="114832"/>
                  </a:lnTo>
                  <a:lnTo>
                    <a:pt x="294606" y="99375"/>
                  </a:lnTo>
                  <a:lnTo>
                    <a:pt x="287046" y="84836"/>
                  </a:lnTo>
                  <a:lnTo>
                    <a:pt x="279184" y="70911"/>
                  </a:lnTo>
                  <a:lnTo>
                    <a:pt x="269709" y="58804"/>
                  </a:lnTo>
                  <a:lnTo>
                    <a:pt x="259159" y="47912"/>
                  </a:lnTo>
                  <a:lnTo>
                    <a:pt x="247893" y="37827"/>
                  </a:lnTo>
                  <a:lnTo>
                    <a:pt x="236148" y="29694"/>
                  </a:lnTo>
                  <a:lnTo>
                    <a:pt x="224085" y="22860"/>
                  </a:lnTo>
                  <a:lnTo>
                    <a:pt x="211810" y="16894"/>
                  </a:lnTo>
                  <a:lnTo>
                    <a:pt x="199393" y="11504"/>
                  </a:lnTo>
                  <a:lnTo>
                    <a:pt x="186882" y="6500"/>
                  </a:lnTo>
                  <a:lnTo>
                    <a:pt x="174308" y="1753"/>
                  </a:lnTo>
                  <a:lnTo>
                    <a:pt x="161692" y="0"/>
                  </a:lnTo>
                  <a:lnTo>
                    <a:pt x="149048" y="242"/>
                  </a:lnTo>
                  <a:lnTo>
                    <a:pt x="98360" y="17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379129" y="6908800"/>
              <a:ext cx="198972" cy="292101"/>
            </a:xfrm>
            <a:custGeom>
              <a:avLst/>
              <a:gdLst/>
              <a:ahLst/>
              <a:cxnLst/>
              <a:rect l="0" t="0" r="0" b="0"/>
              <a:pathLst>
                <a:path w="198972" h="292101">
                  <a:moveTo>
                    <a:pt x="160871" y="0"/>
                  </a:moveTo>
                  <a:lnTo>
                    <a:pt x="0" y="160870"/>
                  </a:lnTo>
                  <a:lnTo>
                    <a:pt x="1" y="167924"/>
                  </a:lnTo>
                  <a:lnTo>
                    <a:pt x="5647" y="174038"/>
                  </a:lnTo>
                  <a:lnTo>
                    <a:pt x="15055" y="179525"/>
                  </a:lnTo>
                  <a:lnTo>
                    <a:pt x="25560" y="184594"/>
                  </a:lnTo>
                  <a:lnTo>
                    <a:pt x="36797" y="189386"/>
                  </a:lnTo>
                  <a:lnTo>
                    <a:pt x="48521" y="193990"/>
                  </a:lnTo>
                  <a:lnTo>
                    <a:pt x="59160" y="199882"/>
                  </a:lnTo>
                  <a:lnTo>
                    <a:pt x="69075" y="206632"/>
                  </a:lnTo>
                  <a:lnTo>
                    <a:pt x="78507" y="213955"/>
                  </a:lnTo>
                  <a:lnTo>
                    <a:pt x="89028" y="221659"/>
                  </a:lnTo>
                  <a:lnTo>
                    <a:pt x="112007" y="237744"/>
                  </a:lnTo>
                  <a:lnTo>
                    <a:pt x="136331" y="254300"/>
                  </a:lnTo>
                  <a:lnTo>
                    <a:pt x="198971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2151191" y="7032243"/>
            <a:ext cx="2748219" cy="1222758"/>
            <a:chOff x="2151191" y="7032243"/>
            <a:chExt cx="2748219" cy="1222758"/>
          </a:xfrm>
        </p:grpSpPr>
        <p:sp>
          <p:nvSpPr>
            <p:cNvPr id="161" name="Freeform 160"/>
            <p:cNvSpPr/>
            <p:nvPr/>
          </p:nvSpPr>
          <p:spPr>
            <a:xfrm>
              <a:off x="2771612" y="7032243"/>
              <a:ext cx="230665" cy="375416"/>
            </a:xfrm>
            <a:custGeom>
              <a:avLst/>
              <a:gdLst/>
              <a:ahLst/>
              <a:cxnLst/>
              <a:rect l="0" t="0" r="0" b="0"/>
              <a:pathLst>
                <a:path w="230665" h="375416">
                  <a:moveTo>
                    <a:pt x="60488" y="16257"/>
                  </a:moveTo>
                  <a:lnTo>
                    <a:pt x="42811" y="69287"/>
                  </a:lnTo>
                  <a:lnTo>
                    <a:pt x="37414" y="81243"/>
                  </a:lnTo>
                  <a:lnTo>
                    <a:pt x="30994" y="93448"/>
                  </a:lnTo>
                  <a:lnTo>
                    <a:pt x="23892" y="105818"/>
                  </a:lnTo>
                  <a:lnTo>
                    <a:pt x="17746" y="121119"/>
                  </a:lnTo>
                  <a:lnTo>
                    <a:pt x="12238" y="138376"/>
                  </a:lnTo>
                  <a:lnTo>
                    <a:pt x="7154" y="156936"/>
                  </a:lnTo>
                  <a:lnTo>
                    <a:pt x="3765" y="174954"/>
                  </a:lnTo>
                  <a:lnTo>
                    <a:pt x="1506" y="192610"/>
                  </a:lnTo>
                  <a:lnTo>
                    <a:pt x="0" y="210025"/>
                  </a:lnTo>
                  <a:lnTo>
                    <a:pt x="407" y="228692"/>
                  </a:lnTo>
                  <a:lnTo>
                    <a:pt x="2089" y="248190"/>
                  </a:lnTo>
                  <a:lnTo>
                    <a:pt x="4622" y="268246"/>
                  </a:lnTo>
                  <a:lnTo>
                    <a:pt x="9133" y="285849"/>
                  </a:lnTo>
                  <a:lnTo>
                    <a:pt x="14962" y="301818"/>
                  </a:lnTo>
                  <a:lnTo>
                    <a:pt x="21670" y="316698"/>
                  </a:lnTo>
                  <a:lnTo>
                    <a:pt x="30376" y="329440"/>
                  </a:lnTo>
                  <a:lnTo>
                    <a:pt x="40413" y="340756"/>
                  </a:lnTo>
                  <a:lnTo>
                    <a:pt x="51338" y="351123"/>
                  </a:lnTo>
                  <a:lnTo>
                    <a:pt x="62855" y="359446"/>
                  </a:lnTo>
                  <a:lnTo>
                    <a:pt x="74766" y="366404"/>
                  </a:lnTo>
                  <a:lnTo>
                    <a:pt x="86940" y="372455"/>
                  </a:lnTo>
                  <a:lnTo>
                    <a:pt x="100700" y="375078"/>
                  </a:lnTo>
                  <a:lnTo>
                    <a:pt x="115518" y="375415"/>
                  </a:lnTo>
                  <a:lnTo>
                    <a:pt x="131041" y="374229"/>
                  </a:lnTo>
                  <a:lnTo>
                    <a:pt x="144212" y="370616"/>
                  </a:lnTo>
                  <a:lnTo>
                    <a:pt x="155815" y="365386"/>
                  </a:lnTo>
                  <a:lnTo>
                    <a:pt x="166373" y="359076"/>
                  </a:lnTo>
                  <a:lnTo>
                    <a:pt x="176233" y="349225"/>
                  </a:lnTo>
                  <a:lnTo>
                    <a:pt x="185629" y="337014"/>
                  </a:lnTo>
                  <a:lnTo>
                    <a:pt x="194715" y="323228"/>
                  </a:lnTo>
                  <a:lnTo>
                    <a:pt x="202184" y="308393"/>
                  </a:lnTo>
                  <a:lnTo>
                    <a:pt x="208574" y="292858"/>
                  </a:lnTo>
                  <a:lnTo>
                    <a:pt x="214245" y="276858"/>
                  </a:lnTo>
                  <a:lnTo>
                    <a:pt x="219437" y="259135"/>
                  </a:lnTo>
                  <a:lnTo>
                    <a:pt x="224309" y="240265"/>
                  </a:lnTo>
                  <a:lnTo>
                    <a:pt x="228969" y="220629"/>
                  </a:lnTo>
                  <a:lnTo>
                    <a:pt x="230664" y="201893"/>
                  </a:lnTo>
                  <a:lnTo>
                    <a:pt x="230383" y="183759"/>
                  </a:lnTo>
                  <a:lnTo>
                    <a:pt x="228784" y="166025"/>
                  </a:lnTo>
                  <a:lnTo>
                    <a:pt x="226308" y="147146"/>
                  </a:lnTo>
                  <a:lnTo>
                    <a:pt x="223245" y="127506"/>
                  </a:lnTo>
                  <a:lnTo>
                    <a:pt x="219793" y="107356"/>
                  </a:lnTo>
                  <a:lnTo>
                    <a:pt x="214669" y="89689"/>
                  </a:lnTo>
                  <a:lnTo>
                    <a:pt x="208431" y="73679"/>
                  </a:lnTo>
                  <a:lnTo>
                    <a:pt x="201450" y="58771"/>
                  </a:lnTo>
                  <a:lnTo>
                    <a:pt x="193973" y="46010"/>
                  </a:lnTo>
                  <a:lnTo>
                    <a:pt x="186167" y="34682"/>
                  </a:lnTo>
                  <a:lnTo>
                    <a:pt x="178141" y="24306"/>
                  </a:lnTo>
                  <a:lnTo>
                    <a:pt x="168556" y="15979"/>
                  </a:lnTo>
                  <a:lnTo>
                    <a:pt x="157933" y="9016"/>
                  </a:lnTo>
                  <a:lnTo>
                    <a:pt x="146618" y="2963"/>
                  </a:lnTo>
                  <a:lnTo>
                    <a:pt x="133430" y="338"/>
                  </a:lnTo>
                  <a:lnTo>
                    <a:pt x="118994" y="0"/>
                  </a:lnTo>
                  <a:lnTo>
                    <a:pt x="73188" y="35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149600" y="71882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20225" y="18658"/>
                  </a:lnTo>
                  <a:lnTo>
                    <a:pt x="31828" y="16671"/>
                  </a:lnTo>
                  <a:lnTo>
                    <a:pt x="45207" y="15347"/>
                  </a:lnTo>
                  <a:lnTo>
                    <a:pt x="59771" y="14465"/>
                  </a:lnTo>
                  <a:lnTo>
                    <a:pt x="91006" y="13484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251200" y="7073900"/>
              <a:ext cx="25401" cy="241301"/>
            </a:xfrm>
            <a:custGeom>
              <a:avLst/>
              <a:gdLst/>
              <a:ahLst/>
              <a:cxnLst/>
              <a:rect l="0" t="0" r="0" b="0"/>
              <a:pathLst>
                <a:path w="25401" h="241301">
                  <a:moveTo>
                    <a:pt x="0" y="0"/>
                  </a:moveTo>
                  <a:lnTo>
                    <a:pt x="17676" y="53030"/>
                  </a:lnTo>
                  <a:lnTo>
                    <a:pt x="20251" y="66397"/>
                  </a:lnTo>
                  <a:lnTo>
                    <a:pt x="21967" y="80953"/>
                  </a:lnTo>
                  <a:lnTo>
                    <a:pt x="23111" y="96302"/>
                  </a:lnTo>
                  <a:lnTo>
                    <a:pt x="23874" y="113590"/>
                  </a:lnTo>
                  <a:lnTo>
                    <a:pt x="24722" y="151614"/>
                  </a:lnTo>
                  <a:lnTo>
                    <a:pt x="2540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454400" y="7193583"/>
              <a:ext cx="266701" cy="413718"/>
            </a:xfrm>
            <a:custGeom>
              <a:avLst/>
              <a:gdLst/>
              <a:ahLst/>
              <a:cxnLst/>
              <a:rect l="0" t="0" r="0" b="0"/>
              <a:pathLst>
                <a:path w="266701" h="413718">
                  <a:moveTo>
                    <a:pt x="0" y="7317"/>
                  </a:moveTo>
                  <a:lnTo>
                    <a:pt x="20225" y="575"/>
                  </a:lnTo>
                  <a:lnTo>
                    <a:pt x="30417" y="0"/>
                  </a:lnTo>
                  <a:lnTo>
                    <a:pt x="41444" y="1028"/>
                  </a:lnTo>
                  <a:lnTo>
                    <a:pt x="53029" y="3124"/>
                  </a:lnTo>
                  <a:lnTo>
                    <a:pt x="64986" y="5933"/>
                  </a:lnTo>
                  <a:lnTo>
                    <a:pt x="77191" y="9216"/>
                  </a:lnTo>
                  <a:lnTo>
                    <a:pt x="102040" y="16628"/>
                  </a:lnTo>
                  <a:lnTo>
                    <a:pt x="127195" y="24625"/>
                  </a:lnTo>
                  <a:lnTo>
                    <a:pt x="138419" y="30145"/>
                  </a:lnTo>
                  <a:lnTo>
                    <a:pt x="148724" y="36646"/>
                  </a:lnTo>
                  <a:lnTo>
                    <a:pt x="158415" y="43803"/>
                  </a:lnTo>
                  <a:lnTo>
                    <a:pt x="180473" y="59281"/>
                  </a:lnTo>
                  <a:lnTo>
                    <a:pt x="192282" y="67359"/>
                  </a:lnTo>
                  <a:lnTo>
                    <a:pt x="202977" y="76978"/>
                  </a:lnTo>
                  <a:lnTo>
                    <a:pt x="212929" y="87625"/>
                  </a:lnTo>
                  <a:lnTo>
                    <a:pt x="222386" y="98955"/>
                  </a:lnTo>
                  <a:lnTo>
                    <a:pt x="230101" y="110742"/>
                  </a:lnTo>
                  <a:lnTo>
                    <a:pt x="236656" y="122834"/>
                  </a:lnTo>
                  <a:lnTo>
                    <a:pt x="242437" y="135128"/>
                  </a:lnTo>
                  <a:lnTo>
                    <a:pt x="244880" y="148969"/>
                  </a:lnTo>
                  <a:lnTo>
                    <a:pt x="245098" y="163840"/>
                  </a:lnTo>
                  <a:lnTo>
                    <a:pt x="243832" y="179399"/>
                  </a:lnTo>
                  <a:lnTo>
                    <a:pt x="240165" y="194005"/>
                  </a:lnTo>
                  <a:lnTo>
                    <a:pt x="234899" y="207976"/>
                  </a:lnTo>
                  <a:lnTo>
                    <a:pt x="228566" y="221523"/>
                  </a:lnTo>
                  <a:lnTo>
                    <a:pt x="221521" y="234787"/>
                  </a:lnTo>
                  <a:lnTo>
                    <a:pt x="214003" y="247863"/>
                  </a:lnTo>
                  <a:lnTo>
                    <a:pt x="206168" y="260814"/>
                  </a:lnTo>
                  <a:lnTo>
                    <a:pt x="196712" y="272271"/>
                  </a:lnTo>
                  <a:lnTo>
                    <a:pt x="186175" y="282731"/>
                  </a:lnTo>
                  <a:lnTo>
                    <a:pt x="174916" y="292526"/>
                  </a:lnTo>
                  <a:lnTo>
                    <a:pt x="163177" y="300467"/>
                  </a:lnTo>
                  <a:lnTo>
                    <a:pt x="151118" y="307173"/>
                  </a:lnTo>
                  <a:lnTo>
                    <a:pt x="138845" y="313054"/>
                  </a:lnTo>
                  <a:lnTo>
                    <a:pt x="125019" y="316975"/>
                  </a:lnTo>
                  <a:lnTo>
                    <a:pt x="110157" y="319589"/>
                  </a:lnTo>
                  <a:lnTo>
                    <a:pt x="94604" y="321331"/>
                  </a:lnTo>
                  <a:lnTo>
                    <a:pt x="82825" y="318260"/>
                  </a:lnTo>
                  <a:lnTo>
                    <a:pt x="73561" y="311979"/>
                  </a:lnTo>
                  <a:lnTo>
                    <a:pt x="65974" y="303558"/>
                  </a:lnTo>
                  <a:lnTo>
                    <a:pt x="62327" y="293711"/>
                  </a:lnTo>
                  <a:lnTo>
                    <a:pt x="61307" y="282912"/>
                  </a:lnTo>
                  <a:lnTo>
                    <a:pt x="62038" y="271480"/>
                  </a:lnTo>
                  <a:lnTo>
                    <a:pt x="66758" y="265271"/>
                  </a:lnTo>
                  <a:lnTo>
                    <a:pt x="74139" y="262541"/>
                  </a:lnTo>
                  <a:lnTo>
                    <a:pt x="83292" y="262133"/>
                  </a:lnTo>
                  <a:lnTo>
                    <a:pt x="93628" y="263271"/>
                  </a:lnTo>
                  <a:lnTo>
                    <a:pt x="104752" y="265443"/>
                  </a:lnTo>
                  <a:lnTo>
                    <a:pt x="116401" y="268301"/>
                  </a:lnTo>
                  <a:lnTo>
                    <a:pt x="128401" y="273028"/>
                  </a:lnTo>
                  <a:lnTo>
                    <a:pt x="140634" y="279002"/>
                  </a:lnTo>
                  <a:lnTo>
                    <a:pt x="153022" y="285807"/>
                  </a:lnTo>
                  <a:lnTo>
                    <a:pt x="164103" y="293166"/>
                  </a:lnTo>
                  <a:lnTo>
                    <a:pt x="174313" y="300894"/>
                  </a:lnTo>
                  <a:lnTo>
                    <a:pt x="183942" y="308868"/>
                  </a:lnTo>
                  <a:lnTo>
                    <a:pt x="193183" y="317006"/>
                  </a:lnTo>
                  <a:lnTo>
                    <a:pt x="210978" y="333575"/>
                  </a:lnTo>
                  <a:lnTo>
                    <a:pt x="219674" y="343356"/>
                  </a:lnTo>
                  <a:lnTo>
                    <a:pt x="228294" y="354109"/>
                  </a:lnTo>
                  <a:lnTo>
                    <a:pt x="266700" y="4137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151191" y="7442200"/>
              <a:ext cx="273538" cy="397334"/>
            </a:xfrm>
            <a:custGeom>
              <a:avLst/>
              <a:gdLst/>
              <a:ahLst/>
              <a:cxnLst/>
              <a:rect l="0" t="0" r="0" b="0"/>
              <a:pathLst>
                <a:path w="273538" h="397334">
                  <a:moveTo>
                    <a:pt x="211009" y="25400"/>
                  </a:moveTo>
                  <a:lnTo>
                    <a:pt x="197524" y="38884"/>
                  </a:lnTo>
                  <a:lnTo>
                    <a:pt x="189319" y="45678"/>
                  </a:lnTo>
                  <a:lnTo>
                    <a:pt x="179616" y="53029"/>
                  </a:lnTo>
                  <a:lnTo>
                    <a:pt x="168913" y="60752"/>
                  </a:lnTo>
                  <a:lnTo>
                    <a:pt x="158956" y="68724"/>
                  </a:lnTo>
                  <a:lnTo>
                    <a:pt x="149496" y="76860"/>
                  </a:lnTo>
                  <a:lnTo>
                    <a:pt x="140367" y="85107"/>
                  </a:lnTo>
                  <a:lnTo>
                    <a:pt x="118934" y="105558"/>
                  </a:lnTo>
                  <a:lnTo>
                    <a:pt x="70681" y="153182"/>
                  </a:lnTo>
                  <a:lnTo>
                    <a:pt x="59602" y="167032"/>
                  </a:lnTo>
                  <a:lnTo>
                    <a:pt x="49393" y="181910"/>
                  </a:lnTo>
                  <a:lnTo>
                    <a:pt x="39765" y="197473"/>
                  </a:lnTo>
                  <a:lnTo>
                    <a:pt x="30524" y="213493"/>
                  </a:lnTo>
                  <a:lnTo>
                    <a:pt x="12730" y="246345"/>
                  </a:lnTo>
                  <a:lnTo>
                    <a:pt x="6856" y="263007"/>
                  </a:lnTo>
                  <a:lnTo>
                    <a:pt x="2940" y="279761"/>
                  </a:lnTo>
                  <a:lnTo>
                    <a:pt x="330" y="296574"/>
                  </a:lnTo>
                  <a:lnTo>
                    <a:pt x="0" y="312015"/>
                  </a:lnTo>
                  <a:lnTo>
                    <a:pt x="1192" y="326544"/>
                  </a:lnTo>
                  <a:lnTo>
                    <a:pt x="3398" y="340462"/>
                  </a:lnTo>
                  <a:lnTo>
                    <a:pt x="7690" y="352563"/>
                  </a:lnTo>
                  <a:lnTo>
                    <a:pt x="13374" y="363453"/>
                  </a:lnTo>
                  <a:lnTo>
                    <a:pt x="19985" y="373536"/>
                  </a:lnTo>
                  <a:lnTo>
                    <a:pt x="30038" y="381668"/>
                  </a:lnTo>
                  <a:lnTo>
                    <a:pt x="42384" y="388501"/>
                  </a:lnTo>
                  <a:lnTo>
                    <a:pt x="56258" y="394467"/>
                  </a:lnTo>
                  <a:lnTo>
                    <a:pt x="72564" y="397033"/>
                  </a:lnTo>
                  <a:lnTo>
                    <a:pt x="90490" y="397333"/>
                  </a:lnTo>
                  <a:lnTo>
                    <a:pt x="109496" y="396122"/>
                  </a:lnTo>
                  <a:lnTo>
                    <a:pt x="126400" y="391081"/>
                  </a:lnTo>
                  <a:lnTo>
                    <a:pt x="141903" y="383488"/>
                  </a:lnTo>
                  <a:lnTo>
                    <a:pt x="156472" y="374191"/>
                  </a:lnTo>
                  <a:lnTo>
                    <a:pt x="169006" y="365172"/>
                  </a:lnTo>
                  <a:lnTo>
                    <a:pt x="180185" y="356337"/>
                  </a:lnTo>
                  <a:lnTo>
                    <a:pt x="190459" y="347624"/>
                  </a:lnTo>
                  <a:lnTo>
                    <a:pt x="200131" y="336171"/>
                  </a:lnTo>
                  <a:lnTo>
                    <a:pt x="209402" y="322891"/>
                  </a:lnTo>
                  <a:lnTo>
                    <a:pt x="218404" y="308395"/>
                  </a:lnTo>
                  <a:lnTo>
                    <a:pt x="227228" y="293085"/>
                  </a:lnTo>
                  <a:lnTo>
                    <a:pt x="244558" y="261022"/>
                  </a:lnTo>
                  <a:lnTo>
                    <a:pt x="251719" y="245981"/>
                  </a:lnTo>
                  <a:lnTo>
                    <a:pt x="257904" y="231721"/>
                  </a:lnTo>
                  <a:lnTo>
                    <a:pt x="263439" y="217980"/>
                  </a:lnTo>
                  <a:lnTo>
                    <a:pt x="267129" y="201765"/>
                  </a:lnTo>
                  <a:lnTo>
                    <a:pt x="269589" y="183898"/>
                  </a:lnTo>
                  <a:lnTo>
                    <a:pt x="271229" y="164932"/>
                  </a:lnTo>
                  <a:lnTo>
                    <a:pt x="272322" y="146643"/>
                  </a:lnTo>
                  <a:lnTo>
                    <a:pt x="273537" y="111271"/>
                  </a:lnTo>
                  <a:lnTo>
                    <a:pt x="272450" y="95347"/>
                  </a:lnTo>
                  <a:lnTo>
                    <a:pt x="270314" y="80498"/>
                  </a:lnTo>
                  <a:lnTo>
                    <a:pt x="267479" y="66365"/>
                  </a:lnTo>
                  <a:lnTo>
                    <a:pt x="262766" y="54121"/>
                  </a:lnTo>
                  <a:lnTo>
                    <a:pt x="256803" y="43136"/>
                  </a:lnTo>
                  <a:lnTo>
                    <a:pt x="250005" y="32991"/>
                  </a:lnTo>
                  <a:lnTo>
                    <a:pt x="241239" y="24816"/>
                  </a:lnTo>
                  <a:lnTo>
                    <a:pt x="231162" y="17955"/>
                  </a:lnTo>
                  <a:lnTo>
                    <a:pt x="16020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607594" y="7531100"/>
              <a:ext cx="211807" cy="228601"/>
            </a:xfrm>
            <a:custGeom>
              <a:avLst/>
              <a:gdLst/>
              <a:ahLst/>
              <a:cxnLst/>
              <a:rect l="0" t="0" r="0" b="0"/>
              <a:pathLst>
                <a:path w="211807" h="228601">
                  <a:moveTo>
                    <a:pt x="161006" y="0"/>
                  </a:moveTo>
                  <a:lnTo>
                    <a:pt x="125652" y="35352"/>
                  </a:lnTo>
                  <a:lnTo>
                    <a:pt x="116270" y="43324"/>
                  </a:lnTo>
                  <a:lnTo>
                    <a:pt x="105782" y="51460"/>
                  </a:lnTo>
                  <a:lnTo>
                    <a:pt x="94556" y="59707"/>
                  </a:lnTo>
                  <a:lnTo>
                    <a:pt x="84250" y="68026"/>
                  </a:lnTo>
                  <a:lnTo>
                    <a:pt x="74558" y="76395"/>
                  </a:lnTo>
                  <a:lnTo>
                    <a:pt x="65274" y="84797"/>
                  </a:lnTo>
                  <a:lnTo>
                    <a:pt x="54851" y="93220"/>
                  </a:lnTo>
                  <a:lnTo>
                    <a:pt x="43669" y="101658"/>
                  </a:lnTo>
                  <a:lnTo>
                    <a:pt x="31981" y="110104"/>
                  </a:lnTo>
                  <a:lnTo>
                    <a:pt x="21367" y="118559"/>
                  </a:lnTo>
                  <a:lnTo>
                    <a:pt x="11469" y="127017"/>
                  </a:lnTo>
                  <a:lnTo>
                    <a:pt x="2048" y="135477"/>
                  </a:lnTo>
                  <a:lnTo>
                    <a:pt x="0" y="142530"/>
                  </a:lnTo>
                  <a:lnTo>
                    <a:pt x="2869" y="148642"/>
                  </a:lnTo>
                  <a:lnTo>
                    <a:pt x="9014" y="154127"/>
                  </a:lnTo>
                  <a:lnTo>
                    <a:pt x="17345" y="159196"/>
                  </a:lnTo>
                  <a:lnTo>
                    <a:pt x="27132" y="163986"/>
                  </a:lnTo>
                  <a:lnTo>
                    <a:pt x="37890" y="168591"/>
                  </a:lnTo>
                  <a:lnTo>
                    <a:pt x="50706" y="173071"/>
                  </a:lnTo>
                  <a:lnTo>
                    <a:pt x="64895" y="177469"/>
                  </a:lnTo>
                  <a:lnTo>
                    <a:pt x="94301" y="186119"/>
                  </a:lnTo>
                  <a:lnTo>
                    <a:pt x="147672" y="203171"/>
                  </a:lnTo>
                  <a:lnTo>
                    <a:pt x="211806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971800" y="7620000"/>
              <a:ext cx="279401" cy="419101"/>
            </a:xfrm>
            <a:custGeom>
              <a:avLst/>
              <a:gdLst/>
              <a:ahLst/>
              <a:cxnLst/>
              <a:rect l="0" t="0" r="0" b="0"/>
              <a:pathLst>
                <a:path w="279401" h="419101">
                  <a:moveTo>
                    <a:pt x="0" y="0"/>
                  </a:moveTo>
                  <a:lnTo>
                    <a:pt x="26967" y="0"/>
                  </a:lnTo>
                  <a:lnTo>
                    <a:pt x="39145" y="1410"/>
                  </a:lnTo>
                  <a:lnTo>
                    <a:pt x="51496" y="3762"/>
                  </a:lnTo>
                  <a:lnTo>
                    <a:pt x="63964" y="6741"/>
                  </a:lnTo>
                  <a:lnTo>
                    <a:pt x="76509" y="10138"/>
                  </a:lnTo>
                  <a:lnTo>
                    <a:pt x="101737" y="17676"/>
                  </a:lnTo>
                  <a:lnTo>
                    <a:pt x="114391" y="23073"/>
                  </a:lnTo>
                  <a:lnTo>
                    <a:pt x="127061" y="29493"/>
                  </a:lnTo>
                  <a:lnTo>
                    <a:pt x="139740" y="36595"/>
                  </a:lnTo>
                  <a:lnTo>
                    <a:pt x="151015" y="44152"/>
                  </a:lnTo>
                  <a:lnTo>
                    <a:pt x="161355" y="52012"/>
                  </a:lnTo>
                  <a:lnTo>
                    <a:pt x="171070" y="60075"/>
                  </a:lnTo>
                  <a:lnTo>
                    <a:pt x="180369" y="68272"/>
                  </a:lnTo>
                  <a:lnTo>
                    <a:pt x="198226" y="84905"/>
                  </a:lnTo>
                  <a:lnTo>
                    <a:pt x="206940" y="96115"/>
                  </a:lnTo>
                  <a:lnTo>
                    <a:pt x="215571" y="109232"/>
                  </a:lnTo>
                  <a:lnTo>
                    <a:pt x="224147" y="123621"/>
                  </a:lnTo>
                  <a:lnTo>
                    <a:pt x="228453" y="140269"/>
                  </a:lnTo>
                  <a:lnTo>
                    <a:pt x="229913" y="158424"/>
                  </a:lnTo>
                  <a:lnTo>
                    <a:pt x="229475" y="177582"/>
                  </a:lnTo>
                  <a:lnTo>
                    <a:pt x="227772" y="194588"/>
                  </a:lnTo>
                  <a:lnTo>
                    <a:pt x="225226" y="210159"/>
                  </a:lnTo>
                  <a:lnTo>
                    <a:pt x="222117" y="224773"/>
                  </a:lnTo>
                  <a:lnTo>
                    <a:pt x="217222" y="237337"/>
                  </a:lnTo>
                  <a:lnTo>
                    <a:pt x="211137" y="248535"/>
                  </a:lnTo>
                  <a:lnTo>
                    <a:pt x="204258" y="258823"/>
                  </a:lnTo>
                  <a:lnTo>
                    <a:pt x="196850" y="268504"/>
                  </a:lnTo>
                  <a:lnTo>
                    <a:pt x="189088" y="277780"/>
                  </a:lnTo>
                  <a:lnTo>
                    <a:pt x="181092" y="286787"/>
                  </a:lnTo>
                  <a:lnTo>
                    <a:pt x="164681" y="304320"/>
                  </a:lnTo>
                  <a:lnTo>
                    <a:pt x="156354" y="312946"/>
                  </a:lnTo>
                  <a:lnTo>
                    <a:pt x="146569" y="320109"/>
                  </a:lnTo>
                  <a:lnTo>
                    <a:pt x="135813" y="326294"/>
                  </a:lnTo>
                  <a:lnTo>
                    <a:pt x="124408" y="331830"/>
                  </a:lnTo>
                  <a:lnTo>
                    <a:pt x="112572" y="332697"/>
                  </a:lnTo>
                  <a:lnTo>
                    <a:pt x="100448" y="330454"/>
                  </a:lnTo>
                  <a:lnTo>
                    <a:pt x="88132" y="326135"/>
                  </a:lnTo>
                  <a:lnTo>
                    <a:pt x="77099" y="320435"/>
                  </a:lnTo>
                  <a:lnTo>
                    <a:pt x="66921" y="313812"/>
                  </a:lnTo>
                  <a:lnTo>
                    <a:pt x="57314" y="306575"/>
                  </a:lnTo>
                  <a:lnTo>
                    <a:pt x="49498" y="297516"/>
                  </a:lnTo>
                  <a:lnTo>
                    <a:pt x="42876" y="287244"/>
                  </a:lnTo>
                  <a:lnTo>
                    <a:pt x="37051" y="276162"/>
                  </a:lnTo>
                  <a:lnTo>
                    <a:pt x="34578" y="264541"/>
                  </a:lnTo>
                  <a:lnTo>
                    <a:pt x="34341" y="252561"/>
                  </a:lnTo>
                  <a:lnTo>
                    <a:pt x="35593" y="240341"/>
                  </a:lnTo>
                  <a:lnTo>
                    <a:pt x="40662" y="233605"/>
                  </a:lnTo>
                  <a:lnTo>
                    <a:pt x="48275" y="230525"/>
                  </a:lnTo>
                  <a:lnTo>
                    <a:pt x="57583" y="229883"/>
                  </a:lnTo>
                  <a:lnTo>
                    <a:pt x="68022" y="230867"/>
                  </a:lnTo>
                  <a:lnTo>
                    <a:pt x="79214" y="232933"/>
                  </a:lnTo>
                  <a:lnTo>
                    <a:pt x="90909" y="235722"/>
                  </a:lnTo>
                  <a:lnTo>
                    <a:pt x="101528" y="240403"/>
                  </a:lnTo>
                  <a:lnTo>
                    <a:pt x="111430" y="246346"/>
                  </a:lnTo>
                  <a:lnTo>
                    <a:pt x="120853" y="253131"/>
                  </a:lnTo>
                  <a:lnTo>
                    <a:pt x="154341" y="276163"/>
                  </a:lnTo>
                  <a:lnTo>
                    <a:pt x="164983" y="284298"/>
                  </a:lnTo>
                  <a:lnTo>
                    <a:pt x="174900" y="292543"/>
                  </a:lnTo>
                  <a:lnTo>
                    <a:pt x="184333" y="300862"/>
                  </a:lnTo>
                  <a:lnTo>
                    <a:pt x="202340" y="317631"/>
                  </a:lnTo>
                  <a:lnTo>
                    <a:pt x="211093" y="326054"/>
                  </a:lnTo>
                  <a:lnTo>
                    <a:pt x="219751" y="335902"/>
                  </a:lnTo>
                  <a:lnTo>
                    <a:pt x="228345" y="346702"/>
                  </a:lnTo>
                  <a:lnTo>
                    <a:pt x="236896" y="358134"/>
                  </a:lnTo>
                  <a:lnTo>
                    <a:pt x="253924" y="382126"/>
                  </a:lnTo>
                  <a:lnTo>
                    <a:pt x="279400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3657600" y="7788630"/>
              <a:ext cx="153562" cy="263726"/>
            </a:xfrm>
            <a:custGeom>
              <a:avLst/>
              <a:gdLst/>
              <a:ahLst/>
              <a:cxnLst/>
              <a:rect l="0" t="0" r="0" b="0"/>
              <a:pathLst>
                <a:path w="153562" h="263726">
                  <a:moveTo>
                    <a:pt x="152400" y="21870"/>
                  </a:moveTo>
                  <a:lnTo>
                    <a:pt x="138915" y="8385"/>
                  </a:lnTo>
                  <a:lnTo>
                    <a:pt x="129299" y="4413"/>
                  </a:lnTo>
                  <a:lnTo>
                    <a:pt x="117244" y="1765"/>
                  </a:lnTo>
                  <a:lnTo>
                    <a:pt x="103562" y="0"/>
                  </a:lnTo>
                  <a:lnTo>
                    <a:pt x="90208" y="1645"/>
                  </a:lnTo>
                  <a:lnTo>
                    <a:pt x="77072" y="5564"/>
                  </a:lnTo>
                  <a:lnTo>
                    <a:pt x="64081" y="11000"/>
                  </a:lnTo>
                  <a:lnTo>
                    <a:pt x="54009" y="18857"/>
                  </a:lnTo>
                  <a:lnTo>
                    <a:pt x="45884" y="28327"/>
                  </a:lnTo>
                  <a:lnTo>
                    <a:pt x="39056" y="38875"/>
                  </a:lnTo>
                  <a:lnTo>
                    <a:pt x="35915" y="50140"/>
                  </a:lnTo>
                  <a:lnTo>
                    <a:pt x="35232" y="61883"/>
                  </a:lnTo>
                  <a:lnTo>
                    <a:pt x="36188" y="73945"/>
                  </a:lnTo>
                  <a:lnTo>
                    <a:pt x="41058" y="84809"/>
                  </a:lnTo>
                  <a:lnTo>
                    <a:pt x="48539" y="94873"/>
                  </a:lnTo>
                  <a:lnTo>
                    <a:pt x="57759" y="104406"/>
                  </a:lnTo>
                  <a:lnTo>
                    <a:pt x="68139" y="113583"/>
                  </a:lnTo>
                  <a:lnTo>
                    <a:pt x="79292" y="122522"/>
                  </a:lnTo>
                  <a:lnTo>
                    <a:pt x="90961" y="131305"/>
                  </a:lnTo>
                  <a:lnTo>
                    <a:pt x="101563" y="141393"/>
                  </a:lnTo>
                  <a:lnTo>
                    <a:pt x="111453" y="152351"/>
                  </a:lnTo>
                  <a:lnTo>
                    <a:pt x="120868" y="163891"/>
                  </a:lnTo>
                  <a:lnTo>
                    <a:pt x="129968" y="174406"/>
                  </a:lnTo>
                  <a:lnTo>
                    <a:pt x="138856" y="184238"/>
                  </a:lnTo>
                  <a:lnTo>
                    <a:pt x="147604" y="193616"/>
                  </a:lnTo>
                  <a:lnTo>
                    <a:pt x="152025" y="204100"/>
                  </a:lnTo>
                  <a:lnTo>
                    <a:pt x="153561" y="215324"/>
                  </a:lnTo>
                  <a:lnTo>
                    <a:pt x="153174" y="227038"/>
                  </a:lnTo>
                  <a:lnTo>
                    <a:pt x="150093" y="237671"/>
                  </a:lnTo>
                  <a:lnTo>
                    <a:pt x="145217" y="247582"/>
                  </a:lnTo>
                  <a:lnTo>
                    <a:pt x="139145" y="257011"/>
                  </a:lnTo>
                  <a:lnTo>
                    <a:pt x="130863" y="261886"/>
                  </a:lnTo>
                  <a:lnTo>
                    <a:pt x="121108" y="263725"/>
                  </a:lnTo>
                  <a:lnTo>
                    <a:pt x="110372" y="263540"/>
                  </a:lnTo>
                  <a:lnTo>
                    <a:pt x="98981" y="262005"/>
                  </a:lnTo>
                  <a:lnTo>
                    <a:pt x="87154" y="259570"/>
                  </a:lnTo>
                  <a:lnTo>
                    <a:pt x="75036" y="256537"/>
                  </a:lnTo>
                  <a:lnTo>
                    <a:pt x="62724" y="251692"/>
                  </a:lnTo>
                  <a:lnTo>
                    <a:pt x="50282" y="245640"/>
                  </a:lnTo>
                  <a:lnTo>
                    <a:pt x="0" y="212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894964" y="7848600"/>
              <a:ext cx="97607" cy="165321"/>
            </a:xfrm>
            <a:custGeom>
              <a:avLst/>
              <a:gdLst/>
              <a:ahLst/>
              <a:cxnLst/>
              <a:rect l="0" t="0" r="0" b="0"/>
              <a:pathLst>
                <a:path w="97607" h="165321">
                  <a:moveTo>
                    <a:pt x="42036" y="38100"/>
                  </a:moveTo>
                  <a:lnTo>
                    <a:pt x="21810" y="51584"/>
                  </a:lnTo>
                  <a:lnTo>
                    <a:pt x="14440" y="61200"/>
                  </a:lnTo>
                  <a:lnTo>
                    <a:pt x="8117" y="73255"/>
                  </a:lnTo>
                  <a:lnTo>
                    <a:pt x="2489" y="86937"/>
                  </a:lnTo>
                  <a:lnTo>
                    <a:pt x="149" y="100291"/>
                  </a:lnTo>
                  <a:lnTo>
                    <a:pt x="0" y="113427"/>
                  </a:lnTo>
                  <a:lnTo>
                    <a:pt x="1312" y="126418"/>
                  </a:lnTo>
                  <a:lnTo>
                    <a:pt x="6420" y="137900"/>
                  </a:lnTo>
                  <a:lnTo>
                    <a:pt x="14058" y="148378"/>
                  </a:lnTo>
                  <a:lnTo>
                    <a:pt x="23384" y="158185"/>
                  </a:lnTo>
                  <a:lnTo>
                    <a:pt x="33834" y="163312"/>
                  </a:lnTo>
                  <a:lnTo>
                    <a:pt x="45035" y="165320"/>
                  </a:lnTo>
                  <a:lnTo>
                    <a:pt x="56735" y="165246"/>
                  </a:lnTo>
                  <a:lnTo>
                    <a:pt x="65946" y="160964"/>
                  </a:lnTo>
                  <a:lnTo>
                    <a:pt x="73498" y="153876"/>
                  </a:lnTo>
                  <a:lnTo>
                    <a:pt x="79944" y="144917"/>
                  </a:lnTo>
                  <a:lnTo>
                    <a:pt x="85652" y="134711"/>
                  </a:lnTo>
                  <a:lnTo>
                    <a:pt x="90869" y="123674"/>
                  </a:lnTo>
                  <a:lnTo>
                    <a:pt x="95758" y="112083"/>
                  </a:lnTo>
                  <a:lnTo>
                    <a:pt x="97606" y="100121"/>
                  </a:lnTo>
                  <a:lnTo>
                    <a:pt x="97427" y="87914"/>
                  </a:lnTo>
                  <a:lnTo>
                    <a:pt x="95896" y="75543"/>
                  </a:lnTo>
                  <a:lnTo>
                    <a:pt x="92054" y="63062"/>
                  </a:lnTo>
                  <a:lnTo>
                    <a:pt x="86670" y="50507"/>
                  </a:lnTo>
                  <a:lnTo>
                    <a:pt x="80258" y="37905"/>
                  </a:lnTo>
                  <a:lnTo>
                    <a:pt x="73162" y="26681"/>
                  </a:lnTo>
                  <a:lnTo>
                    <a:pt x="65608" y="16376"/>
                  </a:lnTo>
                  <a:lnTo>
                    <a:pt x="1663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076700" y="7708900"/>
              <a:ext cx="12701" cy="317501"/>
            </a:xfrm>
            <a:custGeom>
              <a:avLst/>
              <a:gdLst/>
              <a:ahLst/>
              <a:cxnLst/>
              <a:rect l="0" t="0" r="0" b="0"/>
              <a:pathLst>
                <a:path w="12701" h="317501">
                  <a:moveTo>
                    <a:pt x="0" y="0"/>
                  </a:moveTo>
                  <a:lnTo>
                    <a:pt x="0" y="232755"/>
                  </a:lnTo>
                  <a:lnTo>
                    <a:pt x="1411" y="248303"/>
                  </a:lnTo>
                  <a:lnTo>
                    <a:pt x="1270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4152900" y="79248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0" y="0"/>
                  </a:moveTo>
                  <a:lnTo>
                    <a:pt x="0" y="26968"/>
                  </a:lnTo>
                  <a:lnTo>
                    <a:pt x="1411" y="39144"/>
                  </a:lnTo>
                  <a:lnTo>
                    <a:pt x="3762" y="51496"/>
                  </a:lnTo>
                  <a:lnTo>
                    <a:pt x="6742" y="63964"/>
                  </a:lnTo>
                  <a:lnTo>
                    <a:pt x="11550" y="75098"/>
                  </a:lnTo>
                  <a:lnTo>
                    <a:pt x="17577" y="85343"/>
                  </a:lnTo>
                  <a:lnTo>
                    <a:pt x="24418" y="94995"/>
                  </a:lnTo>
                  <a:lnTo>
                    <a:pt x="33212" y="100019"/>
                  </a:lnTo>
                  <a:lnTo>
                    <a:pt x="43308" y="101957"/>
                  </a:lnTo>
                  <a:lnTo>
                    <a:pt x="54272" y="101838"/>
                  </a:lnTo>
                  <a:lnTo>
                    <a:pt x="64403" y="98936"/>
                  </a:lnTo>
                  <a:lnTo>
                    <a:pt x="73980" y="94180"/>
                  </a:lnTo>
                  <a:lnTo>
                    <a:pt x="83186" y="88186"/>
                  </a:lnTo>
                  <a:lnTo>
                    <a:pt x="90735" y="88424"/>
                  </a:lnTo>
                  <a:lnTo>
                    <a:pt x="97179" y="92816"/>
                  </a:lnTo>
                  <a:lnTo>
                    <a:pt x="102886" y="99977"/>
                  </a:lnTo>
                  <a:lnTo>
                    <a:pt x="108101" y="110396"/>
                  </a:lnTo>
                  <a:lnTo>
                    <a:pt x="112990" y="122986"/>
                  </a:lnTo>
                  <a:lnTo>
                    <a:pt x="117660" y="137024"/>
                  </a:lnTo>
                  <a:lnTo>
                    <a:pt x="123595" y="150616"/>
                  </a:lnTo>
                  <a:lnTo>
                    <a:pt x="130374" y="163910"/>
                  </a:lnTo>
                  <a:lnTo>
                    <a:pt x="1524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4368800" y="783590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0" y="0"/>
                  </a:moveTo>
                  <a:lnTo>
                    <a:pt x="17676" y="53030"/>
                  </a:lnTo>
                  <a:lnTo>
                    <a:pt x="20251" y="66397"/>
                  </a:lnTo>
                  <a:lnTo>
                    <a:pt x="21967" y="80953"/>
                  </a:lnTo>
                  <a:lnTo>
                    <a:pt x="23111" y="96302"/>
                  </a:lnTo>
                  <a:lnTo>
                    <a:pt x="25285" y="110768"/>
                  </a:lnTo>
                  <a:lnTo>
                    <a:pt x="28145" y="124645"/>
                  </a:lnTo>
                  <a:lnTo>
                    <a:pt x="381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343400" y="791210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0" y="0"/>
                  </a:moveTo>
                  <a:lnTo>
                    <a:pt x="20225" y="6741"/>
                  </a:lnTo>
                  <a:lnTo>
                    <a:pt x="29005" y="11550"/>
                  </a:lnTo>
                  <a:lnTo>
                    <a:pt x="37681" y="17577"/>
                  </a:lnTo>
                  <a:lnTo>
                    <a:pt x="76200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495800" y="79248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26968"/>
                  </a:lnTo>
                  <a:lnTo>
                    <a:pt x="11288" y="39144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546600" y="78867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597400" y="79629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24615" y="13484"/>
                  </a:lnTo>
                  <a:lnTo>
                    <a:pt x="19232" y="21689"/>
                  </a:lnTo>
                  <a:lnTo>
                    <a:pt x="14233" y="31393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622800" y="7962900"/>
              <a:ext cx="41742" cy="127001"/>
            </a:xfrm>
            <a:custGeom>
              <a:avLst/>
              <a:gdLst/>
              <a:ahLst/>
              <a:cxnLst/>
              <a:rect l="0" t="0" r="0" b="0"/>
              <a:pathLst>
                <a:path w="41742" h="127001">
                  <a:moveTo>
                    <a:pt x="25400" y="127000"/>
                  </a:moveTo>
                  <a:lnTo>
                    <a:pt x="38884" y="106774"/>
                  </a:lnTo>
                  <a:lnTo>
                    <a:pt x="41444" y="95171"/>
                  </a:lnTo>
                  <a:lnTo>
                    <a:pt x="41741" y="81791"/>
                  </a:lnTo>
                  <a:lnTo>
                    <a:pt x="40527" y="67227"/>
                  </a:lnTo>
                  <a:lnTo>
                    <a:pt x="38307" y="53285"/>
                  </a:lnTo>
                  <a:lnTo>
                    <a:pt x="35416" y="39757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723294" y="7988300"/>
              <a:ext cx="176116" cy="266701"/>
            </a:xfrm>
            <a:custGeom>
              <a:avLst/>
              <a:gdLst/>
              <a:ahLst/>
              <a:cxnLst/>
              <a:rect l="0" t="0" r="0" b="0"/>
              <a:pathLst>
                <a:path w="176116" h="266701">
                  <a:moveTo>
                    <a:pt x="13806" y="0"/>
                  </a:moveTo>
                  <a:lnTo>
                    <a:pt x="20548" y="20225"/>
                  </a:lnTo>
                  <a:lnTo>
                    <a:pt x="21122" y="30417"/>
                  </a:lnTo>
                  <a:lnTo>
                    <a:pt x="20095" y="41445"/>
                  </a:lnTo>
                  <a:lnTo>
                    <a:pt x="17998" y="53030"/>
                  </a:lnTo>
                  <a:lnTo>
                    <a:pt x="13778" y="63575"/>
                  </a:lnTo>
                  <a:lnTo>
                    <a:pt x="8143" y="73428"/>
                  </a:lnTo>
                  <a:lnTo>
                    <a:pt x="1564" y="82818"/>
                  </a:lnTo>
                  <a:lnTo>
                    <a:pt x="0" y="86256"/>
                  </a:lnTo>
                  <a:lnTo>
                    <a:pt x="1780" y="85727"/>
                  </a:lnTo>
                  <a:lnTo>
                    <a:pt x="5788" y="82551"/>
                  </a:lnTo>
                  <a:lnTo>
                    <a:pt x="12694" y="77612"/>
                  </a:lnTo>
                  <a:lnTo>
                    <a:pt x="31656" y="64597"/>
                  </a:lnTo>
                  <a:lnTo>
                    <a:pt x="42639" y="58587"/>
                  </a:lnTo>
                  <a:lnTo>
                    <a:pt x="54195" y="53169"/>
                  </a:lnTo>
                  <a:lnTo>
                    <a:pt x="66131" y="48146"/>
                  </a:lnTo>
                  <a:lnTo>
                    <a:pt x="78323" y="47619"/>
                  </a:lnTo>
                  <a:lnTo>
                    <a:pt x="90684" y="50090"/>
                  </a:lnTo>
                  <a:lnTo>
                    <a:pt x="103158" y="54561"/>
                  </a:lnTo>
                  <a:lnTo>
                    <a:pt x="114296" y="60362"/>
                  </a:lnTo>
                  <a:lnTo>
                    <a:pt x="124544" y="67052"/>
                  </a:lnTo>
                  <a:lnTo>
                    <a:pt x="134198" y="74334"/>
                  </a:lnTo>
                  <a:lnTo>
                    <a:pt x="142045" y="83423"/>
                  </a:lnTo>
                  <a:lnTo>
                    <a:pt x="148687" y="93715"/>
                  </a:lnTo>
                  <a:lnTo>
                    <a:pt x="154527" y="104810"/>
                  </a:lnTo>
                  <a:lnTo>
                    <a:pt x="159831" y="117851"/>
                  </a:lnTo>
                  <a:lnTo>
                    <a:pt x="164778" y="132189"/>
                  </a:lnTo>
                  <a:lnTo>
                    <a:pt x="169487" y="147393"/>
                  </a:lnTo>
                  <a:lnTo>
                    <a:pt x="172626" y="163172"/>
                  </a:lnTo>
                  <a:lnTo>
                    <a:pt x="174719" y="179337"/>
                  </a:lnTo>
                  <a:lnTo>
                    <a:pt x="176115" y="195758"/>
                  </a:lnTo>
                  <a:lnTo>
                    <a:pt x="175634" y="210939"/>
                  </a:lnTo>
                  <a:lnTo>
                    <a:pt x="173902" y="225292"/>
                  </a:lnTo>
                  <a:lnTo>
                    <a:pt x="166206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Freeform 179"/>
          <p:cNvSpPr/>
          <p:nvPr/>
        </p:nvSpPr>
        <p:spPr>
          <a:xfrm>
            <a:off x="6642100" y="2717800"/>
            <a:ext cx="77735" cy="67382"/>
          </a:xfrm>
          <a:custGeom>
            <a:avLst/>
            <a:gdLst/>
            <a:ahLst/>
            <a:cxnLst/>
            <a:rect l="0" t="0" r="0" b="0"/>
            <a:pathLst>
              <a:path w="77735" h="67382">
                <a:moveTo>
                  <a:pt x="25400" y="0"/>
                </a:moveTo>
                <a:lnTo>
                  <a:pt x="11915" y="13484"/>
                </a:lnTo>
                <a:lnTo>
                  <a:pt x="12177" y="16044"/>
                </a:lnTo>
                <a:lnTo>
                  <a:pt x="16585" y="16340"/>
                </a:lnTo>
                <a:lnTo>
                  <a:pt x="23756" y="15127"/>
                </a:lnTo>
                <a:lnTo>
                  <a:pt x="24303" y="12907"/>
                </a:lnTo>
                <a:lnTo>
                  <a:pt x="20435" y="10015"/>
                </a:lnTo>
                <a:lnTo>
                  <a:pt x="13623" y="6677"/>
                </a:lnTo>
                <a:lnTo>
                  <a:pt x="10493" y="10095"/>
                </a:lnTo>
                <a:lnTo>
                  <a:pt x="9818" y="18019"/>
                </a:lnTo>
                <a:lnTo>
                  <a:pt x="10778" y="28946"/>
                </a:lnTo>
                <a:lnTo>
                  <a:pt x="15652" y="34819"/>
                </a:lnTo>
                <a:lnTo>
                  <a:pt x="23135" y="37324"/>
                </a:lnTo>
                <a:lnTo>
                  <a:pt x="32356" y="37582"/>
                </a:lnTo>
                <a:lnTo>
                  <a:pt x="35682" y="34932"/>
                </a:lnTo>
                <a:lnTo>
                  <a:pt x="35076" y="30344"/>
                </a:lnTo>
                <a:lnTo>
                  <a:pt x="31851" y="24462"/>
                </a:lnTo>
                <a:lnTo>
                  <a:pt x="26878" y="23364"/>
                </a:lnTo>
                <a:lnTo>
                  <a:pt x="20741" y="25453"/>
                </a:lnTo>
                <a:lnTo>
                  <a:pt x="13827" y="29669"/>
                </a:lnTo>
                <a:lnTo>
                  <a:pt x="10629" y="36712"/>
                </a:lnTo>
                <a:lnTo>
                  <a:pt x="9908" y="45641"/>
                </a:lnTo>
                <a:lnTo>
                  <a:pt x="10838" y="55827"/>
                </a:lnTo>
                <a:lnTo>
                  <a:pt x="15692" y="61207"/>
                </a:lnTo>
                <a:lnTo>
                  <a:pt x="23162" y="63382"/>
                </a:lnTo>
                <a:lnTo>
                  <a:pt x="32374" y="63421"/>
                </a:lnTo>
                <a:lnTo>
                  <a:pt x="41338" y="60625"/>
                </a:lnTo>
                <a:lnTo>
                  <a:pt x="50137" y="55939"/>
                </a:lnTo>
                <a:lnTo>
                  <a:pt x="58825" y="49992"/>
                </a:lnTo>
                <a:lnTo>
                  <a:pt x="61794" y="43206"/>
                </a:lnTo>
                <a:lnTo>
                  <a:pt x="60952" y="35859"/>
                </a:lnTo>
                <a:lnTo>
                  <a:pt x="57567" y="28139"/>
                </a:lnTo>
                <a:lnTo>
                  <a:pt x="51079" y="24404"/>
                </a:lnTo>
                <a:lnTo>
                  <a:pt x="42519" y="23325"/>
                </a:lnTo>
                <a:lnTo>
                  <a:pt x="32579" y="24016"/>
                </a:lnTo>
                <a:lnTo>
                  <a:pt x="24541" y="28711"/>
                </a:lnTo>
                <a:lnTo>
                  <a:pt x="17772" y="36074"/>
                </a:lnTo>
                <a:lnTo>
                  <a:pt x="11848" y="45216"/>
                </a:lnTo>
                <a:lnTo>
                  <a:pt x="12132" y="52721"/>
                </a:lnTo>
                <a:lnTo>
                  <a:pt x="16554" y="59136"/>
                </a:lnTo>
                <a:lnTo>
                  <a:pt x="23736" y="64824"/>
                </a:lnTo>
                <a:lnTo>
                  <a:pt x="32757" y="67205"/>
                </a:lnTo>
                <a:lnTo>
                  <a:pt x="43005" y="67381"/>
                </a:lnTo>
                <a:lnTo>
                  <a:pt x="54070" y="66087"/>
                </a:lnTo>
                <a:lnTo>
                  <a:pt x="62858" y="60991"/>
                </a:lnTo>
                <a:lnTo>
                  <a:pt x="70127" y="53361"/>
                </a:lnTo>
                <a:lnTo>
                  <a:pt x="76385" y="44040"/>
                </a:lnTo>
                <a:lnTo>
                  <a:pt x="77734" y="35004"/>
                </a:lnTo>
                <a:lnTo>
                  <a:pt x="75812" y="26158"/>
                </a:lnTo>
                <a:lnTo>
                  <a:pt x="71708" y="17439"/>
                </a:lnTo>
                <a:lnTo>
                  <a:pt x="63327" y="11626"/>
                </a:lnTo>
                <a:lnTo>
                  <a:pt x="52096" y="7750"/>
                </a:lnTo>
                <a:lnTo>
                  <a:pt x="0" y="12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Group 182"/>
          <p:cNvGrpSpPr/>
          <p:nvPr/>
        </p:nvGrpSpPr>
        <p:grpSpPr>
          <a:xfrm>
            <a:off x="4813527" y="1257300"/>
            <a:ext cx="3697276" cy="3339645"/>
            <a:chOff x="4813527" y="1257300"/>
            <a:chExt cx="3697276" cy="3339645"/>
          </a:xfrm>
        </p:grpSpPr>
        <p:sp>
          <p:nvSpPr>
            <p:cNvPr id="181" name="Freeform 180"/>
            <p:cNvSpPr/>
            <p:nvPr/>
          </p:nvSpPr>
          <p:spPr>
            <a:xfrm>
              <a:off x="4813527" y="1257300"/>
              <a:ext cx="3697276" cy="3339645"/>
            </a:xfrm>
            <a:custGeom>
              <a:avLst/>
              <a:gdLst/>
              <a:ahLst/>
              <a:cxnLst/>
              <a:rect l="0" t="0" r="0" b="0"/>
              <a:pathLst>
                <a:path w="3697276" h="3339645">
                  <a:moveTo>
                    <a:pt x="3631973" y="0"/>
                  </a:moveTo>
                  <a:lnTo>
                    <a:pt x="3601555" y="18867"/>
                  </a:lnTo>
                  <a:lnTo>
                    <a:pt x="3568397" y="34596"/>
                  </a:lnTo>
                  <a:lnTo>
                    <a:pt x="3522454" y="72620"/>
                  </a:lnTo>
                  <a:lnTo>
                    <a:pt x="3454194" y="143488"/>
                  </a:lnTo>
                  <a:lnTo>
                    <a:pt x="3374917" y="240036"/>
                  </a:lnTo>
                  <a:lnTo>
                    <a:pt x="3288375" y="341663"/>
                  </a:lnTo>
                  <a:lnTo>
                    <a:pt x="3187346" y="444593"/>
                  </a:lnTo>
                  <a:lnTo>
                    <a:pt x="3090153" y="541818"/>
                  </a:lnTo>
                  <a:lnTo>
                    <a:pt x="2976069" y="636984"/>
                  </a:lnTo>
                  <a:lnTo>
                    <a:pt x="2861582" y="726239"/>
                  </a:lnTo>
                  <a:lnTo>
                    <a:pt x="2707796" y="831519"/>
                  </a:lnTo>
                  <a:lnTo>
                    <a:pt x="2600318" y="902228"/>
                  </a:lnTo>
                  <a:lnTo>
                    <a:pt x="2487461" y="967241"/>
                  </a:lnTo>
                  <a:lnTo>
                    <a:pt x="2439285" y="996072"/>
                  </a:lnTo>
                  <a:lnTo>
                    <a:pt x="2408712" y="1019189"/>
                  </a:lnTo>
                  <a:lnTo>
                    <a:pt x="2297530" y="1082546"/>
                  </a:lnTo>
                  <a:lnTo>
                    <a:pt x="2112071" y="1193879"/>
                  </a:lnTo>
                  <a:lnTo>
                    <a:pt x="2044036" y="1239732"/>
                  </a:lnTo>
                  <a:lnTo>
                    <a:pt x="1942063" y="1298367"/>
                  </a:lnTo>
                  <a:lnTo>
                    <a:pt x="1833240" y="1371539"/>
                  </a:lnTo>
                  <a:lnTo>
                    <a:pt x="1719842" y="1444900"/>
                  </a:lnTo>
                  <a:lnTo>
                    <a:pt x="1603829" y="1517831"/>
                  </a:lnTo>
                  <a:lnTo>
                    <a:pt x="1547032" y="1558082"/>
                  </a:lnTo>
                  <a:lnTo>
                    <a:pt x="1524233" y="1570192"/>
                  </a:lnTo>
                  <a:lnTo>
                    <a:pt x="1420828" y="1640959"/>
                  </a:lnTo>
                  <a:lnTo>
                    <a:pt x="1357520" y="1684572"/>
                  </a:lnTo>
                  <a:lnTo>
                    <a:pt x="1334171" y="1696965"/>
                  </a:lnTo>
                  <a:lnTo>
                    <a:pt x="1266310" y="1749049"/>
                  </a:lnTo>
                  <a:lnTo>
                    <a:pt x="1244245" y="1760899"/>
                  </a:lnTo>
                  <a:lnTo>
                    <a:pt x="1177349" y="1812575"/>
                  </a:lnTo>
                  <a:lnTo>
                    <a:pt x="1155318" y="1824411"/>
                  </a:lnTo>
                  <a:lnTo>
                    <a:pt x="1049065" y="1908833"/>
                  </a:lnTo>
                  <a:lnTo>
                    <a:pt x="945993" y="1983189"/>
                  </a:lnTo>
                  <a:lnTo>
                    <a:pt x="835319" y="2061488"/>
                  </a:lnTo>
                  <a:lnTo>
                    <a:pt x="719955" y="2152417"/>
                  </a:lnTo>
                  <a:lnTo>
                    <a:pt x="614304" y="2224034"/>
                  </a:lnTo>
                  <a:lnTo>
                    <a:pt x="506946" y="2311489"/>
                  </a:lnTo>
                  <a:lnTo>
                    <a:pt x="393936" y="2392752"/>
                  </a:lnTo>
                  <a:lnTo>
                    <a:pt x="330034" y="2445036"/>
                  </a:lnTo>
                  <a:lnTo>
                    <a:pt x="232138" y="2502613"/>
                  </a:lnTo>
                  <a:lnTo>
                    <a:pt x="211701" y="2517739"/>
                  </a:lnTo>
                  <a:lnTo>
                    <a:pt x="167851" y="2542710"/>
                  </a:lnTo>
                  <a:lnTo>
                    <a:pt x="66783" y="2620033"/>
                  </a:lnTo>
                  <a:lnTo>
                    <a:pt x="57146" y="2631455"/>
                  </a:lnTo>
                  <a:lnTo>
                    <a:pt x="42676" y="2659198"/>
                  </a:lnTo>
                  <a:lnTo>
                    <a:pt x="8520" y="2755443"/>
                  </a:lnTo>
                  <a:lnTo>
                    <a:pt x="1500" y="2825476"/>
                  </a:lnTo>
                  <a:lnTo>
                    <a:pt x="0" y="2918960"/>
                  </a:lnTo>
                  <a:lnTo>
                    <a:pt x="9854" y="3012837"/>
                  </a:lnTo>
                  <a:lnTo>
                    <a:pt x="13539" y="3105980"/>
                  </a:lnTo>
                  <a:lnTo>
                    <a:pt x="34105" y="3200025"/>
                  </a:lnTo>
                  <a:lnTo>
                    <a:pt x="47888" y="3245287"/>
                  </a:lnTo>
                  <a:lnTo>
                    <a:pt x="61609" y="3267857"/>
                  </a:lnTo>
                  <a:lnTo>
                    <a:pt x="70630" y="3276416"/>
                  </a:lnTo>
                  <a:lnTo>
                    <a:pt x="91942" y="3289688"/>
                  </a:lnTo>
                  <a:lnTo>
                    <a:pt x="103553" y="3292381"/>
                  </a:lnTo>
                  <a:lnTo>
                    <a:pt x="127741" y="3291610"/>
                  </a:lnTo>
                  <a:lnTo>
                    <a:pt x="228664" y="3267773"/>
                  </a:lnTo>
                  <a:lnTo>
                    <a:pt x="326136" y="3244112"/>
                  </a:lnTo>
                  <a:lnTo>
                    <a:pt x="427374" y="3238992"/>
                  </a:lnTo>
                  <a:lnTo>
                    <a:pt x="580484" y="3238519"/>
                  </a:lnTo>
                  <a:lnTo>
                    <a:pt x="684935" y="3249436"/>
                  </a:lnTo>
                  <a:lnTo>
                    <a:pt x="776855" y="3252262"/>
                  </a:lnTo>
                  <a:lnTo>
                    <a:pt x="872780" y="3261183"/>
                  </a:lnTo>
                  <a:lnTo>
                    <a:pt x="931071" y="3266857"/>
                  </a:lnTo>
                  <a:lnTo>
                    <a:pt x="986443" y="3273713"/>
                  </a:lnTo>
                  <a:lnTo>
                    <a:pt x="1081005" y="3282771"/>
                  </a:lnTo>
                  <a:lnTo>
                    <a:pt x="1195212" y="3292203"/>
                  </a:lnTo>
                  <a:lnTo>
                    <a:pt x="1252384" y="3299097"/>
                  </a:lnTo>
                  <a:lnTo>
                    <a:pt x="1354297" y="3301426"/>
                  </a:lnTo>
                  <a:lnTo>
                    <a:pt x="1877698" y="3301999"/>
                  </a:lnTo>
                  <a:lnTo>
                    <a:pt x="2009915" y="3312051"/>
                  </a:lnTo>
                  <a:lnTo>
                    <a:pt x="2118863" y="3314176"/>
                  </a:lnTo>
                  <a:lnTo>
                    <a:pt x="2251044" y="3314653"/>
                  </a:lnTo>
                  <a:lnTo>
                    <a:pt x="2385168" y="3304642"/>
                  </a:lnTo>
                  <a:lnTo>
                    <a:pt x="2488537" y="3302521"/>
                  </a:lnTo>
                  <a:lnTo>
                    <a:pt x="2619465" y="3302045"/>
                  </a:lnTo>
                  <a:lnTo>
                    <a:pt x="2713277" y="3291954"/>
                  </a:lnTo>
                  <a:lnTo>
                    <a:pt x="2808133" y="3289824"/>
                  </a:lnTo>
                  <a:lnTo>
                    <a:pt x="3039309" y="3289313"/>
                  </a:lnTo>
                  <a:lnTo>
                    <a:pt x="3148299" y="3300235"/>
                  </a:lnTo>
                  <a:lnTo>
                    <a:pt x="3261441" y="3311819"/>
                  </a:lnTo>
                  <a:lnTo>
                    <a:pt x="3376529" y="3315731"/>
                  </a:lnTo>
                  <a:lnTo>
                    <a:pt x="3487169" y="3334917"/>
                  </a:lnTo>
                  <a:lnTo>
                    <a:pt x="3589563" y="3339644"/>
                  </a:lnTo>
                  <a:lnTo>
                    <a:pt x="3639005" y="3338553"/>
                  </a:lnTo>
                  <a:lnTo>
                    <a:pt x="3667554" y="3333298"/>
                  </a:lnTo>
                  <a:lnTo>
                    <a:pt x="3678271" y="3325687"/>
                  </a:lnTo>
                  <a:lnTo>
                    <a:pt x="3686827" y="3314969"/>
                  </a:lnTo>
                  <a:lnTo>
                    <a:pt x="3693942" y="3302179"/>
                  </a:lnTo>
                  <a:lnTo>
                    <a:pt x="3697275" y="3289419"/>
                  </a:lnTo>
                  <a:lnTo>
                    <a:pt x="3697214" y="3263953"/>
                  </a:lnTo>
                  <a:lnTo>
                    <a:pt x="3684691" y="3174220"/>
                  </a:lnTo>
                  <a:lnTo>
                    <a:pt x="3669210" y="3072739"/>
                  </a:lnTo>
                  <a:lnTo>
                    <a:pt x="3631950" y="2892898"/>
                  </a:lnTo>
                  <a:lnTo>
                    <a:pt x="3612214" y="2797250"/>
                  </a:lnTo>
                  <a:lnTo>
                    <a:pt x="3600574" y="2720179"/>
                  </a:lnTo>
                  <a:lnTo>
                    <a:pt x="3602573" y="2705275"/>
                  </a:lnTo>
                  <a:lnTo>
                    <a:pt x="3619969" y="2657330"/>
                  </a:lnTo>
                  <a:lnTo>
                    <a:pt x="3619643" y="2553482"/>
                  </a:lnTo>
                  <a:lnTo>
                    <a:pt x="3609269" y="2443381"/>
                  </a:lnTo>
                  <a:lnTo>
                    <a:pt x="3606928" y="2354389"/>
                  </a:lnTo>
                  <a:lnTo>
                    <a:pt x="3606574" y="2097382"/>
                  </a:lnTo>
                  <a:lnTo>
                    <a:pt x="3616625" y="2007404"/>
                  </a:lnTo>
                  <a:lnTo>
                    <a:pt x="3619040" y="1905070"/>
                  </a:lnTo>
                  <a:lnTo>
                    <a:pt x="3622966" y="1854220"/>
                  </a:lnTo>
                  <a:lnTo>
                    <a:pt x="3630787" y="1769536"/>
                  </a:lnTo>
                  <a:lnTo>
                    <a:pt x="3631869" y="1667933"/>
                  </a:lnTo>
                  <a:lnTo>
                    <a:pt x="3633375" y="1566333"/>
                  </a:lnTo>
                  <a:lnTo>
                    <a:pt x="3642022" y="1487311"/>
                  </a:lnTo>
                  <a:lnTo>
                    <a:pt x="3643887" y="1406355"/>
                  </a:lnTo>
                  <a:lnTo>
                    <a:pt x="3644673" y="792350"/>
                  </a:lnTo>
                  <a:lnTo>
                    <a:pt x="3637931" y="741829"/>
                  </a:lnTo>
                  <a:lnTo>
                    <a:pt x="3627095" y="713524"/>
                  </a:lnTo>
                  <a:lnTo>
                    <a:pt x="3606573" y="67310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407400" y="152400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38100" y="228600"/>
                  </a:moveTo>
                  <a:lnTo>
                    <a:pt x="0" y="0"/>
                  </a:lnTo>
                </a:path>
              </a:pathLst>
            </a:custGeom>
            <a:ln w="2667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Freeform 183"/>
          <p:cNvSpPr/>
          <p:nvPr/>
        </p:nvSpPr>
        <p:spPr>
          <a:xfrm>
            <a:off x="4956092" y="1676400"/>
            <a:ext cx="3413209" cy="2695967"/>
          </a:xfrm>
          <a:custGeom>
            <a:avLst/>
            <a:gdLst/>
            <a:ahLst/>
            <a:cxnLst/>
            <a:rect l="0" t="0" r="0" b="0"/>
            <a:pathLst>
              <a:path w="3413209" h="2695967">
                <a:moveTo>
                  <a:pt x="3413208" y="0"/>
                </a:moveTo>
                <a:lnTo>
                  <a:pt x="3375526" y="82889"/>
                </a:lnTo>
                <a:lnTo>
                  <a:pt x="3348065" y="165637"/>
                </a:lnTo>
                <a:lnTo>
                  <a:pt x="3337781" y="247886"/>
                </a:lnTo>
                <a:lnTo>
                  <a:pt x="3327516" y="318040"/>
                </a:lnTo>
                <a:lnTo>
                  <a:pt x="3269271" y="660452"/>
                </a:lnTo>
                <a:lnTo>
                  <a:pt x="3263315" y="743357"/>
                </a:lnTo>
                <a:lnTo>
                  <a:pt x="3261550" y="823739"/>
                </a:lnTo>
                <a:lnTo>
                  <a:pt x="3250853" y="966083"/>
                </a:lnTo>
                <a:lnTo>
                  <a:pt x="3249328" y="1023447"/>
                </a:lnTo>
                <a:lnTo>
                  <a:pt x="3248179" y="1220007"/>
                </a:lnTo>
                <a:lnTo>
                  <a:pt x="3248108" y="1674047"/>
                </a:lnTo>
                <a:lnTo>
                  <a:pt x="3251870" y="1729917"/>
                </a:lnTo>
                <a:lnTo>
                  <a:pt x="3258160" y="1813142"/>
                </a:lnTo>
                <a:lnTo>
                  <a:pt x="3260023" y="1891423"/>
                </a:lnTo>
                <a:lnTo>
                  <a:pt x="3260794" y="2139542"/>
                </a:lnTo>
                <a:lnTo>
                  <a:pt x="3249512" y="2183278"/>
                </a:lnTo>
                <a:lnTo>
                  <a:pt x="3234621" y="2224823"/>
                </a:lnTo>
                <a:lnTo>
                  <a:pt x="3225061" y="2297486"/>
                </a:lnTo>
                <a:lnTo>
                  <a:pt x="3216430" y="2366193"/>
                </a:lnTo>
                <a:lnTo>
                  <a:pt x="3211910" y="2430646"/>
                </a:lnTo>
                <a:lnTo>
                  <a:pt x="3203830" y="2496623"/>
                </a:lnTo>
                <a:lnTo>
                  <a:pt x="3192498" y="2547373"/>
                </a:lnTo>
                <a:lnTo>
                  <a:pt x="3185635" y="2554793"/>
                </a:lnTo>
                <a:lnTo>
                  <a:pt x="3176825" y="2556917"/>
                </a:lnTo>
                <a:lnTo>
                  <a:pt x="3166719" y="2555511"/>
                </a:lnTo>
                <a:lnTo>
                  <a:pt x="3158571" y="2548930"/>
                </a:lnTo>
                <a:lnTo>
                  <a:pt x="3151727" y="2538897"/>
                </a:lnTo>
                <a:lnTo>
                  <a:pt x="3140361" y="2509877"/>
                </a:lnTo>
                <a:lnTo>
                  <a:pt x="3121566" y="2426021"/>
                </a:lnTo>
                <a:lnTo>
                  <a:pt x="3111007" y="2347838"/>
                </a:lnTo>
                <a:lnTo>
                  <a:pt x="3102436" y="2288487"/>
                </a:lnTo>
                <a:lnTo>
                  <a:pt x="3109986" y="2243360"/>
                </a:lnTo>
                <a:lnTo>
                  <a:pt x="3117927" y="2219473"/>
                </a:lnTo>
                <a:lnTo>
                  <a:pt x="3122986" y="2170355"/>
                </a:lnTo>
                <a:lnTo>
                  <a:pt x="3121664" y="2095101"/>
                </a:lnTo>
                <a:lnTo>
                  <a:pt x="3121218" y="1993821"/>
                </a:lnTo>
                <a:lnTo>
                  <a:pt x="3114398" y="1910934"/>
                </a:lnTo>
                <a:lnTo>
                  <a:pt x="3111070" y="1853074"/>
                </a:lnTo>
                <a:lnTo>
                  <a:pt x="3109591" y="1794433"/>
                </a:lnTo>
                <a:lnTo>
                  <a:pt x="3108934" y="1735444"/>
                </a:lnTo>
                <a:lnTo>
                  <a:pt x="3104878" y="1672538"/>
                </a:lnTo>
                <a:lnTo>
                  <a:pt x="3099783" y="1608361"/>
                </a:lnTo>
                <a:lnTo>
                  <a:pt x="3097519" y="1546912"/>
                </a:lnTo>
                <a:lnTo>
                  <a:pt x="3096245" y="1456783"/>
                </a:lnTo>
                <a:lnTo>
                  <a:pt x="3092183" y="1397229"/>
                </a:lnTo>
                <a:lnTo>
                  <a:pt x="3087086" y="1337835"/>
                </a:lnTo>
                <a:lnTo>
                  <a:pt x="3084820" y="1278512"/>
                </a:lnTo>
                <a:lnTo>
                  <a:pt x="3083545" y="1196322"/>
                </a:lnTo>
                <a:lnTo>
                  <a:pt x="3079483" y="1140357"/>
                </a:lnTo>
                <a:lnTo>
                  <a:pt x="3073027" y="1057080"/>
                </a:lnTo>
                <a:lnTo>
                  <a:pt x="3071113" y="978782"/>
                </a:lnTo>
                <a:lnTo>
                  <a:pt x="3070466" y="876474"/>
                </a:lnTo>
                <a:lnTo>
                  <a:pt x="3063613" y="793409"/>
                </a:lnTo>
                <a:lnTo>
                  <a:pt x="3057383" y="697126"/>
                </a:lnTo>
                <a:lnTo>
                  <a:pt x="3047789" y="613927"/>
                </a:lnTo>
                <a:lnTo>
                  <a:pt x="3045476" y="542721"/>
                </a:lnTo>
                <a:lnTo>
                  <a:pt x="3044922" y="378554"/>
                </a:lnTo>
                <a:lnTo>
                  <a:pt x="3040684" y="369491"/>
                </a:lnTo>
                <a:lnTo>
                  <a:pt x="3033624" y="366272"/>
                </a:lnTo>
                <a:lnTo>
                  <a:pt x="3024685" y="366948"/>
                </a:lnTo>
                <a:lnTo>
                  <a:pt x="3017315" y="371632"/>
                </a:lnTo>
                <a:lnTo>
                  <a:pt x="3010990" y="378988"/>
                </a:lnTo>
                <a:lnTo>
                  <a:pt x="2998789" y="402683"/>
                </a:lnTo>
                <a:lnTo>
                  <a:pt x="2971723" y="479357"/>
                </a:lnTo>
                <a:lnTo>
                  <a:pt x="2952370" y="556434"/>
                </a:lnTo>
                <a:lnTo>
                  <a:pt x="2939250" y="618620"/>
                </a:lnTo>
                <a:lnTo>
                  <a:pt x="2926426" y="688472"/>
                </a:lnTo>
                <a:lnTo>
                  <a:pt x="2900979" y="838434"/>
                </a:lnTo>
                <a:lnTo>
                  <a:pt x="2875574" y="1008297"/>
                </a:lnTo>
                <a:lnTo>
                  <a:pt x="2850174" y="1203077"/>
                </a:lnTo>
                <a:lnTo>
                  <a:pt x="2795141" y="1678207"/>
                </a:lnTo>
                <a:lnTo>
                  <a:pt x="2765508" y="1951275"/>
                </a:lnTo>
                <a:lnTo>
                  <a:pt x="2748574" y="2090373"/>
                </a:lnTo>
                <a:lnTo>
                  <a:pt x="2732582" y="2154839"/>
                </a:lnTo>
                <a:lnTo>
                  <a:pt x="2714185" y="2216417"/>
                </a:lnTo>
                <a:lnTo>
                  <a:pt x="2701304" y="2276711"/>
                </a:lnTo>
                <a:lnTo>
                  <a:pt x="2686120" y="2359447"/>
                </a:lnTo>
                <a:lnTo>
                  <a:pt x="2679426" y="2430842"/>
                </a:lnTo>
                <a:lnTo>
                  <a:pt x="2668437" y="2516765"/>
                </a:lnTo>
                <a:lnTo>
                  <a:pt x="2657762" y="2600161"/>
                </a:lnTo>
                <a:lnTo>
                  <a:pt x="2651344" y="2608329"/>
                </a:lnTo>
                <a:lnTo>
                  <a:pt x="2642832" y="2612364"/>
                </a:lnTo>
                <a:lnTo>
                  <a:pt x="2632923" y="2613643"/>
                </a:lnTo>
                <a:lnTo>
                  <a:pt x="2624908" y="2606028"/>
                </a:lnTo>
                <a:lnTo>
                  <a:pt x="2612237" y="2574990"/>
                </a:lnTo>
                <a:lnTo>
                  <a:pt x="2592605" y="2504944"/>
                </a:lnTo>
                <a:lnTo>
                  <a:pt x="2578902" y="2420865"/>
                </a:lnTo>
                <a:lnTo>
                  <a:pt x="2572398" y="2351830"/>
                </a:lnTo>
                <a:lnTo>
                  <a:pt x="2568203" y="2305380"/>
                </a:lnTo>
                <a:lnTo>
                  <a:pt x="2573833" y="2166116"/>
                </a:lnTo>
                <a:lnTo>
                  <a:pt x="2570722" y="2107600"/>
                </a:lnTo>
                <a:lnTo>
                  <a:pt x="2566048" y="2047255"/>
                </a:lnTo>
                <a:lnTo>
                  <a:pt x="2563970" y="1982806"/>
                </a:lnTo>
                <a:lnTo>
                  <a:pt x="2559284" y="1912769"/>
                </a:lnTo>
                <a:lnTo>
                  <a:pt x="2553908" y="1840719"/>
                </a:lnTo>
                <a:lnTo>
                  <a:pt x="2551519" y="1771067"/>
                </a:lnTo>
                <a:lnTo>
                  <a:pt x="2549985" y="1634370"/>
                </a:lnTo>
                <a:lnTo>
                  <a:pt x="2549775" y="1566468"/>
                </a:lnTo>
                <a:lnTo>
                  <a:pt x="2553444" y="1498659"/>
                </a:lnTo>
                <a:lnTo>
                  <a:pt x="2558368" y="1430893"/>
                </a:lnTo>
                <a:lnTo>
                  <a:pt x="2560557" y="1363145"/>
                </a:lnTo>
                <a:lnTo>
                  <a:pt x="2561789" y="1268278"/>
                </a:lnTo>
                <a:lnTo>
                  <a:pt x="2565840" y="1207616"/>
                </a:lnTo>
                <a:lnTo>
                  <a:pt x="2570933" y="1147729"/>
                </a:lnTo>
                <a:lnTo>
                  <a:pt x="2573197" y="1088187"/>
                </a:lnTo>
                <a:lnTo>
                  <a:pt x="2581213" y="1005874"/>
                </a:lnTo>
                <a:lnTo>
                  <a:pt x="2587836" y="910936"/>
                </a:lnTo>
                <a:lnTo>
                  <a:pt x="2596055" y="839996"/>
                </a:lnTo>
                <a:lnTo>
                  <a:pt x="2603311" y="764027"/>
                </a:lnTo>
                <a:lnTo>
                  <a:pt x="2611172" y="694667"/>
                </a:lnTo>
                <a:lnTo>
                  <a:pt x="2619276" y="636843"/>
                </a:lnTo>
                <a:lnTo>
                  <a:pt x="2618631" y="629173"/>
                </a:lnTo>
                <a:lnTo>
                  <a:pt x="2615379" y="629704"/>
                </a:lnTo>
                <a:lnTo>
                  <a:pt x="2610388" y="635702"/>
                </a:lnTo>
                <a:lnTo>
                  <a:pt x="2596623" y="671113"/>
                </a:lnTo>
                <a:lnTo>
                  <a:pt x="2571303" y="753916"/>
                </a:lnTo>
                <a:lnTo>
                  <a:pt x="2547151" y="834878"/>
                </a:lnTo>
                <a:lnTo>
                  <a:pt x="2533201" y="911220"/>
                </a:lnTo>
                <a:lnTo>
                  <a:pt x="2507117" y="1016783"/>
                </a:lnTo>
                <a:lnTo>
                  <a:pt x="2490137" y="1103564"/>
                </a:lnTo>
                <a:lnTo>
                  <a:pt x="2475669" y="1167335"/>
                </a:lnTo>
                <a:lnTo>
                  <a:pt x="2463594" y="1233308"/>
                </a:lnTo>
                <a:lnTo>
                  <a:pt x="2452113" y="1300259"/>
                </a:lnTo>
                <a:lnTo>
                  <a:pt x="2437603" y="1367645"/>
                </a:lnTo>
                <a:lnTo>
                  <a:pt x="2425509" y="1438986"/>
                </a:lnTo>
                <a:lnTo>
                  <a:pt x="2415430" y="1513027"/>
                </a:lnTo>
                <a:lnTo>
                  <a:pt x="2393144" y="1702027"/>
                </a:lnTo>
                <a:lnTo>
                  <a:pt x="2388346" y="1778101"/>
                </a:lnTo>
                <a:lnTo>
                  <a:pt x="2384802" y="1852833"/>
                </a:lnTo>
                <a:lnTo>
                  <a:pt x="2378523" y="1923677"/>
                </a:lnTo>
                <a:lnTo>
                  <a:pt x="2362995" y="2061141"/>
                </a:lnTo>
                <a:lnTo>
                  <a:pt x="2354720" y="2129148"/>
                </a:lnTo>
                <a:lnTo>
                  <a:pt x="2338813" y="2197002"/>
                </a:lnTo>
                <a:lnTo>
                  <a:pt x="2321866" y="2261967"/>
                </a:lnTo>
                <a:lnTo>
                  <a:pt x="2314333" y="2319063"/>
                </a:lnTo>
                <a:lnTo>
                  <a:pt x="2303350" y="2405549"/>
                </a:lnTo>
                <a:lnTo>
                  <a:pt x="2295726" y="2502989"/>
                </a:lnTo>
                <a:lnTo>
                  <a:pt x="2285858" y="2586416"/>
                </a:lnTo>
                <a:lnTo>
                  <a:pt x="2280019" y="2636538"/>
                </a:lnTo>
                <a:lnTo>
                  <a:pt x="2271745" y="2664750"/>
                </a:lnTo>
                <a:lnTo>
                  <a:pt x="2258662" y="2691400"/>
                </a:lnTo>
                <a:lnTo>
                  <a:pt x="2251221" y="2695966"/>
                </a:lnTo>
                <a:lnTo>
                  <a:pt x="2243439" y="2694777"/>
                </a:lnTo>
                <a:lnTo>
                  <a:pt x="2235428" y="2689751"/>
                </a:lnTo>
                <a:lnTo>
                  <a:pt x="2203929" y="2648968"/>
                </a:lnTo>
                <a:lnTo>
                  <a:pt x="2174226" y="2580705"/>
                </a:lnTo>
                <a:lnTo>
                  <a:pt x="2146408" y="2496978"/>
                </a:lnTo>
                <a:lnTo>
                  <a:pt x="2131456" y="2428004"/>
                </a:lnTo>
                <a:lnTo>
                  <a:pt x="2118089" y="2359119"/>
                </a:lnTo>
                <a:lnTo>
                  <a:pt x="2112288" y="2308619"/>
                </a:lnTo>
                <a:lnTo>
                  <a:pt x="2114134" y="2224655"/>
                </a:lnTo>
                <a:lnTo>
                  <a:pt x="2110060" y="2166543"/>
                </a:lnTo>
                <a:lnTo>
                  <a:pt x="2103546" y="2107789"/>
                </a:lnTo>
                <a:lnTo>
                  <a:pt x="2083735" y="1959979"/>
                </a:lnTo>
                <a:lnTo>
                  <a:pt x="2062747" y="1805117"/>
                </a:lnTo>
                <a:lnTo>
                  <a:pt x="2058058" y="1742544"/>
                </a:lnTo>
                <a:lnTo>
                  <a:pt x="2055975" y="1681808"/>
                </a:lnTo>
                <a:lnTo>
                  <a:pt x="2055049" y="1621888"/>
                </a:lnTo>
                <a:lnTo>
                  <a:pt x="2047785" y="1539363"/>
                </a:lnTo>
                <a:lnTo>
                  <a:pt x="2043438" y="1461289"/>
                </a:lnTo>
                <a:lnTo>
                  <a:pt x="2048892" y="1384533"/>
                </a:lnTo>
                <a:lnTo>
                  <a:pt x="2052703" y="1314911"/>
                </a:lnTo>
                <a:lnTo>
                  <a:pt x="2053832" y="1249597"/>
                </a:lnTo>
                <a:lnTo>
                  <a:pt x="2055624" y="1174456"/>
                </a:lnTo>
                <a:lnTo>
                  <a:pt x="2064341" y="1101497"/>
                </a:lnTo>
                <a:lnTo>
                  <a:pt x="2065230" y="1081464"/>
                </a:lnTo>
                <a:lnTo>
                  <a:pt x="2063000" y="1076576"/>
                </a:lnTo>
                <a:lnTo>
                  <a:pt x="2058692" y="1081784"/>
                </a:lnTo>
                <a:lnTo>
                  <a:pt x="2042907" y="1122039"/>
                </a:lnTo>
                <a:lnTo>
                  <a:pt x="2020612" y="1204262"/>
                </a:lnTo>
                <a:lnTo>
                  <a:pt x="2003542" y="1287693"/>
                </a:lnTo>
                <a:lnTo>
                  <a:pt x="1986581" y="1385286"/>
                </a:lnTo>
                <a:lnTo>
                  <a:pt x="1960914" y="1497645"/>
                </a:lnTo>
                <a:lnTo>
                  <a:pt x="1950240" y="1561205"/>
                </a:lnTo>
                <a:lnTo>
                  <a:pt x="1931889" y="1685264"/>
                </a:lnTo>
                <a:lnTo>
                  <a:pt x="1910420" y="1850576"/>
                </a:lnTo>
                <a:lnTo>
                  <a:pt x="1898165" y="1917971"/>
                </a:lnTo>
                <a:lnTo>
                  <a:pt x="1884722" y="1985553"/>
                </a:lnTo>
                <a:lnTo>
                  <a:pt x="1874043" y="2053220"/>
                </a:lnTo>
                <a:lnTo>
                  <a:pt x="1860098" y="2154782"/>
                </a:lnTo>
                <a:lnTo>
                  <a:pt x="1843814" y="2218744"/>
                </a:lnTo>
                <a:lnTo>
                  <a:pt x="1826700" y="2280097"/>
                </a:lnTo>
                <a:lnTo>
                  <a:pt x="1819093" y="2340291"/>
                </a:lnTo>
                <a:lnTo>
                  <a:pt x="1808068" y="2422971"/>
                </a:lnTo>
                <a:lnTo>
                  <a:pt x="1795865" y="2501091"/>
                </a:lnTo>
                <a:lnTo>
                  <a:pt x="1787828" y="2583062"/>
                </a:lnTo>
                <a:lnTo>
                  <a:pt x="1774115" y="2653607"/>
                </a:lnTo>
                <a:lnTo>
                  <a:pt x="1770146" y="2670771"/>
                </a:lnTo>
                <a:lnTo>
                  <a:pt x="1763266" y="2680803"/>
                </a:lnTo>
                <a:lnTo>
                  <a:pt x="1754447" y="2686079"/>
                </a:lnTo>
                <a:lnTo>
                  <a:pt x="1744333" y="2688186"/>
                </a:lnTo>
                <a:lnTo>
                  <a:pt x="1734769" y="2681124"/>
                </a:lnTo>
                <a:lnTo>
                  <a:pt x="1690530" y="2599454"/>
                </a:lnTo>
                <a:lnTo>
                  <a:pt x="1666571" y="2528747"/>
                </a:lnTo>
                <a:lnTo>
                  <a:pt x="1652653" y="2461877"/>
                </a:lnTo>
                <a:lnTo>
                  <a:pt x="1639593" y="2395340"/>
                </a:lnTo>
                <a:lnTo>
                  <a:pt x="1629608" y="2322630"/>
                </a:lnTo>
                <a:lnTo>
                  <a:pt x="1631510" y="2246053"/>
                </a:lnTo>
                <a:lnTo>
                  <a:pt x="1627450" y="2190164"/>
                </a:lnTo>
                <a:lnTo>
                  <a:pt x="1620942" y="2132398"/>
                </a:lnTo>
                <a:lnTo>
                  <a:pt x="1614756" y="2073799"/>
                </a:lnTo>
                <a:lnTo>
                  <a:pt x="1612007" y="2014829"/>
                </a:lnTo>
                <a:lnTo>
                  <a:pt x="1607022" y="1955694"/>
                </a:lnTo>
                <a:lnTo>
                  <a:pt x="1601514" y="1897897"/>
                </a:lnTo>
                <a:lnTo>
                  <a:pt x="1597002" y="1816347"/>
                </a:lnTo>
                <a:lnTo>
                  <a:pt x="1590946" y="1759295"/>
                </a:lnTo>
                <a:lnTo>
                  <a:pt x="1586345" y="1678383"/>
                </a:lnTo>
                <a:lnTo>
                  <a:pt x="1584981" y="1600787"/>
                </a:lnTo>
                <a:lnTo>
                  <a:pt x="1584423" y="1408210"/>
                </a:lnTo>
                <a:lnTo>
                  <a:pt x="1594462" y="1317398"/>
                </a:lnTo>
                <a:lnTo>
                  <a:pt x="1596585" y="1242203"/>
                </a:lnTo>
                <a:lnTo>
                  <a:pt x="1595348" y="1235946"/>
                </a:lnTo>
                <a:lnTo>
                  <a:pt x="1593112" y="1237420"/>
                </a:lnTo>
                <a:lnTo>
                  <a:pt x="1556305" y="1315908"/>
                </a:lnTo>
                <a:lnTo>
                  <a:pt x="1538143" y="1392323"/>
                </a:lnTo>
                <a:lnTo>
                  <a:pt x="1523819" y="1462877"/>
                </a:lnTo>
                <a:lnTo>
                  <a:pt x="1503739" y="1538815"/>
                </a:lnTo>
                <a:lnTo>
                  <a:pt x="1486815" y="1624658"/>
                </a:lnTo>
                <a:lnTo>
                  <a:pt x="1472359" y="1688211"/>
                </a:lnTo>
                <a:lnTo>
                  <a:pt x="1398089" y="1996495"/>
                </a:lnTo>
                <a:lnTo>
                  <a:pt x="1384948" y="2067490"/>
                </a:lnTo>
                <a:lnTo>
                  <a:pt x="1371581" y="2136673"/>
                </a:lnTo>
                <a:lnTo>
                  <a:pt x="1351529" y="2205051"/>
                </a:lnTo>
                <a:lnTo>
                  <a:pt x="1323182" y="2293530"/>
                </a:lnTo>
                <a:lnTo>
                  <a:pt x="1309322" y="2350965"/>
                </a:lnTo>
                <a:lnTo>
                  <a:pt x="1293586" y="2435071"/>
                </a:lnTo>
                <a:lnTo>
                  <a:pt x="1279987" y="2506087"/>
                </a:lnTo>
                <a:lnTo>
                  <a:pt x="1262749" y="2580651"/>
                </a:lnTo>
                <a:lnTo>
                  <a:pt x="1249996" y="2625893"/>
                </a:lnTo>
                <a:lnTo>
                  <a:pt x="1242933" y="2632539"/>
                </a:lnTo>
                <a:lnTo>
                  <a:pt x="1233992" y="2634148"/>
                </a:lnTo>
                <a:lnTo>
                  <a:pt x="1223797" y="2632399"/>
                </a:lnTo>
                <a:lnTo>
                  <a:pt x="1215589" y="2626999"/>
                </a:lnTo>
                <a:lnTo>
                  <a:pt x="1208707" y="2619166"/>
                </a:lnTo>
                <a:lnTo>
                  <a:pt x="1192278" y="2587915"/>
                </a:lnTo>
                <a:lnTo>
                  <a:pt x="1174084" y="2532688"/>
                </a:lnTo>
                <a:lnTo>
                  <a:pt x="1165630" y="2457286"/>
                </a:lnTo>
                <a:lnTo>
                  <a:pt x="1151835" y="2374449"/>
                </a:lnTo>
                <a:lnTo>
                  <a:pt x="1143441" y="2311266"/>
                </a:lnTo>
                <a:lnTo>
                  <a:pt x="1140955" y="2244097"/>
                </a:lnTo>
                <a:lnTo>
                  <a:pt x="1139925" y="1993834"/>
                </a:lnTo>
                <a:lnTo>
                  <a:pt x="1139908" y="1563905"/>
                </a:lnTo>
                <a:lnTo>
                  <a:pt x="1133166" y="1515597"/>
                </a:lnTo>
                <a:lnTo>
                  <a:pt x="1129769" y="1512754"/>
                </a:lnTo>
                <a:lnTo>
                  <a:pt x="1126093" y="1517913"/>
                </a:lnTo>
                <a:lnTo>
                  <a:pt x="1101710" y="1601895"/>
                </a:lnTo>
                <a:lnTo>
                  <a:pt x="1078113" y="1675010"/>
                </a:lnTo>
                <a:lnTo>
                  <a:pt x="1046275" y="1767533"/>
                </a:lnTo>
                <a:lnTo>
                  <a:pt x="1021226" y="1843573"/>
                </a:lnTo>
                <a:lnTo>
                  <a:pt x="987478" y="1957045"/>
                </a:lnTo>
                <a:lnTo>
                  <a:pt x="894374" y="2280370"/>
                </a:lnTo>
                <a:lnTo>
                  <a:pt x="870385" y="2359120"/>
                </a:lnTo>
                <a:lnTo>
                  <a:pt x="852302" y="2427766"/>
                </a:lnTo>
                <a:lnTo>
                  <a:pt x="806063" y="2563828"/>
                </a:lnTo>
                <a:lnTo>
                  <a:pt x="793506" y="2586338"/>
                </a:lnTo>
                <a:lnTo>
                  <a:pt x="786207" y="2596292"/>
                </a:lnTo>
                <a:lnTo>
                  <a:pt x="778518" y="2598694"/>
                </a:lnTo>
                <a:lnTo>
                  <a:pt x="770570" y="2596063"/>
                </a:lnTo>
                <a:lnTo>
                  <a:pt x="762449" y="2590075"/>
                </a:lnTo>
                <a:lnTo>
                  <a:pt x="745900" y="2564607"/>
                </a:lnTo>
                <a:lnTo>
                  <a:pt x="724479" y="2514365"/>
                </a:lnTo>
                <a:lnTo>
                  <a:pt x="704600" y="2446820"/>
                </a:lnTo>
                <a:lnTo>
                  <a:pt x="692855" y="2362193"/>
                </a:lnTo>
                <a:lnTo>
                  <a:pt x="677970" y="2294465"/>
                </a:lnTo>
                <a:lnTo>
                  <a:pt x="671580" y="2226733"/>
                </a:lnTo>
                <a:lnTo>
                  <a:pt x="666555" y="2159000"/>
                </a:lnTo>
                <a:lnTo>
                  <a:pt x="648386" y="2056877"/>
                </a:lnTo>
                <a:lnTo>
                  <a:pt x="640172" y="2018597"/>
                </a:lnTo>
                <a:lnTo>
                  <a:pt x="630361" y="2007542"/>
                </a:lnTo>
                <a:lnTo>
                  <a:pt x="616766" y="2001584"/>
                </a:lnTo>
                <a:lnTo>
                  <a:pt x="600647" y="1999022"/>
                </a:lnTo>
                <a:lnTo>
                  <a:pt x="588489" y="2001548"/>
                </a:lnTo>
                <a:lnTo>
                  <a:pt x="578973" y="2007465"/>
                </a:lnTo>
                <a:lnTo>
                  <a:pt x="546819" y="2047379"/>
                </a:lnTo>
                <a:lnTo>
                  <a:pt x="514904" y="2122368"/>
                </a:lnTo>
                <a:lnTo>
                  <a:pt x="483207" y="2195665"/>
                </a:lnTo>
                <a:lnTo>
                  <a:pt x="464925" y="2263937"/>
                </a:lnTo>
                <a:lnTo>
                  <a:pt x="443829" y="2331046"/>
                </a:lnTo>
                <a:lnTo>
                  <a:pt x="403069" y="2441962"/>
                </a:lnTo>
                <a:lnTo>
                  <a:pt x="381600" y="2508129"/>
                </a:lnTo>
                <a:lnTo>
                  <a:pt x="354962" y="2581055"/>
                </a:lnTo>
                <a:lnTo>
                  <a:pt x="324225" y="2663068"/>
                </a:lnTo>
                <a:lnTo>
                  <a:pt x="316719" y="2677079"/>
                </a:lnTo>
                <a:lnTo>
                  <a:pt x="307482" y="2685008"/>
                </a:lnTo>
                <a:lnTo>
                  <a:pt x="297090" y="2688883"/>
                </a:lnTo>
                <a:lnTo>
                  <a:pt x="285929" y="2690055"/>
                </a:lnTo>
                <a:lnTo>
                  <a:pt x="275666" y="2685192"/>
                </a:lnTo>
                <a:lnTo>
                  <a:pt x="266003" y="2676306"/>
                </a:lnTo>
                <a:lnTo>
                  <a:pt x="256737" y="2664737"/>
                </a:lnTo>
                <a:lnTo>
                  <a:pt x="242680" y="2625542"/>
                </a:lnTo>
                <a:lnTo>
                  <a:pt x="222158" y="2540120"/>
                </a:lnTo>
                <a:lnTo>
                  <a:pt x="208836" y="2466030"/>
                </a:lnTo>
                <a:lnTo>
                  <a:pt x="200421" y="2381507"/>
                </a:lnTo>
                <a:lnTo>
                  <a:pt x="190396" y="2302095"/>
                </a:lnTo>
                <a:lnTo>
                  <a:pt x="189400" y="2284030"/>
                </a:lnTo>
                <a:lnTo>
                  <a:pt x="185913" y="2269164"/>
                </a:lnTo>
                <a:lnTo>
                  <a:pt x="174514" y="2245121"/>
                </a:lnTo>
                <a:lnTo>
                  <a:pt x="168934" y="2241814"/>
                </a:lnTo>
                <a:lnTo>
                  <a:pt x="163803" y="2243842"/>
                </a:lnTo>
                <a:lnTo>
                  <a:pt x="142314" y="2274449"/>
                </a:lnTo>
                <a:lnTo>
                  <a:pt x="123621" y="2307677"/>
                </a:lnTo>
                <a:lnTo>
                  <a:pt x="95351" y="2391900"/>
                </a:lnTo>
                <a:lnTo>
                  <a:pt x="76143" y="2459580"/>
                </a:lnTo>
                <a:lnTo>
                  <a:pt x="50397" y="2527302"/>
                </a:lnTo>
                <a:lnTo>
                  <a:pt x="26895" y="2603239"/>
                </a:lnTo>
                <a:lnTo>
                  <a:pt x="18231" y="2634898"/>
                </a:lnTo>
                <a:lnTo>
                  <a:pt x="13946" y="2641365"/>
                </a:lnTo>
                <a:lnTo>
                  <a:pt x="9677" y="2641443"/>
                </a:lnTo>
                <a:lnTo>
                  <a:pt x="5421" y="2637262"/>
                </a:lnTo>
                <a:lnTo>
                  <a:pt x="691" y="2613801"/>
                </a:lnTo>
                <a:lnTo>
                  <a:pt x="0" y="2581267"/>
                </a:lnTo>
                <a:lnTo>
                  <a:pt x="11055" y="2503100"/>
                </a:lnTo>
                <a:lnTo>
                  <a:pt x="26827" y="2420763"/>
                </a:lnTo>
                <a:lnTo>
                  <a:pt x="47745" y="2340470"/>
                </a:lnTo>
                <a:lnTo>
                  <a:pt x="57602" y="2313031"/>
                </a:lnTo>
                <a:lnTo>
                  <a:pt x="95020" y="2241372"/>
                </a:lnTo>
                <a:lnTo>
                  <a:pt x="119895" y="2205670"/>
                </a:lnTo>
                <a:lnTo>
                  <a:pt x="140469" y="2190091"/>
                </a:lnTo>
                <a:lnTo>
                  <a:pt x="151882" y="2183960"/>
                </a:lnTo>
                <a:lnTo>
                  <a:pt x="163724" y="2181284"/>
                </a:lnTo>
                <a:lnTo>
                  <a:pt x="188170" y="2182074"/>
                </a:lnTo>
                <a:lnTo>
                  <a:pt x="199205" y="2187083"/>
                </a:lnTo>
                <a:lnTo>
                  <a:pt x="245998" y="2230483"/>
                </a:lnTo>
                <a:lnTo>
                  <a:pt x="297415" y="2310335"/>
                </a:lnTo>
                <a:lnTo>
                  <a:pt x="307312" y="2320568"/>
                </a:lnTo>
                <a:lnTo>
                  <a:pt x="329598" y="2335700"/>
                </a:lnTo>
                <a:lnTo>
                  <a:pt x="344291" y="2337478"/>
                </a:lnTo>
                <a:lnTo>
                  <a:pt x="379430" y="2331927"/>
                </a:lnTo>
                <a:lnTo>
                  <a:pt x="394444" y="2325084"/>
                </a:lnTo>
                <a:lnTo>
                  <a:pt x="430472" y="2295228"/>
                </a:lnTo>
                <a:lnTo>
                  <a:pt x="479856" y="2247214"/>
                </a:lnTo>
                <a:lnTo>
                  <a:pt x="543008" y="2197100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12700"/>
            <a:ext cx="8128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Before we have learned systems of Linear EQUATIONS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6477000"/>
            <a:ext cx="729294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The solution is an ordered pair 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4" name="Picture 3" descr="MSOfficePNG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2500" y="2413000"/>
            <a:ext cx="7143750" cy="3816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NBK-3148-16995cb.png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700" y="241300"/>
            <a:ext cx="4203700" cy="3454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BK-3148-16995fa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00" y="-165100"/>
            <a:ext cx="4203700" cy="3454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8" name="Group 47"/>
          <p:cNvGrpSpPr/>
          <p:nvPr/>
        </p:nvGrpSpPr>
        <p:grpSpPr>
          <a:xfrm>
            <a:off x="4838700" y="457200"/>
            <a:ext cx="4737100" cy="4711700"/>
            <a:chOff x="4838700" y="457200"/>
            <a:chExt cx="4737100" cy="4711700"/>
          </a:xfrm>
        </p:grpSpPr>
        <p:grpSp>
          <p:nvGrpSpPr>
            <p:cNvPr id="45" name="Group 44"/>
            <p:cNvGrpSpPr/>
            <p:nvPr/>
          </p:nvGrpSpPr>
          <p:grpSpPr>
            <a:xfrm>
              <a:off x="5003800" y="596900"/>
              <a:ext cx="4436238" cy="4431666"/>
              <a:chOff x="5003800" y="596900"/>
              <a:chExt cx="4436238" cy="4431666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5003800" y="606805"/>
                <a:ext cx="2209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098" h="4406266">
                    <a:moveTo>
                      <a:pt x="0" y="0"/>
                    </a:moveTo>
                    <a:lnTo>
                      <a:pt x="22097" y="0"/>
                    </a:lnTo>
                    <a:lnTo>
                      <a:pt x="2209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5003800" y="596900"/>
                <a:ext cx="4434714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4434714" h="22099">
                    <a:moveTo>
                      <a:pt x="0" y="0"/>
                    </a:moveTo>
                    <a:lnTo>
                      <a:pt x="4434713" y="0"/>
                    </a:lnTo>
                    <a:lnTo>
                      <a:pt x="4434713" y="22098"/>
                    </a:lnTo>
                    <a:lnTo>
                      <a:pt x="0" y="2209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5019294" y="818388"/>
                <a:ext cx="4411726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1726" h="22988">
                    <a:moveTo>
                      <a:pt x="0" y="0"/>
                    </a:moveTo>
                    <a:lnTo>
                      <a:pt x="4411725" y="0"/>
                    </a:lnTo>
                    <a:lnTo>
                      <a:pt x="4411725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226430" y="607948"/>
                <a:ext cx="23115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3115" h="4406267">
                    <a:moveTo>
                      <a:pt x="0" y="0"/>
                    </a:moveTo>
                    <a:lnTo>
                      <a:pt x="23114" y="0"/>
                    </a:lnTo>
                    <a:lnTo>
                      <a:pt x="23114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445633" y="606805"/>
                <a:ext cx="2298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6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668009" y="607948"/>
                <a:ext cx="25401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7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884036" y="606805"/>
                <a:ext cx="26418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6418" h="4408680">
                    <a:moveTo>
                      <a:pt x="0" y="0"/>
                    </a:moveTo>
                    <a:lnTo>
                      <a:pt x="26417" y="0"/>
                    </a:lnTo>
                    <a:lnTo>
                      <a:pt x="26417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106414" y="607948"/>
                <a:ext cx="2298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7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329044" y="609092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549390" y="607948"/>
                <a:ext cx="24131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4131" h="4406267">
                    <a:moveTo>
                      <a:pt x="0" y="0"/>
                    </a:moveTo>
                    <a:lnTo>
                      <a:pt x="24130" y="0"/>
                    </a:lnTo>
                    <a:lnTo>
                      <a:pt x="24130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770623" y="609980"/>
                <a:ext cx="26545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6545" h="4405124">
                    <a:moveTo>
                      <a:pt x="0" y="0"/>
                    </a:moveTo>
                    <a:lnTo>
                      <a:pt x="26544" y="0"/>
                    </a:lnTo>
                    <a:lnTo>
                      <a:pt x="26544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985381" y="607948"/>
                <a:ext cx="2857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626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209282" y="609092"/>
                <a:ext cx="22988" cy="4403091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3091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3090"/>
                    </a:lnTo>
                    <a:lnTo>
                      <a:pt x="0" y="440309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431658" y="609092"/>
                <a:ext cx="25274" cy="4404234"/>
              </a:xfrm>
              <a:custGeom>
                <a:avLst/>
                <a:gdLst/>
                <a:ahLst/>
                <a:cxnLst/>
                <a:rect l="0" t="0" r="0" b="0"/>
                <a:pathLst>
                  <a:path w="25274" h="4404234">
                    <a:moveTo>
                      <a:pt x="0" y="0"/>
                    </a:moveTo>
                    <a:lnTo>
                      <a:pt x="25273" y="0"/>
                    </a:lnTo>
                    <a:lnTo>
                      <a:pt x="25273" y="4404233"/>
                    </a:lnTo>
                    <a:lnTo>
                      <a:pt x="0" y="440423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652004" y="609092"/>
                <a:ext cx="24131" cy="4405123"/>
              </a:xfrm>
              <a:custGeom>
                <a:avLst/>
                <a:gdLst/>
                <a:ahLst/>
                <a:cxnLst/>
                <a:rect l="0" t="0" r="0" b="0"/>
                <a:pathLst>
                  <a:path w="24131" h="4405123">
                    <a:moveTo>
                      <a:pt x="0" y="0"/>
                    </a:moveTo>
                    <a:lnTo>
                      <a:pt x="24130" y="0"/>
                    </a:lnTo>
                    <a:lnTo>
                      <a:pt x="24130" y="4405122"/>
                    </a:lnTo>
                    <a:lnTo>
                      <a:pt x="0" y="440512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873492" y="609980"/>
                <a:ext cx="26544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4407536">
                    <a:moveTo>
                      <a:pt x="0" y="0"/>
                    </a:moveTo>
                    <a:lnTo>
                      <a:pt x="26543" y="0"/>
                    </a:lnTo>
                    <a:lnTo>
                      <a:pt x="26543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8088248" y="607948"/>
                <a:ext cx="28576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80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311768" y="609092"/>
                <a:ext cx="25401" cy="4406393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6393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6392"/>
                    </a:lnTo>
                    <a:lnTo>
                      <a:pt x="0" y="440639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8534145" y="609980"/>
                <a:ext cx="27434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7434" h="4407536">
                    <a:moveTo>
                      <a:pt x="0" y="0"/>
                    </a:moveTo>
                    <a:lnTo>
                      <a:pt x="27433" y="0"/>
                    </a:lnTo>
                    <a:lnTo>
                      <a:pt x="27433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754490" y="609092"/>
                <a:ext cx="26544" cy="4406393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4406393">
                    <a:moveTo>
                      <a:pt x="0" y="0"/>
                    </a:moveTo>
                    <a:lnTo>
                      <a:pt x="26543" y="0"/>
                    </a:lnTo>
                    <a:lnTo>
                      <a:pt x="26543" y="4406392"/>
                    </a:lnTo>
                    <a:lnTo>
                      <a:pt x="0" y="440639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8974835" y="609092"/>
                <a:ext cx="28576" cy="4408679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79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8"/>
                    </a:lnTo>
                    <a:lnTo>
                      <a:pt x="0" y="440867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190863" y="609092"/>
                <a:ext cx="30861" cy="4408679"/>
              </a:xfrm>
              <a:custGeom>
                <a:avLst/>
                <a:gdLst/>
                <a:ahLst/>
                <a:cxnLst/>
                <a:rect l="0" t="0" r="0" b="0"/>
                <a:pathLst>
                  <a:path w="30861" h="4408679">
                    <a:moveTo>
                      <a:pt x="0" y="0"/>
                    </a:moveTo>
                    <a:lnTo>
                      <a:pt x="30860" y="0"/>
                    </a:lnTo>
                    <a:lnTo>
                      <a:pt x="30860" y="4408678"/>
                    </a:lnTo>
                    <a:lnTo>
                      <a:pt x="0" y="440867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9407906" y="605663"/>
                <a:ext cx="32132" cy="4409441"/>
              </a:xfrm>
              <a:custGeom>
                <a:avLst/>
                <a:gdLst/>
                <a:ahLst/>
                <a:cxnLst/>
                <a:rect l="0" t="0" r="0" b="0"/>
                <a:pathLst>
                  <a:path w="32132" h="4409441">
                    <a:moveTo>
                      <a:pt x="0" y="0"/>
                    </a:moveTo>
                    <a:lnTo>
                      <a:pt x="32131" y="0"/>
                    </a:lnTo>
                    <a:lnTo>
                      <a:pt x="32131" y="4409440"/>
                    </a:lnTo>
                    <a:lnTo>
                      <a:pt x="0" y="440944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016880" y="1039621"/>
                <a:ext cx="4407410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07410" h="22988">
                    <a:moveTo>
                      <a:pt x="0" y="0"/>
                    </a:moveTo>
                    <a:lnTo>
                      <a:pt x="4407409" y="0"/>
                    </a:lnTo>
                    <a:lnTo>
                      <a:pt x="4407409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018023" y="1259078"/>
                <a:ext cx="441414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015992" y="1474723"/>
                <a:ext cx="441502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8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020436" y="2580894"/>
                <a:ext cx="4414903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130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018023" y="2361692"/>
                <a:ext cx="4415030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4131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018023" y="2140204"/>
                <a:ext cx="4407410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07410" h="24131">
                    <a:moveTo>
                      <a:pt x="0" y="0"/>
                    </a:moveTo>
                    <a:lnTo>
                      <a:pt x="4407409" y="0"/>
                    </a:lnTo>
                    <a:lnTo>
                      <a:pt x="4407409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020436" y="1918970"/>
                <a:ext cx="4414013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013" h="22988">
                    <a:moveTo>
                      <a:pt x="0" y="0"/>
                    </a:moveTo>
                    <a:lnTo>
                      <a:pt x="4414012" y="0"/>
                    </a:lnTo>
                    <a:lnTo>
                      <a:pt x="4414012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019294" y="1699514"/>
                <a:ext cx="440182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01821" h="22988">
                    <a:moveTo>
                      <a:pt x="0" y="0"/>
                    </a:moveTo>
                    <a:lnTo>
                      <a:pt x="4401820" y="0"/>
                    </a:lnTo>
                    <a:lnTo>
                      <a:pt x="440182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016880" y="2798826"/>
                <a:ext cx="4406266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4406266" h="23115">
                    <a:moveTo>
                      <a:pt x="0" y="0"/>
                    </a:moveTo>
                    <a:lnTo>
                      <a:pt x="4406265" y="0"/>
                    </a:lnTo>
                    <a:lnTo>
                      <a:pt x="4406265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015992" y="3020441"/>
                <a:ext cx="4414140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140" h="22988">
                    <a:moveTo>
                      <a:pt x="0" y="0"/>
                    </a:moveTo>
                    <a:lnTo>
                      <a:pt x="4414139" y="0"/>
                    </a:lnTo>
                    <a:lnTo>
                      <a:pt x="4414139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5014848" y="3241929"/>
                <a:ext cx="4411728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1728" h="24131">
                    <a:moveTo>
                      <a:pt x="0" y="0"/>
                    </a:moveTo>
                    <a:lnTo>
                      <a:pt x="4411727" y="0"/>
                    </a:lnTo>
                    <a:lnTo>
                      <a:pt x="4411727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5015992" y="3461130"/>
                <a:ext cx="4415029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131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014848" y="3677030"/>
                <a:ext cx="4414903" cy="24259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259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258"/>
                    </a:lnTo>
                    <a:lnTo>
                      <a:pt x="0" y="2425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018023" y="4778502"/>
                <a:ext cx="4415030" cy="26543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6543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6542"/>
                    </a:lnTo>
                    <a:lnTo>
                      <a:pt x="0" y="265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018023" y="4562475"/>
                <a:ext cx="4416172" cy="26543"/>
              </a:xfrm>
              <a:custGeom>
                <a:avLst/>
                <a:gdLst/>
                <a:ahLst/>
                <a:cxnLst/>
                <a:rect l="0" t="0" r="0" b="0"/>
                <a:pathLst>
                  <a:path w="4416172" h="26543">
                    <a:moveTo>
                      <a:pt x="0" y="0"/>
                    </a:moveTo>
                    <a:lnTo>
                      <a:pt x="4416171" y="0"/>
                    </a:lnTo>
                    <a:lnTo>
                      <a:pt x="4416171" y="26542"/>
                    </a:lnTo>
                    <a:lnTo>
                      <a:pt x="0" y="265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5014848" y="4342130"/>
                <a:ext cx="4414141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425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015992" y="4120895"/>
                <a:ext cx="4415029" cy="24259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9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8"/>
                    </a:lnTo>
                    <a:lnTo>
                      <a:pt x="0" y="2425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015992" y="3901821"/>
                <a:ext cx="440944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09441" h="24131">
                    <a:moveTo>
                      <a:pt x="0" y="0"/>
                    </a:moveTo>
                    <a:lnTo>
                      <a:pt x="4409440" y="0"/>
                    </a:lnTo>
                    <a:lnTo>
                      <a:pt x="4409440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5003800" y="5002021"/>
                <a:ext cx="4435984" cy="26545"/>
              </a:xfrm>
              <a:custGeom>
                <a:avLst/>
                <a:gdLst/>
                <a:ahLst/>
                <a:cxnLst/>
                <a:rect l="0" t="0" r="0" b="0"/>
                <a:pathLst>
                  <a:path w="4435984" h="26545">
                    <a:moveTo>
                      <a:pt x="0" y="0"/>
                    </a:moveTo>
                    <a:lnTo>
                      <a:pt x="4435983" y="0"/>
                    </a:lnTo>
                    <a:lnTo>
                      <a:pt x="4435983" y="26544"/>
                    </a:lnTo>
                    <a:lnTo>
                      <a:pt x="0" y="265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 flipV="1">
              <a:off x="7200900" y="457200"/>
              <a:ext cx="0" cy="47117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38700" y="2781300"/>
              <a:ext cx="4737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48"/>
          <p:cNvSpPr/>
          <p:nvPr/>
        </p:nvSpPr>
        <p:spPr>
          <a:xfrm>
            <a:off x="1219200" y="2108200"/>
            <a:ext cx="12701" cy="1"/>
          </a:xfrm>
          <a:custGeom>
            <a:avLst/>
            <a:gdLst/>
            <a:ahLst/>
            <a:cxnLst/>
            <a:rect l="0" t="0" r="0" b="0"/>
            <a:pathLst>
              <a:path w="12701" h="1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485900" y="1485900"/>
            <a:ext cx="762001" cy="50801"/>
          </a:xfrm>
          <a:custGeom>
            <a:avLst/>
            <a:gdLst/>
            <a:ahLst/>
            <a:cxnLst/>
            <a:rect l="0" t="0" r="0" b="0"/>
            <a:pathLst>
              <a:path w="762001" h="50801">
                <a:moveTo>
                  <a:pt x="0" y="50800"/>
                </a:moveTo>
                <a:lnTo>
                  <a:pt x="26967" y="44058"/>
                </a:lnTo>
                <a:lnTo>
                  <a:pt x="41967" y="42072"/>
                </a:lnTo>
                <a:lnTo>
                  <a:pt x="59022" y="40748"/>
                </a:lnTo>
                <a:lnTo>
                  <a:pt x="77448" y="39865"/>
                </a:lnTo>
                <a:lnTo>
                  <a:pt x="112973" y="38884"/>
                </a:lnTo>
                <a:lnTo>
                  <a:pt x="130349" y="38623"/>
                </a:lnTo>
                <a:lnTo>
                  <a:pt x="146166" y="37037"/>
                </a:lnTo>
                <a:lnTo>
                  <a:pt x="160944" y="34569"/>
                </a:lnTo>
                <a:lnTo>
                  <a:pt x="175029" y="31512"/>
                </a:lnTo>
                <a:lnTo>
                  <a:pt x="191475" y="29475"/>
                </a:lnTo>
                <a:lnTo>
                  <a:pt x="209494" y="28116"/>
                </a:lnTo>
                <a:lnTo>
                  <a:pt x="228562" y="27211"/>
                </a:lnTo>
                <a:lnTo>
                  <a:pt x="246919" y="25196"/>
                </a:lnTo>
                <a:lnTo>
                  <a:pt x="264802" y="22442"/>
                </a:lnTo>
                <a:lnTo>
                  <a:pt x="282368" y="19194"/>
                </a:lnTo>
                <a:lnTo>
                  <a:pt x="301134" y="17029"/>
                </a:lnTo>
                <a:lnTo>
                  <a:pt x="320700" y="15586"/>
                </a:lnTo>
                <a:lnTo>
                  <a:pt x="340800" y="14624"/>
                </a:lnTo>
                <a:lnTo>
                  <a:pt x="378185" y="13555"/>
                </a:lnTo>
                <a:lnTo>
                  <a:pt x="396056" y="13270"/>
                </a:lnTo>
                <a:lnTo>
                  <a:pt x="413615" y="11668"/>
                </a:lnTo>
                <a:lnTo>
                  <a:pt x="430966" y="9190"/>
                </a:lnTo>
                <a:lnTo>
                  <a:pt x="448177" y="6126"/>
                </a:lnTo>
                <a:lnTo>
                  <a:pt x="465296" y="4084"/>
                </a:lnTo>
                <a:lnTo>
                  <a:pt x="482352" y="2723"/>
                </a:lnTo>
                <a:lnTo>
                  <a:pt x="499368" y="1815"/>
                </a:lnTo>
                <a:lnTo>
                  <a:pt x="533326" y="806"/>
                </a:lnTo>
                <a:lnTo>
                  <a:pt x="634993" y="70"/>
                </a:lnTo>
                <a:lnTo>
                  <a:pt x="762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92100" y="2349500"/>
            <a:ext cx="1130301" cy="533401"/>
            <a:chOff x="292100" y="2349500"/>
            <a:chExt cx="1130301" cy="533401"/>
          </a:xfrm>
        </p:grpSpPr>
        <p:sp>
          <p:nvSpPr>
            <p:cNvPr id="51" name="Freeform 50"/>
            <p:cNvSpPr/>
            <p:nvPr/>
          </p:nvSpPr>
          <p:spPr>
            <a:xfrm>
              <a:off x="292100" y="2374900"/>
              <a:ext cx="165101" cy="292101"/>
            </a:xfrm>
            <a:custGeom>
              <a:avLst/>
              <a:gdLst/>
              <a:ahLst/>
              <a:cxnLst/>
              <a:rect l="0" t="0" r="0" b="0"/>
              <a:pathLst>
                <a:path w="165101" h="292101">
                  <a:moveTo>
                    <a:pt x="0" y="0"/>
                  </a:moveTo>
                  <a:lnTo>
                    <a:pt x="42398" y="127195"/>
                  </a:lnTo>
                  <a:lnTo>
                    <a:pt x="48021" y="139830"/>
                  </a:lnTo>
                  <a:lnTo>
                    <a:pt x="54591" y="152487"/>
                  </a:lnTo>
                  <a:lnTo>
                    <a:pt x="61794" y="165157"/>
                  </a:lnTo>
                  <a:lnTo>
                    <a:pt x="69418" y="176427"/>
                  </a:lnTo>
                  <a:lnTo>
                    <a:pt x="77323" y="186762"/>
                  </a:lnTo>
                  <a:lnTo>
                    <a:pt x="85415" y="196475"/>
                  </a:lnTo>
                  <a:lnTo>
                    <a:pt x="93632" y="207183"/>
                  </a:lnTo>
                  <a:lnTo>
                    <a:pt x="101932" y="218555"/>
                  </a:lnTo>
                  <a:lnTo>
                    <a:pt x="110288" y="230370"/>
                  </a:lnTo>
                  <a:lnTo>
                    <a:pt x="118681" y="241069"/>
                  </a:lnTo>
                  <a:lnTo>
                    <a:pt x="127098" y="251024"/>
                  </a:lnTo>
                  <a:lnTo>
                    <a:pt x="165100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04800" y="2349500"/>
              <a:ext cx="152401" cy="317501"/>
            </a:xfrm>
            <a:custGeom>
              <a:avLst/>
              <a:gdLst/>
              <a:ahLst/>
              <a:cxnLst/>
              <a:rect l="0" t="0" r="0" b="0"/>
              <a:pathLst>
                <a:path w="152401" h="317501">
                  <a:moveTo>
                    <a:pt x="152400" y="0"/>
                  </a:moveTo>
                  <a:lnTo>
                    <a:pt x="134723" y="53029"/>
                  </a:lnTo>
                  <a:lnTo>
                    <a:pt x="129326" y="66397"/>
                  </a:lnTo>
                  <a:lnTo>
                    <a:pt x="122906" y="80953"/>
                  </a:lnTo>
                  <a:lnTo>
                    <a:pt x="115804" y="96302"/>
                  </a:lnTo>
                  <a:lnTo>
                    <a:pt x="109658" y="110768"/>
                  </a:lnTo>
                  <a:lnTo>
                    <a:pt x="104150" y="124645"/>
                  </a:lnTo>
                  <a:lnTo>
                    <a:pt x="99066" y="138130"/>
                  </a:lnTo>
                  <a:lnTo>
                    <a:pt x="92855" y="151353"/>
                  </a:lnTo>
                  <a:lnTo>
                    <a:pt x="85892" y="164402"/>
                  </a:lnTo>
                  <a:lnTo>
                    <a:pt x="78428" y="177334"/>
                  </a:lnTo>
                  <a:lnTo>
                    <a:pt x="70630" y="190189"/>
                  </a:lnTo>
                  <a:lnTo>
                    <a:pt x="54439" y="215762"/>
                  </a:lnTo>
                  <a:lnTo>
                    <a:pt x="12621" y="279381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71500" y="25019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26967" y="12700"/>
                  </a:lnTo>
                  <a:lnTo>
                    <a:pt x="39145" y="11288"/>
                  </a:lnTo>
                  <a:lnTo>
                    <a:pt x="51496" y="8937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09600" y="2413000"/>
              <a:ext cx="25401" cy="241301"/>
            </a:xfrm>
            <a:custGeom>
              <a:avLst/>
              <a:gdLst/>
              <a:ahLst/>
              <a:cxnLst/>
              <a:rect l="0" t="0" r="0" b="0"/>
              <a:pathLst>
                <a:path w="25401" h="241301">
                  <a:moveTo>
                    <a:pt x="0" y="0"/>
                  </a:moveTo>
                  <a:lnTo>
                    <a:pt x="0" y="33709"/>
                  </a:lnTo>
                  <a:lnTo>
                    <a:pt x="1411" y="49284"/>
                  </a:lnTo>
                  <a:lnTo>
                    <a:pt x="3762" y="65311"/>
                  </a:lnTo>
                  <a:lnTo>
                    <a:pt x="6741" y="81641"/>
                  </a:lnTo>
                  <a:lnTo>
                    <a:pt x="8727" y="99583"/>
                  </a:lnTo>
                  <a:lnTo>
                    <a:pt x="10051" y="118599"/>
                  </a:lnTo>
                  <a:lnTo>
                    <a:pt x="11523" y="157133"/>
                  </a:lnTo>
                  <a:lnTo>
                    <a:pt x="11915" y="175311"/>
                  </a:lnTo>
                  <a:lnTo>
                    <a:pt x="2540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55781" y="2438400"/>
              <a:ext cx="139260" cy="444501"/>
            </a:xfrm>
            <a:custGeom>
              <a:avLst/>
              <a:gdLst/>
              <a:ahLst/>
              <a:cxnLst/>
              <a:rect l="0" t="0" r="0" b="0"/>
              <a:pathLst>
                <a:path w="139260" h="444501">
                  <a:moveTo>
                    <a:pt x="18919" y="0"/>
                  </a:moveTo>
                  <a:lnTo>
                    <a:pt x="12177" y="20225"/>
                  </a:lnTo>
                  <a:lnTo>
                    <a:pt x="10190" y="33239"/>
                  </a:lnTo>
                  <a:lnTo>
                    <a:pt x="8866" y="48970"/>
                  </a:lnTo>
                  <a:lnTo>
                    <a:pt x="7984" y="66513"/>
                  </a:lnTo>
                  <a:lnTo>
                    <a:pt x="5984" y="82442"/>
                  </a:lnTo>
                  <a:lnTo>
                    <a:pt x="3240" y="97295"/>
                  </a:lnTo>
                  <a:lnTo>
                    <a:pt x="0" y="111430"/>
                  </a:lnTo>
                  <a:lnTo>
                    <a:pt x="661" y="125086"/>
                  </a:lnTo>
                  <a:lnTo>
                    <a:pt x="3925" y="138424"/>
                  </a:lnTo>
                  <a:lnTo>
                    <a:pt x="8923" y="151549"/>
                  </a:lnTo>
                  <a:lnTo>
                    <a:pt x="16488" y="157477"/>
                  </a:lnTo>
                  <a:lnTo>
                    <a:pt x="25765" y="158607"/>
                  </a:lnTo>
                  <a:lnTo>
                    <a:pt x="36183" y="156538"/>
                  </a:lnTo>
                  <a:lnTo>
                    <a:pt x="45950" y="152336"/>
                  </a:lnTo>
                  <a:lnTo>
                    <a:pt x="55284" y="146713"/>
                  </a:lnTo>
                  <a:lnTo>
                    <a:pt x="64329" y="140142"/>
                  </a:lnTo>
                  <a:lnTo>
                    <a:pt x="73181" y="132939"/>
                  </a:lnTo>
                  <a:lnTo>
                    <a:pt x="81905" y="125315"/>
                  </a:lnTo>
                  <a:lnTo>
                    <a:pt x="90543" y="117410"/>
                  </a:lnTo>
                  <a:lnTo>
                    <a:pt x="97712" y="105084"/>
                  </a:lnTo>
                  <a:lnTo>
                    <a:pt x="103903" y="89811"/>
                  </a:lnTo>
                  <a:lnTo>
                    <a:pt x="111723" y="65316"/>
                  </a:lnTo>
                  <a:lnTo>
                    <a:pt x="111832" y="64710"/>
                  </a:lnTo>
                  <a:lnTo>
                    <a:pt x="110494" y="68540"/>
                  </a:lnTo>
                  <a:lnTo>
                    <a:pt x="109602" y="76738"/>
                  </a:lnTo>
                  <a:lnTo>
                    <a:pt x="109008" y="87847"/>
                  </a:lnTo>
                  <a:lnTo>
                    <a:pt x="108611" y="100898"/>
                  </a:lnTo>
                  <a:lnTo>
                    <a:pt x="109758" y="115243"/>
                  </a:lnTo>
                  <a:lnTo>
                    <a:pt x="111934" y="130451"/>
                  </a:lnTo>
                  <a:lnTo>
                    <a:pt x="114795" y="146234"/>
                  </a:lnTo>
                  <a:lnTo>
                    <a:pt x="116703" y="162400"/>
                  </a:lnTo>
                  <a:lnTo>
                    <a:pt x="117975" y="178822"/>
                  </a:lnTo>
                  <a:lnTo>
                    <a:pt x="118823" y="195415"/>
                  </a:lnTo>
                  <a:lnTo>
                    <a:pt x="120799" y="212121"/>
                  </a:lnTo>
                  <a:lnTo>
                    <a:pt x="123528" y="228903"/>
                  </a:lnTo>
                  <a:lnTo>
                    <a:pt x="126758" y="245735"/>
                  </a:lnTo>
                  <a:lnTo>
                    <a:pt x="134110" y="279489"/>
                  </a:lnTo>
                  <a:lnTo>
                    <a:pt x="138046" y="296393"/>
                  </a:lnTo>
                  <a:lnTo>
                    <a:pt x="139259" y="313306"/>
                  </a:lnTo>
                  <a:lnTo>
                    <a:pt x="138657" y="330226"/>
                  </a:lnTo>
                  <a:lnTo>
                    <a:pt x="136844" y="347151"/>
                  </a:lnTo>
                  <a:lnTo>
                    <a:pt x="131402" y="362667"/>
                  </a:lnTo>
                  <a:lnTo>
                    <a:pt x="123541" y="377244"/>
                  </a:lnTo>
                  <a:lnTo>
                    <a:pt x="114067" y="391196"/>
                  </a:lnTo>
                  <a:lnTo>
                    <a:pt x="104928" y="403319"/>
                  </a:lnTo>
                  <a:lnTo>
                    <a:pt x="96014" y="414224"/>
                  </a:lnTo>
                  <a:lnTo>
                    <a:pt x="87249" y="424316"/>
                  </a:lnTo>
                  <a:lnTo>
                    <a:pt x="75761" y="431044"/>
                  </a:lnTo>
                  <a:lnTo>
                    <a:pt x="62458" y="435529"/>
                  </a:lnTo>
                  <a:lnTo>
                    <a:pt x="18919" y="444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041400" y="25019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11288" y="8937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16000" y="25654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263257" y="2362200"/>
              <a:ext cx="146444" cy="139701"/>
            </a:xfrm>
            <a:custGeom>
              <a:avLst/>
              <a:gdLst/>
              <a:ahLst/>
              <a:cxnLst/>
              <a:rect l="0" t="0" r="0" b="0"/>
              <a:pathLst>
                <a:path w="146444" h="139701">
                  <a:moveTo>
                    <a:pt x="6743" y="0"/>
                  </a:moveTo>
                  <a:lnTo>
                    <a:pt x="6743" y="26967"/>
                  </a:lnTo>
                  <a:lnTo>
                    <a:pt x="5331" y="39145"/>
                  </a:lnTo>
                  <a:lnTo>
                    <a:pt x="2980" y="51496"/>
                  </a:lnTo>
                  <a:lnTo>
                    <a:pt x="0" y="63964"/>
                  </a:lnTo>
                  <a:lnTo>
                    <a:pt x="837" y="75098"/>
                  </a:lnTo>
                  <a:lnTo>
                    <a:pt x="4216" y="85343"/>
                  </a:lnTo>
                  <a:lnTo>
                    <a:pt x="9292" y="94995"/>
                  </a:lnTo>
                  <a:lnTo>
                    <a:pt x="18320" y="101430"/>
                  </a:lnTo>
                  <a:lnTo>
                    <a:pt x="29983" y="105720"/>
                  </a:lnTo>
                  <a:lnTo>
                    <a:pt x="43403" y="108580"/>
                  </a:lnTo>
                  <a:lnTo>
                    <a:pt x="56583" y="111898"/>
                  </a:lnTo>
                  <a:lnTo>
                    <a:pt x="69603" y="115520"/>
                  </a:lnTo>
                  <a:lnTo>
                    <a:pt x="95358" y="123309"/>
                  </a:lnTo>
                  <a:lnTo>
                    <a:pt x="146443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409700" y="2400300"/>
              <a:ext cx="12701" cy="355601"/>
            </a:xfrm>
            <a:custGeom>
              <a:avLst/>
              <a:gdLst/>
              <a:ahLst/>
              <a:cxnLst/>
              <a:rect l="0" t="0" r="0" b="0"/>
              <a:pathLst>
                <a:path w="12701" h="355601">
                  <a:moveTo>
                    <a:pt x="12700" y="0"/>
                  </a:moveTo>
                  <a:lnTo>
                    <a:pt x="12700" y="81641"/>
                  </a:lnTo>
                  <a:lnTo>
                    <a:pt x="11288" y="96760"/>
                  </a:lnTo>
                  <a:lnTo>
                    <a:pt x="8937" y="111073"/>
                  </a:lnTo>
                  <a:lnTo>
                    <a:pt x="5957" y="124849"/>
                  </a:lnTo>
                  <a:lnTo>
                    <a:pt x="3972" y="139677"/>
                  </a:lnTo>
                  <a:lnTo>
                    <a:pt x="2647" y="155206"/>
                  </a:lnTo>
                  <a:lnTo>
                    <a:pt x="1765" y="171204"/>
                  </a:lnTo>
                  <a:lnTo>
                    <a:pt x="784" y="204031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65100" y="2806700"/>
            <a:ext cx="1676401" cy="863601"/>
            <a:chOff x="165100" y="2806700"/>
            <a:chExt cx="1676401" cy="863601"/>
          </a:xfrm>
        </p:grpSpPr>
        <p:sp>
          <p:nvSpPr>
            <p:cNvPr id="61" name="Freeform 60"/>
            <p:cNvSpPr/>
            <p:nvPr/>
          </p:nvSpPr>
          <p:spPr>
            <a:xfrm>
              <a:off x="254000" y="29083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31800" y="285750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0" y="0"/>
                  </a:moveTo>
                  <a:lnTo>
                    <a:pt x="17676" y="53029"/>
                  </a:lnTo>
                  <a:lnTo>
                    <a:pt x="23073" y="64986"/>
                  </a:lnTo>
                  <a:lnTo>
                    <a:pt x="29493" y="77191"/>
                  </a:lnTo>
                  <a:lnTo>
                    <a:pt x="36595" y="89560"/>
                  </a:lnTo>
                  <a:lnTo>
                    <a:pt x="44152" y="102040"/>
                  </a:lnTo>
                  <a:lnTo>
                    <a:pt x="60075" y="127195"/>
                  </a:lnTo>
                  <a:lnTo>
                    <a:pt x="68272" y="138419"/>
                  </a:lnTo>
                  <a:lnTo>
                    <a:pt x="76559" y="148724"/>
                  </a:lnTo>
                  <a:lnTo>
                    <a:pt x="84906" y="158416"/>
                  </a:lnTo>
                  <a:lnTo>
                    <a:pt x="93293" y="167699"/>
                  </a:lnTo>
                  <a:lnTo>
                    <a:pt x="110137" y="185540"/>
                  </a:lnTo>
                  <a:lnTo>
                    <a:pt x="1524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06400" y="28702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127000" y="0"/>
                  </a:moveTo>
                  <a:lnTo>
                    <a:pt x="127000" y="26967"/>
                  </a:lnTo>
                  <a:lnTo>
                    <a:pt x="124177" y="37734"/>
                  </a:lnTo>
                  <a:lnTo>
                    <a:pt x="119474" y="47733"/>
                  </a:lnTo>
                  <a:lnTo>
                    <a:pt x="106721" y="67781"/>
                  </a:lnTo>
                  <a:lnTo>
                    <a:pt x="91646" y="90802"/>
                  </a:lnTo>
                  <a:lnTo>
                    <a:pt x="83675" y="101457"/>
                  </a:lnTo>
                  <a:lnTo>
                    <a:pt x="75539" y="111382"/>
                  </a:lnTo>
                  <a:lnTo>
                    <a:pt x="67292" y="120821"/>
                  </a:lnTo>
                  <a:lnTo>
                    <a:pt x="58972" y="129936"/>
                  </a:lnTo>
                  <a:lnTo>
                    <a:pt x="42202" y="14759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320800" y="29083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498600" y="2806700"/>
              <a:ext cx="152401" cy="215901"/>
            </a:xfrm>
            <a:custGeom>
              <a:avLst/>
              <a:gdLst/>
              <a:ahLst/>
              <a:cxnLst/>
              <a:rect l="0" t="0" r="0" b="0"/>
              <a:pathLst>
                <a:path w="152401" h="215901">
                  <a:moveTo>
                    <a:pt x="0" y="0"/>
                  </a:moveTo>
                  <a:lnTo>
                    <a:pt x="13483" y="13484"/>
                  </a:lnTo>
                  <a:lnTo>
                    <a:pt x="18867" y="21689"/>
                  </a:lnTo>
                  <a:lnTo>
                    <a:pt x="23866" y="31392"/>
                  </a:lnTo>
                  <a:lnTo>
                    <a:pt x="28611" y="42095"/>
                  </a:lnTo>
                  <a:lnTo>
                    <a:pt x="33185" y="54874"/>
                  </a:lnTo>
                  <a:lnTo>
                    <a:pt x="37645" y="69038"/>
                  </a:lnTo>
                  <a:lnTo>
                    <a:pt x="42030" y="84125"/>
                  </a:lnTo>
                  <a:lnTo>
                    <a:pt x="47775" y="98417"/>
                  </a:lnTo>
                  <a:lnTo>
                    <a:pt x="54428" y="112178"/>
                  </a:lnTo>
                  <a:lnTo>
                    <a:pt x="61685" y="125585"/>
                  </a:lnTo>
                  <a:lnTo>
                    <a:pt x="69345" y="137345"/>
                  </a:lnTo>
                  <a:lnTo>
                    <a:pt x="77275" y="148008"/>
                  </a:lnTo>
                  <a:lnTo>
                    <a:pt x="85383" y="157938"/>
                  </a:lnTo>
                  <a:lnTo>
                    <a:pt x="93611" y="167381"/>
                  </a:lnTo>
                  <a:lnTo>
                    <a:pt x="101918" y="176498"/>
                  </a:lnTo>
                  <a:lnTo>
                    <a:pt x="15240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473200" y="2819400"/>
              <a:ext cx="165101" cy="177801"/>
            </a:xfrm>
            <a:custGeom>
              <a:avLst/>
              <a:gdLst/>
              <a:ahLst/>
              <a:cxnLst/>
              <a:rect l="0" t="0" r="0" b="0"/>
              <a:pathLst>
                <a:path w="165101" h="177801">
                  <a:moveTo>
                    <a:pt x="165100" y="0"/>
                  </a:moveTo>
                  <a:lnTo>
                    <a:pt x="151616" y="13484"/>
                  </a:lnTo>
                  <a:lnTo>
                    <a:pt x="144821" y="21689"/>
                  </a:lnTo>
                  <a:lnTo>
                    <a:pt x="137470" y="31392"/>
                  </a:lnTo>
                  <a:lnTo>
                    <a:pt x="129746" y="42095"/>
                  </a:lnTo>
                  <a:lnTo>
                    <a:pt x="120364" y="52052"/>
                  </a:lnTo>
                  <a:lnTo>
                    <a:pt x="109876" y="61512"/>
                  </a:lnTo>
                  <a:lnTo>
                    <a:pt x="98650" y="70641"/>
                  </a:lnTo>
                  <a:lnTo>
                    <a:pt x="88344" y="79550"/>
                  </a:lnTo>
                  <a:lnTo>
                    <a:pt x="78652" y="88311"/>
                  </a:lnTo>
                  <a:lnTo>
                    <a:pt x="60356" y="105571"/>
                  </a:lnTo>
                  <a:lnTo>
                    <a:pt x="25615" y="139648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65100" y="3073401"/>
              <a:ext cx="1663701" cy="63500"/>
            </a:xfrm>
            <a:custGeom>
              <a:avLst/>
              <a:gdLst/>
              <a:ahLst/>
              <a:cxnLst/>
              <a:rect l="0" t="0" r="0" b="0"/>
              <a:pathLst>
                <a:path w="1663701" h="63500">
                  <a:moveTo>
                    <a:pt x="0" y="63499"/>
                  </a:moveTo>
                  <a:lnTo>
                    <a:pt x="26967" y="50015"/>
                  </a:lnTo>
                  <a:lnTo>
                    <a:pt x="40556" y="44631"/>
                  </a:lnTo>
                  <a:lnTo>
                    <a:pt x="55259" y="39632"/>
                  </a:lnTo>
                  <a:lnTo>
                    <a:pt x="70706" y="34887"/>
                  </a:lnTo>
                  <a:lnTo>
                    <a:pt x="89471" y="30313"/>
                  </a:lnTo>
                  <a:lnTo>
                    <a:pt x="110447" y="25853"/>
                  </a:lnTo>
                  <a:lnTo>
                    <a:pt x="132898" y="21468"/>
                  </a:lnTo>
                  <a:lnTo>
                    <a:pt x="157743" y="18545"/>
                  </a:lnTo>
                  <a:lnTo>
                    <a:pt x="184184" y="16596"/>
                  </a:lnTo>
                  <a:lnTo>
                    <a:pt x="211689" y="15297"/>
                  </a:lnTo>
                  <a:lnTo>
                    <a:pt x="235670" y="13020"/>
                  </a:lnTo>
                  <a:lnTo>
                    <a:pt x="257302" y="10090"/>
                  </a:lnTo>
                  <a:lnTo>
                    <a:pt x="277368" y="6726"/>
                  </a:lnTo>
                  <a:lnTo>
                    <a:pt x="296390" y="4484"/>
                  </a:lnTo>
                  <a:lnTo>
                    <a:pt x="314715" y="2988"/>
                  </a:lnTo>
                  <a:lnTo>
                    <a:pt x="350129" y="1327"/>
                  </a:lnTo>
                  <a:lnTo>
                    <a:pt x="401799" y="392"/>
                  </a:lnTo>
                  <a:lnTo>
                    <a:pt x="688372" y="0"/>
                  </a:lnTo>
                  <a:lnTo>
                    <a:pt x="711503" y="1411"/>
                  </a:lnTo>
                  <a:lnTo>
                    <a:pt x="733980" y="3762"/>
                  </a:lnTo>
                  <a:lnTo>
                    <a:pt x="756020" y="6741"/>
                  </a:lnTo>
                  <a:lnTo>
                    <a:pt x="777769" y="8727"/>
                  </a:lnTo>
                  <a:lnTo>
                    <a:pt x="799323" y="10051"/>
                  </a:lnTo>
                  <a:lnTo>
                    <a:pt x="843499" y="11522"/>
                  </a:lnTo>
                  <a:lnTo>
                    <a:pt x="891355" y="12175"/>
                  </a:lnTo>
                  <a:lnTo>
                    <a:pt x="914559" y="13761"/>
                  </a:lnTo>
                  <a:lnTo>
                    <a:pt x="937083" y="16229"/>
                  </a:lnTo>
                  <a:lnTo>
                    <a:pt x="959155" y="19286"/>
                  </a:lnTo>
                  <a:lnTo>
                    <a:pt x="980926" y="21323"/>
                  </a:lnTo>
                  <a:lnTo>
                    <a:pt x="1002495" y="22682"/>
                  </a:lnTo>
                  <a:lnTo>
                    <a:pt x="1045275" y="24191"/>
                  </a:lnTo>
                  <a:lnTo>
                    <a:pt x="1087807" y="24862"/>
                  </a:lnTo>
                  <a:lnTo>
                    <a:pt x="1109027" y="26452"/>
                  </a:lnTo>
                  <a:lnTo>
                    <a:pt x="1130229" y="28923"/>
                  </a:lnTo>
                  <a:lnTo>
                    <a:pt x="1151419" y="31981"/>
                  </a:lnTo>
                  <a:lnTo>
                    <a:pt x="1172601" y="34020"/>
                  </a:lnTo>
                  <a:lnTo>
                    <a:pt x="1193779" y="35380"/>
                  </a:lnTo>
                  <a:lnTo>
                    <a:pt x="1234712" y="36890"/>
                  </a:lnTo>
                  <a:lnTo>
                    <a:pt x="1290902" y="37741"/>
                  </a:lnTo>
                  <a:lnTo>
                    <a:pt x="1331030" y="37939"/>
                  </a:lnTo>
                  <a:lnTo>
                    <a:pt x="1350198" y="39403"/>
                  </a:lnTo>
                  <a:lnTo>
                    <a:pt x="1368621" y="41791"/>
                  </a:lnTo>
                  <a:lnTo>
                    <a:pt x="1386547" y="44793"/>
                  </a:lnTo>
                  <a:lnTo>
                    <a:pt x="1404142" y="46795"/>
                  </a:lnTo>
                  <a:lnTo>
                    <a:pt x="1421517" y="48130"/>
                  </a:lnTo>
                  <a:lnTo>
                    <a:pt x="1458696" y="49612"/>
                  </a:lnTo>
                  <a:lnTo>
                    <a:pt x="1503442" y="50271"/>
                  </a:lnTo>
                  <a:lnTo>
                    <a:pt x="1522995" y="51858"/>
                  </a:lnTo>
                  <a:lnTo>
                    <a:pt x="1540263" y="54327"/>
                  </a:lnTo>
                  <a:lnTo>
                    <a:pt x="1556008" y="57384"/>
                  </a:lnTo>
                  <a:lnTo>
                    <a:pt x="1572150" y="59422"/>
                  </a:lnTo>
                  <a:lnTo>
                    <a:pt x="1588555" y="60781"/>
                  </a:lnTo>
                  <a:lnTo>
                    <a:pt x="1663700" y="634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95300" y="3175000"/>
              <a:ext cx="181011" cy="495301"/>
            </a:xfrm>
            <a:custGeom>
              <a:avLst/>
              <a:gdLst/>
              <a:ahLst/>
              <a:cxnLst/>
              <a:rect l="0" t="0" r="0" b="0"/>
              <a:pathLst>
                <a:path w="181011" h="495301">
                  <a:moveTo>
                    <a:pt x="38100" y="0"/>
                  </a:moveTo>
                  <a:lnTo>
                    <a:pt x="24616" y="13483"/>
                  </a:lnTo>
                  <a:lnTo>
                    <a:pt x="20644" y="23100"/>
                  </a:lnTo>
                  <a:lnTo>
                    <a:pt x="17995" y="35155"/>
                  </a:lnTo>
                  <a:lnTo>
                    <a:pt x="16230" y="48837"/>
                  </a:lnTo>
                  <a:lnTo>
                    <a:pt x="15053" y="65013"/>
                  </a:lnTo>
                  <a:lnTo>
                    <a:pt x="14269" y="82853"/>
                  </a:lnTo>
                  <a:lnTo>
                    <a:pt x="13397" y="120079"/>
                  </a:lnTo>
                  <a:lnTo>
                    <a:pt x="13009" y="155438"/>
                  </a:lnTo>
                  <a:lnTo>
                    <a:pt x="14317" y="171359"/>
                  </a:lnTo>
                  <a:lnTo>
                    <a:pt x="16600" y="186206"/>
                  </a:lnTo>
                  <a:lnTo>
                    <a:pt x="19533" y="200337"/>
                  </a:lnTo>
                  <a:lnTo>
                    <a:pt x="28544" y="209758"/>
                  </a:lnTo>
                  <a:lnTo>
                    <a:pt x="41607" y="216038"/>
                  </a:lnTo>
                  <a:lnTo>
                    <a:pt x="57371" y="220225"/>
                  </a:lnTo>
                  <a:lnTo>
                    <a:pt x="72114" y="218783"/>
                  </a:lnTo>
                  <a:lnTo>
                    <a:pt x="86176" y="213589"/>
                  </a:lnTo>
                  <a:lnTo>
                    <a:pt x="99784" y="205892"/>
                  </a:lnTo>
                  <a:lnTo>
                    <a:pt x="113089" y="196528"/>
                  </a:lnTo>
                  <a:lnTo>
                    <a:pt x="126192" y="186052"/>
                  </a:lnTo>
                  <a:lnTo>
                    <a:pt x="139161" y="174835"/>
                  </a:lnTo>
                  <a:lnTo>
                    <a:pt x="149219" y="163123"/>
                  </a:lnTo>
                  <a:lnTo>
                    <a:pt x="157334" y="151082"/>
                  </a:lnTo>
                  <a:lnTo>
                    <a:pt x="164156" y="138821"/>
                  </a:lnTo>
                  <a:lnTo>
                    <a:pt x="170115" y="126414"/>
                  </a:lnTo>
                  <a:lnTo>
                    <a:pt x="175499" y="113909"/>
                  </a:lnTo>
                  <a:lnTo>
                    <a:pt x="180499" y="101339"/>
                  </a:lnTo>
                  <a:lnTo>
                    <a:pt x="181010" y="95782"/>
                  </a:lnTo>
                  <a:lnTo>
                    <a:pt x="178529" y="94899"/>
                  </a:lnTo>
                  <a:lnTo>
                    <a:pt x="174052" y="97132"/>
                  </a:lnTo>
                  <a:lnTo>
                    <a:pt x="169657" y="104266"/>
                  </a:lnTo>
                  <a:lnTo>
                    <a:pt x="165316" y="114666"/>
                  </a:lnTo>
                  <a:lnTo>
                    <a:pt x="161010" y="127244"/>
                  </a:lnTo>
                  <a:lnTo>
                    <a:pt x="158140" y="141273"/>
                  </a:lnTo>
                  <a:lnTo>
                    <a:pt x="156226" y="156271"/>
                  </a:lnTo>
                  <a:lnTo>
                    <a:pt x="154951" y="171914"/>
                  </a:lnTo>
                  <a:lnTo>
                    <a:pt x="152689" y="187987"/>
                  </a:lnTo>
                  <a:lnTo>
                    <a:pt x="149770" y="204347"/>
                  </a:lnTo>
                  <a:lnTo>
                    <a:pt x="122612" y="339477"/>
                  </a:lnTo>
                  <a:lnTo>
                    <a:pt x="117019" y="358962"/>
                  </a:lnTo>
                  <a:lnTo>
                    <a:pt x="110468" y="377597"/>
                  </a:lnTo>
                  <a:lnTo>
                    <a:pt x="103279" y="395664"/>
                  </a:lnTo>
                  <a:lnTo>
                    <a:pt x="95663" y="411943"/>
                  </a:lnTo>
                  <a:lnTo>
                    <a:pt x="87764" y="427028"/>
                  </a:lnTo>
                  <a:lnTo>
                    <a:pt x="79676" y="441319"/>
                  </a:lnTo>
                  <a:lnTo>
                    <a:pt x="70051" y="453668"/>
                  </a:lnTo>
                  <a:lnTo>
                    <a:pt x="59400" y="464723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12800" y="32131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11288" y="3763"/>
                  </a:lnTo>
                  <a:lnTo>
                    <a:pt x="635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50900" y="33147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028700" y="33147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26967" y="5957"/>
                  </a:lnTo>
                  <a:lnTo>
                    <a:pt x="40556" y="3971"/>
                  </a:lnTo>
                  <a:lnTo>
                    <a:pt x="55259" y="2647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231900" y="3251200"/>
              <a:ext cx="190501" cy="241301"/>
            </a:xfrm>
            <a:custGeom>
              <a:avLst/>
              <a:gdLst/>
              <a:ahLst/>
              <a:cxnLst/>
              <a:rect l="0" t="0" r="0" b="0"/>
              <a:pathLst>
                <a:path w="190501" h="241301">
                  <a:moveTo>
                    <a:pt x="0" y="0"/>
                  </a:moveTo>
                  <a:lnTo>
                    <a:pt x="13483" y="13484"/>
                  </a:lnTo>
                  <a:lnTo>
                    <a:pt x="20278" y="21689"/>
                  </a:lnTo>
                  <a:lnTo>
                    <a:pt x="27629" y="31392"/>
                  </a:lnTo>
                  <a:lnTo>
                    <a:pt x="35353" y="42095"/>
                  </a:lnTo>
                  <a:lnTo>
                    <a:pt x="41913" y="53463"/>
                  </a:lnTo>
                  <a:lnTo>
                    <a:pt x="47697" y="65275"/>
                  </a:lnTo>
                  <a:lnTo>
                    <a:pt x="52965" y="77383"/>
                  </a:lnTo>
                  <a:lnTo>
                    <a:pt x="59298" y="88277"/>
                  </a:lnTo>
                  <a:lnTo>
                    <a:pt x="66343" y="98362"/>
                  </a:lnTo>
                  <a:lnTo>
                    <a:pt x="73862" y="107908"/>
                  </a:lnTo>
                  <a:lnTo>
                    <a:pt x="81697" y="118505"/>
                  </a:lnTo>
                  <a:lnTo>
                    <a:pt x="97928" y="141569"/>
                  </a:lnTo>
                  <a:lnTo>
                    <a:pt x="104796" y="153646"/>
                  </a:lnTo>
                  <a:lnTo>
                    <a:pt x="110786" y="165930"/>
                  </a:lnTo>
                  <a:lnTo>
                    <a:pt x="116191" y="178353"/>
                  </a:lnTo>
                  <a:lnTo>
                    <a:pt x="122616" y="189458"/>
                  </a:lnTo>
                  <a:lnTo>
                    <a:pt x="129721" y="199683"/>
                  </a:lnTo>
                  <a:lnTo>
                    <a:pt x="137281" y="209322"/>
                  </a:lnTo>
                  <a:lnTo>
                    <a:pt x="146554" y="217159"/>
                  </a:lnTo>
                  <a:lnTo>
                    <a:pt x="156969" y="223795"/>
                  </a:lnTo>
                  <a:lnTo>
                    <a:pt x="19050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206500" y="3251200"/>
              <a:ext cx="165101" cy="241301"/>
            </a:xfrm>
            <a:custGeom>
              <a:avLst/>
              <a:gdLst/>
              <a:ahLst/>
              <a:cxnLst/>
              <a:rect l="0" t="0" r="0" b="0"/>
              <a:pathLst>
                <a:path w="165101" h="241301">
                  <a:moveTo>
                    <a:pt x="165100" y="0"/>
                  </a:moveTo>
                  <a:lnTo>
                    <a:pt x="151616" y="26968"/>
                  </a:lnTo>
                  <a:lnTo>
                    <a:pt x="144821" y="37734"/>
                  </a:lnTo>
                  <a:lnTo>
                    <a:pt x="137470" y="47733"/>
                  </a:lnTo>
                  <a:lnTo>
                    <a:pt x="129746" y="57222"/>
                  </a:lnTo>
                  <a:lnTo>
                    <a:pt x="121775" y="67781"/>
                  </a:lnTo>
                  <a:lnTo>
                    <a:pt x="105392" y="90802"/>
                  </a:lnTo>
                  <a:lnTo>
                    <a:pt x="80302" y="127563"/>
                  </a:lnTo>
                  <a:lnTo>
                    <a:pt x="71879" y="138664"/>
                  </a:lnTo>
                  <a:lnTo>
                    <a:pt x="63442" y="148887"/>
                  </a:lnTo>
                  <a:lnTo>
                    <a:pt x="54994" y="158525"/>
                  </a:lnTo>
                  <a:lnTo>
                    <a:pt x="46540" y="169183"/>
                  </a:lnTo>
                  <a:lnTo>
                    <a:pt x="38082" y="180522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511300" y="33274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562100" y="32385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0" y="0"/>
                  </a:moveTo>
                  <a:lnTo>
                    <a:pt x="6741" y="20225"/>
                  </a:lnTo>
                  <a:lnTo>
                    <a:pt x="8727" y="31828"/>
                  </a:lnTo>
                  <a:lnTo>
                    <a:pt x="10051" y="45208"/>
                  </a:lnTo>
                  <a:lnTo>
                    <a:pt x="10934" y="59771"/>
                  </a:lnTo>
                  <a:lnTo>
                    <a:pt x="11915" y="91006"/>
                  </a:lnTo>
                  <a:lnTo>
                    <a:pt x="12176" y="107237"/>
                  </a:lnTo>
                  <a:lnTo>
                    <a:pt x="13762" y="123702"/>
                  </a:lnTo>
                  <a:lnTo>
                    <a:pt x="16230" y="140323"/>
                  </a:lnTo>
                  <a:lnTo>
                    <a:pt x="254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695057" y="3238500"/>
              <a:ext cx="108344" cy="62593"/>
            </a:xfrm>
            <a:custGeom>
              <a:avLst/>
              <a:gdLst/>
              <a:ahLst/>
              <a:cxnLst/>
              <a:rect l="0" t="0" r="0" b="0"/>
              <a:pathLst>
                <a:path w="108344" h="62593">
                  <a:moveTo>
                    <a:pt x="6743" y="0"/>
                  </a:moveTo>
                  <a:lnTo>
                    <a:pt x="0" y="20225"/>
                  </a:lnTo>
                  <a:lnTo>
                    <a:pt x="837" y="30417"/>
                  </a:lnTo>
                  <a:lnTo>
                    <a:pt x="4216" y="41444"/>
                  </a:lnTo>
                  <a:lnTo>
                    <a:pt x="9292" y="53029"/>
                  </a:lnTo>
                  <a:lnTo>
                    <a:pt x="18320" y="59342"/>
                  </a:lnTo>
                  <a:lnTo>
                    <a:pt x="29983" y="62139"/>
                  </a:lnTo>
                  <a:lnTo>
                    <a:pt x="43403" y="62592"/>
                  </a:lnTo>
                  <a:lnTo>
                    <a:pt x="56583" y="61484"/>
                  </a:lnTo>
                  <a:lnTo>
                    <a:pt x="69603" y="59333"/>
                  </a:lnTo>
                  <a:lnTo>
                    <a:pt x="108343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803400" y="3200400"/>
              <a:ext cx="38101" cy="342901"/>
            </a:xfrm>
            <a:custGeom>
              <a:avLst/>
              <a:gdLst/>
              <a:ahLst/>
              <a:cxnLst/>
              <a:rect l="0" t="0" r="0" b="0"/>
              <a:pathLst>
                <a:path w="38101" h="342901">
                  <a:moveTo>
                    <a:pt x="0" y="0"/>
                  </a:moveTo>
                  <a:lnTo>
                    <a:pt x="6742" y="26967"/>
                  </a:lnTo>
                  <a:lnTo>
                    <a:pt x="8727" y="41967"/>
                  </a:lnTo>
                  <a:lnTo>
                    <a:pt x="10051" y="59022"/>
                  </a:lnTo>
                  <a:lnTo>
                    <a:pt x="10934" y="77448"/>
                  </a:lnTo>
                  <a:lnTo>
                    <a:pt x="11915" y="112973"/>
                  </a:lnTo>
                  <a:lnTo>
                    <a:pt x="12544" y="181771"/>
                  </a:lnTo>
                  <a:lnTo>
                    <a:pt x="14007" y="197380"/>
                  </a:lnTo>
                  <a:lnTo>
                    <a:pt x="16393" y="212020"/>
                  </a:lnTo>
                  <a:lnTo>
                    <a:pt x="22808" y="240986"/>
                  </a:lnTo>
                  <a:lnTo>
                    <a:pt x="26494" y="256613"/>
                  </a:lnTo>
                  <a:lnTo>
                    <a:pt x="38100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589366" y="2819400"/>
            <a:ext cx="1478435" cy="215901"/>
            <a:chOff x="7589366" y="2819400"/>
            <a:chExt cx="1478435" cy="215901"/>
          </a:xfrm>
        </p:grpSpPr>
        <p:sp>
          <p:nvSpPr>
            <p:cNvPr id="79" name="Freeform 78"/>
            <p:cNvSpPr/>
            <p:nvPr/>
          </p:nvSpPr>
          <p:spPr>
            <a:xfrm>
              <a:off x="7589366" y="2847088"/>
              <a:ext cx="144667" cy="175513"/>
            </a:xfrm>
            <a:custGeom>
              <a:avLst/>
              <a:gdLst/>
              <a:ahLst/>
              <a:cxnLst/>
              <a:rect l="0" t="0" r="0" b="0"/>
              <a:pathLst>
                <a:path w="144667" h="175513">
                  <a:moveTo>
                    <a:pt x="5234" y="23112"/>
                  </a:moveTo>
                  <a:lnTo>
                    <a:pt x="58264" y="5435"/>
                  </a:lnTo>
                  <a:lnTo>
                    <a:pt x="71631" y="2860"/>
                  </a:lnTo>
                  <a:lnTo>
                    <a:pt x="86187" y="1144"/>
                  </a:lnTo>
                  <a:lnTo>
                    <a:pt x="101536" y="0"/>
                  </a:lnTo>
                  <a:lnTo>
                    <a:pt x="114591" y="2059"/>
                  </a:lnTo>
                  <a:lnTo>
                    <a:pt x="126116" y="6254"/>
                  </a:lnTo>
                  <a:lnTo>
                    <a:pt x="136622" y="11873"/>
                  </a:lnTo>
                  <a:lnTo>
                    <a:pt x="142215" y="21264"/>
                  </a:lnTo>
                  <a:lnTo>
                    <a:pt x="144532" y="33169"/>
                  </a:lnTo>
                  <a:lnTo>
                    <a:pt x="144666" y="46750"/>
                  </a:lnTo>
                  <a:lnTo>
                    <a:pt x="140521" y="60037"/>
                  </a:lnTo>
                  <a:lnTo>
                    <a:pt x="133526" y="73128"/>
                  </a:lnTo>
                  <a:lnTo>
                    <a:pt x="124628" y="86089"/>
                  </a:lnTo>
                  <a:lnTo>
                    <a:pt x="114463" y="96141"/>
                  </a:lnTo>
                  <a:lnTo>
                    <a:pt x="103453" y="104253"/>
                  </a:lnTo>
                  <a:lnTo>
                    <a:pt x="91880" y="111073"/>
                  </a:lnTo>
                  <a:lnTo>
                    <a:pt x="79931" y="117030"/>
                  </a:lnTo>
                  <a:lnTo>
                    <a:pt x="67732" y="122413"/>
                  </a:lnTo>
                  <a:lnTo>
                    <a:pt x="55365" y="127412"/>
                  </a:lnTo>
                  <a:lnTo>
                    <a:pt x="42889" y="129334"/>
                  </a:lnTo>
                  <a:lnTo>
                    <a:pt x="30337" y="129205"/>
                  </a:lnTo>
                  <a:lnTo>
                    <a:pt x="17736" y="127707"/>
                  </a:lnTo>
                  <a:lnTo>
                    <a:pt x="9335" y="121064"/>
                  </a:lnTo>
                  <a:lnTo>
                    <a:pt x="3734" y="110991"/>
                  </a:lnTo>
                  <a:lnTo>
                    <a:pt x="0" y="98631"/>
                  </a:lnTo>
                  <a:lnTo>
                    <a:pt x="1745" y="88980"/>
                  </a:lnTo>
                  <a:lnTo>
                    <a:pt x="7141" y="81135"/>
                  </a:lnTo>
                  <a:lnTo>
                    <a:pt x="14972" y="74494"/>
                  </a:lnTo>
                  <a:lnTo>
                    <a:pt x="24426" y="72889"/>
                  </a:lnTo>
                  <a:lnTo>
                    <a:pt x="34962" y="74641"/>
                  </a:lnTo>
                  <a:lnTo>
                    <a:pt x="46219" y="78631"/>
                  </a:lnTo>
                  <a:lnTo>
                    <a:pt x="53724" y="86936"/>
                  </a:lnTo>
                  <a:lnTo>
                    <a:pt x="58727" y="98116"/>
                  </a:lnTo>
                  <a:lnTo>
                    <a:pt x="68734" y="1755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028165" y="2819400"/>
              <a:ext cx="99836" cy="91354"/>
            </a:xfrm>
            <a:custGeom>
              <a:avLst/>
              <a:gdLst/>
              <a:ahLst/>
              <a:cxnLst/>
              <a:rect l="0" t="0" r="0" b="0"/>
              <a:pathLst>
                <a:path w="99836" h="91354">
                  <a:moveTo>
                    <a:pt x="10935" y="0"/>
                  </a:moveTo>
                  <a:lnTo>
                    <a:pt x="4193" y="20225"/>
                  </a:lnTo>
                  <a:lnTo>
                    <a:pt x="2206" y="31828"/>
                  </a:lnTo>
                  <a:lnTo>
                    <a:pt x="882" y="45207"/>
                  </a:lnTo>
                  <a:lnTo>
                    <a:pt x="0" y="59771"/>
                  </a:lnTo>
                  <a:lnTo>
                    <a:pt x="3645" y="70892"/>
                  </a:lnTo>
                  <a:lnTo>
                    <a:pt x="10308" y="79717"/>
                  </a:lnTo>
                  <a:lnTo>
                    <a:pt x="18984" y="87011"/>
                  </a:lnTo>
                  <a:lnTo>
                    <a:pt x="30412" y="90463"/>
                  </a:lnTo>
                  <a:lnTo>
                    <a:pt x="43674" y="91353"/>
                  </a:lnTo>
                  <a:lnTo>
                    <a:pt x="99835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128000" y="2844800"/>
              <a:ext cx="7317" cy="190501"/>
            </a:xfrm>
            <a:custGeom>
              <a:avLst/>
              <a:gdLst/>
              <a:ahLst/>
              <a:cxnLst/>
              <a:rect l="0" t="0" r="0" b="0"/>
              <a:pathLst>
                <a:path w="7317" h="190501">
                  <a:moveTo>
                    <a:pt x="0" y="0"/>
                  </a:moveTo>
                  <a:lnTo>
                    <a:pt x="6741" y="20225"/>
                  </a:lnTo>
                  <a:lnTo>
                    <a:pt x="7316" y="31828"/>
                  </a:lnTo>
                  <a:lnTo>
                    <a:pt x="6288" y="45207"/>
                  </a:lnTo>
                  <a:lnTo>
                    <a:pt x="4192" y="59771"/>
                  </a:lnTo>
                  <a:lnTo>
                    <a:pt x="2795" y="75125"/>
                  </a:lnTo>
                  <a:lnTo>
                    <a:pt x="1863" y="91006"/>
                  </a:lnTo>
                  <a:lnTo>
                    <a:pt x="827" y="123702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515560" y="2832100"/>
              <a:ext cx="120122" cy="157110"/>
            </a:xfrm>
            <a:custGeom>
              <a:avLst/>
              <a:gdLst/>
              <a:ahLst/>
              <a:cxnLst/>
              <a:rect l="0" t="0" r="0" b="0"/>
              <a:pathLst>
                <a:path w="120122" h="157110">
                  <a:moveTo>
                    <a:pt x="18840" y="0"/>
                  </a:moveTo>
                  <a:lnTo>
                    <a:pt x="1163" y="53029"/>
                  </a:lnTo>
                  <a:lnTo>
                    <a:pt x="0" y="66397"/>
                  </a:lnTo>
                  <a:lnTo>
                    <a:pt x="635" y="80953"/>
                  </a:lnTo>
                  <a:lnTo>
                    <a:pt x="2470" y="96302"/>
                  </a:lnTo>
                  <a:lnTo>
                    <a:pt x="5104" y="110768"/>
                  </a:lnTo>
                  <a:lnTo>
                    <a:pt x="8271" y="124645"/>
                  </a:lnTo>
                  <a:lnTo>
                    <a:pt x="11794" y="138130"/>
                  </a:lnTo>
                  <a:lnTo>
                    <a:pt x="19787" y="147120"/>
                  </a:lnTo>
                  <a:lnTo>
                    <a:pt x="30760" y="153113"/>
                  </a:lnTo>
                  <a:lnTo>
                    <a:pt x="43720" y="157109"/>
                  </a:lnTo>
                  <a:lnTo>
                    <a:pt x="58005" y="156950"/>
                  </a:lnTo>
                  <a:lnTo>
                    <a:pt x="73171" y="154022"/>
                  </a:lnTo>
                  <a:lnTo>
                    <a:pt x="88927" y="149248"/>
                  </a:lnTo>
                  <a:lnTo>
                    <a:pt x="100842" y="141832"/>
                  </a:lnTo>
                  <a:lnTo>
                    <a:pt x="110197" y="132654"/>
                  </a:lnTo>
                  <a:lnTo>
                    <a:pt x="117844" y="122303"/>
                  </a:lnTo>
                  <a:lnTo>
                    <a:pt x="120121" y="112579"/>
                  </a:lnTo>
                  <a:lnTo>
                    <a:pt x="118816" y="103275"/>
                  </a:lnTo>
                  <a:lnTo>
                    <a:pt x="115124" y="94250"/>
                  </a:lnTo>
                  <a:lnTo>
                    <a:pt x="108429" y="91055"/>
                  </a:lnTo>
                  <a:lnTo>
                    <a:pt x="99732" y="91748"/>
                  </a:lnTo>
                  <a:lnTo>
                    <a:pt x="89701" y="95032"/>
                  </a:lnTo>
                  <a:lnTo>
                    <a:pt x="83014" y="102866"/>
                  </a:lnTo>
                  <a:lnTo>
                    <a:pt x="78556" y="113732"/>
                  </a:lnTo>
                  <a:lnTo>
                    <a:pt x="6964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955071" y="2819400"/>
              <a:ext cx="112730" cy="164282"/>
            </a:xfrm>
            <a:custGeom>
              <a:avLst/>
              <a:gdLst/>
              <a:ahLst/>
              <a:cxnLst/>
              <a:rect l="0" t="0" r="0" b="0"/>
              <a:pathLst>
                <a:path w="112730" h="164282">
                  <a:moveTo>
                    <a:pt x="112729" y="12700"/>
                  </a:moveTo>
                  <a:lnTo>
                    <a:pt x="59698" y="30376"/>
                  </a:lnTo>
                  <a:lnTo>
                    <a:pt x="49153" y="35773"/>
                  </a:lnTo>
                  <a:lnTo>
                    <a:pt x="39300" y="42193"/>
                  </a:lnTo>
                  <a:lnTo>
                    <a:pt x="29910" y="49295"/>
                  </a:lnTo>
                  <a:lnTo>
                    <a:pt x="26472" y="56852"/>
                  </a:lnTo>
                  <a:lnTo>
                    <a:pt x="27001" y="64712"/>
                  </a:lnTo>
                  <a:lnTo>
                    <a:pt x="30177" y="72775"/>
                  </a:lnTo>
                  <a:lnTo>
                    <a:pt x="35116" y="80972"/>
                  </a:lnTo>
                  <a:lnTo>
                    <a:pt x="41232" y="89259"/>
                  </a:lnTo>
                  <a:lnTo>
                    <a:pt x="48131" y="97606"/>
                  </a:lnTo>
                  <a:lnTo>
                    <a:pt x="56963" y="105992"/>
                  </a:lnTo>
                  <a:lnTo>
                    <a:pt x="67085" y="114406"/>
                  </a:lnTo>
                  <a:lnTo>
                    <a:pt x="78066" y="122837"/>
                  </a:lnTo>
                  <a:lnTo>
                    <a:pt x="82564" y="132691"/>
                  </a:lnTo>
                  <a:lnTo>
                    <a:pt x="82742" y="143494"/>
                  </a:lnTo>
                  <a:lnTo>
                    <a:pt x="80037" y="154929"/>
                  </a:lnTo>
                  <a:lnTo>
                    <a:pt x="72590" y="161141"/>
                  </a:lnTo>
                  <a:lnTo>
                    <a:pt x="61981" y="163872"/>
                  </a:lnTo>
                  <a:lnTo>
                    <a:pt x="49263" y="164281"/>
                  </a:lnTo>
                  <a:lnTo>
                    <a:pt x="36552" y="163143"/>
                  </a:lnTo>
                  <a:lnTo>
                    <a:pt x="23844" y="160973"/>
                  </a:lnTo>
                  <a:lnTo>
                    <a:pt x="11139" y="158115"/>
                  </a:lnTo>
                  <a:lnTo>
                    <a:pt x="4080" y="151977"/>
                  </a:lnTo>
                  <a:lnTo>
                    <a:pt x="785" y="143651"/>
                  </a:lnTo>
                  <a:lnTo>
                    <a:pt x="0" y="133867"/>
                  </a:lnTo>
                  <a:lnTo>
                    <a:pt x="2298" y="124522"/>
                  </a:lnTo>
                  <a:lnTo>
                    <a:pt x="6653" y="115471"/>
                  </a:lnTo>
                  <a:lnTo>
                    <a:pt x="33920" y="73922"/>
                  </a:lnTo>
                  <a:lnTo>
                    <a:pt x="40434" y="61981"/>
                  </a:lnTo>
                  <a:lnTo>
                    <a:pt x="46188" y="49787"/>
                  </a:lnTo>
                  <a:lnTo>
                    <a:pt x="6192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Freeform 84"/>
          <p:cNvSpPr/>
          <p:nvPr/>
        </p:nvSpPr>
        <p:spPr>
          <a:xfrm>
            <a:off x="6946900" y="2293736"/>
            <a:ext cx="110409" cy="144665"/>
          </a:xfrm>
          <a:custGeom>
            <a:avLst/>
            <a:gdLst/>
            <a:ahLst/>
            <a:cxnLst/>
            <a:rect l="0" t="0" r="0" b="0"/>
            <a:pathLst>
              <a:path w="110409" h="144665">
                <a:moveTo>
                  <a:pt x="0" y="30364"/>
                </a:moveTo>
                <a:lnTo>
                  <a:pt x="13484" y="16879"/>
                </a:lnTo>
                <a:lnTo>
                  <a:pt x="21689" y="11496"/>
                </a:lnTo>
                <a:lnTo>
                  <a:pt x="31393" y="6497"/>
                </a:lnTo>
                <a:lnTo>
                  <a:pt x="42095" y="1752"/>
                </a:lnTo>
                <a:lnTo>
                  <a:pt x="53463" y="0"/>
                </a:lnTo>
                <a:lnTo>
                  <a:pt x="65275" y="244"/>
                </a:lnTo>
                <a:lnTo>
                  <a:pt x="77383" y="1817"/>
                </a:lnTo>
                <a:lnTo>
                  <a:pt x="86866" y="7099"/>
                </a:lnTo>
                <a:lnTo>
                  <a:pt x="94600" y="14854"/>
                </a:lnTo>
                <a:lnTo>
                  <a:pt x="101166" y="24257"/>
                </a:lnTo>
                <a:lnTo>
                  <a:pt x="105544" y="36170"/>
                </a:lnTo>
                <a:lnTo>
                  <a:pt x="108463" y="49757"/>
                </a:lnTo>
                <a:lnTo>
                  <a:pt x="110408" y="64459"/>
                </a:lnTo>
                <a:lnTo>
                  <a:pt x="108884" y="77083"/>
                </a:lnTo>
                <a:lnTo>
                  <a:pt x="105044" y="88321"/>
                </a:lnTo>
                <a:lnTo>
                  <a:pt x="99662" y="98635"/>
                </a:lnTo>
                <a:lnTo>
                  <a:pt x="91841" y="108333"/>
                </a:lnTo>
                <a:lnTo>
                  <a:pt x="82394" y="117621"/>
                </a:lnTo>
                <a:lnTo>
                  <a:pt x="71863" y="126635"/>
                </a:lnTo>
                <a:lnTo>
                  <a:pt x="60608" y="131234"/>
                </a:lnTo>
                <a:lnTo>
                  <a:pt x="48872" y="132888"/>
                </a:lnTo>
                <a:lnTo>
                  <a:pt x="36815" y="132580"/>
                </a:lnTo>
                <a:lnTo>
                  <a:pt x="27365" y="128141"/>
                </a:lnTo>
                <a:lnTo>
                  <a:pt x="19654" y="120948"/>
                </a:lnTo>
                <a:lnTo>
                  <a:pt x="13103" y="111920"/>
                </a:lnTo>
                <a:lnTo>
                  <a:pt x="11557" y="103079"/>
                </a:lnTo>
                <a:lnTo>
                  <a:pt x="13349" y="94363"/>
                </a:lnTo>
                <a:lnTo>
                  <a:pt x="17366" y="85730"/>
                </a:lnTo>
                <a:lnTo>
                  <a:pt x="24277" y="81385"/>
                </a:lnTo>
                <a:lnTo>
                  <a:pt x="33118" y="79900"/>
                </a:lnTo>
                <a:lnTo>
                  <a:pt x="43245" y="80321"/>
                </a:lnTo>
                <a:lnTo>
                  <a:pt x="52819" y="83424"/>
                </a:lnTo>
                <a:lnTo>
                  <a:pt x="62024" y="88315"/>
                </a:lnTo>
                <a:lnTo>
                  <a:pt x="70982" y="94398"/>
                </a:lnTo>
                <a:lnTo>
                  <a:pt x="78366" y="102686"/>
                </a:lnTo>
                <a:lnTo>
                  <a:pt x="84699" y="112446"/>
                </a:lnTo>
                <a:lnTo>
                  <a:pt x="101600" y="144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6965558" y="1841500"/>
            <a:ext cx="133743" cy="177801"/>
            <a:chOff x="6965558" y="1841500"/>
            <a:chExt cx="133743" cy="177801"/>
          </a:xfrm>
        </p:grpSpPr>
        <p:sp>
          <p:nvSpPr>
            <p:cNvPr id="86" name="Freeform 85"/>
            <p:cNvSpPr/>
            <p:nvPr/>
          </p:nvSpPr>
          <p:spPr>
            <a:xfrm>
              <a:off x="6965558" y="1866900"/>
              <a:ext cx="95643" cy="74770"/>
            </a:xfrm>
            <a:custGeom>
              <a:avLst/>
              <a:gdLst/>
              <a:ahLst/>
              <a:cxnLst/>
              <a:rect l="0" t="0" r="0" b="0"/>
              <a:pathLst>
                <a:path w="95643" h="74770">
                  <a:moveTo>
                    <a:pt x="6742" y="0"/>
                  </a:moveTo>
                  <a:lnTo>
                    <a:pt x="6742" y="26967"/>
                  </a:lnTo>
                  <a:lnTo>
                    <a:pt x="5331" y="39145"/>
                  </a:lnTo>
                  <a:lnTo>
                    <a:pt x="2979" y="51496"/>
                  </a:lnTo>
                  <a:lnTo>
                    <a:pt x="0" y="63964"/>
                  </a:lnTo>
                  <a:lnTo>
                    <a:pt x="2247" y="70865"/>
                  </a:lnTo>
                  <a:lnTo>
                    <a:pt x="7979" y="74054"/>
                  </a:lnTo>
                  <a:lnTo>
                    <a:pt x="16032" y="74769"/>
                  </a:lnTo>
                  <a:lnTo>
                    <a:pt x="25636" y="73835"/>
                  </a:lnTo>
                  <a:lnTo>
                    <a:pt x="36271" y="71801"/>
                  </a:lnTo>
                  <a:lnTo>
                    <a:pt x="95642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086600" y="18415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77448"/>
                  </a:lnTo>
                  <a:lnTo>
                    <a:pt x="1410" y="93965"/>
                  </a:lnTo>
                  <a:lnTo>
                    <a:pt x="3762" y="109210"/>
                  </a:lnTo>
                  <a:lnTo>
                    <a:pt x="127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951936" y="939800"/>
            <a:ext cx="127493" cy="596901"/>
            <a:chOff x="6951936" y="939800"/>
            <a:chExt cx="127493" cy="596901"/>
          </a:xfrm>
        </p:grpSpPr>
        <p:sp>
          <p:nvSpPr>
            <p:cNvPr id="89" name="Freeform 88"/>
            <p:cNvSpPr/>
            <p:nvPr/>
          </p:nvSpPr>
          <p:spPr>
            <a:xfrm>
              <a:off x="6985523" y="1371600"/>
              <a:ext cx="93906" cy="165101"/>
            </a:xfrm>
            <a:custGeom>
              <a:avLst/>
              <a:gdLst/>
              <a:ahLst/>
              <a:cxnLst/>
              <a:rect l="0" t="0" r="0" b="0"/>
              <a:pathLst>
                <a:path w="93906" h="165101">
                  <a:moveTo>
                    <a:pt x="12177" y="0"/>
                  </a:moveTo>
                  <a:lnTo>
                    <a:pt x="5435" y="20225"/>
                  </a:lnTo>
                  <a:lnTo>
                    <a:pt x="3448" y="31828"/>
                  </a:lnTo>
                  <a:lnTo>
                    <a:pt x="2124" y="45207"/>
                  </a:lnTo>
                  <a:lnTo>
                    <a:pt x="1242" y="59771"/>
                  </a:lnTo>
                  <a:lnTo>
                    <a:pt x="261" y="94769"/>
                  </a:lnTo>
                  <a:lnTo>
                    <a:pt x="0" y="113979"/>
                  </a:lnTo>
                  <a:lnTo>
                    <a:pt x="2648" y="129608"/>
                  </a:lnTo>
                  <a:lnTo>
                    <a:pt x="7235" y="142850"/>
                  </a:lnTo>
                  <a:lnTo>
                    <a:pt x="13115" y="154499"/>
                  </a:lnTo>
                  <a:lnTo>
                    <a:pt x="21269" y="160855"/>
                  </a:lnTo>
                  <a:lnTo>
                    <a:pt x="30938" y="163681"/>
                  </a:lnTo>
                  <a:lnTo>
                    <a:pt x="41618" y="164154"/>
                  </a:lnTo>
                  <a:lnTo>
                    <a:pt x="52971" y="161647"/>
                  </a:lnTo>
                  <a:lnTo>
                    <a:pt x="64773" y="157153"/>
                  </a:lnTo>
                  <a:lnTo>
                    <a:pt x="76874" y="151335"/>
                  </a:lnTo>
                  <a:lnTo>
                    <a:pt x="84942" y="141812"/>
                  </a:lnTo>
                  <a:lnTo>
                    <a:pt x="90320" y="129819"/>
                  </a:lnTo>
                  <a:lnTo>
                    <a:pt x="93905" y="116179"/>
                  </a:lnTo>
                  <a:lnTo>
                    <a:pt x="92062" y="108497"/>
                  </a:lnTo>
                  <a:lnTo>
                    <a:pt x="86600" y="104787"/>
                  </a:lnTo>
                  <a:lnTo>
                    <a:pt x="78726" y="103724"/>
                  </a:lnTo>
                  <a:lnTo>
                    <a:pt x="70654" y="105838"/>
                  </a:lnTo>
                  <a:lnTo>
                    <a:pt x="62450" y="110070"/>
                  </a:lnTo>
                  <a:lnTo>
                    <a:pt x="54159" y="115713"/>
                  </a:lnTo>
                  <a:lnTo>
                    <a:pt x="47220" y="123709"/>
                  </a:lnTo>
                  <a:lnTo>
                    <a:pt x="41183" y="133272"/>
                  </a:lnTo>
                  <a:lnTo>
                    <a:pt x="24877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951936" y="939800"/>
              <a:ext cx="109265" cy="187914"/>
            </a:xfrm>
            <a:custGeom>
              <a:avLst/>
              <a:gdLst/>
              <a:ahLst/>
              <a:cxnLst/>
              <a:rect l="0" t="0" r="0" b="0"/>
              <a:pathLst>
                <a:path w="109265" h="187914">
                  <a:moveTo>
                    <a:pt x="83864" y="0"/>
                  </a:moveTo>
                  <a:lnTo>
                    <a:pt x="63638" y="6742"/>
                  </a:lnTo>
                  <a:lnTo>
                    <a:pt x="54858" y="11550"/>
                  </a:lnTo>
                  <a:lnTo>
                    <a:pt x="46182" y="17577"/>
                  </a:lnTo>
                  <a:lnTo>
                    <a:pt x="37576" y="24418"/>
                  </a:lnTo>
                  <a:lnTo>
                    <a:pt x="27605" y="31801"/>
                  </a:lnTo>
                  <a:lnTo>
                    <a:pt x="5238" y="47530"/>
                  </a:lnTo>
                  <a:lnTo>
                    <a:pt x="402" y="55675"/>
                  </a:lnTo>
                  <a:lnTo>
                    <a:pt x="0" y="63928"/>
                  </a:lnTo>
                  <a:lnTo>
                    <a:pt x="2555" y="72252"/>
                  </a:lnTo>
                  <a:lnTo>
                    <a:pt x="8491" y="80623"/>
                  </a:lnTo>
                  <a:lnTo>
                    <a:pt x="16682" y="89026"/>
                  </a:lnTo>
                  <a:lnTo>
                    <a:pt x="26376" y="97451"/>
                  </a:lnTo>
                  <a:lnTo>
                    <a:pt x="37072" y="105889"/>
                  </a:lnTo>
                  <a:lnTo>
                    <a:pt x="48435" y="114337"/>
                  </a:lnTo>
                  <a:lnTo>
                    <a:pt x="60245" y="122791"/>
                  </a:lnTo>
                  <a:lnTo>
                    <a:pt x="70940" y="132661"/>
                  </a:lnTo>
                  <a:lnTo>
                    <a:pt x="80892" y="143474"/>
                  </a:lnTo>
                  <a:lnTo>
                    <a:pt x="90349" y="154916"/>
                  </a:lnTo>
                  <a:lnTo>
                    <a:pt x="92421" y="165366"/>
                  </a:lnTo>
                  <a:lnTo>
                    <a:pt x="89569" y="175155"/>
                  </a:lnTo>
                  <a:lnTo>
                    <a:pt x="83433" y="184503"/>
                  </a:lnTo>
                  <a:lnTo>
                    <a:pt x="76521" y="187913"/>
                  </a:lnTo>
                  <a:lnTo>
                    <a:pt x="69091" y="187364"/>
                  </a:lnTo>
                  <a:lnTo>
                    <a:pt x="61315" y="184176"/>
                  </a:lnTo>
                  <a:lnTo>
                    <a:pt x="57543" y="177817"/>
                  </a:lnTo>
                  <a:lnTo>
                    <a:pt x="56439" y="169345"/>
                  </a:lnTo>
                  <a:lnTo>
                    <a:pt x="57113" y="159463"/>
                  </a:lnTo>
                  <a:lnTo>
                    <a:pt x="58974" y="147231"/>
                  </a:lnTo>
                  <a:lnTo>
                    <a:pt x="61627" y="133431"/>
                  </a:lnTo>
                  <a:lnTo>
                    <a:pt x="64806" y="118587"/>
                  </a:lnTo>
                  <a:lnTo>
                    <a:pt x="69747" y="104458"/>
                  </a:lnTo>
                  <a:lnTo>
                    <a:pt x="75864" y="90805"/>
                  </a:lnTo>
                  <a:lnTo>
                    <a:pt x="82764" y="77470"/>
                  </a:lnTo>
                  <a:lnTo>
                    <a:pt x="88775" y="64347"/>
                  </a:lnTo>
                  <a:lnTo>
                    <a:pt x="94193" y="51364"/>
                  </a:lnTo>
                  <a:lnTo>
                    <a:pt x="109264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270500" y="2806700"/>
            <a:ext cx="1699905" cy="228601"/>
            <a:chOff x="5270500" y="2806700"/>
            <a:chExt cx="1699905" cy="228601"/>
          </a:xfrm>
        </p:grpSpPr>
        <p:sp>
          <p:nvSpPr>
            <p:cNvPr id="92" name="Freeform 91"/>
            <p:cNvSpPr/>
            <p:nvPr/>
          </p:nvSpPr>
          <p:spPr>
            <a:xfrm>
              <a:off x="6680200" y="28956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15051" y="12700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858000" y="2846565"/>
              <a:ext cx="112405" cy="176036"/>
            </a:xfrm>
            <a:custGeom>
              <a:avLst/>
              <a:gdLst/>
              <a:ahLst/>
              <a:cxnLst/>
              <a:rect l="0" t="0" r="0" b="0"/>
              <a:pathLst>
                <a:path w="112405" h="176036">
                  <a:moveTo>
                    <a:pt x="0" y="10935"/>
                  </a:moveTo>
                  <a:lnTo>
                    <a:pt x="20225" y="4192"/>
                  </a:lnTo>
                  <a:lnTo>
                    <a:pt x="31828" y="2207"/>
                  </a:lnTo>
                  <a:lnTo>
                    <a:pt x="45208" y="883"/>
                  </a:lnTo>
                  <a:lnTo>
                    <a:pt x="59772" y="0"/>
                  </a:lnTo>
                  <a:lnTo>
                    <a:pt x="73714" y="823"/>
                  </a:lnTo>
                  <a:lnTo>
                    <a:pt x="87242" y="2782"/>
                  </a:lnTo>
                  <a:lnTo>
                    <a:pt x="100495" y="5500"/>
                  </a:lnTo>
                  <a:lnTo>
                    <a:pt x="107918" y="11545"/>
                  </a:lnTo>
                  <a:lnTo>
                    <a:pt x="111456" y="19808"/>
                  </a:lnTo>
                  <a:lnTo>
                    <a:pt x="112404" y="29550"/>
                  </a:lnTo>
                  <a:lnTo>
                    <a:pt x="108803" y="38867"/>
                  </a:lnTo>
                  <a:lnTo>
                    <a:pt x="102168" y="47901"/>
                  </a:lnTo>
                  <a:lnTo>
                    <a:pt x="16943" y="133681"/>
                  </a:lnTo>
                  <a:lnTo>
                    <a:pt x="14117" y="142155"/>
                  </a:lnTo>
                  <a:lnTo>
                    <a:pt x="15056" y="150626"/>
                  </a:lnTo>
                  <a:lnTo>
                    <a:pt x="18504" y="159095"/>
                  </a:lnTo>
                  <a:lnTo>
                    <a:pt x="26447" y="164742"/>
                  </a:lnTo>
                  <a:lnTo>
                    <a:pt x="37386" y="168506"/>
                  </a:lnTo>
                  <a:lnTo>
                    <a:pt x="88900" y="1760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197600" y="29210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339131" y="2806700"/>
              <a:ext cx="48970" cy="63501"/>
            </a:xfrm>
            <a:custGeom>
              <a:avLst/>
              <a:gdLst/>
              <a:ahLst/>
              <a:cxnLst/>
              <a:rect l="0" t="0" r="0" b="0"/>
              <a:pathLst>
                <a:path w="48970" h="63501">
                  <a:moveTo>
                    <a:pt x="36269" y="0"/>
                  </a:moveTo>
                  <a:lnTo>
                    <a:pt x="915" y="35353"/>
                  </a:lnTo>
                  <a:lnTo>
                    <a:pt x="0" y="41913"/>
                  </a:lnTo>
                  <a:lnTo>
                    <a:pt x="3623" y="47697"/>
                  </a:lnTo>
                  <a:lnTo>
                    <a:pt x="48969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311900" y="2806700"/>
              <a:ext cx="50801" cy="190501"/>
            </a:xfrm>
            <a:custGeom>
              <a:avLst/>
              <a:gdLst/>
              <a:ahLst/>
              <a:cxnLst/>
              <a:rect l="0" t="0" r="0" b="0"/>
              <a:pathLst>
                <a:path w="50801" h="190501">
                  <a:moveTo>
                    <a:pt x="50800" y="0"/>
                  </a:moveTo>
                  <a:lnTo>
                    <a:pt x="44058" y="20225"/>
                  </a:lnTo>
                  <a:lnTo>
                    <a:pt x="42072" y="31828"/>
                  </a:lnTo>
                  <a:lnTo>
                    <a:pt x="40747" y="45207"/>
                  </a:lnTo>
                  <a:lnTo>
                    <a:pt x="39865" y="59771"/>
                  </a:lnTo>
                  <a:lnTo>
                    <a:pt x="37865" y="73714"/>
                  </a:lnTo>
                  <a:lnTo>
                    <a:pt x="35121" y="87242"/>
                  </a:lnTo>
                  <a:lnTo>
                    <a:pt x="31880" y="100495"/>
                  </a:lnTo>
                  <a:lnTo>
                    <a:pt x="28309" y="113563"/>
                  </a:lnTo>
                  <a:lnTo>
                    <a:pt x="24517" y="126509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702300" y="29210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778500" y="2832100"/>
              <a:ext cx="125326" cy="203201"/>
            </a:xfrm>
            <a:custGeom>
              <a:avLst/>
              <a:gdLst/>
              <a:ahLst/>
              <a:cxnLst/>
              <a:rect l="0" t="0" r="0" b="0"/>
              <a:pathLst>
                <a:path w="125326" h="203201">
                  <a:moveTo>
                    <a:pt x="88900" y="0"/>
                  </a:moveTo>
                  <a:lnTo>
                    <a:pt x="75415" y="20225"/>
                  </a:lnTo>
                  <a:lnTo>
                    <a:pt x="70032" y="30417"/>
                  </a:lnTo>
                  <a:lnTo>
                    <a:pt x="65033" y="41444"/>
                  </a:lnTo>
                  <a:lnTo>
                    <a:pt x="60288" y="53029"/>
                  </a:lnTo>
                  <a:lnTo>
                    <a:pt x="55714" y="64986"/>
                  </a:lnTo>
                  <a:lnTo>
                    <a:pt x="46869" y="89560"/>
                  </a:lnTo>
                  <a:lnTo>
                    <a:pt x="33956" y="127195"/>
                  </a:lnTo>
                  <a:lnTo>
                    <a:pt x="33926" y="138419"/>
                  </a:lnTo>
                  <a:lnTo>
                    <a:pt x="36728" y="148724"/>
                  </a:lnTo>
                  <a:lnTo>
                    <a:pt x="41419" y="158416"/>
                  </a:lnTo>
                  <a:lnTo>
                    <a:pt x="50190" y="164877"/>
                  </a:lnTo>
                  <a:lnTo>
                    <a:pt x="61682" y="169184"/>
                  </a:lnTo>
                  <a:lnTo>
                    <a:pt x="74988" y="172056"/>
                  </a:lnTo>
                  <a:lnTo>
                    <a:pt x="88092" y="171148"/>
                  </a:lnTo>
                  <a:lnTo>
                    <a:pt x="101061" y="167721"/>
                  </a:lnTo>
                  <a:lnTo>
                    <a:pt x="113940" y="162614"/>
                  </a:lnTo>
                  <a:lnTo>
                    <a:pt x="121116" y="154976"/>
                  </a:lnTo>
                  <a:lnTo>
                    <a:pt x="124488" y="145650"/>
                  </a:lnTo>
                  <a:lnTo>
                    <a:pt x="125325" y="135200"/>
                  </a:lnTo>
                  <a:lnTo>
                    <a:pt x="118828" y="129644"/>
                  </a:lnTo>
                  <a:lnTo>
                    <a:pt x="107440" y="127352"/>
                  </a:lnTo>
                  <a:lnTo>
                    <a:pt x="92793" y="127234"/>
                  </a:lnTo>
                  <a:lnTo>
                    <a:pt x="80207" y="129978"/>
                  </a:lnTo>
                  <a:lnTo>
                    <a:pt x="68993" y="134630"/>
                  </a:lnTo>
                  <a:lnTo>
                    <a:pt x="58695" y="140553"/>
                  </a:lnTo>
                  <a:lnTo>
                    <a:pt x="49008" y="147324"/>
                  </a:lnTo>
                  <a:lnTo>
                    <a:pt x="39727" y="15466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270500" y="29337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447797" y="2844800"/>
              <a:ext cx="64004" cy="166428"/>
            </a:xfrm>
            <a:custGeom>
              <a:avLst/>
              <a:gdLst/>
              <a:ahLst/>
              <a:cxnLst/>
              <a:rect l="0" t="0" r="0" b="0"/>
              <a:pathLst>
                <a:path w="64004" h="166428">
                  <a:moveTo>
                    <a:pt x="64003" y="0"/>
                  </a:moveTo>
                  <a:lnTo>
                    <a:pt x="37034" y="0"/>
                  </a:lnTo>
                  <a:lnTo>
                    <a:pt x="26268" y="2822"/>
                  </a:lnTo>
                  <a:lnTo>
                    <a:pt x="16269" y="7525"/>
                  </a:lnTo>
                  <a:lnTo>
                    <a:pt x="6780" y="13484"/>
                  </a:lnTo>
                  <a:lnTo>
                    <a:pt x="1865" y="21689"/>
                  </a:lnTo>
                  <a:lnTo>
                    <a:pt x="0" y="31392"/>
                  </a:lnTo>
                  <a:lnTo>
                    <a:pt x="167" y="42095"/>
                  </a:lnTo>
                  <a:lnTo>
                    <a:pt x="3101" y="53463"/>
                  </a:lnTo>
                  <a:lnTo>
                    <a:pt x="7880" y="65275"/>
                  </a:lnTo>
                  <a:lnTo>
                    <a:pt x="13887" y="77383"/>
                  </a:lnTo>
                  <a:lnTo>
                    <a:pt x="20714" y="88278"/>
                  </a:lnTo>
                  <a:lnTo>
                    <a:pt x="28088" y="98362"/>
                  </a:lnTo>
                  <a:lnTo>
                    <a:pt x="35826" y="107908"/>
                  </a:lnTo>
                  <a:lnTo>
                    <a:pt x="43807" y="117094"/>
                  </a:lnTo>
                  <a:lnTo>
                    <a:pt x="51950" y="126040"/>
                  </a:lnTo>
                  <a:lnTo>
                    <a:pt x="60201" y="134827"/>
                  </a:lnTo>
                  <a:lnTo>
                    <a:pt x="62879" y="143507"/>
                  </a:lnTo>
                  <a:lnTo>
                    <a:pt x="61843" y="152115"/>
                  </a:lnTo>
                  <a:lnTo>
                    <a:pt x="58329" y="160677"/>
                  </a:lnTo>
                  <a:lnTo>
                    <a:pt x="51754" y="164973"/>
                  </a:lnTo>
                  <a:lnTo>
                    <a:pt x="43137" y="166427"/>
                  </a:lnTo>
                  <a:lnTo>
                    <a:pt x="33159" y="165984"/>
                  </a:lnTo>
                  <a:lnTo>
                    <a:pt x="25096" y="161456"/>
                  </a:lnTo>
                  <a:lnTo>
                    <a:pt x="18309" y="154204"/>
                  </a:lnTo>
                  <a:lnTo>
                    <a:pt x="12373" y="145136"/>
                  </a:lnTo>
                  <a:lnTo>
                    <a:pt x="11239" y="134857"/>
                  </a:lnTo>
                  <a:lnTo>
                    <a:pt x="13304" y="123771"/>
                  </a:lnTo>
                  <a:lnTo>
                    <a:pt x="17504" y="112147"/>
                  </a:lnTo>
                  <a:lnTo>
                    <a:pt x="23126" y="100165"/>
                  </a:lnTo>
                  <a:lnTo>
                    <a:pt x="29696" y="87943"/>
                  </a:lnTo>
                  <a:lnTo>
                    <a:pt x="36898" y="75562"/>
                  </a:lnTo>
                  <a:lnTo>
                    <a:pt x="43110" y="63074"/>
                  </a:lnTo>
                  <a:lnTo>
                    <a:pt x="48664" y="50516"/>
                  </a:lnTo>
                  <a:lnTo>
                    <a:pt x="64003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705600" y="3120558"/>
            <a:ext cx="244771" cy="147095"/>
            <a:chOff x="6705600" y="3120558"/>
            <a:chExt cx="244771" cy="147095"/>
          </a:xfrm>
        </p:grpSpPr>
        <p:sp>
          <p:nvSpPr>
            <p:cNvPr id="102" name="Freeform 101"/>
            <p:cNvSpPr/>
            <p:nvPr/>
          </p:nvSpPr>
          <p:spPr>
            <a:xfrm>
              <a:off x="6705600" y="32258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846568" y="3120558"/>
              <a:ext cx="103803" cy="147095"/>
            </a:xfrm>
            <a:custGeom>
              <a:avLst/>
              <a:gdLst/>
              <a:ahLst/>
              <a:cxnLst/>
              <a:rect l="0" t="0" r="0" b="0"/>
              <a:pathLst>
                <a:path w="103803" h="147095">
                  <a:moveTo>
                    <a:pt x="36832" y="16342"/>
                  </a:moveTo>
                  <a:lnTo>
                    <a:pt x="50316" y="2858"/>
                  </a:lnTo>
                  <a:lnTo>
                    <a:pt x="58521" y="297"/>
                  </a:lnTo>
                  <a:lnTo>
                    <a:pt x="68225" y="0"/>
                  </a:lnTo>
                  <a:lnTo>
                    <a:pt x="78927" y="1214"/>
                  </a:lnTo>
                  <a:lnTo>
                    <a:pt x="87473" y="6257"/>
                  </a:lnTo>
                  <a:lnTo>
                    <a:pt x="94581" y="13851"/>
                  </a:lnTo>
                  <a:lnTo>
                    <a:pt x="100731" y="23148"/>
                  </a:lnTo>
                  <a:lnTo>
                    <a:pt x="103420" y="33579"/>
                  </a:lnTo>
                  <a:lnTo>
                    <a:pt x="103802" y="44767"/>
                  </a:lnTo>
                  <a:lnTo>
                    <a:pt x="102645" y="56458"/>
                  </a:lnTo>
                  <a:lnTo>
                    <a:pt x="100462" y="68486"/>
                  </a:lnTo>
                  <a:lnTo>
                    <a:pt x="97597" y="80738"/>
                  </a:lnTo>
                  <a:lnTo>
                    <a:pt x="94275" y="93139"/>
                  </a:lnTo>
                  <a:lnTo>
                    <a:pt x="89238" y="104229"/>
                  </a:lnTo>
                  <a:lnTo>
                    <a:pt x="83058" y="114444"/>
                  </a:lnTo>
                  <a:lnTo>
                    <a:pt x="76116" y="124077"/>
                  </a:lnTo>
                  <a:lnTo>
                    <a:pt x="67254" y="131909"/>
                  </a:lnTo>
                  <a:lnTo>
                    <a:pt x="57113" y="138542"/>
                  </a:lnTo>
                  <a:lnTo>
                    <a:pt x="46119" y="144375"/>
                  </a:lnTo>
                  <a:lnTo>
                    <a:pt x="34556" y="146853"/>
                  </a:lnTo>
                  <a:lnTo>
                    <a:pt x="22615" y="147094"/>
                  </a:lnTo>
                  <a:lnTo>
                    <a:pt x="10421" y="145843"/>
                  </a:lnTo>
                  <a:lnTo>
                    <a:pt x="3702" y="140776"/>
                  </a:lnTo>
                  <a:lnTo>
                    <a:pt x="634" y="133164"/>
                  </a:lnTo>
                  <a:lnTo>
                    <a:pt x="0" y="123857"/>
                  </a:lnTo>
                  <a:lnTo>
                    <a:pt x="5222" y="119063"/>
                  </a:lnTo>
                  <a:lnTo>
                    <a:pt x="14347" y="117278"/>
                  </a:lnTo>
                  <a:lnTo>
                    <a:pt x="26075" y="117499"/>
                  </a:lnTo>
                  <a:lnTo>
                    <a:pt x="38128" y="120469"/>
                  </a:lnTo>
                  <a:lnTo>
                    <a:pt x="50396" y="125271"/>
                  </a:lnTo>
                  <a:lnTo>
                    <a:pt x="87632" y="1433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003083" y="3517900"/>
            <a:ext cx="96218" cy="59859"/>
            <a:chOff x="7003083" y="3517900"/>
            <a:chExt cx="96218" cy="59859"/>
          </a:xfrm>
        </p:grpSpPr>
        <p:sp>
          <p:nvSpPr>
            <p:cNvPr id="105" name="Freeform 104"/>
            <p:cNvSpPr/>
            <p:nvPr/>
          </p:nvSpPr>
          <p:spPr>
            <a:xfrm>
              <a:off x="7003083" y="3517900"/>
              <a:ext cx="7318" cy="39682"/>
            </a:xfrm>
            <a:custGeom>
              <a:avLst/>
              <a:gdLst/>
              <a:ahLst/>
              <a:cxnLst/>
              <a:rect l="0" t="0" r="0" b="0"/>
              <a:pathLst>
                <a:path w="7318" h="39682">
                  <a:moveTo>
                    <a:pt x="7317" y="0"/>
                  </a:moveTo>
                  <a:lnTo>
                    <a:pt x="575" y="20225"/>
                  </a:lnTo>
                  <a:lnTo>
                    <a:pt x="0" y="30417"/>
                  </a:lnTo>
                  <a:lnTo>
                    <a:pt x="863" y="396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087813" y="3543300"/>
              <a:ext cx="11488" cy="34459"/>
            </a:xfrm>
            <a:custGeom>
              <a:avLst/>
              <a:gdLst/>
              <a:ahLst/>
              <a:cxnLst/>
              <a:rect l="0" t="0" r="0" b="0"/>
              <a:pathLst>
                <a:path w="11488" h="34459">
                  <a:moveTo>
                    <a:pt x="11487" y="0"/>
                  </a:moveTo>
                  <a:lnTo>
                    <a:pt x="0" y="34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870700" y="3568700"/>
            <a:ext cx="266701" cy="254001"/>
            <a:chOff x="6870700" y="3568700"/>
            <a:chExt cx="266701" cy="254001"/>
          </a:xfrm>
        </p:grpSpPr>
        <p:sp>
          <p:nvSpPr>
            <p:cNvPr id="108" name="Freeform 107"/>
            <p:cNvSpPr/>
            <p:nvPr/>
          </p:nvSpPr>
          <p:spPr>
            <a:xfrm>
              <a:off x="6870700" y="36957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042360" y="3568700"/>
              <a:ext cx="95041" cy="127001"/>
            </a:xfrm>
            <a:custGeom>
              <a:avLst/>
              <a:gdLst/>
              <a:ahLst/>
              <a:cxnLst/>
              <a:rect l="0" t="0" r="0" b="0"/>
              <a:pathLst>
                <a:path w="95041" h="127001">
                  <a:moveTo>
                    <a:pt x="18840" y="0"/>
                  </a:moveTo>
                  <a:lnTo>
                    <a:pt x="1163" y="53029"/>
                  </a:lnTo>
                  <a:lnTo>
                    <a:pt x="0" y="64986"/>
                  </a:lnTo>
                  <a:lnTo>
                    <a:pt x="635" y="77191"/>
                  </a:lnTo>
                  <a:lnTo>
                    <a:pt x="2470" y="89560"/>
                  </a:lnTo>
                  <a:lnTo>
                    <a:pt x="7926" y="99218"/>
                  </a:lnTo>
                  <a:lnTo>
                    <a:pt x="15798" y="107067"/>
                  </a:lnTo>
                  <a:lnTo>
                    <a:pt x="25278" y="113711"/>
                  </a:lnTo>
                  <a:lnTo>
                    <a:pt x="37243" y="118141"/>
                  </a:lnTo>
                  <a:lnTo>
                    <a:pt x="50865" y="121094"/>
                  </a:lnTo>
                  <a:lnTo>
                    <a:pt x="9504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086600" y="360680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31358" y="20225"/>
                  </a:lnTo>
                  <a:lnTo>
                    <a:pt x="27961" y="33239"/>
                  </a:lnTo>
                  <a:lnTo>
                    <a:pt x="20423" y="66513"/>
                  </a:lnTo>
                  <a:lnTo>
                    <a:pt x="17849" y="83853"/>
                  </a:lnTo>
                  <a:lnTo>
                    <a:pt x="16132" y="101058"/>
                  </a:lnTo>
                  <a:lnTo>
                    <a:pt x="14988" y="118172"/>
                  </a:lnTo>
                  <a:lnTo>
                    <a:pt x="12814" y="133814"/>
                  </a:lnTo>
                  <a:lnTo>
                    <a:pt x="9954" y="148476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086600" y="3810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819900" y="4000500"/>
            <a:ext cx="244478" cy="202468"/>
            <a:chOff x="6819900" y="4000500"/>
            <a:chExt cx="244478" cy="202468"/>
          </a:xfrm>
        </p:grpSpPr>
        <p:sp>
          <p:nvSpPr>
            <p:cNvPr id="113" name="Freeform 112"/>
            <p:cNvSpPr/>
            <p:nvPr/>
          </p:nvSpPr>
          <p:spPr>
            <a:xfrm>
              <a:off x="6819900" y="4072937"/>
              <a:ext cx="76201" cy="3764"/>
            </a:xfrm>
            <a:custGeom>
              <a:avLst/>
              <a:gdLst/>
              <a:ahLst/>
              <a:cxnLst/>
              <a:rect l="0" t="0" r="0" b="0"/>
              <a:pathLst>
                <a:path w="76201" h="3764">
                  <a:moveTo>
                    <a:pt x="0" y="3763"/>
                  </a:moveTo>
                  <a:lnTo>
                    <a:pt x="15051" y="0"/>
                  </a:lnTo>
                  <a:lnTo>
                    <a:pt x="76200" y="37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974588" y="4000500"/>
              <a:ext cx="89790" cy="202468"/>
            </a:xfrm>
            <a:custGeom>
              <a:avLst/>
              <a:gdLst/>
              <a:ahLst/>
              <a:cxnLst/>
              <a:rect l="0" t="0" r="0" b="0"/>
              <a:pathLst>
                <a:path w="89790" h="202468">
                  <a:moveTo>
                    <a:pt x="23112" y="0"/>
                  </a:moveTo>
                  <a:lnTo>
                    <a:pt x="5435" y="70706"/>
                  </a:lnTo>
                  <a:lnTo>
                    <a:pt x="2861" y="86648"/>
                  </a:lnTo>
                  <a:lnTo>
                    <a:pt x="1144" y="102921"/>
                  </a:lnTo>
                  <a:lnTo>
                    <a:pt x="0" y="119414"/>
                  </a:lnTo>
                  <a:lnTo>
                    <a:pt x="649" y="136054"/>
                  </a:lnTo>
                  <a:lnTo>
                    <a:pt x="2491" y="152791"/>
                  </a:lnTo>
                  <a:lnTo>
                    <a:pt x="5131" y="169594"/>
                  </a:lnTo>
                  <a:lnTo>
                    <a:pt x="11125" y="182207"/>
                  </a:lnTo>
                  <a:lnTo>
                    <a:pt x="19354" y="192027"/>
                  </a:lnTo>
                  <a:lnTo>
                    <a:pt x="29073" y="199984"/>
                  </a:lnTo>
                  <a:lnTo>
                    <a:pt x="39786" y="202467"/>
                  </a:lnTo>
                  <a:lnTo>
                    <a:pt x="51161" y="201300"/>
                  </a:lnTo>
                  <a:lnTo>
                    <a:pt x="62978" y="197700"/>
                  </a:lnTo>
                  <a:lnTo>
                    <a:pt x="72267" y="191067"/>
                  </a:lnTo>
                  <a:lnTo>
                    <a:pt x="79871" y="182411"/>
                  </a:lnTo>
                  <a:lnTo>
                    <a:pt x="86351" y="172407"/>
                  </a:lnTo>
                  <a:lnTo>
                    <a:pt x="89260" y="161504"/>
                  </a:lnTo>
                  <a:lnTo>
                    <a:pt x="89789" y="150003"/>
                  </a:lnTo>
                  <a:lnTo>
                    <a:pt x="88729" y="138102"/>
                  </a:lnTo>
                  <a:lnTo>
                    <a:pt x="83790" y="131579"/>
                  </a:lnTo>
                  <a:lnTo>
                    <a:pt x="76264" y="128641"/>
                  </a:lnTo>
                  <a:lnTo>
                    <a:pt x="67013" y="128094"/>
                  </a:lnTo>
                  <a:lnTo>
                    <a:pt x="58023" y="130551"/>
                  </a:lnTo>
                  <a:lnTo>
                    <a:pt x="49209" y="135012"/>
                  </a:lnTo>
                  <a:lnTo>
                    <a:pt x="10412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870700" y="4394200"/>
            <a:ext cx="203201" cy="254993"/>
            <a:chOff x="6870700" y="4394200"/>
            <a:chExt cx="203201" cy="254993"/>
          </a:xfrm>
        </p:grpSpPr>
        <p:sp>
          <p:nvSpPr>
            <p:cNvPr id="116" name="Freeform 115"/>
            <p:cNvSpPr/>
            <p:nvPr/>
          </p:nvSpPr>
          <p:spPr>
            <a:xfrm>
              <a:off x="6870700" y="44958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971742" y="4394200"/>
              <a:ext cx="102159" cy="254993"/>
            </a:xfrm>
            <a:custGeom>
              <a:avLst/>
              <a:gdLst/>
              <a:ahLst/>
              <a:cxnLst/>
              <a:rect l="0" t="0" r="0" b="0"/>
              <a:pathLst>
                <a:path w="102159" h="254993">
                  <a:moveTo>
                    <a:pt x="89458" y="50800"/>
                  </a:moveTo>
                  <a:lnTo>
                    <a:pt x="75973" y="37315"/>
                  </a:lnTo>
                  <a:lnTo>
                    <a:pt x="66357" y="33344"/>
                  </a:lnTo>
                  <a:lnTo>
                    <a:pt x="54302" y="30696"/>
                  </a:lnTo>
                  <a:lnTo>
                    <a:pt x="40620" y="28930"/>
                  </a:lnTo>
                  <a:lnTo>
                    <a:pt x="31499" y="33398"/>
                  </a:lnTo>
                  <a:lnTo>
                    <a:pt x="25419" y="42021"/>
                  </a:lnTo>
                  <a:lnTo>
                    <a:pt x="21365" y="53414"/>
                  </a:lnTo>
                  <a:lnTo>
                    <a:pt x="21485" y="65242"/>
                  </a:lnTo>
                  <a:lnTo>
                    <a:pt x="24386" y="77361"/>
                  </a:lnTo>
                  <a:lnTo>
                    <a:pt x="29143" y="89674"/>
                  </a:lnTo>
                  <a:lnTo>
                    <a:pt x="35137" y="102116"/>
                  </a:lnTo>
                  <a:lnTo>
                    <a:pt x="41955" y="114644"/>
                  </a:lnTo>
                  <a:lnTo>
                    <a:pt x="49323" y="127229"/>
                  </a:lnTo>
                  <a:lnTo>
                    <a:pt x="57056" y="138441"/>
                  </a:lnTo>
                  <a:lnTo>
                    <a:pt x="65034" y="148738"/>
                  </a:lnTo>
                  <a:lnTo>
                    <a:pt x="73176" y="158425"/>
                  </a:lnTo>
                  <a:lnTo>
                    <a:pt x="80014" y="169117"/>
                  </a:lnTo>
                  <a:lnTo>
                    <a:pt x="85984" y="180478"/>
                  </a:lnTo>
                  <a:lnTo>
                    <a:pt x="91375" y="192285"/>
                  </a:lnTo>
                  <a:lnTo>
                    <a:pt x="93558" y="204390"/>
                  </a:lnTo>
                  <a:lnTo>
                    <a:pt x="93603" y="216693"/>
                  </a:lnTo>
                  <a:lnTo>
                    <a:pt x="92221" y="229129"/>
                  </a:lnTo>
                  <a:lnTo>
                    <a:pt x="87066" y="238830"/>
                  </a:lnTo>
                  <a:lnTo>
                    <a:pt x="79397" y="246708"/>
                  </a:lnTo>
                  <a:lnTo>
                    <a:pt x="70051" y="253372"/>
                  </a:lnTo>
                  <a:lnTo>
                    <a:pt x="59586" y="254992"/>
                  </a:lnTo>
                  <a:lnTo>
                    <a:pt x="48377" y="253250"/>
                  </a:lnTo>
                  <a:lnTo>
                    <a:pt x="36670" y="249266"/>
                  </a:lnTo>
                  <a:lnTo>
                    <a:pt x="26044" y="243789"/>
                  </a:lnTo>
                  <a:lnTo>
                    <a:pt x="16138" y="237314"/>
                  </a:lnTo>
                  <a:lnTo>
                    <a:pt x="6711" y="230176"/>
                  </a:lnTo>
                  <a:lnTo>
                    <a:pt x="1837" y="219773"/>
                  </a:lnTo>
                  <a:lnTo>
                    <a:pt x="0" y="207193"/>
                  </a:lnTo>
                  <a:lnTo>
                    <a:pt x="186" y="193162"/>
                  </a:lnTo>
                  <a:lnTo>
                    <a:pt x="3132" y="179574"/>
                  </a:lnTo>
                  <a:lnTo>
                    <a:pt x="7918" y="166282"/>
                  </a:lnTo>
                  <a:lnTo>
                    <a:pt x="13931" y="153188"/>
                  </a:lnTo>
                  <a:lnTo>
                    <a:pt x="20762" y="141637"/>
                  </a:lnTo>
                  <a:lnTo>
                    <a:pt x="28138" y="131113"/>
                  </a:lnTo>
                  <a:lnTo>
                    <a:pt x="35878" y="121275"/>
                  </a:lnTo>
                  <a:lnTo>
                    <a:pt x="43860" y="111894"/>
                  </a:lnTo>
                  <a:lnTo>
                    <a:pt x="52004" y="102818"/>
                  </a:lnTo>
                  <a:lnTo>
                    <a:pt x="68578" y="85208"/>
                  </a:lnTo>
                  <a:lnTo>
                    <a:pt x="85352" y="67974"/>
                  </a:lnTo>
                  <a:lnTo>
                    <a:pt x="90954" y="56605"/>
                  </a:lnTo>
                  <a:lnTo>
                    <a:pt x="94688" y="43381"/>
                  </a:lnTo>
                  <a:lnTo>
                    <a:pt x="10215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Freeform 118"/>
          <p:cNvSpPr/>
          <p:nvPr/>
        </p:nvSpPr>
        <p:spPr>
          <a:xfrm>
            <a:off x="7188200" y="1878775"/>
            <a:ext cx="103988" cy="89726"/>
          </a:xfrm>
          <a:custGeom>
            <a:avLst/>
            <a:gdLst/>
            <a:ahLst/>
            <a:cxnLst/>
            <a:rect l="0" t="0" r="0" b="0"/>
            <a:pathLst>
              <a:path w="103988" h="89726">
                <a:moveTo>
                  <a:pt x="76200" y="38925"/>
                </a:moveTo>
                <a:lnTo>
                  <a:pt x="55974" y="32182"/>
                </a:lnTo>
                <a:lnTo>
                  <a:pt x="47194" y="33019"/>
                </a:lnTo>
                <a:lnTo>
                  <a:pt x="38518" y="36398"/>
                </a:lnTo>
                <a:lnTo>
                  <a:pt x="29912" y="41474"/>
                </a:lnTo>
                <a:lnTo>
                  <a:pt x="26996" y="49091"/>
                </a:lnTo>
                <a:lnTo>
                  <a:pt x="27875" y="58402"/>
                </a:lnTo>
                <a:lnTo>
                  <a:pt x="31284" y="68843"/>
                </a:lnTo>
                <a:lnTo>
                  <a:pt x="37789" y="74392"/>
                </a:lnTo>
                <a:lnTo>
                  <a:pt x="46359" y="76681"/>
                </a:lnTo>
                <a:lnTo>
                  <a:pt x="56305" y="76795"/>
                </a:lnTo>
                <a:lnTo>
                  <a:pt x="65759" y="74049"/>
                </a:lnTo>
                <a:lnTo>
                  <a:pt x="74883" y="69397"/>
                </a:lnTo>
                <a:lnTo>
                  <a:pt x="83789" y="63473"/>
                </a:lnTo>
                <a:lnTo>
                  <a:pt x="91137" y="55290"/>
                </a:lnTo>
                <a:lnTo>
                  <a:pt x="97447" y="45601"/>
                </a:lnTo>
                <a:lnTo>
                  <a:pt x="103065" y="34909"/>
                </a:lnTo>
                <a:lnTo>
                  <a:pt x="103987" y="24959"/>
                </a:lnTo>
                <a:lnTo>
                  <a:pt x="101780" y="15503"/>
                </a:lnTo>
                <a:lnTo>
                  <a:pt x="97487" y="6377"/>
                </a:lnTo>
                <a:lnTo>
                  <a:pt x="90391" y="1704"/>
                </a:lnTo>
                <a:lnTo>
                  <a:pt x="81427" y="0"/>
                </a:lnTo>
                <a:lnTo>
                  <a:pt x="71218" y="275"/>
                </a:lnTo>
                <a:lnTo>
                  <a:pt x="61590" y="3280"/>
                </a:lnTo>
                <a:lnTo>
                  <a:pt x="52348" y="8106"/>
                </a:lnTo>
                <a:lnTo>
                  <a:pt x="43365" y="14146"/>
                </a:lnTo>
                <a:lnTo>
                  <a:pt x="38788" y="23816"/>
                </a:lnTo>
                <a:lnTo>
                  <a:pt x="37148" y="35908"/>
                </a:lnTo>
                <a:lnTo>
                  <a:pt x="37465" y="49614"/>
                </a:lnTo>
                <a:lnTo>
                  <a:pt x="41909" y="60162"/>
                </a:lnTo>
                <a:lnTo>
                  <a:pt x="49107" y="68605"/>
                </a:lnTo>
                <a:lnTo>
                  <a:pt x="58138" y="75645"/>
                </a:lnTo>
                <a:lnTo>
                  <a:pt x="65569" y="76105"/>
                </a:lnTo>
                <a:lnTo>
                  <a:pt x="71935" y="72178"/>
                </a:lnTo>
                <a:lnTo>
                  <a:pt x="77590" y="65327"/>
                </a:lnTo>
                <a:lnTo>
                  <a:pt x="79949" y="56526"/>
                </a:lnTo>
                <a:lnTo>
                  <a:pt x="80110" y="46426"/>
                </a:lnTo>
                <a:lnTo>
                  <a:pt x="78807" y="35458"/>
                </a:lnTo>
                <a:lnTo>
                  <a:pt x="73704" y="26736"/>
                </a:lnTo>
                <a:lnTo>
                  <a:pt x="66070" y="19510"/>
                </a:lnTo>
                <a:lnTo>
                  <a:pt x="56746" y="13281"/>
                </a:lnTo>
                <a:lnTo>
                  <a:pt x="47708" y="11951"/>
                </a:lnTo>
                <a:lnTo>
                  <a:pt x="38861" y="13887"/>
                </a:lnTo>
                <a:lnTo>
                  <a:pt x="30140" y="17999"/>
                </a:lnTo>
                <a:lnTo>
                  <a:pt x="22916" y="24974"/>
                </a:lnTo>
                <a:lnTo>
                  <a:pt x="16688" y="33858"/>
                </a:lnTo>
                <a:lnTo>
                  <a:pt x="11125" y="44013"/>
                </a:lnTo>
                <a:lnTo>
                  <a:pt x="8828" y="55017"/>
                </a:lnTo>
                <a:lnTo>
                  <a:pt x="8707" y="66586"/>
                </a:lnTo>
                <a:lnTo>
                  <a:pt x="10038" y="78532"/>
                </a:lnTo>
                <a:lnTo>
                  <a:pt x="15158" y="83674"/>
                </a:lnTo>
                <a:lnTo>
                  <a:pt x="22805" y="84280"/>
                </a:lnTo>
                <a:lnTo>
                  <a:pt x="32137" y="81861"/>
                </a:lnTo>
                <a:lnTo>
                  <a:pt x="41180" y="76016"/>
                </a:lnTo>
                <a:lnTo>
                  <a:pt x="50031" y="67885"/>
                </a:lnTo>
                <a:lnTo>
                  <a:pt x="58753" y="58232"/>
                </a:lnTo>
                <a:lnTo>
                  <a:pt x="58925" y="53207"/>
                </a:lnTo>
                <a:lnTo>
                  <a:pt x="53394" y="51269"/>
                </a:lnTo>
                <a:lnTo>
                  <a:pt x="44062" y="51387"/>
                </a:lnTo>
                <a:lnTo>
                  <a:pt x="35019" y="54288"/>
                </a:lnTo>
                <a:lnTo>
                  <a:pt x="26168" y="59045"/>
                </a:lnTo>
                <a:lnTo>
                  <a:pt x="0" y="89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1135683" y="3670300"/>
            <a:ext cx="921718" cy="406401"/>
            <a:chOff x="1135683" y="3670300"/>
            <a:chExt cx="921718" cy="406401"/>
          </a:xfrm>
        </p:grpSpPr>
        <p:sp>
          <p:nvSpPr>
            <p:cNvPr id="120" name="Freeform 119"/>
            <p:cNvSpPr/>
            <p:nvPr/>
          </p:nvSpPr>
          <p:spPr>
            <a:xfrm>
              <a:off x="1135683" y="3670300"/>
              <a:ext cx="83518" cy="406401"/>
            </a:xfrm>
            <a:custGeom>
              <a:avLst/>
              <a:gdLst/>
              <a:ahLst/>
              <a:cxnLst/>
              <a:rect l="0" t="0" r="0" b="0"/>
              <a:pathLst>
                <a:path w="83518" h="406401">
                  <a:moveTo>
                    <a:pt x="7317" y="0"/>
                  </a:moveTo>
                  <a:lnTo>
                    <a:pt x="574" y="20225"/>
                  </a:lnTo>
                  <a:lnTo>
                    <a:pt x="0" y="30417"/>
                  </a:lnTo>
                  <a:lnTo>
                    <a:pt x="1027" y="41444"/>
                  </a:lnTo>
                  <a:lnTo>
                    <a:pt x="3124" y="53029"/>
                  </a:lnTo>
                  <a:lnTo>
                    <a:pt x="4521" y="66397"/>
                  </a:lnTo>
                  <a:lnTo>
                    <a:pt x="5453" y="80953"/>
                  </a:lnTo>
                  <a:lnTo>
                    <a:pt x="6074" y="96302"/>
                  </a:lnTo>
                  <a:lnTo>
                    <a:pt x="7899" y="112179"/>
                  </a:lnTo>
                  <a:lnTo>
                    <a:pt x="10527" y="128408"/>
                  </a:lnTo>
                  <a:lnTo>
                    <a:pt x="13690" y="144872"/>
                  </a:lnTo>
                  <a:lnTo>
                    <a:pt x="20968" y="178217"/>
                  </a:lnTo>
                  <a:lnTo>
                    <a:pt x="24884" y="195011"/>
                  </a:lnTo>
                  <a:lnTo>
                    <a:pt x="31728" y="209029"/>
                  </a:lnTo>
                  <a:lnTo>
                    <a:pt x="40524" y="221197"/>
                  </a:lnTo>
                  <a:lnTo>
                    <a:pt x="50622" y="232131"/>
                  </a:lnTo>
                  <a:lnTo>
                    <a:pt x="57353" y="245065"/>
                  </a:lnTo>
                  <a:lnTo>
                    <a:pt x="61841" y="259332"/>
                  </a:lnTo>
                  <a:lnTo>
                    <a:pt x="64833" y="274488"/>
                  </a:lnTo>
                  <a:lnTo>
                    <a:pt x="71920" y="306379"/>
                  </a:lnTo>
                  <a:lnTo>
                    <a:pt x="75786" y="322786"/>
                  </a:lnTo>
                  <a:lnTo>
                    <a:pt x="78363" y="339368"/>
                  </a:lnTo>
                  <a:lnTo>
                    <a:pt x="80081" y="356068"/>
                  </a:lnTo>
                  <a:lnTo>
                    <a:pt x="83517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168400" y="3938046"/>
              <a:ext cx="247509" cy="125955"/>
            </a:xfrm>
            <a:custGeom>
              <a:avLst/>
              <a:gdLst/>
              <a:ahLst/>
              <a:cxnLst/>
              <a:rect l="0" t="0" r="0" b="0"/>
              <a:pathLst>
                <a:path w="247509" h="125955">
                  <a:moveTo>
                    <a:pt x="0" y="24354"/>
                  </a:moveTo>
                  <a:lnTo>
                    <a:pt x="13483" y="10869"/>
                  </a:lnTo>
                  <a:lnTo>
                    <a:pt x="23100" y="6898"/>
                  </a:lnTo>
                  <a:lnTo>
                    <a:pt x="35155" y="4250"/>
                  </a:lnTo>
                  <a:lnTo>
                    <a:pt x="48837" y="2484"/>
                  </a:lnTo>
                  <a:lnTo>
                    <a:pt x="65013" y="1307"/>
                  </a:lnTo>
                  <a:lnTo>
                    <a:pt x="82853" y="523"/>
                  </a:lnTo>
                  <a:lnTo>
                    <a:pt x="101802" y="0"/>
                  </a:lnTo>
                  <a:lnTo>
                    <a:pt x="120079" y="1062"/>
                  </a:lnTo>
                  <a:lnTo>
                    <a:pt x="137908" y="3181"/>
                  </a:lnTo>
                  <a:lnTo>
                    <a:pt x="155438" y="6005"/>
                  </a:lnTo>
                  <a:lnTo>
                    <a:pt x="171359" y="9299"/>
                  </a:lnTo>
                  <a:lnTo>
                    <a:pt x="186206" y="12906"/>
                  </a:lnTo>
                  <a:lnTo>
                    <a:pt x="200337" y="16722"/>
                  </a:lnTo>
                  <a:lnTo>
                    <a:pt x="213991" y="22088"/>
                  </a:lnTo>
                  <a:lnTo>
                    <a:pt x="227327" y="28488"/>
                  </a:lnTo>
                  <a:lnTo>
                    <a:pt x="240451" y="35576"/>
                  </a:lnTo>
                  <a:lnTo>
                    <a:pt x="246378" y="44535"/>
                  </a:lnTo>
                  <a:lnTo>
                    <a:pt x="247508" y="54741"/>
                  </a:lnTo>
                  <a:lnTo>
                    <a:pt x="245438" y="65779"/>
                  </a:lnTo>
                  <a:lnTo>
                    <a:pt x="239825" y="75959"/>
                  </a:lnTo>
                  <a:lnTo>
                    <a:pt x="231850" y="85568"/>
                  </a:lnTo>
                  <a:lnTo>
                    <a:pt x="222300" y="94797"/>
                  </a:lnTo>
                  <a:lnTo>
                    <a:pt x="210289" y="102360"/>
                  </a:lnTo>
                  <a:lnTo>
                    <a:pt x="196637" y="108813"/>
                  </a:lnTo>
                  <a:lnTo>
                    <a:pt x="181891" y="114527"/>
                  </a:lnTo>
                  <a:lnTo>
                    <a:pt x="166416" y="118336"/>
                  </a:lnTo>
                  <a:lnTo>
                    <a:pt x="150455" y="120875"/>
                  </a:lnTo>
                  <a:lnTo>
                    <a:pt x="101600" y="1259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536700" y="39116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15051" y="12700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562100" y="3962400"/>
              <a:ext cx="127001" cy="20017"/>
            </a:xfrm>
            <a:custGeom>
              <a:avLst/>
              <a:gdLst/>
              <a:ahLst/>
              <a:cxnLst/>
              <a:rect l="0" t="0" r="0" b="0"/>
              <a:pathLst>
                <a:path w="127001" h="20017">
                  <a:moveTo>
                    <a:pt x="0" y="12700"/>
                  </a:moveTo>
                  <a:lnTo>
                    <a:pt x="20225" y="19442"/>
                  </a:lnTo>
                  <a:lnTo>
                    <a:pt x="31828" y="20016"/>
                  </a:lnTo>
                  <a:lnTo>
                    <a:pt x="45207" y="18989"/>
                  </a:lnTo>
                  <a:lnTo>
                    <a:pt x="59771" y="16892"/>
                  </a:lnTo>
                  <a:lnTo>
                    <a:pt x="73714" y="14084"/>
                  </a:lnTo>
                  <a:lnTo>
                    <a:pt x="87243" y="1080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849746" y="3759200"/>
              <a:ext cx="169555" cy="127001"/>
            </a:xfrm>
            <a:custGeom>
              <a:avLst/>
              <a:gdLst/>
              <a:ahLst/>
              <a:cxnLst/>
              <a:rect l="0" t="0" r="0" b="0"/>
              <a:pathLst>
                <a:path w="169555" h="127001">
                  <a:moveTo>
                    <a:pt x="29854" y="0"/>
                  </a:moveTo>
                  <a:lnTo>
                    <a:pt x="0" y="89560"/>
                  </a:lnTo>
                  <a:lnTo>
                    <a:pt x="1484" y="99218"/>
                  </a:lnTo>
                  <a:lnTo>
                    <a:pt x="6707" y="107067"/>
                  </a:lnTo>
                  <a:lnTo>
                    <a:pt x="14423" y="113711"/>
                  </a:lnTo>
                  <a:lnTo>
                    <a:pt x="25211" y="118141"/>
                  </a:lnTo>
                  <a:lnTo>
                    <a:pt x="38047" y="121094"/>
                  </a:lnTo>
                  <a:lnTo>
                    <a:pt x="52249" y="123062"/>
                  </a:lnTo>
                  <a:lnTo>
                    <a:pt x="67362" y="124374"/>
                  </a:lnTo>
                  <a:lnTo>
                    <a:pt x="83081" y="125250"/>
                  </a:lnTo>
                  <a:lnTo>
                    <a:pt x="169554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012557" y="3759200"/>
              <a:ext cx="44844" cy="266701"/>
            </a:xfrm>
            <a:custGeom>
              <a:avLst/>
              <a:gdLst/>
              <a:ahLst/>
              <a:cxnLst/>
              <a:rect l="0" t="0" r="0" b="0"/>
              <a:pathLst>
                <a:path w="44844" h="266701">
                  <a:moveTo>
                    <a:pt x="6743" y="0"/>
                  </a:moveTo>
                  <a:lnTo>
                    <a:pt x="6743" y="33709"/>
                  </a:lnTo>
                  <a:lnTo>
                    <a:pt x="5331" y="49284"/>
                  </a:lnTo>
                  <a:lnTo>
                    <a:pt x="2980" y="65311"/>
                  </a:lnTo>
                  <a:lnTo>
                    <a:pt x="0" y="81641"/>
                  </a:lnTo>
                  <a:lnTo>
                    <a:pt x="2248" y="98171"/>
                  </a:lnTo>
                  <a:lnTo>
                    <a:pt x="7979" y="114836"/>
                  </a:lnTo>
                  <a:lnTo>
                    <a:pt x="16034" y="131591"/>
                  </a:lnTo>
                  <a:lnTo>
                    <a:pt x="22814" y="146994"/>
                  </a:lnTo>
                  <a:lnTo>
                    <a:pt x="28746" y="161495"/>
                  </a:lnTo>
                  <a:lnTo>
                    <a:pt x="34112" y="175397"/>
                  </a:lnTo>
                  <a:lnTo>
                    <a:pt x="37688" y="190309"/>
                  </a:lnTo>
                  <a:lnTo>
                    <a:pt x="40073" y="205895"/>
                  </a:lnTo>
                  <a:lnTo>
                    <a:pt x="44843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244600" y="4229100"/>
            <a:ext cx="1104901" cy="889001"/>
            <a:chOff x="1244600" y="4229100"/>
            <a:chExt cx="1104901" cy="889001"/>
          </a:xfrm>
        </p:grpSpPr>
        <p:sp>
          <p:nvSpPr>
            <p:cNvPr id="127" name="Freeform 126"/>
            <p:cNvSpPr/>
            <p:nvPr/>
          </p:nvSpPr>
          <p:spPr>
            <a:xfrm>
              <a:off x="1244600" y="4366829"/>
              <a:ext cx="330201" cy="205070"/>
            </a:xfrm>
            <a:custGeom>
              <a:avLst/>
              <a:gdLst/>
              <a:ahLst/>
              <a:cxnLst/>
              <a:rect l="0" t="0" r="0" b="0"/>
              <a:pathLst>
                <a:path w="330201" h="205070">
                  <a:moveTo>
                    <a:pt x="0" y="1971"/>
                  </a:moveTo>
                  <a:lnTo>
                    <a:pt x="6742" y="22196"/>
                  </a:lnTo>
                  <a:lnTo>
                    <a:pt x="8727" y="33799"/>
                  </a:lnTo>
                  <a:lnTo>
                    <a:pt x="10052" y="47179"/>
                  </a:lnTo>
                  <a:lnTo>
                    <a:pt x="10934" y="61742"/>
                  </a:lnTo>
                  <a:lnTo>
                    <a:pt x="12934" y="77096"/>
                  </a:lnTo>
                  <a:lnTo>
                    <a:pt x="15678" y="92977"/>
                  </a:lnTo>
                  <a:lnTo>
                    <a:pt x="18918" y="109208"/>
                  </a:lnTo>
                  <a:lnTo>
                    <a:pt x="22490" y="124262"/>
                  </a:lnTo>
                  <a:lnTo>
                    <a:pt x="26282" y="138532"/>
                  </a:lnTo>
                  <a:lnTo>
                    <a:pt x="30221" y="152278"/>
                  </a:lnTo>
                  <a:lnTo>
                    <a:pt x="32847" y="167086"/>
                  </a:lnTo>
                  <a:lnTo>
                    <a:pt x="34598" y="182603"/>
                  </a:lnTo>
                  <a:lnTo>
                    <a:pt x="35765" y="198593"/>
                  </a:lnTo>
                  <a:lnTo>
                    <a:pt x="35132" y="205019"/>
                  </a:lnTo>
                  <a:lnTo>
                    <a:pt x="33299" y="205069"/>
                  </a:lnTo>
                  <a:lnTo>
                    <a:pt x="30666" y="200870"/>
                  </a:lnTo>
                  <a:lnTo>
                    <a:pt x="28910" y="192426"/>
                  </a:lnTo>
                  <a:lnTo>
                    <a:pt x="27740" y="181152"/>
                  </a:lnTo>
                  <a:lnTo>
                    <a:pt x="26960" y="167991"/>
                  </a:lnTo>
                  <a:lnTo>
                    <a:pt x="26093" y="138317"/>
                  </a:lnTo>
                  <a:lnTo>
                    <a:pt x="25862" y="122501"/>
                  </a:lnTo>
                  <a:lnTo>
                    <a:pt x="27119" y="106313"/>
                  </a:lnTo>
                  <a:lnTo>
                    <a:pt x="29368" y="89877"/>
                  </a:lnTo>
                  <a:lnTo>
                    <a:pt x="32278" y="73275"/>
                  </a:lnTo>
                  <a:lnTo>
                    <a:pt x="37041" y="57973"/>
                  </a:lnTo>
                  <a:lnTo>
                    <a:pt x="43038" y="43539"/>
                  </a:lnTo>
                  <a:lnTo>
                    <a:pt x="49859" y="29683"/>
                  </a:lnTo>
                  <a:lnTo>
                    <a:pt x="60050" y="20445"/>
                  </a:lnTo>
                  <a:lnTo>
                    <a:pt x="72489" y="14287"/>
                  </a:lnTo>
                  <a:lnTo>
                    <a:pt x="86426" y="10182"/>
                  </a:lnTo>
                  <a:lnTo>
                    <a:pt x="98539" y="10267"/>
                  </a:lnTo>
                  <a:lnTo>
                    <a:pt x="109437" y="13146"/>
                  </a:lnTo>
                  <a:lnTo>
                    <a:pt x="119525" y="17887"/>
                  </a:lnTo>
                  <a:lnTo>
                    <a:pt x="127661" y="25282"/>
                  </a:lnTo>
                  <a:lnTo>
                    <a:pt x="134496" y="34444"/>
                  </a:lnTo>
                  <a:lnTo>
                    <a:pt x="140464" y="44786"/>
                  </a:lnTo>
                  <a:lnTo>
                    <a:pt x="145853" y="58737"/>
                  </a:lnTo>
                  <a:lnTo>
                    <a:pt x="150858" y="75092"/>
                  </a:lnTo>
                  <a:lnTo>
                    <a:pt x="155605" y="93052"/>
                  </a:lnTo>
                  <a:lnTo>
                    <a:pt x="158770" y="112080"/>
                  </a:lnTo>
                  <a:lnTo>
                    <a:pt x="160880" y="131821"/>
                  </a:lnTo>
                  <a:lnTo>
                    <a:pt x="162286" y="152038"/>
                  </a:lnTo>
                  <a:lnTo>
                    <a:pt x="160402" y="162693"/>
                  </a:lnTo>
                  <a:lnTo>
                    <a:pt x="156323" y="166974"/>
                  </a:lnTo>
                  <a:lnTo>
                    <a:pt x="150782" y="167007"/>
                  </a:lnTo>
                  <a:lnTo>
                    <a:pt x="147088" y="161383"/>
                  </a:lnTo>
                  <a:lnTo>
                    <a:pt x="144625" y="151990"/>
                  </a:lnTo>
                  <a:lnTo>
                    <a:pt x="142983" y="140084"/>
                  </a:lnTo>
                  <a:lnTo>
                    <a:pt x="144711" y="126502"/>
                  </a:lnTo>
                  <a:lnTo>
                    <a:pt x="148685" y="111802"/>
                  </a:lnTo>
                  <a:lnTo>
                    <a:pt x="154156" y="96358"/>
                  </a:lnTo>
                  <a:lnTo>
                    <a:pt x="160626" y="81829"/>
                  </a:lnTo>
                  <a:lnTo>
                    <a:pt x="167762" y="67909"/>
                  </a:lnTo>
                  <a:lnTo>
                    <a:pt x="175341" y="54397"/>
                  </a:lnTo>
                  <a:lnTo>
                    <a:pt x="183216" y="42566"/>
                  </a:lnTo>
                  <a:lnTo>
                    <a:pt x="191288" y="31856"/>
                  </a:lnTo>
                  <a:lnTo>
                    <a:pt x="199492" y="21894"/>
                  </a:lnTo>
                  <a:lnTo>
                    <a:pt x="209195" y="13842"/>
                  </a:lnTo>
                  <a:lnTo>
                    <a:pt x="219896" y="7062"/>
                  </a:lnTo>
                  <a:lnTo>
                    <a:pt x="231264" y="1132"/>
                  </a:lnTo>
                  <a:lnTo>
                    <a:pt x="243076" y="0"/>
                  </a:lnTo>
                  <a:lnTo>
                    <a:pt x="255184" y="2068"/>
                  </a:lnTo>
                  <a:lnTo>
                    <a:pt x="267489" y="6269"/>
                  </a:lnTo>
                  <a:lnTo>
                    <a:pt x="278515" y="13303"/>
                  </a:lnTo>
                  <a:lnTo>
                    <a:pt x="288687" y="22225"/>
                  </a:lnTo>
                  <a:lnTo>
                    <a:pt x="298291" y="32407"/>
                  </a:lnTo>
                  <a:lnTo>
                    <a:pt x="306105" y="43428"/>
                  </a:lnTo>
                  <a:lnTo>
                    <a:pt x="312726" y="55009"/>
                  </a:lnTo>
                  <a:lnTo>
                    <a:pt x="318550" y="66963"/>
                  </a:lnTo>
                  <a:lnTo>
                    <a:pt x="322433" y="81987"/>
                  </a:lnTo>
                  <a:lnTo>
                    <a:pt x="325022" y="99060"/>
                  </a:lnTo>
                  <a:lnTo>
                    <a:pt x="330200" y="1924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663700" y="43561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26967" y="25400"/>
                  </a:lnTo>
                  <a:lnTo>
                    <a:pt x="39145" y="23988"/>
                  </a:lnTo>
                  <a:lnTo>
                    <a:pt x="51496" y="21637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739900" y="44450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930400" y="44196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26967" y="12700"/>
                  </a:lnTo>
                  <a:lnTo>
                    <a:pt x="40556" y="11288"/>
                  </a:lnTo>
                  <a:lnTo>
                    <a:pt x="55259" y="8937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172223" y="4229100"/>
              <a:ext cx="12178" cy="279401"/>
            </a:xfrm>
            <a:custGeom>
              <a:avLst/>
              <a:gdLst/>
              <a:ahLst/>
              <a:cxnLst/>
              <a:rect l="0" t="0" r="0" b="0"/>
              <a:pathLst>
                <a:path w="12178" h="279401">
                  <a:moveTo>
                    <a:pt x="12177" y="0"/>
                  </a:moveTo>
                  <a:lnTo>
                    <a:pt x="5434" y="26968"/>
                  </a:lnTo>
                  <a:lnTo>
                    <a:pt x="3449" y="40556"/>
                  </a:lnTo>
                  <a:lnTo>
                    <a:pt x="2125" y="55259"/>
                  </a:lnTo>
                  <a:lnTo>
                    <a:pt x="1242" y="70706"/>
                  </a:lnTo>
                  <a:lnTo>
                    <a:pt x="261" y="102921"/>
                  </a:lnTo>
                  <a:lnTo>
                    <a:pt x="0" y="119414"/>
                  </a:lnTo>
                  <a:lnTo>
                    <a:pt x="1236" y="137465"/>
                  </a:lnTo>
                  <a:lnTo>
                    <a:pt x="3472" y="156554"/>
                  </a:lnTo>
                  <a:lnTo>
                    <a:pt x="6374" y="176336"/>
                  </a:lnTo>
                  <a:lnTo>
                    <a:pt x="8308" y="195168"/>
                  </a:lnTo>
                  <a:lnTo>
                    <a:pt x="9597" y="213367"/>
                  </a:lnTo>
                  <a:lnTo>
                    <a:pt x="12177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930400" y="4572000"/>
              <a:ext cx="419101" cy="25401"/>
            </a:xfrm>
            <a:custGeom>
              <a:avLst/>
              <a:gdLst/>
              <a:ahLst/>
              <a:cxnLst/>
              <a:rect l="0" t="0" r="0" b="0"/>
              <a:pathLst>
                <a:path w="419101" h="25401">
                  <a:moveTo>
                    <a:pt x="0" y="25400"/>
                  </a:moveTo>
                  <a:lnTo>
                    <a:pt x="33709" y="25400"/>
                  </a:lnTo>
                  <a:lnTo>
                    <a:pt x="50695" y="23988"/>
                  </a:lnTo>
                  <a:lnTo>
                    <a:pt x="69074" y="21637"/>
                  </a:lnTo>
                  <a:lnTo>
                    <a:pt x="156009" y="7723"/>
                  </a:lnTo>
                  <a:lnTo>
                    <a:pt x="180206" y="5148"/>
                  </a:lnTo>
                  <a:lnTo>
                    <a:pt x="204804" y="3432"/>
                  </a:lnTo>
                  <a:lnTo>
                    <a:pt x="229669" y="2288"/>
                  </a:lnTo>
                  <a:lnTo>
                    <a:pt x="279875" y="1016"/>
                  </a:lnTo>
                  <a:lnTo>
                    <a:pt x="419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247900" y="4826000"/>
              <a:ext cx="24547" cy="292101"/>
            </a:xfrm>
            <a:custGeom>
              <a:avLst/>
              <a:gdLst/>
              <a:ahLst/>
              <a:cxnLst/>
              <a:rect l="0" t="0" r="0" b="0"/>
              <a:pathLst>
                <a:path w="24547" h="292101">
                  <a:moveTo>
                    <a:pt x="0" y="0"/>
                  </a:moveTo>
                  <a:lnTo>
                    <a:pt x="6742" y="26968"/>
                  </a:lnTo>
                  <a:lnTo>
                    <a:pt x="8727" y="40556"/>
                  </a:lnTo>
                  <a:lnTo>
                    <a:pt x="10051" y="55259"/>
                  </a:lnTo>
                  <a:lnTo>
                    <a:pt x="10934" y="70706"/>
                  </a:lnTo>
                  <a:lnTo>
                    <a:pt x="12934" y="85237"/>
                  </a:lnTo>
                  <a:lnTo>
                    <a:pt x="15678" y="99158"/>
                  </a:lnTo>
                  <a:lnTo>
                    <a:pt x="18918" y="112672"/>
                  </a:lnTo>
                  <a:lnTo>
                    <a:pt x="21079" y="127325"/>
                  </a:lnTo>
                  <a:lnTo>
                    <a:pt x="22519" y="142739"/>
                  </a:lnTo>
                  <a:lnTo>
                    <a:pt x="23479" y="158659"/>
                  </a:lnTo>
                  <a:lnTo>
                    <a:pt x="24546" y="198926"/>
                  </a:lnTo>
                  <a:lnTo>
                    <a:pt x="12700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455865" y="2120900"/>
            <a:ext cx="242269" cy="279401"/>
            <a:chOff x="7455865" y="2120900"/>
            <a:chExt cx="242269" cy="279401"/>
          </a:xfrm>
        </p:grpSpPr>
        <p:sp>
          <p:nvSpPr>
            <p:cNvPr id="135" name="Freeform 134"/>
            <p:cNvSpPr/>
            <p:nvPr/>
          </p:nvSpPr>
          <p:spPr>
            <a:xfrm>
              <a:off x="7455865" y="2120900"/>
              <a:ext cx="37136" cy="30745"/>
            </a:xfrm>
            <a:custGeom>
              <a:avLst/>
              <a:gdLst/>
              <a:ahLst/>
              <a:cxnLst/>
              <a:rect l="0" t="0" r="0" b="0"/>
              <a:pathLst>
                <a:path w="37136" h="30745">
                  <a:moveTo>
                    <a:pt x="24435" y="12700"/>
                  </a:moveTo>
                  <a:lnTo>
                    <a:pt x="2484" y="20016"/>
                  </a:lnTo>
                  <a:lnTo>
                    <a:pt x="11856" y="16892"/>
                  </a:lnTo>
                  <a:lnTo>
                    <a:pt x="482" y="20684"/>
                  </a:lnTo>
                  <a:lnTo>
                    <a:pt x="0" y="23667"/>
                  </a:lnTo>
                  <a:lnTo>
                    <a:pt x="3912" y="27067"/>
                  </a:lnTo>
                  <a:lnTo>
                    <a:pt x="10752" y="30744"/>
                  </a:lnTo>
                  <a:lnTo>
                    <a:pt x="16724" y="28963"/>
                  </a:lnTo>
                  <a:lnTo>
                    <a:pt x="22117" y="23541"/>
                  </a:lnTo>
                  <a:lnTo>
                    <a:pt x="3713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670800" y="2360266"/>
              <a:ext cx="27334" cy="40035"/>
            </a:xfrm>
            <a:custGeom>
              <a:avLst/>
              <a:gdLst/>
              <a:ahLst/>
              <a:cxnLst/>
              <a:rect l="0" t="0" r="0" b="0"/>
              <a:pathLst>
                <a:path w="27334" h="40035">
                  <a:moveTo>
                    <a:pt x="12700" y="14634"/>
                  </a:moveTo>
                  <a:lnTo>
                    <a:pt x="27333" y="0"/>
                  </a:lnTo>
                  <a:lnTo>
                    <a:pt x="25278" y="2055"/>
                  </a:lnTo>
                  <a:lnTo>
                    <a:pt x="0" y="400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Freeform 137"/>
          <p:cNvSpPr/>
          <p:nvPr/>
        </p:nvSpPr>
        <p:spPr>
          <a:xfrm>
            <a:off x="6096000" y="596900"/>
            <a:ext cx="3403601" cy="4000501"/>
          </a:xfrm>
          <a:custGeom>
            <a:avLst/>
            <a:gdLst/>
            <a:ahLst/>
            <a:cxnLst/>
            <a:rect l="0" t="0" r="0" b="0"/>
            <a:pathLst>
              <a:path w="3403601" h="4000501">
                <a:moveTo>
                  <a:pt x="0" y="0"/>
                </a:moveTo>
                <a:lnTo>
                  <a:pt x="47697" y="77191"/>
                </a:lnTo>
                <a:lnTo>
                  <a:pt x="59298" y="100629"/>
                </a:lnTo>
                <a:lnTo>
                  <a:pt x="85979" y="142435"/>
                </a:lnTo>
                <a:lnTo>
                  <a:pt x="144314" y="252929"/>
                </a:lnTo>
                <a:lnTo>
                  <a:pt x="211681" y="355558"/>
                </a:lnTo>
                <a:lnTo>
                  <a:pt x="232369" y="377218"/>
                </a:lnTo>
                <a:lnTo>
                  <a:pt x="254264" y="397663"/>
                </a:lnTo>
                <a:lnTo>
                  <a:pt x="343058" y="516831"/>
                </a:lnTo>
                <a:lnTo>
                  <a:pt x="407714" y="596560"/>
                </a:lnTo>
                <a:lnTo>
                  <a:pt x="507800" y="711191"/>
                </a:lnTo>
                <a:lnTo>
                  <a:pt x="608738" y="828147"/>
                </a:lnTo>
                <a:lnTo>
                  <a:pt x="678710" y="914269"/>
                </a:lnTo>
                <a:lnTo>
                  <a:pt x="721245" y="955400"/>
                </a:lnTo>
                <a:lnTo>
                  <a:pt x="825730" y="1078471"/>
                </a:lnTo>
                <a:lnTo>
                  <a:pt x="922820" y="1195724"/>
                </a:lnTo>
                <a:lnTo>
                  <a:pt x="1028467" y="1311002"/>
                </a:lnTo>
                <a:lnTo>
                  <a:pt x="1096423" y="1388151"/>
                </a:lnTo>
                <a:lnTo>
                  <a:pt x="1200501" y="1493839"/>
                </a:lnTo>
                <a:lnTo>
                  <a:pt x="1303852" y="1595962"/>
                </a:lnTo>
                <a:lnTo>
                  <a:pt x="1419519" y="1689100"/>
                </a:lnTo>
                <a:lnTo>
                  <a:pt x="1517951" y="1773766"/>
                </a:lnTo>
                <a:lnTo>
                  <a:pt x="1562002" y="1809044"/>
                </a:lnTo>
                <a:lnTo>
                  <a:pt x="1603107" y="1851551"/>
                </a:lnTo>
                <a:lnTo>
                  <a:pt x="1718187" y="1955779"/>
                </a:lnTo>
                <a:lnTo>
                  <a:pt x="1820229" y="2048933"/>
                </a:lnTo>
                <a:lnTo>
                  <a:pt x="1920207" y="2142066"/>
                </a:lnTo>
                <a:lnTo>
                  <a:pt x="1993812" y="2202744"/>
                </a:lnTo>
                <a:lnTo>
                  <a:pt x="2092776" y="2308519"/>
                </a:lnTo>
                <a:lnTo>
                  <a:pt x="2199038" y="2408193"/>
                </a:lnTo>
                <a:lnTo>
                  <a:pt x="2246871" y="2452659"/>
                </a:lnTo>
                <a:lnTo>
                  <a:pt x="2340471" y="2562448"/>
                </a:lnTo>
                <a:lnTo>
                  <a:pt x="2439279" y="2655338"/>
                </a:lnTo>
                <a:lnTo>
                  <a:pt x="2540034" y="2768874"/>
                </a:lnTo>
                <a:lnTo>
                  <a:pt x="2644161" y="2885082"/>
                </a:lnTo>
                <a:lnTo>
                  <a:pt x="2744285" y="2999394"/>
                </a:lnTo>
                <a:lnTo>
                  <a:pt x="2841850" y="3118300"/>
                </a:lnTo>
                <a:lnTo>
                  <a:pt x="2936601" y="3241655"/>
                </a:lnTo>
                <a:lnTo>
                  <a:pt x="2948333" y="3257536"/>
                </a:lnTo>
                <a:lnTo>
                  <a:pt x="2961371" y="3293997"/>
                </a:lnTo>
                <a:lnTo>
                  <a:pt x="2969986" y="3329487"/>
                </a:lnTo>
                <a:lnTo>
                  <a:pt x="2992115" y="3368156"/>
                </a:lnTo>
                <a:lnTo>
                  <a:pt x="3060031" y="3452573"/>
                </a:lnTo>
                <a:lnTo>
                  <a:pt x="3068720" y="3461648"/>
                </a:lnTo>
                <a:lnTo>
                  <a:pt x="3082139" y="3483021"/>
                </a:lnTo>
                <a:lnTo>
                  <a:pt x="3138782" y="3580149"/>
                </a:lnTo>
                <a:lnTo>
                  <a:pt x="3168032" y="3628066"/>
                </a:lnTo>
                <a:lnTo>
                  <a:pt x="3193160" y="3672838"/>
                </a:lnTo>
                <a:lnTo>
                  <a:pt x="3219892" y="3718088"/>
                </a:lnTo>
                <a:lnTo>
                  <a:pt x="3233052" y="3743750"/>
                </a:lnTo>
                <a:lnTo>
                  <a:pt x="3306311" y="3859936"/>
                </a:lnTo>
                <a:lnTo>
                  <a:pt x="3365504" y="3945886"/>
                </a:lnTo>
                <a:lnTo>
                  <a:pt x="3403600" y="4000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2464478" y="1987846"/>
            <a:ext cx="1926299" cy="691855"/>
            <a:chOff x="2464478" y="1987846"/>
            <a:chExt cx="1926299" cy="691855"/>
          </a:xfrm>
        </p:grpSpPr>
        <p:sp>
          <p:nvSpPr>
            <p:cNvPr id="139" name="Freeform 138"/>
            <p:cNvSpPr/>
            <p:nvPr/>
          </p:nvSpPr>
          <p:spPr>
            <a:xfrm>
              <a:off x="2464478" y="2082800"/>
              <a:ext cx="229933" cy="337464"/>
            </a:xfrm>
            <a:custGeom>
              <a:avLst/>
              <a:gdLst/>
              <a:ahLst/>
              <a:cxnLst/>
              <a:rect l="0" t="0" r="0" b="0"/>
              <a:pathLst>
                <a:path w="229933" h="337464">
                  <a:moveTo>
                    <a:pt x="24722" y="0"/>
                  </a:moveTo>
                  <a:lnTo>
                    <a:pt x="24722" y="26967"/>
                  </a:lnTo>
                  <a:lnTo>
                    <a:pt x="23310" y="40556"/>
                  </a:lnTo>
                  <a:lnTo>
                    <a:pt x="20959" y="55259"/>
                  </a:lnTo>
                  <a:lnTo>
                    <a:pt x="7045" y="126156"/>
                  </a:lnTo>
                  <a:lnTo>
                    <a:pt x="4470" y="146193"/>
                  </a:lnTo>
                  <a:lnTo>
                    <a:pt x="2754" y="166606"/>
                  </a:lnTo>
                  <a:lnTo>
                    <a:pt x="1610" y="187270"/>
                  </a:lnTo>
                  <a:lnTo>
                    <a:pt x="338" y="225283"/>
                  </a:lnTo>
                  <a:lnTo>
                    <a:pt x="0" y="243322"/>
                  </a:lnTo>
                  <a:lnTo>
                    <a:pt x="2596" y="259581"/>
                  </a:lnTo>
                  <a:lnTo>
                    <a:pt x="7149" y="274654"/>
                  </a:lnTo>
                  <a:lnTo>
                    <a:pt x="13006" y="288936"/>
                  </a:lnTo>
                  <a:lnTo>
                    <a:pt x="21145" y="301279"/>
                  </a:lnTo>
                  <a:lnTo>
                    <a:pt x="30804" y="312330"/>
                  </a:lnTo>
                  <a:lnTo>
                    <a:pt x="41476" y="322520"/>
                  </a:lnTo>
                  <a:lnTo>
                    <a:pt x="55647" y="329313"/>
                  </a:lnTo>
                  <a:lnTo>
                    <a:pt x="72150" y="333842"/>
                  </a:lnTo>
                  <a:lnTo>
                    <a:pt x="90207" y="336861"/>
                  </a:lnTo>
                  <a:lnTo>
                    <a:pt x="106479" y="337463"/>
                  </a:lnTo>
                  <a:lnTo>
                    <a:pt x="121560" y="336453"/>
                  </a:lnTo>
                  <a:lnTo>
                    <a:pt x="135847" y="334368"/>
                  </a:lnTo>
                  <a:lnTo>
                    <a:pt x="149605" y="330156"/>
                  </a:lnTo>
                  <a:lnTo>
                    <a:pt x="163011" y="324526"/>
                  </a:lnTo>
                  <a:lnTo>
                    <a:pt x="176181" y="317951"/>
                  </a:lnTo>
                  <a:lnTo>
                    <a:pt x="187783" y="310745"/>
                  </a:lnTo>
                  <a:lnTo>
                    <a:pt x="198341" y="303119"/>
                  </a:lnTo>
                  <a:lnTo>
                    <a:pt x="208201" y="295212"/>
                  </a:lnTo>
                  <a:lnTo>
                    <a:pt x="216186" y="284297"/>
                  </a:lnTo>
                  <a:lnTo>
                    <a:pt x="222920" y="271376"/>
                  </a:lnTo>
                  <a:lnTo>
                    <a:pt x="228820" y="257117"/>
                  </a:lnTo>
                  <a:lnTo>
                    <a:pt x="229932" y="244789"/>
                  </a:lnTo>
                  <a:lnTo>
                    <a:pt x="227851" y="233748"/>
                  </a:lnTo>
                  <a:lnTo>
                    <a:pt x="223641" y="223565"/>
                  </a:lnTo>
                  <a:lnTo>
                    <a:pt x="215190" y="218188"/>
                  </a:lnTo>
                  <a:lnTo>
                    <a:pt x="203912" y="216014"/>
                  </a:lnTo>
                  <a:lnTo>
                    <a:pt x="190748" y="215976"/>
                  </a:lnTo>
                  <a:lnTo>
                    <a:pt x="176328" y="217361"/>
                  </a:lnTo>
                  <a:lnTo>
                    <a:pt x="161071" y="219696"/>
                  </a:lnTo>
                  <a:lnTo>
                    <a:pt x="145254" y="222664"/>
                  </a:lnTo>
                  <a:lnTo>
                    <a:pt x="131888" y="227465"/>
                  </a:lnTo>
                  <a:lnTo>
                    <a:pt x="120155" y="233487"/>
                  </a:lnTo>
                  <a:lnTo>
                    <a:pt x="109510" y="240325"/>
                  </a:lnTo>
                  <a:lnTo>
                    <a:pt x="99592" y="249116"/>
                  </a:lnTo>
                  <a:lnTo>
                    <a:pt x="90157" y="259211"/>
                  </a:lnTo>
                  <a:lnTo>
                    <a:pt x="50122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781300" y="220980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0" y="0"/>
                  </a:moveTo>
                  <a:lnTo>
                    <a:pt x="0" y="33709"/>
                  </a:lnTo>
                  <a:lnTo>
                    <a:pt x="1411" y="47873"/>
                  </a:lnTo>
                  <a:lnTo>
                    <a:pt x="3762" y="61548"/>
                  </a:lnTo>
                  <a:lnTo>
                    <a:pt x="6742" y="74899"/>
                  </a:lnTo>
                  <a:lnTo>
                    <a:pt x="11550" y="88032"/>
                  </a:lnTo>
                  <a:lnTo>
                    <a:pt x="17577" y="101021"/>
                  </a:lnTo>
                  <a:lnTo>
                    <a:pt x="24418" y="113914"/>
                  </a:lnTo>
                  <a:lnTo>
                    <a:pt x="31801" y="125331"/>
                  </a:lnTo>
                  <a:lnTo>
                    <a:pt x="39545" y="135765"/>
                  </a:lnTo>
                  <a:lnTo>
                    <a:pt x="47530" y="145543"/>
                  </a:lnTo>
                  <a:lnTo>
                    <a:pt x="55675" y="154884"/>
                  </a:lnTo>
                  <a:lnTo>
                    <a:pt x="63928" y="163934"/>
                  </a:lnTo>
                  <a:lnTo>
                    <a:pt x="72252" y="172789"/>
                  </a:lnTo>
                  <a:lnTo>
                    <a:pt x="82034" y="181515"/>
                  </a:lnTo>
                  <a:lnTo>
                    <a:pt x="92789" y="190154"/>
                  </a:lnTo>
                  <a:lnTo>
                    <a:pt x="13970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717800" y="2222500"/>
              <a:ext cx="165101" cy="203201"/>
            </a:xfrm>
            <a:custGeom>
              <a:avLst/>
              <a:gdLst/>
              <a:ahLst/>
              <a:cxnLst/>
              <a:rect l="0" t="0" r="0" b="0"/>
              <a:pathLst>
                <a:path w="165101" h="203201">
                  <a:moveTo>
                    <a:pt x="165100" y="0"/>
                  </a:moveTo>
                  <a:lnTo>
                    <a:pt x="158357" y="20225"/>
                  </a:lnTo>
                  <a:lnTo>
                    <a:pt x="153549" y="29006"/>
                  </a:lnTo>
                  <a:lnTo>
                    <a:pt x="147522" y="37682"/>
                  </a:lnTo>
                  <a:lnTo>
                    <a:pt x="140681" y="46287"/>
                  </a:lnTo>
                  <a:lnTo>
                    <a:pt x="133298" y="54847"/>
                  </a:lnTo>
                  <a:lnTo>
                    <a:pt x="125554" y="63376"/>
                  </a:lnTo>
                  <a:lnTo>
                    <a:pt x="117569" y="71884"/>
                  </a:lnTo>
                  <a:lnTo>
                    <a:pt x="109424" y="81789"/>
                  </a:lnTo>
                  <a:lnTo>
                    <a:pt x="101171" y="92626"/>
                  </a:lnTo>
                  <a:lnTo>
                    <a:pt x="92847" y="104084"/>
                  </a:lnTo>
                  <a:lnTo>
                    <a:pt x="84476" y="114544"/>
                  </a:lnTo>
                  <a:lnTo>
                    <a:pt x="76073" y="124341"/>
                  </a:lnTo>
                  <a:lnTo>
                    <a:pt x="67648" y="133693"/>
                  </a:lnTo>
                  <a:lnTo>
                    <a:pt x="50762" y="151612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959100" y="2294937"/>
              <a:ext cx="177801" cy="3764"/>
            </a:xfrm>
            <a:custGeom>
              <a:avLst/>
              <a:gdLst/>
              <a:ahLst/>
              <a:cxnLst/>
              <a:rect l="0" t="0" r="0" b="0"/>
              <a:pathLst>
                <a:path w="177801" h="3764">
                  <a:moveTo>
                    <a:pt x="0" y="3763"/>
                  </a:moveTo>
                  <a:lnTo>
                    <a:pt x="70706" y="3763"/>
                  </a:lnTo>
                  <a:lnTo>
                    <a:pt x="86648" y="2351"/>
                  </a:lnTo>
                  <a:lnTo>
                    <a:pt x="102921" y="0"/>
                  </a:lnTo>
                  <a:lnTo>
                    <a:pt x="177800" y="37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035300" y="22225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88383"/>
                  </a:lnTo>
                  <a:lnTo>
                    <a:pt x="11288" y="105488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175000" y="2090536"/>
              <a:ext cx="190459" cy="284365"/>
            </a:xfrm>
            <a:custGeom>
              <a:avLst/>
              <a:gdLst/>
              <a:ahLst/>
              <a:cxnLst/>
              <a:rect l="0" t="0" r="0" b="0"/>
              <a:pathLst>
                <a:path w="190459" h="284365">
                  <a:moveTo>
                    <a:pt x="25400" y="30364"/>
                  </a:moveTo>
                  <a:lnTo>
                    <a:pt x="38883" y="16879"/>
                  </a:lnTo>
                  <a:lnTo>
                    <a:pt x="47089" y="11496"/>
                  </a:lnTo>
                  <a:lnTo>
                    <a:pt x="56792" y="6497"/>
                  </a:lnTo>
                  <a:lnTo>
                    <a:pt x="67495" y="1752"/>
                  </a:lnTo>
                  <a:lnTo>
                    <a:pt x="81685" y="0"/>
                  </a:lnTo>
                  <a:lnTo>
                    <a:pt x="98201" y="244"/>
                  </a:lnTo>
                  <a:lnTo>
                    <a:pt x="116267" y="1817"/>
                  </a:lnTo>
                  <a:lnTo>
                    <a:pt x="126900" y="8510"/>
                  </a:lnTo>
                  <a:lnTo>
                    <a:pt x="132578" y="18617"/>
                  </a:lnTo>
                  <a:lnTo>
                    <a:pt x="134952" y="30999"/>
                  </a:lnTo>
                  <a:lnTo>
                    <a:pt x="133712" y="42076"/>
                  </a:lnTo>
                  <a:lnTo>
                    <a:pt x="130064" y="52283"/>
                  </a:lnTo>
                  <a:lnTo>
                    <a:pt x="124809" y="61910"/>
                  </a:lnTo>
                  <a:lnTo>
                    <a:pt x="115661" y="69739"/>
                  </a:lnTo>
                  <a:lnTo>
                    <a:pt x="103918" y="76369"/>
                  </a:lnTo>
                  <a:lnTo>
                    <a:pt x="90446" y="82201"/>
                  </a:lnTo>
                  <a:lnTo>
                    <a:pt x="77230" y="87499"/>
                  </a:lnTo>
                  <a:lnTo>
                    <a:pt x="51257" y="97150"/>
                  </a:lnTo>
                  <a:lnTo>
                    <a:pt x="48283" y="100288"/>
                  </a:lnTo>
                  <a:lnTo>
                    <a:pt x="51944" y="102380"/>
                  </a:lnTo>
                  <a:lnTo>
                    <a:pt x="60029" y="103774"/>
                  </a:lnTo>
                  <a:lnTo>
                    <a:pt x="105118" y="112479"/>
                  </a:lnTo>
                  <a:lnTo>
                    <a:pt x="120879" y="116152"/>
                  </a:lnTo>
                  <a:lnTo>
                    <a:pt x="135619" y="120011"/>
                  </a:lnTo>
                  <a:lnTo>
                    <a:pt x="149679" y="123995"/>
                  </a:lnTo>
                  <a:lnTo>
                    <a:pt x="161875" y="130885"/>
                  </a:lnTo>
                  <a:lnTo>
                    <a:pt x="172828" y="139711"/>
                  </a:lnTo>
                  <a:lnTo>
                    <a:pt x="182952" y="149828"/>
                  </a:lnTo>
                  <a:lnTo>
                    <a:pt x="188290" y="160807"/>
                  </a:lnTo>
                  <a:lnTo>
                    <a:pt x="190437" y="172359"/>
                  </a:lnTo>
                  <a:lnTo>
                    <a:pt x="190458" y="184294"/>
                  </a:lnTo>
                  <a:lnTo>
                    <a:pt x="187650" y="195073"/>
                  </a:lnTo>
                  <a:lnTo>
                    <a:pt x="182955" y="205081"/>
                  </a:lnTo>
                  <a:lnTo>
                    <a:pt x="177003" y="214575"/>
                  </a:lnTo>
                  <a:lnTo>
                    <a:pt x="168802" y="223727"/>
                  </a:lnTo>
                  <a:lnTo>
                    <a:pt x="159101" y="232650"/>
                  </a:lnTo>
                  <a:lnTo>
                    <a:pt x="148401" y="241421"/>
                  </a:lnTo>
                  <a:lnTo>
                    <a:pt x="137034" y="248680"/>
                  </a:lnTo>
                  <a:lnTo>
                    <a:pt x="125222" y="254930"/>
                  </a:lnTo>
                  <a:lnTo>
                    <a:pt x="113115" y="260508"/>
                  </a:lnTo>
                  <a:lnTo>
                    <a:pt x="99398" y="265638"/>
                  </a:lnTo>
                  <a:lnTo>
                    <a:pt x="84610" y="270468"/>
                  </a:lnTo>
                  <a:lnTo>
                    <a:pt x="0" y="2843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441700" y="2222500"/>
              <a:ext cx="164584" cy="457201"/>
            </a:xfrm>
            <a:custGeom>
              <a:avLst/>
              <a:gdLst/>
              <a:ahLst/>
              <a:cxnLst/>
              <a:rect l="0" t="0" r="0" b="0"/>
              <a:pathLst>
                <a:path w="164584" h="457201">
                  <a:moveTo>
                    <a:pt x="0" y="0"/>
                  </a:moveTo>
                  <a:lnTo>
                    <a:pt x="0" y="119414"/>
                  </a:lnTo>
                  <a:lnTo>
                    <a:pt x="4233" y="131820"/>
                  </a:lnTo>
                  <a:lnTo>
                    <a:pt x="11288" y="141502"/>
                  </a:lnTo>
                  <a:lnTo>
                    <a:pt x="20225" y="149368"/>
                  </a:lnTo>
                  <a:lnTo>
                    <a:pt x="31828" y="153201"/>
                  </a:lnTo>
                  <a:lnTo>
                    <a:pt x="45208" y="154345"/>
                  </a:lnTo>
                  <a:lnTo>
                    <a:pt x="59771" y="153696"/>
                  </a:lnTo>
                  <a:lnTo>
                    <a:pt x="75125" y="150442"/>
                  </a:lnTo>
                  <a:lnTo>
                    <a:pt x="91006" y="145450"/>
                  </a:lnTo>
                  <a:lnTo>
                    <a:pt x="107237" y="139300"/>
                  </a:lnTo>
                  <a:lnTo>
                    <a:pt x="119469" y="130966"/>
                  </a:lnTo>
                  <a:lnTo>
                    <a:pt x="129035" y="121177"/>
                  </a:lnTo>
                  <a:lnTo>
                    <a:pt x="136823" y="110418"/>
                  </a:lnTo>
                  <a:lnTo>
                    <a:pt x="143426" y="99012"/>
                  </a:lnTo>
                  <a:lnTo>
                    <a:pt x="149240" y="87174"/>
                  </a:lnTo>
                  <a:lnTo>
                    <a:pt x="154526" y="75049"/>
                  </a:lnTo>
                  <a:lnTo>
                    <a:pt x="156640" y="72611"/>
                  </a:lnTo>
                  <a:lnTo>
                    <a:pt x="156637" y="76629"/>
                  </a:lnTo>
                  <a:lnTo>
                    <a:pt x="155225" y="84953"/>
                  </a:lnTo>
                  <a:lnTo>
                    <a:pt x="154283" y="96146"/>
                  </a:lnTo>
                  <a:lnTo>
                    <a:pt x="153655" y="109253"/>
                  </a:lnTo>
                  <a:lnTo>
                    <a:pt x="152958" y="140279"/>
                  </a:lnTo>
                  <a:lnTo>
                    <a:pt x="152648" y="177587"/>
                  </a:lnTo>
                  <a:lnTo>
                    <a:pt x="153976" y="197413"/>
                  </a:lnTo>
                  <a:lnTo>
                    <a:pt x="156273" y="217686"/>
                  </a:lnTo>
                  <a:lnTo>
                    <a:pt x="159215" y="238257"/>
                  </a:lnTo>
                  <a:lnTo>
                    <a:pt x="161176" y="257616"/>
                  </a:lnTo>
                  <a:lnTo>
                    <a:pt x="162484" y="276166"/>
                  </a:lnTo>
                  <a:lnTo>
                    <a:pt x="163356" y="294177"/>
                  </a:lnTo>
                  <a:lnTo>
                    <a:pt x="164325" y="329241"/>
                  </a:lnTo>
                  <a:lnTo>
                    <a:pt x="164583" y="346494"/>
                  </a:lnTo>
                  <a:lnTo>
                    <a:pt x="163344" y="363640"/>
                  </a:lnTo>
                  <a:lnTo>
                    <a:pt x="161107" y="380716"/>
                  </a:lnTo>
                  <a:lnTo>
                    <a:pt x="158205" y="397744"/>
                  </a:lnTo>
                  <a:lnTo>
                    <a:pt x="153447" y="411918"/>
                  </a:lnTo>
                  <a:lnTo>
                    <a:pt x="147454" y="424189"/>
                  </a:lnTo>
                  <a:lnTo>
                    <a:pt x="140635" y="435193"/>
                  </a:lnTo>
                  <a:lnTo>
                    <a:pt x="130446" y="442528"/>
                  </a:lnTo>
                  <a:lnTo>
                    <a:pt x="118008" y="447419"/>
                  </a:lnTo>
                  <a:lnTo>
                    <a:pt x="76200" y="457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797300" y="21844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20225" y="24615"/>
                  </a:lnTo>
                  <a:lnTo>
                    <a:pt x="31828" y="19232"/>
                  </a:lnTo>
                  <a:lnTo>
                    <a:pt x="45208" y="14233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822700" y="22479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221646" y="1987846"/>
              <a:ext cx="169131" cy="425155"/>
            </a:xfrm>
            <a:custGeom>
              <a:avLst/>
              <a:gdLst/>
              <a:ahLst/>
              <a:cxnLst/>
              <a:rect l="0" t="0" r="0" b="0"/>
              <a:pathLst>
                <a:path w="169131" h="425155">
                  <a:moveTo>
                    <a:pt x="121754" y="120354"/>
                  </a:moveTo>
                  <a:lnTo>
                    <a:pt x="135238" y="100128"/>
                  </a:lnTo>
                  <a:lnTo>
                    <a:pt x="140621" y="88525"/>
                  </a:lnTo>
                  <a:lnTo>
                    <a:pt x="145620" y="75146"/>
                  </a:lnTo>
                  <a:lnTo>
                    <a:pt x="150365" y="60582"/>
                  </a:lnTo>
                  <a:lnTo>
                    <a:pt x="150706" y="46639"/>
                  </a:lnTo>
                  <a:lnTo>
                    <a:pt x="148110" y="33110"/>
                  </a:lnTo>
                  <a:lnTo>
                    <a:pt x="143558" y="19858"/>
                  </a:lnTo>
                  <a:lnTo>
                    <a:pt x="134879" y="11023"/>
                  </a:lnTo>
                  <a:lnTo>
                    <a:pt x="123448" y="5133"/>
                  </a:lnTo>
                  <a:lnTo>
                    <a:pt x="110183" y="1207"/>
                  </a:lnTo>
                  <a:lnTo>
                    <a:pt x="97107" y="0"/>
                  </a:lnTo>
                  <a:lnTo>
                    <a:pt x="84155" y="607"/>
                  </a:lnTo>
                  <a:lnTo>
                    <a:pt x="71288" y="2422"/>
                  </a:lnTo>
                  <a:lnTo>
                    <a:pt x="59888" y="6455"/>
                  </a:lnTo>
                  <a:lnTo>
                    <a:pt x="49465" y="11966"/>
                  </a:lnTo>
                  <a:lnTo>
                    <a:pt x="39695" y="18462"/>
                  </a:lnTo>
                  <a:lnTo>
                    <a:pt x="30359" y="27025"/>
                  </a:lnTo>
                  <a:lnTo>
                    <a:pt x="21312" y="36968"/>
                  </a:lnTo>
                  <a:lnTo>
                    <a:pt x="12459" y="47830"/>
                  </a:lnTo>
                  <a:lnTo>
                    <a:pt x="6557" y="62127"/>
                  </a:lnTo>
                  <a:lnTo>
                    <a:pt x="2623" y="78713"/>
                  </a:lnTo>
                  <a:lnTo>
                    <a:pt x="0" y="96827"/>
                  </a:lnTo>
                  <a:lnTo>
                    <a:pt x="1073" y="113136"/>
                  </a:lnTo>
                  <a:lnTo>
                    <a:pt x="4611" y="128242"/>
                  </a:lnTo>
                  <a:lnTo>
                    <a:pt x="9792" y="142546"/>
                  </a:lnTo>
                  <a:lnTo>
                    <a:pt x="17479" y="153493"/>
                  </a:lnTo>
                  <a:lnTo>
                    <a:pt x="26837" y="162202"/>
                  </a:lnTo>
                  <a:lnTo>
                    <a:pt x="37309" y="169419"/>
                  </a:lnTo>
                  <a:lnTo>
                    <a:pt x="48524" y="172819"/>
                  </a:lnTo>
                  <a:lnTo>
                    <a:pt x="60234" y="173675"/>
                  </a:lnTo>
                  <a:lnTo>
                    <a:pt x="72274" y="172835"/>
                  </a:lnTo>
                  <a:lnTo>
                    <a:pt x="83123" y="169452"/>
                  </a:lnTo>
                  <a:lnTo>
                    <a:pt x="93177" y="164375"/>
                  </a:lnTo>
                  <a:lnTo>
                    <a:pt x="102703" y="158168"/>
                  </a:lnTo>
                  <a:lnTo>
                    <a:pt x="111875" y="151207"/>
                  </a:lnTo>
                  <a:lnTo>
                    <a:pt x="120812" y="143745"/>
                  </a:lnTo>
                  <a:lnTo>
                    <a:pt x="129593" y="135948"/>
                  </a:lnTo>
                  <a:lnTo>
                    <a:pt x="136857" y="126516"/>
                  </a:lnTo>
                  <a:lnTo>
                    <a:pt x="143112" y="115995"/>
                  </a:lnTo>
                  <a:lnTo>
                    <a:pt x="148692" y="104748"/>
                  </a:lnTo>
                  <a:lnTo>
                    <a:pt x="151002" y="101483"/>
                  </a:lnTo>
                  <a:lnTo>
                    <a:pt x="151130" y="103540"/>
                  </a:lnTo>
                  <a:lnTo>
                    <a:pt x="149805" y="109144"/>
                  </a:lnTo>
                  <a:lnTo>
                    <a:pt x="148921" y="118525"/>
                  </a:lnTo>
                  <a:lnTo>
                    <a:pt x="148332" y="130423"/>
                  </a:lnTo>
                  <a:lnTo>
                    <a:pt x="147677" y="160107"/>
                  </a:lnTo>
                  <a:lnTo>
                    <a:pt x="147386" y="196818"/>
                  </a:lnTo>
                  <a:lnTo>
                    <a:pt x="148720" y="215074"/>
                  </a:lnTo>
                  <a:lnTo>
                    <a:pt x="151020" y="232890"/>
                  </a:lnTo>
                  <a:lnTo>
                    <a:pt x="157339" y="269147"/>
                  </a:lnTo>
                  <a:lnTo>
                    <a:pt x="164850" y="308780"/>
                  </a:lnTo>
                  <a:lnTo>
                    <a:pt x="167418" y="327816"/>
                  </a:lnTo>
                  <a:lnTo>
                    <a:pt x="169130" y="346151"/>
                  </a:lnTo>
                  <a:lnTo>
                    <a:pt x="159854" y="4251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09600" y="6438900"/>
            <a:ext cx="533401" cy="457201"/>
            <a:chOff x="609600" y="6438900"/>
            <a:chExt cx="533401" cy="457201"/>
          </a:xfrm>
        </p:grpSpPr>
        <p:sp>
          <p:nvSpPr>
            <p:cNvPr id="150" name="Freeform 149"/>
            <p:cNvSpPr/>
            <p:nvPr/>
          </p:nvSpPr>
          <p:spPr>
            <a:xfrm>
              <a:off x="609600" y="6590800"/>
              <a:ext cx="104961" cy="305301"/>
            </a:xfrm>
            <a:custGeom>
              <a:avLst/>
              <a:gdLst/>
              <a:ahLst/>
              <a:cxnLst/>
              <a:rect l="0" t="0" r="0" b="0"/>
              <a:pathLst>
                <a:path w="104961" h="305301">
                  <a:moveTo>
                    <a:pt x="0" y="127500"/>
                  </a:moveTo>
                  <a:lnTo>
                    <a:pt x="13483" y="100531"/>
                  </a:lnTo>
                  <a:lnTo>
                    <a:pt x="18867" y="86943"/>
                  </a:lnTo>
                  <a:lnTo>
                    <a:pt x="23866" y="72239"/>
                  </a:lnTo>
                  <a:lnTo>
                    <a:pt x="28611" y="56793"/>
                  </a:lnTo>
                  <a:lnTo>
                    <a:pt x="34596" y="43673"/>
                  </a:lnTo>
                  <a:lnTo>
                    <a:pt x="41408" y="32104"/>
                  </a:lnTo>
                  <a:lnTo>
                    <a:pt x="48772" y="21570"/>
                  </a:lnTo>
                  <a:lnTo>
                    <a:pt x="57914" y="13135"/>
                  </a:lnTo>
                  <a:lnTo>
                    <a:pt x="68243" y="6101"/>
                  </a:lnTo>
                  <a:lnTo>
                    <a:pt x="79362" y="0"/>
                  </a:lnTo>
                  <a:lnTo>
                    <a:pt x="88185" y="1578"/>
                  </a:lnTo>
                  <a:lnTo>
                    <a:pt x="95479" y="8273"/>
                  </a:lnTo>
                  <a:lnTo>
                    <a:pt x="101752" y="18382"/>
                  </a:lnTo>
                  <a:lnTo>
                    <a:pt x="104524" y="34999"/>
                  </a:lnTo>
                  <a:lnTo>
                    <a:pt x="104960" y="55954"/>
                  </a:lnTo>
                  <a:lnTo>
                    <a:pt x="103840" y="79803"/>
                  </a:lnTo>
                  <a:lnTo>
                    <a:pt x="101682" y="105579"/>
                  </a:lnTo>
                  <a:lnTo>
                    <a:pt x="95521" y="160561"/>
                  </a:lnTo>
                  <a:lnTo>
                    <a:pt x="93314" y="189052"/>
                  </a:lnTo>
                  <a:lnTo>
                    <a:pt x="91843" y="217923"/>
                  </a:lnTo>
                  <a:lnTo>
                    <a:pt x="88900" y="305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092200" y="6438900"/>
              <a:ext cx="50801" cy="152401"/>
            </a:xfrm>
            <a:custGeom>
              <a:avLst/>
              <a:gdLst/>
              <a:ahLst/>
              <a:cxnLst/>
              <a:rect l="0" t="0" r="0" b="0"/>
              <a:pathLst>
                <a:path w="50801" h="152401">
                  <a:moveTo>
                    <a:pt x="50800" y="0"/>
                  </a:moveTo>
                  <a:lnTo>
                    <a:pt x="44057" y="33709"/>
                  </a:lnTo>
                  <a:lnTo>
                    <a:pt x="39249" y="49284"/>
                  </a:lnTo>
                  <a:lnTo>
                    <a:pt x="33222" y="65312"/>
                  </a:lnTo>
                  <a:lnTo>
                    <a:pt x="26381" y="81641"/>
                  </a:lnTo>
                  <a:lnTo>
                    <a:pt x="20409" y="9676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52400" y="8102600"/>
            <a:ext cx="38101" cy="25401"/>
            <a:chOff x="152400" y="8102600"/>
            <a:chExt cx="38101" cy="25401"/>
          </a:xfrm>
        </p:grpSpPr>
        <p:sp>
          <p:nvSpPr>
            <p:cNvPr id="153" name="Freeform 152"/>
            <p:cNvSpPr/>
            <p:nvPr/>
          </p:nvSpPr>
          <p:spPr>
            <a:xfrm>
              <a:off x="152400" y="81153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77800" y="81026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Freeform 155"/>
          <p:cNvSpPr/>
          <p:nvPr/>
        </p:nvSpPr>
        <p:spPr>
          <a:xfrm>
            <a:off x="1016000" y="5892800"/>
            <a:ext cx="76201" cy="254001"/>
          </a:xfrm>
          <a:custGeom>
            <a:avLst/>
            <a:gdLst/>
            <a:ahLst/>
            <a:cxnLst/>
            <a:rect l="0" t="0" r="0" b="0"/>
            <a:pathLst>
              <a:path w="76201" h="254001">
                <a:moveTo>
                  <a:pt x="0" y="254000"/>
                </a:moveTo>
                <a:lnTo>
                  <a:pt x="29853" y="164439"/>
                </a:lnTo>
                <a:lnTo>
                  <a:pt x="34013" y="150548"/>
                </a:lnTo>
                <a:lnTo>
                  <a:pt x="42398" y="120062"/>
                </a:lnTo>
                <a:lnTo>
                  <a:pt x="59279" y="55910"/>
                </a:lnTo>
                <a:lnTo>
                  <a:pt x="762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235200" y="2451100"/>
            <a:ext cx="698501" cy="344221"/>
            <a:chOff x="2235200" y="2451100"/>
            <a:chExt cx="698501" cy="344221"/>
          </a:xfrm>
        </p:grpSpPr>
        <p:sp>
          <p:nvSpPr>
            <p:cNvPr id="157" name="Freeform 156"/>
            <p:cNvSpPr/>
            <p:nvPr/>
          </p:nvSpPr>
          <p:spPr>
            <a:xfrm>
              <a:off x="2235200" y="256540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0"/>
                  </a:moveTo>
                  <a:lnTo>
                    <a:pt x="119414" y="0"/>
                  </a:lnTo>
                  <a:lnTo>
                    <a:pt x="134642" y="1411"/>
                  </a:lnTo>
                  <a:lnTo>
                    <a:pt x="149028" y="3762"/>
                  </a:lnTo>
                  <a:lnTo>
                    <a:pt x="162852" y="6742"/>
                  </a:lnTo>
                  <a:lnTo>
                    <a:pt x="177712" y="8727"/>
                  </a:lnTo>
                  <a:lnTo>
                    <a:pt x="193263" y="10051"/>
                  </a:lnTo>
                  <a:lnTo>
                    <a:pt x="2413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491748" y="2451100"/>
              <a:ext cx="171758" cy="330201"/>
            </a:xfrm>
            <a:custGeom>
              <a:avLst/>
              <a:gdLst/>
              <a:ahLst/>
              <a:cxnLst/>
              <a:rect l="0" t="0" r="0" b="0"/>
              <a:pathLst>
                <a:path w="171758" h="330201">
                  <a:moveTo>
                    <a:pt x="73652" y="0"/>
                  </a:moveTo>
                  <a:lnTo>
                    <a:pt x="66909" y="20225"/>
                  </a:lnTo>
                  <a:lnTo>
                    <a:pt x="62101" y="30417"/>
                  </a:lnTo>
                  <a:lnTo>
                    <a:pt x="56074" y="41444"/>
                  </a:lnTo>
                  <a:lnTo>
                    <a:pt x="49233" y="53029"/>
                  </a:lnTo>
                  <a:lnTo>
                    <a:pt x="43261" y="66397"/>
                  </a:lnTo>
                  <a:lnTo>
                    <a:pt x="37869" y="80953"/>
                  </a:lnTo>
                  <a:lnTo>
                    <a:pt x="6054" y="177334"/>
                  </a:lnTo>
                  <a:lnTo>
                    <a:pt x="3186" y="193012"/>
                  </a:lnTo>
                  <a:lnTo>
                    <a:pt x="1275" y="210519"/>
                  </a:lnTo>
                  <a:lnTo>
                    <a:pt x="0" y="229246"/>
                  </a:lnTo>
                  <a:lnTo>
                    <a:pt x="1973" y="245964"/>
                  </a:lnTo>
                  <a:lnTo>
                    <a:pt x="6110" y="261342"/>
                  </a:lnTo>
                  <a:lnTo>
                    <a:pt x="11691" y="275828"/>
                  </a:lnTo>
                  <a:lnTo>
                    <a:pt x="18233" y="288307"/>
                  </a:lnTo>
                  <a:lnTo>
                    <a:pt x="25417" y="299449"/>
                  </a:lnTo>
                  <a:lnTo>
                    <a:pt x="33029" y="309699"/>
                  </a:lnTo>
                  <a:lnTo>
                    <a:pt x="43747" y="316533"/>
                  </a:lnTo>
                  <a:lnTo>
                    <a:pt x="56538" y="321088"/>
                  </a:lnTo>
                  <a:lnTo>
                    <a:pt x="70709" y="324125"/>
                  </a:lnTo>
                  <a:lnTo>
                    <a:pt x="84390" y="324739"/>
                  </a:lnTo>
                  <a:lnTo>
                    <a:pt x="97744" y="323737"/>
                  </a:lnTo>
                  <a:lnTo>
                    <a:pt x="110880" y="321658"/>
                  </a:lnTo>
                  <a:lnTo>
                    <a:pt x="122459" y="317450"/>
                  </a:lnTo>
                  <a:lnTo>
                    <a:pt x="133001" y="311822"/>
                  </a:lnTo>
                  <a:lnTo>
                    <a:pt x="142851" y="305248"/>
                  </a:lnTo>
                  <a:lnTo>
                    <a:pt x="150829" y="296632"/>
                  </a:lnTo>
                  <a:lnTo>
                    <a:pt x="157559" y="286654"/>
                  </a:lnTo>
                  <a:lnTo>
                    <a:pt x="163456" y="275769"/>
                  </a:lnTo>
                  <a:lnTo>
                    <a:pt x="167388" y="262868"/>
                  </a:lnTo>
                  <a:lnTo>
                    <a:pt x="170009" y="248623"/>
                  </a:lnTo>
                  <a:lnTo>
                    <a:pt x="171757" y="233482"/>
                  </a:lnTo>
                  <a:lnTo>
                    <a:pt x="167277" y="223388"/>
                  </a:lnTo>
                  <a:lnTo>
                    <a:pt x="158646" y="216658"/>
                  </a:lnTo>
                  <a:lnTo>
                    <a:pt x="147248" y="212172"/>
                  </a:lnTo>
                  <a:lnTo>
                    <a:pt x="135416" y="212003"/>
                  </a:lnTo>
                  <a:lnTo>
                    <a:pt x="123294" y="214713"/>
                  </a:lnTo>
                  <a:lnTo>
                    <a:pt x="110980" y="219342"/>
                  </a:lnTo>
                  <a:lnTo>
                    <a:pt x="99948" y="225250"/>
                  </a:lnTo>
                  <a:lnTo>
                    <a:pt x="89772" y="232011"/>
                  </a:lnTo>
                  <a:lnTo>
                    <a:pt x="80165" y="239341"/>
                  </a:lnTo>
                  <a:lnTo>
                    <a:pt x="72349" y="248460"/>
                  </a:lnTo>
                  <a:lnTo>
                    <a:pt x="65728" y="258773"/>
                  </a:lnTo>
                  <a:lnTo>
                    <a:pt x="59902" y="269882"/>
                  </a:lnTo>
                  <a:lnTo>
                    <a:pt x="57430" y="281521"/>
                  </a:lnTo>
                  <a:lnTo>
                    <a:pt x="57193" y="293514"/>
                  </a:lnTo>
                  <a:lnTo>
                    <a:pt x="60952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743200" y="2616200"/>
              <a:ext cx="190501" cy="179121"/>
            </a:xfrm>
            <a:custGeom>
              <a:avLst/>
              <a:gdLst/>
              <a:ahLst/>
              <a:cxnLst/>
              <a:rect l="0" t="0" r="0" b="0"/>
              <a:pathLst>
                <a:path w="190501" h="179121">
                  <a:moveTo>
                    <a:pt x="0" y="0"/>
                  </a:moveTo>
                  <a:lnTo>
                    <a:pt x="17676" y="53029"/>
                  </a:lnTo>
                  <a:lnTo>
                    <a:pt x="23073" y="64986"/>
                  </a:lnTo>
                  <a:lnTo>
                    <a:pt x="29493" y="77191"/>
                  </a:lnTo>
                  <a:lnTo>
                    <a:pt x="36595" y="89560"/>
                  </a:lnTo>
                  <a:lnTo>
                    <a:pt x="44152" y="100629"/>
                  </a:lnTo>
                  <a:lnTo>
                    <a:pt x="52012" y="110830"/>
                  </a:lnTo>
                  <a:lnTo>
                    <a:pt x="60075" y="120453"/>
                  </a:lnTo>
                  <a:lnTo>
                    <a:pt x="69683" y="129691"/>
                  </a:lnTo>
                  <a:lnTo>
                    <a:pt x="80322" y="138671"/>
                  </a:lnTo>
                  <a:lnTo>
                    <a:pt x="91648" y="147481"/>
                  </a:lnTo>
                  <a:lnTo>
                    <a:pt x="102021" y="156176"/>
                  </a:lnTo>
                  <a:lnTo>
                    <a:pt x="111758" y="164795"/>
                  </a:lnTo>
                  <a:lnTo>
                    <a:pt x="121072" y="173363"/>
                  </a:lnTo>
                  <a:lnTo>
                    <a:pt x="131514" y="177664"/>
                  </a:lnTo>
                  <a:lnTo>
                    <a:pt x="142709" y="179120"/>
                  </a:lnTo>
                  <a:lnTo>
                    <a:pt x="1905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730500" y="261620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114300" y="0"/>
                  </a:moveTo>
                  <a:lnTo>
                    <a:pt x="54592" y="89560"/>
                  </a:lnTo>
                  <a:lnTo>
                    <a:pt x="46272" y="100629"/>
                  </a:lnTo>
                  <a:lnTo>
                    <a:pt x="37904" y="11083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374900" y="2438400"/>
            <a:ext cx="2362201" cy="1054101"/>
            <a:chOff x="2374900" y="2438400"/>
            <a:chExt cx="2362201" cy="1054101"/>
          </a:xfrm>
        </p:grpSpPr>
        <p:sp>
          <p:nvSpPr>
            <p:cNvPr id="162" name="Freeform 161"/>
            <p:cNvSpPr/>
            <p:nvPr/>
          </p:nvSpPr>
          <p:spPr>
            <a:xfrm>
              <a:off x="3937000" y="25654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26968" y="25400"/>
                  </a:lnTo>
                  <a:lnTo>
                    <a:pt x="40556" y="23988"/>
                  </a:lnTo>
                  <a:lnTo>
                    <a:pt x="55259" y="21637"/>
                  </a:lnTo>
                  <a:lnTo>
                    <a:pt x="70706" y="18657"/>
                  </a:lnTo>
                  <a:lnTo>
                    <a:pt x="86648" y="16672"/>
                  </a:lnTo>
                  <a:lnTo>
                    <a:pt x="102921" y="15348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273863" y="2438400"/>
              <a:ext cx="197630" cy="309769"/>
            </a:xfrm>
            <a:custGeom>
              <a:avLst/>
              <a:gdLst/>
              <a:ahLst/>
              <a:cxnLst/>
              <a:rect l="0" t="0" r="0" b="0"/>
              <a:pathLst>
                <a:path w="197630" h="309769">
                  <a:moveTo>
                    <a:pt x="31437" y="0"/>
                  </a:moveTo>
                  <a:lnTo>
                    <a:pt x="24694" y="20225"/>
                  </a:lnTo>
                  <a:lnTo>
                    <a:pt x="22708" y="31828"/>
                  </a:lnTo>
                  <a:lnTo>
                    <a:pt x="21384" y="45207"/>
                  </a:lnTo>
                  <a:lnTo>
                    <a:pt x="20502" y="59771"/>
                  </a:lnTo>
                  <a:lnTo>
                    <a:pt x="18502" y="75125"/>
                  </a:lnTo>
                  <a:lnTo>
                    <a:pt x="15758" y="91006"/>
                  </a:lnTo>
                  <a:lnTo>
                    <a:pt x="12517" y="107237"/>
                  </a:lnTo>
                  <a:lnTo>
                    <a:pt x="8946" y="122291"/>
                  </a:lnTo>
                  <a:lnTo>
                    <a:pt x="5154" y="136561"/>
                  </a:lnTo>
                  <a:lnTo>
                    <a:pt x="1215" y="150307"/>
                  </a:lnTo>
                  <a:lnTo>
                    <a:pt x="0" y="165116"/>
                  </a:lnTo>
                  <a:lnTo>
                    <a:pt x="601" y="180632"/>
                  </a:lnTo>
                  <a:lnTo>
                    <a:pt x="2413" y="196621"/>
                  </a:lnTo>
                  <a:lnTo>
                    <a:pt x="5032" y="211514"/>
                  </a:lnTo>
                  <a:lnTo>
                    <a:pt x="8189" y="225676"/>
                  </a:lnTo>
                  <a:lnTo>
                    <a:pt x="11705" y="239351"/>
                  </a:lnTo>
                  <a:lnTo>
                    <a:pt x="16871" y="251289"/>
                  </a:lnTo>
                  <a:lnTo>
                    <a:pt x="23137" y="262070"/>
                  </a:lnTo>
                  <a:lnTo>
                    <a:pt x="30137" y="272080"/>
                  </a:lnTo>
                  <a:lnTo>
                    <a:pt x="39037" y="280164"/>
                  </a:lnTo>
                  <a:lnTo>
                    <a:pt x="49204" y="286965"/>
                  </a:lnTo>
                  <a:lnTo>
                    <a:pt x="60215" y="292910"/>
                  </a:lnTo>
                  <a:lnTo>
                    <a:pt x="71789" y="298284"/>
                  </a:lnTo>
                  <a:lnTo>
                    <a:pt x="83738" y="303278"/>
                  </a:lnTo>
                  <a:lnTo>
                    <a:pt x="95938" y="308019"/>
                  </a:lnTo>
                  <a:lnTo>
                    <a:pt x="108304" y="309768"/>
                  </a:lnTo>
                  <a:lnTo>
                    <a:pt x="120781" y="309523"/>
                  </a:lnTo>
                  <a:lnTo>
                    <a:pt x="133333" y="307948"/>
                  </a:lnTo>
                  <a:lnTo>
                    <a:pt x="144523" y="304076"/>
                  </a:lnTo>
                  <a:lnTo>
                    <a:pt x="154805" y="298673"/>
                  </a:lnTo>
                  <a:lnTo>
                    <a:pt x="164482" y="292249"/>
                  </a:lnTo>
                  <a:lnTo>
                    <a:pt x="173756" y="285143"/>
                  </a:lnTo>
                  <a:lnTo>
                    <a:pt x="182761" y="277584"/>
                  </a:lnTo>
                  <a:lnTo>
                    <a:pt x="191586" y="269723"/>
                  </a:lnTo>
                  <a:lnTo>
                    <a:pt x="196058" y="260248"/>
                  </a:lnTo>
                  <a:lnTo>
                    <a:pt x="197629" y="249699"/>
                  </a:lnTo>
                  <a:lnTo>
                    <a:pt x="197265" y="238432"/>
                  </a:lnTo>
                  <a:lnTo>
                    <a:pt x="192789" y="229510"/>
                  </a:lnTo>
                  <a:lnTo>
                    <a:pt x="185571" y="222151"/>
                  </a:lnTo>
                  <a:lnTo>
                    <a:pt x="176526" y="215834"/>
                  </a:lnTo>
                  <a:lnTo>
                    <a:pt x="164852" y="213034"/>
                  </a:lnTo>
                  <a:lnTo>
                    <a:pt x="151425" y="212578"/>
                  </a:lnTo>
                  <a:lnTo>
                    <a:pt x="136829" y="213685"/>
                  </a:lnTo>
                  <a:lnTo>
                    <a:pt x="122865" y="217245"/>
                  </a:lnTo>
                  <a:lnTo>
                    <a:pt x="109322" y="222441"/>
                  </a:lnTo>
                  <a:lnTo>
                    <a:pt x="96060" y="228727"/>
                  </a:lnTo>
                  <a:lnTo>
                    <a:pt x="85808" y="237151"/>
                  </a:lnTo>
                  <a:lnTo>
                    <a:pt x="77562" y="247001"/>
                  </a:lnTo>
                  <a:lnTo>
                    <a:pt x="56837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508500" y="2578100"/>
              <a:ext cx="203201" cy="203201"/>
            </a:xfrm>
            <a:custGeom>
              <a:avLst/>
              <a:gdLst/>
              <a:ahLst/>
              <a:cxnLst/>
              <a:rect l="0" t="0" r="0" b="0"/>
              <a:pathLst>
                <a:path w="203201" h="203201">
                  <a:moveTo>
                    <a:pt x="0" y="0"/>
                  </a:moveTo>
                  <a:lnTo>
                    <a:pt x="59707" y="89560"/>
                  </a:lnTo>
                  <a:lnTo>
                    <a:pt x="68026" y="100629"/>
                  </a:lnTo>
                  <a:lnTo>
                    <a:pt x="76395" y="110830"/>
                  </a:lnTo>
                  <a:lnTo>
                    <a:pt x="84797" y="120453"/>
                  </a:lnTo>
                  <a:lnTo>
                    <a:pt x="93220" y="131102"/>
                  </a:lnTo>
                  <a:lnTo>
                    <a:pt x="101657" y="142435"/>
                  </a:lnTo>
                  <a:lnTo>
                    <a:pt x="110105" y="154223"/>
                  </a:lnTo>
                  <a:lnTo>
                    <a:pt x="121381" y="164904"/>
                  </a:lnTo>
                  <a:lnTo>
                    <a:pt x="134542" y="174847"/>
                  </a:lnTo>
                  <a:lnTo>
                    <a:pt x="20320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546600" y="257810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139700" y="0"/>
                  </a:moveTo>
                  <a:lnTo>
                    <a:pt x="126215" y="20225"/>
                  </a:lnTo>
                  <a:lnTo>
                    <a:pt x="119421" y="29006"/>
                  </a:lnTo>
                  <a:lnTo>
                    <a:pt x="112069" y="37682"/>
                  </a:lnTo>
                  <a:lnTo>
                    <a:pt x="104346" y="46287"/>
                  </a:lnTo>
                  <a:lnTo>
                    <a:pt x="88239" y="63376"/>
                  </a:lnTo>
                  <a:lnTo>
                    <a:pt x="54902" y="97342"/>
                  </a:lnTo>
                  <a:lnTo>
                    <a:pt x="46479" y="107228"/>
                  </a:lnTo>
                  <a:lnTo>
                    <a:pt x="38042" y="118052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374900" y="2832100"/>
              <a:ext cx="2362201" cy="101601"/>
            </a:xfrm>
            <a:custGeom>
              <a:avLst/>
              <a:gdLst/>
              <a:ahLst/>
              <a:cxnLst/>
              <a:rect l="0" t="0" r="0" b="0"/>
              <a:pathLst>
                <a:path w="2362201" h="101601">
                  <a:moveTo>
                    <a:pt x="0" y="0"/>
                  </a:moveTo>
                  <a:lnTo>
                    <a:pt x="459660" y="0"/>
                  </a:lnTo>
                  <a:lnTo>
                    <a:pt x="480006" y="1411"/>
                  </a:lnTo>
                  <a:lnTo>
                    <a:pt x="502037" y="3762"/>
                  </a:lnTo>
                  <a:lnTo>
                    <a:pt x="525191" y="6742"/>
                  </a:lnTo>
                  <a:lnTo>
                    <a:pt x="547683" y="8727"/>
                  </a:lnTo>
                  <a:lnTo>
                    <a:pt x="614459" y="11523"/>
                  </a:lnTo>
                  <a:lnTo>
                    <a:pt x="730497" y="12544"/>
                  </a:lnTo>
                  <a:lnTo>
                    <a:pt x="753698" y="14007"/>
                  </a:lnTo>
                  <a:lnTo>
                    <a:pt x="777632" y="16393"/>
                  </a:lnTo>
                  <a:lnTo>
                    <a:pt x="802054" y="19395"/>
                  </a:lnTo>
                  <a:lnTo>
                    <a:pt x="826803" y="21397"/>
                  </a:lnTo>
                  <a:lnTo>
                    <a:pt x="876879" y="23621"/>
                  </a:lnTo>
                  <a:lnTo>
                    <a:pt x="959413" y="24872"/>
                  </a:lnTo>
                  <a:lnTo>
                    <a:pt x="1039685" y="25243"/>
                  </a:lnTo>
                  <a:lnTo>
                    <a:pt x="1067068" y="26706"/>
                  </a:lnTo>
                  <a:lnTo>
                    <a:pt x="1095200" y="29093"/>
                  </a:lnTo>
                  <a:lnTo>
                    <a:pt x="1123834" y="32095"/>
                  </a:lnTo>
                  <a:lnTo>
                    <a:pt x="1151389" y="34097"/>
                  </a:lnTo>
                  <a:lnTo>
                    <a:pt x="1204584" y="36321"/>
                  </a:lnTo>
                  <a:lnTo>
                    <a:pt x="1282132" y="37572"/>
                  </a:lnTo>
                  <a:lnTo>
                    <a:pt x="1580753" y="38095"/>
                  </a:lnTo>
                  <a:lnTo>
                    <a:pt x="1604169" y="39508"/>
                  </a:lnTo>
                  <a:lnTo>
                    <a:pt x="1628246" y="41861"/>
                  </a:lnTo>
                  <a:lnTo>
                    <a:pt x="1652764" y="44840"/>
                  </a:lnTo>
                  <a:lnTo>
                    <a:pt x="1677575" y="46827"/>
                  </a:lnTo>
                  <a:lnTo>
                    <a:pt x="1727722" y="49034"/>
                  </a:lnTo>
                  <a:lnTo>
                    <a:pt x="1803554" y="50276"/>
                  </a:lnTo>
                  <a:lnTo>
                    <a:pt x="1827491" y="51862"/>
                  </a:lnTo>
                  <a:lnTo>
                    <a:pt x="1850505" y="54330"/>
                  </a:lnTo>
                  <a:lnTo>
                    <a:pt x="1872903" y="57387"/>
                  </a:lnTo>
                  <a:lnTo>
                    <a:pt x="1896302" y="59424"/>
                  </a:lnTo>
                  <a:lnTo>
                    <a:pt x="1944878" y="61688"/>
                  </a:lnTo>
                  <a:lnTo>
                    <a:pt x="1968274" y="63703"/>
                  </a:lnTo>
                  <a:lnTo>
                    <a:pt x="1990927" y="66457"/>
                  </a:lnTo>
                  <a:lnTo>
                    <a:pt x="2013084" y="69705"/>
                  </a:lnTo>
                  <a:lnTo>
                    <a:pt x="2056519" y="77076"/>
                  </a:lnTo>
                  <a:lnTo>
                    <a:pt x="2077979" y="81017"/>
                  </a:lnTo>
                  <a:lnTo>
                    <a:pt x="2097930" y="83645"/>
                  </a:lnTo>
                  <a:lnTo>
                    <a:pt x="2135150" y="86564"/>
                  </a:lnTo>
                  <a:lnTo>
                    <a:pt x="2151567" y="88754"/>
                  </a:lnTo>
                  <a:lnTo>
                    <a:pt x="2166744" y="91625"/>
                  </a:lnTo>
                  <a:lnTo>
                    <a:pt x="2181096" y="94950"/>
                  </a:lnTo>
                  <a:lnTo>
                    <a:pt x="2199130" y="97166"/>
                  </a:lnTo>
                  <a:lnTo>
                    <a:pt x="2262142" y="100286"/>
                  </a:lnTo>
                  <a:lnTo>
                    <a:pt x="236220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501900" y="2975330"/>
              <a:ext cx="194367" cy="247024"/>
            </a:xfrm>
            <a:custGeom>
              <a:avLst/>
              <a:gdLst/>
              <a:ahLst/>
              <a:cxnLst/>
              <a:rect l="0" t="0" r="0" b="0"/>
              <a:pathLst>
                <a:path w="194367" h="247024">
                  <a:moveTo>
                    <a:pt x="12700" y="21870"/>
                  </a:moveTo>
                  <a:lnTo>
                    <a:pt x="32925" y="8386"/>
                  </a:lnTo>
                  <a:lnTo>
                    <a:pt x="44528" y="4414"/>
                  </a:lnTo>
                  <a:lnTo>
                    <a:pt x="57907" y="1766"/>
                  </a:lnTo>
                  <a:lnTo>
                    <a:pt x="72471" y="0"/>
                  </a:lnTo>
                  <a:lnTo>
                    <a:pt x="87825" y="234"/>
                  </a:lnTo>
                  <a:lnTo>
                    <a:pt x="103706" y="1802"/>
                  </a:lnTo>
                  <a:lnTo>
                    <a:pt x="119937" y="4258"/>
                  </a:lnTo>
                  <a:lnTo>
                    <a:pt x="134991" y="7306"/>
                  </a:lnTo>
                  <a:lnTo>
                    <a:pt x="149261" y="10749"/>
                  </a:lnTo>
                  <a:lnTo>
                    <a:pt x="163007" y="14456"/>
                  </a:lnTo>
                  <a:lnTo>
                    <a:pt x="170760" y="21161"/>
                  </a:lnTo>
                  <a:lnTo>
                    <a:pt x="174518" y="29864"/>
                  </a:lnTo>
                  <a:lnTo>
                    <a:pt x="175611" y="39899"/>
                  </a:lnTo>
                  <a:lnTo>
                    <a:pt x="172108" y="49411"/>
                  </a:lnTo>
                  <a:lnTo>
                    <a:pt x="165538" y="58575"/>
                  </a:lnTo>
                  <a:lnTo>
                    <a:pt x="156925" y="67507"/>
                  </a:lnTo>
                  <a:lnTo>
                    <a:pt x="144128" y="74872"/>
                  </a:lnTo>
                  <a:lnTo>
                    <a:pt x="128541" y="81193"/>
                  </a:lnTo>
                  <a:lnTo>
                    <a:pt x="111094" y="86819"/>
                  </a:lnTo>
                  <a:lnTo>
                    <a:pt x="105107" y="90569"/>
                  </a:lnTo>
                  <a:lnTo>
                    <a:pt x="106760" y="93069"/>
                  </a:lnTo>
                  <a:lnTo>
                    <a:pt x="113507" y="94736"/>
                  </a:lnTo>
                  <a:lnTo>
                    <a:pt x="122237" y="97258"/>
                  </a:lnTo>
                  <a:lnTo>
                    <a:pt x="143228" y="103824"/>
                  </a:lnTo>
                  <a:lnTo>
                    <a:pt x="153340" y="108961"/>
                  </a:lnTo>
                  <a:lnTo>
                    <a:pt x="162904" y="115209"/>
                  </a:lnTo>
                  <a:lnTo>
                    <a:pt x="172103" y="122196"/>
                  </a:lnTo>
                  <a:lnTo>
                    <a:pt x="179646" y="131087"/>
                  </a:lnTo>
                  <a:lnTo>
                    <a:pt x="186086" y="141247"/>
                  </a:lnTo>
                  <a:lnTo>
                    <a:pt x="191791" y="152255"/>
                  </a:lnTo>
                  <a:lnTo>
                    <a:pt x="194182" y="163826"/>
                  </a:lnTo>
                  <a:lnTo>
                    <a:pt x="194366" y="175774"/>
                  </a:lnTo>
                  <a:lnTo>
                    <a:pt x="193077" y="187973"/>
                  </a:lnTo>
                  <a:lnTo>
                    <a:pt x="187985" y="198927"/>
                  </a:lnTo>
                  <a:lnTo>
                    <a:pt x="180356" y="209052"/>
                  </a:lnTo>
                  <a:lnTo>
                    <a:pt x="171037" y="218625"/>
                  </a:lnTo>
                  <a:lnTo>
                    <a:pt x="160591" y="226417"/>
                  </a:lnTo>
                  <a:lnTo>
                    <a:pt x="149394" y="233023"/>
                  </a:lnTo>
                  <a:lnTo>
                    <a:pt x="137696" y="238839"/>
                  </a:lnTo>
                  <a:lnTo>
                    <a:pt x="124253" y="242716"/>
                  </a:lnTo>
                  <a:lnTo>
                    <a:pt x="109646" y="245300"/>
                  </a:lnTo>
                  <a:lnTo>
                    <a:pt x="94264" y="247023"/>
                  </a:lnTo>
                  <a:lnTo>
                    <a:pt x="79776" y="246761"/>
                  </a:lnTo>
                  <a:lnTo>
                    <a:pt x="0" y="2377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724360" y="3048000"/>
              <a:ext cx="169469" cy="444501"/>
            </a:xfrm>
            <a:custGeom>
              <a:avLst/>
              <a:gdLst/>
              <a:ahLst/>
              <a:cxnLst/>
              <a:rect l="0" t="0" r="0" b="0"/>
              <a:pathLst>
                <a:path w="169469" h="444501">
                  <a:moveTo>
                    <a:pt x="18840" y="0"/>
                  </a:moveTo>
                  <a:lnTo>
                    <a:pt x="1163" y="53029"/>
                  </a:lnTo>
                  <a:lnTo>
                    <a:pt x="0" y="64986"/>
                  </a:lnTo>
                  <a:lnTo>
                    <a:pt x="635" y="77191"/>
                  </a:lnTo>
                  <a:lnTo>
                    <a:pt x="2470" y="89560"/>
                  </a:lnTo>
                  <a:lnTo>
                    <a:pt x="6515" y="102040"/>
                  </a:lnTo>
                  <a:lnTo>
                    <a:pt x="12034" y="114593"/>
                  </a:lnTo>
                  <a:lnTo>
                    <a:pt x="18536" y="127195"/>
                  </a:lnTo>
                  <a:lnTo>
                    <a:pt x="27104" y="134185"/>
                  </a:lnTo>
                  <a:lnTo>
                    <a:pt x="37049" y="137435"/>
                  </a:lnTo>
                  <a:lnTo>
                    <a:pt x="47913" y="138190"/>
                  </a:lnTo>
                  <a:lnTo>
                    <a:pt x="59388" y="137282"/>
                  </a:lnTo>
                  <a:lnTo>
                    <a:pt x="71272" y="135265"/>
                  </a:lnTo>
                  <a:lnTo>
                    <a:pt x="83428" y="132510"/>
                  </a:lnTo>
                  <a:lnTo>
                    <a:pt x="94354" y="127851"/>
                  </a:lnTo>
                  <a:lnTo>
                    <a:pt x="104460" y="121923"/>
                  </a:lnTo>
                  <a:lnTo>
                    <a:pt x="114020" y="115148"/>
                  </a:lnTo>
                  <a:lnTo>
                    <a:pt x="121804" y="106399"/>
                  </a:lnTo>
                  <a:lnTo>
                    <a:pt x="128405" y="96332"/>
                  </a:lnTo>
                  <a:lnTo>
                    <a:pt x="134216" y="85388"/>
                  </a:lnTo>
                  <a:lnTo>
                    <a:pt x="139502" y="73859"/>
                  </a:lnTo>
                  <a:lnTo>
                    <a:pt x="144437" y="61939"/>
                  </a:lnTo>
                  <a:lnTo>
                    <a:pt x="149138" y="49759"/>
                  </a:lnTo>
                  <a:lnTo>
                    <a:pt x="152272" y="47284"/>
                  </a:lnTo>
                  <a:lnTo>
                    <a:pt x="154361" y="51278"/>
                  </a:lnTo>
                  <a:lnTo>
                    <a:pt x="155754" y="59585"/>
                  </a:lnTo>
                  <a:lnTo>
                    <a:pt x="156682" y="72179"/>
                  </a:lnTo>
                  <a:lnTo>
                    <a:pt x="157301" y="87630"/>
                  </a:lnTo>
                  <a:lnTo>
                    <a:pt x="158173" y="139323"/>
                  </a:lnTo>
                  <a:lnTo>
                    <a:pt x="158467" y="207359"/>
                  </a:lnTo>
                  <a:lnTo>
                    <a:pt x="159902" y="224316"/>
                  </a:lnTo>
                  <a:lnTo>
                    <a:pt x="162270" y="241267"/>
                  </a:lnTo>
                  <a:lnTo>
                    <a:pt x="165260" y="258211"/>
                  </a:lnTo>
                  <a:lnTo>
                    <a:pt x="167253" y="275151"/>
                  </a:lnTo>
                  <a:lnTo>
                    <a:pt x="168582" y="292090"/>
                  </a:lnTo>
                  <a:lnTo>
                    <a:pt x="169468" y="309026"/>
                  </a:lnTo>
                  <a:lnTo>
                    <a:pt x="168647" y="324551"/>
                  </a:lnTo>
                  <a:lnTo>
                    <a:pt x="166689" y="339134"/>
                  </a:lnTo>
                  <a:lnTo>
                    <a:pt x="163973" y="353089"/>
                  </a:lnTo>
                  <a:lnTo>
                    <a:pt x="159339" y="366626"/>
                  </a:lnTo>
                  <a:lnTo>
                    <a:pt x="153428" y="379884"/>
                  </a:lnTo>
                  <a:lnTo>
                    <a:pt x="146665" y="392956"/>
                  </a:lnTo>
                  <a:lnTo>
                    <a:pt x="139334" y="404493"/>
                  </a:lnTo>
                  <a:lnTo>
                    <a:pt x="131625" y="415006"/>
                  </a:lnTo>
                  <a:lnTo>
                    <a:pt x="95040" y="44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82600" y="6362700"/>
            <a:ext cx="95642" cy="292101"/>
            <a:chOff x="482600" y="6362700"/>
            <a:chExt cx="95642" cy="292101"/>
          </a:xfrm>
        </p:grpSpPr>
        <p:sp>
          <p:nvSpPr>
            <p:cNvPr id="170" name="Freeform 169"/>
            <p:cNvSpPr/>
            <p:nvPr/>
          </p:nvSpPr>
          <p:spPr>
            <a:xfrm>
              <a:off x="482600" y="6362700"/>
              <a:ext cx="95642" cy="139701"/>
            </a:xfrm>
            <a:custGeom>
              <a:avLst/>
              <a:gdLst/>
              <a:ahLst/>
              <a:cxnLst/>
              <a:rect l="0" t="0" r="0" b="0"/>
              <a:pathLst>
                <a:path w="95642" h="139701">
                  <a:moveTo>
                    <a:pt x="88900" y="0"/>
                  </a:moveTo>
                  <a:lnTo>
                    <a:pt x="95641" y="20225"/>
                  </a:lnTo>
                  <a:lnTo>
                    <a:pt x="94805" y="30417"/>
                  </a:lnTo>
                  <a:lnTo>
                    <a:pt x="91426" y="41445"/>
                  </a:lnTo>
                  <a:lnTo>
                    <a:pt x="86350" y="53030"/>
                  </a:lnTo>
                  <a:lnTo>
                    <a:pt x="80144" y="63575"/>
                  </a:lnTo>
                  <a:lnTo>
                    <a:pt x="73185" y="73428"/>
                  </a:lnTo>
                  <a:lnTo>
                    <a:pt x="65723" y="82818"/>
                  </a:lnTo>
                  <a:lnTo>
                    <a:pt x="57926" y="91901"/>
                  </a:lnTo>
                  <a:lnTo>
                    <a:pt x="49906" y="100778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08000" y="6413500"/>
              <a:ext cx="63501" cy="241301"/>
            </a:xfrm>
            <a:custGeom>
              <a:avLst/>
              <a:gdLst/>
              <a:ahLst/>
              <a:cxnLst/>
              <a:rect l="0" t="0" r="0" b="0"/>
              <a:pathLst>
                <a:path w="63501" h="241301">
                  <a:moveTo>
                    <a:pt x="63500" y="0"/>
                  </a:moveTo>
                  <a:lnTo>
                    <a:pt x="56758" y="40451"/>
                  </a:lnTo>
                  <a:lnTo>
                    <a:pt x="51949" y="58012"/>
                  </a:lnTo>
                  <a:lnTo>
                    <a:pt x="45922" y="75363"/>
                  </a:lnTo>
                  <a:lnTo>
                    <a:pt x="39081" y="92575"/>
                  </a:lnTo>
                  <a:lnTo>
                    <a:pt x="33109" y="111106"/>
                  </a:lnTo>
                  <a:lnTo>
                    <a:pt x="27717" y="130515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984500" y="2984500"/>
            <a:ext cx="1524001" cy="457201"/>
            <a:chOff x="2984500" y="2984500"/>
            <a:chExt cx="1524001" cy="457201"/>
          </a:xfrm>
        </p:grpSpPr>
        <p:sp>
          <p:nvSpPr>
            <p:cNvPr id="173" name="Freeform 172"/>
            <p:cNvSpPr/>
            <p:nvPr/>
          </p:nvSpPr>
          <p:spPr>
            <a:xfrm>
              <a:off x="2984500" y="30226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20225" y="18657"/>
                  </a:lnTo>
                  <a:lnTo>
                    <a:pt x="31828" y="16672"/>
                  </a:lnTo>
                  <a:lnTo>
                    <a:pt x="45207" y="15347"/>
                  </a:lnTo>
                  <a:lnTo>
                    <a:pt x="59771" y="14465"/>
                  </a:lnTo>
                  <a:lnTo>
                    <a:pt x="73714" y="12465"/>
                  </a:lnTo>
                  <a:lnTo>
                    <a:pt x="87243" y="9721"/>
                  </a:lnTo>
                  <a:lnTo>
                    <a:pt x="100495" y="6481"/>
                  </a:lnTo>
                  <a:lnTo>
                    <a:pt x="114974" y="4320"/>
                  </a:lnTo>
                  <a:lnTo>
                    <a:pt x="130272" y="2880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048000" y="31115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20225" y="18657"/>
                  </a:lnTo>
                  <a:lnTo>
                    <a:pt x="31828" y="16672"/>
                  </a:lnTo>
                  <a:lnTo>
                    <a:pt x="45207" y="15347"/>
                  </a:lnTo>
                  <a:lnTo>
                    <a:pt x="59771" y="14465"/>
                  </a:lnTo>
                  <a:lnTo>
                    <a:pt x="73714" y="12465"/>
                  </a:lnTo>
                  <a:lnTo>
                    <a:pt x="87243" y="9721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365500" y="30734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20225" y="5957"/>
                  </a:lnTo>
                  <a:lnTo>
                    <a:pt x="31828" y="3972"/>
                  </a:lnTo>
                  <a:lnTo>
                    <a:pt x="45208" y="2647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581400" y="2984500"/>
              <a:ext cx="143537" cy="280368"/>
            </a:xfrm>
            <a:custGeom>
              <a:avLst/>
              <a:gdLst/>
              <a:ahLst/>
              <a:cxnLst/>
              <a:rect l="0" t="0" r="0" b="0"/>
              <a:pathLst>
                <a:path w="143537" h="280368">
                  <a:moveTo>
                    <a:pt x="12700" y="0"/>
                  </a:moveTo>
                  <a:lnTo>
                    <a:pt x="5957" y="20225"/>
                  </a:lnTo>
                  <a:lnTo>
                    <a:pt x="3971" y="31828"/>
                  </a:lnTo>
                  <a:lnTo>
                    <a:pt x="2647" y="45207"/>
                  </a:lnTo>
                  <a:lnTo>
                    <a:pt x="1765" y="59771"/>
                  </a:lnTo>
                  <a:lnTo>
                    <a:pt x="784" y="94769"/>
                  </a:lnTo>
                  <a:lnTo>
                    <a:pt x="522" y="113979"/>
                  </a:lnTo>
                  <a:lnTo>
                    <a:pt x="1759" y="132430"/>
                  </a:lnTo>
                  <a:lnTo>
                    <a:pt x="3995" y="150376"/>
                  </a:lnTo>
                  <a:lnTo>
                    <a:pt x="6896" y="167983"/>
                  </a:lnTo>
                  <a:lnTo>
                    <a:pt x="10242" y="183956"/>
                  </a:lnTo>
                  <a:lnTo>
                    <a:pt x="13883" y="198837"/>
                  </a:lnTo>
                  <a:lnTo>
                    <a:pt x="17722" y="212991"/>
                  </a:lnTo>
                  <a:lnTo>
                    <a:pt x="23104" y="225250"/>
                  </a:lnTo>
                  <a:lnTo>
                    <a:pt x="29513" y="236244"/>
                  </a:lnTo>
                  <a:lnTo>
                    <a:pt x="36609" y="246396"/>
                  </a:lnTo>
                  <a:lnTo>
                    <a:pt x="44161" y="255986"/>
                  </a:lnTo>
                  <a:lnTo>
                    <a:pt x="52018" y="265202"/>
                  </a:lnTo>
                  <a:lnTo>
                    <a:pt x="60079" y="274168"/>
                  </a:lnTo>
                  <a:lnTo>
                    <a:pt x="69686" y="278734"/>
                  </a:lnTo>
                  <a:lnTo>
                    <a:pt x="80324" y="280367"/>
                  </a:lnTo>
                  <a:lnTo>
                    <a:pt x="91649" y="280044"/>
                  </a:lnTo>
                  <a:lnTo>
                    <a:pt x="102021" y="277007"/>
                  </a:lnTo>
                  <a:lnTo>
                    <a:pt x="111759" y="272160"/>
                  </a:lnTo>
                  <a:lnTo>
                    <a:pt x="121072" y="266107"/>
                  </a:lnTo>
                  <a:lnTo>
                    <a:pt x="128692" y="257838"/>
                  </a:lnTo>
                  <a:lnTo>
                    <a:pt x="135183" y="248092"/>
                  </a:lnTo>
                  <a:lnTo>
                    <a:pt x="140922" y="237361"/>
                  </a:lnTo>
                  <a:lnTo>
                    <a:pt x="143337" y="225974"/>
                  </a:lnTo>
                  <a:lnTo>
                    <a:pt x="143536" y="214149"/>
                  </a:lnTo>
                  <a:lnTo>
                    <a:pt x="142257" y="202033"/>
                  </a:lnTo>
                  <a:lnTo>
                    <a:pt x="134349" y="193955"/>
                  </a:lnTo>
                  <a:lnTo>
                    <a:pt x="122022" y="188570"/>
                  </a:lnTo>
                  <a:lnTo>
                    <a:pt x="106747" y="184980"/>
                  </a:lnTo>
                  <a:lnTo>
                    <a:pt x="93743" y="185409"/>
                  </a:lnTo>
                  <a:lnTo>
                    <a:pt x="82250" y="188516"/>
                  </a:lnTo>
                  <a:lnTo>
                    <a:pt x="71767" y="193411"/>
                  </a:lnTo>
                  <a:lnTo>
                    <a:pt x="60544" y="199496"/>
                  </a:lnTo>
                  <a:lnTo>
                    <a:pt x="48829" y="206375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784600" y="3124200"/>
              <a:ext cx="203201" cy="190501"/>
            </a:xfrm>
            <a:custGeom>
              <a:avLst/>
              <a:gdLst/>
              <a:ahLst/>
              <a:cxnLst/>
              <a:rect l="0" t="0" r="0" b="0"/>
              <a:pathLst>
                <a:path w="203201" h="190501">
                  <a:moveTo>
                    <a:pt x="0" y="0"/>
                  </a:moveTo>
                  <a:lnTo>
                    <a:pt x="13484" y="13483"/>
                  </a:lnTo>
                  <a:lnTo>
                    <a:pt x="20278" y="21689"/>
                  </a:lnTo>
                  <a:lnTo>
                    <a:pt x="27630" y="31392"/>
                  </a:lnTo>
                  <a:lnTo>
                    <a:pt x="43324" y="53463"/>
                  </a:lnTo>
                  <a:lnTo>
                    <a:pt x="59707" y="77383"/>
                  </a:lnTo>
                  <a:lnTo>
                    <a:pt x="69438" y="88278"/>
                  </a:lnTo>
                  <a:lnTo>
                    <a:pt x="80158" y="98362"/>
                  </a:lnTo>
                  <a:lnTo>
                    <a:pt x="91538" y="107908"/>
                  </a:lnTo>
                  <a:lnTo>
                    <a:pt x="103359" y="117094"/>
                  </a:lnTo>
                  <a:lnTo>
                    <a:pt x="115473" y="126040"/>
                  </a:lnTo>
                  <a:lnTo>
                    <a:pt x="140221" y="143507"/>
                  </a:lnTo>
                  <a:lnTo>
                    <a:pt x="152747" y="152115"/>
                  </a:lnTo>
                  <a:lnTo>
                    <a:pt x="20320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746500" y="311150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152400" y="0"/>
                  </a:moveTo>
                  <a:lnTo>
                    <a:pt x="138915" y="20225"/>
                  </a:lnTo>
                  <a:lnTo>
                    <a:pt x="132121" y="29006"/>
                  </a:lnTo>
                  <a:lnTo>
                    <a:pt x="124769" y="37681"/>
                  </a:lnTo>
                  <a:lnTo>
                    <a:pt x="117046" y="46287"/>
                  </a:lnTo>
                  <a:lnTo>
                    <a:pt x="109075" y="56258"/>
                  </a:lnTo>
                  <a:lnTo>
                    <a:pt x="100939" y="67139"/>
                  </a:lnTo>
                  <a:lnTo>
                    <a:pt x="92692" y="78626"/>
                  </a:lnTo>
                  <a:lnTo>
                    <a:pt x="84373" y="89106"/>
                  </a:lnTo>
                  <a:lnTo>
                    <a:pt x="76004" y="98915"/>
                  </a:lnTo>
                  <a:lnTo>
                    <a:pt x="67602" y="108276"/>
                  </a:lnTo>
                  <a:lnTo>
                    <a:pt x="57768" y="115928"/>
                  </a:lnTo>
                  <a:lnTo>
                    <a:pt x="46978" y="122441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064000" y="3154983"/>
              <a:ext cx="165101" cy="20018"/>
            </a:xfrm>
            <a:custGeom>
              <a:avLst/>
              <a:gdLst/>
              <a:ahLst/>
              <a:cxnLst/>
              <a:rect l="0" t="0" r="0" b="0"/>
              <a:pathLst>
                <a:path w="165101" h="20018">
                  <a:moveTo>
                    <a:pt x="0" y="7317"/>
                  </a:moveTo>
                  <a:lnTo>
                    <a:pt x="20225" y="574"/>
                  </a:lnTo>
                  <a:lnTo>
                    <a:pt x="30417" y="0"/>
                  </a:lnTo>
                  <a:lnTo>
                    <a:pt x="41444" y="1028"/>
                  </a:lnTo>
                  <a:lnTo>
                    <a:pt x="53029" y="3124"/>
                  </a:lnTo>
                  <a:lnTo>
                    <a:pt x="66397" y="4521"/>
                  </a:lnTo>
                  <a:lnTo>
                    <a:pt x="80953" y="5453"/>
                  </a:lnTo>
                  <a:lnTo>
                    <a:pt x="96302" y="6074"/>
                  </a:lnTo>
                  <a:lnTo>
                    <a:pt x="110768" y="7899"/>
                  </a:lnTo>
                  <a:lnTo>
                    <a:pt x="124645" y="10527"/>
                  </a:lnTo>
                  <a:lnTo>
                    <a:pt x="165100" y="200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152900" y="30861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25400" y="0"/>
                  </a:moveTo>
                  <a:lnTo>
                    <a:pt x="7723" y="53029"/>
                  </a:lnTo>
                  <a:lnTo>
                    <a:pt x="5148" y="67808"/>
                  </a:lnTo>
                  <a:lnTo>
                    <a:pt x="3432" y="84716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365216" y="3022097"/>
              <a:ext cx="143285" cy="419604"/>
            </a:xfrm>
            <a:custGeom>
              <a:avLst/>
              <a:gdLst/>
              <a:ahLst/>
              <a:cxnLst/>
              <a:rect l="0" t="0" r="0" b="0"/>
              <a:pathLst>
                <a:path w="143285" h="419604">
                  <a:moveTo>
                    <a:pt x="117884" y="64003"/>
                  </a:moveTo>
                  <a:lnTo>
                    <a:pt x="117884" y="37035"/>
                  </a:lnTo>
                  <a:lnTo>
                    <a:pt x="113650" y="26268"/>
                  </a:lnTo>
                  <a:lnTo>
                    <a:pt x="106595" y="16269"/>
                  </a:lnTo>
                  <a:lnTo>
                    <a:pt x="97658" y="6780"/>
                  </a:lnTo>
                  <a:lnTo>
                    <a:pt x="86055" y="1865"/>
                  </a:lnTo>
                  <a:lnTo>
                    <a:pt x="72675" y="0"/>
                  </a:lnTo>
                  <a:lnTo>
                    <a:pt x="58112" y="167"/>
                  </a:lnTo>
                  <a:lnTo>
                    <a:pt x="45580" y="3101"/>
                  </a:lnTo>
                  <a:lnTo>
                    <a:pt x="34403" y="7880"/>
                  </a:lnTo>
                  <a:lnTo>
                    <a:pt x="24130" y="13887"/>
                  </a:lnTo>
                  <a:lnTo>
                    <a:pt x="15870" y="22126"/>
                  </a:lnTo>
                  <a:lnTo>
                    <a:pt x="8952" y="31851"/>
                  </a:lnTo>
                  <a:lnTo>
                    <a:pt x="2929" y="42568"/>
                  </a:lnTo>
                  <a:lnTo>
                    <a:pt x="325" y="53946"/>
                  </a:lnTo>
                  <a:lnTo>
                    <a:pt x="0" y="65765"/>
                  </a:lnTo>
                  <a:lnTo>
                    <a:pt x="1194" y="77877"/>
                  </a:lnTo>
                  <a:lnTo>
                    <a:pt x="4813" y="88775"/>
                  </a:lnTo>
                  <a:lnTo>
                    <a:pt x="10048" y="98862"/>
                  </a:lnTo>
                  <a:lnTo>
                    <a:pt x="16360" y="108409"/>
                  </a:lnTo>
                  <a:lnTo>
                    <a:pt x="24801" y="113362"/>
                  </a:lnTo>
                  <a:lnTo>
                    <a:pt x="34662" y="115253"/>
                  </a:lnTo>
                  <a:lnTo>
                    <a:pt x="45469" y="115103"/>
                  </a:lnTo>
                  <a:lnTo>
                    <a:pt x="56907" y="113592"/>
                  </a:lnTo>
                  <a:lnTo>
                    <a:pt x="68766" y="111173"/>
                  </a:lnTo>
                  <a:lnTo>
                    <a:pt x="80905" y="108150"/>
                  </a:lnTo>
                  <a:lnTo>
                    <a:pt x="91820" y="101901"/>
                  </a:lnTo>
                  <a:lnTo>
                    <a:pt x="101919" y="93501"/>
                  </a:lnTo>
                  <a:lnTo>
                    <a:pt x="111474" y="83668"/>
                  </a:lnTo>
                  <a:lnTo>
                    <a:pt x="116432" y="84169"/>
                  </a:lnTo>
                  <a:lnTo>
                    <a:pt x="118327" y="91558"/>
                  </a:lnTo>
                  <a:lnTo>
                    <a:pt x="117891" y="265212"/>
                  </a:lnTo>
                  <a:lnTo>
                    <a:pt x="119300" y="284220"/>
                  </a:lnTo>
                  <a:lnTo>
                    <a:pt x="121650" y="302536"/>
                  </a:lnTo>
                  <a:lnTo>
                    <a:pt x="124628" y="320392"/>
                  </a:lnTo>
                  <a:lnTo>
                    <a:pt x="128024" y="337940"/>
                  </a:lnTo>
                  <a:lnTo>
                    <a:pt x="131699" y="355283"/>
                  </a:lnTo>
                  <a:lnTo>
                    <a:pt x="143284" y="4196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2438400" y="3251200"/>
            <a:ext cx="2095501" cy="1219201"/>
            <a:chOff x="2438400" y="3251200"/>
            <a:chExt cx="2095501" cy="1219201"/>
          </a:xfrm>
        </p:grpSpPr>
        <p:sp>
          <p:nvSpPr>
            <p:cNvPr id="183" name="Freeform 182"/>
            <p:cNvSpPr/>
            <p:nvPr/>
          </p:nvSpPr>
          <p:spPr>
            <a:xfrm>
              <a:off x="2438400" y="3251200"/>
              <a:ext cx="393701" cy="25401"/>
            </a:xfrm>
            <a:custGeom>
              <a:avLst/>
              <a:gdLst/>
              <a:ahLst/>
              <a:cxnLst/>
              <a:rect l="0" t="0" r="0" b="0"/>
              <a:pathLst>
                <a:path w="393701" h="25401">
                  <a:moveTo>
                    <a:pt x="0" y="0"/>
                  </a:moveTo>
                  <a:lnTo>
                    <a:pt x="26967" y="6742"/>
                  </a:lnTo>
                  <a:lnTo>
                    <a:pt x="40556" y="8728"/>
                  </a:lnTo>
                  <a:lnTo>
                    <a:pt x="55259" y="10052"/>
                  </a:lnTo>
                  <a:lnTo>
                    <a:pt x="70706" y="10934"/>
                  </a:lnTo>
                  <a:lnTo>
                    <a:pt x="110447" y="11915"/>
                  </a:lnTo>
                  <a:lnTo>
                    <a:pt x="251306" y="12653"/>
                  </a:lnTo>
                  <a:lnTo>
                    <a:pt x="271959" y="14080"/>
                  </a:lnTo>
                  <a:lnTo>
                    <a:pt x="292784" y="16442"/>
                  </a:lnTo>
                  <a:lnTo>
                    <a:pt x="3937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2552700" y="3356330"/>
              <a:ext cx="194767" cy="233844"/>
            </a:xfrm>
            <a:custGeom>
              <a:avLst/>
              <a:gdLst/>
              <a:ahLst/>
              <a:cxnLst/>
              <a:rect l="0" t="0" r="0" b="0"/>
              <a:pathLst>
                <a:path w="194767" h="233844">
                  <a:moveTo>
                    <a:pt x="0" y="21870"/>
                  </a:moveTo>
                  <a:lnTo>
                    <a:pt x="13484" y="8385"/>
                  </a:lnTo>
                  <a:lnTo>
                    <a:pt x="24511" y="4414"/>
                  </a:lnTo>
                  <a:lnTo>
                    <a:pt x="38918" y="1766"/>
                  </a:lnTo>
                  <a:lnTo>
                    <a:pt x="55579" y="0"/>
                  </a:lnTo>
                  <a:lnTo>
                    <a:pt x="72330" y="234"/>
                  </a:lnTo>
                  <a:lnTo>
                    <a:pt x="89142" y="1802"/>
                  </a:lnTo>
                  <a:lnTo>
                    <a:pt x="105995" y="4258"/>
                  </a:lnTo>
                  <a:lnTo>
                    <a:pt x="121463" y="7306"/>
                  </a:lnTo>
                  <a:lnTo>
                    <a:pt x="136008" y="10749"/>
                  </a:lnTo>
                  <a:lnTo>
                    <a:pt x="149939" y="14456"/>
                  </a:lnTo>
                  <a:lnTo>
                    <a:pt x="160637" y="21161"/>
                  </a:lnTo>
                  <a:lnTo>
                    <a:pt x="169180" y="29864"/>
                  </a:lnTo>
                  <a:lnTo>
                    <a:pt x="176286" y="39899"/>
                  </a:lnTo>
                  <a:lnTo>
                    <a:pt x="178202" y="49411"/>
                  </a:lnTo>
                  <a:lnTo>
                    <a:pt x="176657" y="58575"/>
                  </a:lnTo>
                  <a:lnTo>
                    <a:pt x="172804" y="67507"/>
                  </a:lnTo>
                  <a:lnTo>
                    <a:pt x="166003" y="74872"/>
                  </a:lnTo>
                  <a:lnTo>
                    <a:pt x="157235" y="81193"/>
                  </a:lnTo>
                  <a:lnTo>
                    <a:pt x="147156" y="86819"/>
                  </a:lnTo>
                  <a:lnTo>
                    <a:pt x="144671" y="93391"/>
                  </a:lnTo>
                  <a:lnTo>
                    <a:pt x="147247" y="100595"/>
                  </a:lnTo>
                  <a:lnTo>
                    <a:pt x="153198" y="108220"/>
                  </a:lnTo>
                  <a:lnTo>
                    <a:pt x="159987" y="116125"/>
                  </a:lnTo>
                  <a:lnTo>
                    <a:pt x="167336" y="124218"/>
                  </a:lnTo>
                  <a:lnTo>
                    <a:pt x="175057" y="132435"/>
                  </a:lnTo>
                  <a:lnTo>
                    <a:pt x="181616" y="142147"/>
                  </a:lnTo>
                  <a:lnTo>
                    <a:pt x="187399" y="152854"/>
                  </a:lnTo>
                  <a:lnTo>
                    <a:pt x="192666" y="164226"/>
                  </a:lnTo>
                  <a:lnTo>
                    <a:pt x="194766" y="176040"/>
                  </a:lnTo>
                  <a:lnTo>
                    <a:pt x="194755" y="188150"/>
                  </a:lnTo>
                  <a:lnTo>
                    <a:pt x="193336" y="200457"/>
                  </a:lnTo>
                  <a:lnTo>
                    <a:pt x="188157" y="210072"/>
                  </a:lnTo>
                  <a:lnTo>
                    <a:pt x="180471" y="217893"/>
                  </a:lnTo>
                  <a:lnTo>
                    <a:pt x="171114" y="224519"/>
                  </a:lnTo>
                  <a:lnTo>
                    <a:pt x="159231" y="228936"/>
                  </a:lnTo>
                  <a:lnTo>
                    <a:pt x="145665" y="231880"/>
                  </a:lnTo>
                  <a:lnTo>
                    <a:pt x="130977" y="233843"/>
                  </a:lnTo>
                  <a:lnTo>
                    <a:pt x="116951" y="233741"/>
                  </a:lnTo>
                  <a:lnTo>
                    <a:pt x="38100" y="225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3505200" y="3327400"/>
              <a:ext cx="317501" cy="12701"/>
            </a:xfrm>
            <a:custGeom>
              <a:avLst/>
              <a:gdLst/>
              <a:ahLst/>
              <a:cxnLst/>
              <a:rect l="0" t="0" r="0" b="0"/>
              <a:pathLst>
                <a:path w="317501" h="12701">
                  <a:moveTo>
                    <a:pt x="0" y="0"/>
                  </a:moveTo>
                  <a:lnTo>
                    <a:pt x="26968" y="6742"/>
                  </a:lnTo>
                  <a:lnTo>
                    <a:pt x="41967" y="8728"/>
                  </a:lnTo>
                  <a:lnTo>
                    <a:pt x="59022" y="10052"/>
                  </a:lnTo>
                  <a:lnTo>
                    <a:pt x="77448" y="10934"/>
                  </a:lnTo>
                  <a:lnTo>
                    <a:pt x="116736" y="11915"/>
                  </a:lnTo>
                  <a:lnTo>
                    <a:pt x="3175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543300" y="3473660"/>
              <a:ext cx="166331" cy="174593"/>
            </a:xfrm>
            <a:custGeom>
              <a:avLst/>
              <a:gdLst/>
              <a:ahLst/>
              <a:cxnLst/>
              <a:rect l="0" t="0" r="0" b="0"/>
              <a:pathLst>
                <a:path w="166331" h="174593">
                  <a:moveTo>
                    <a:pt x="12700" y="18840"/>
                  </a:moveTo>
                  <a:lnTo>
                    <a:pt x="65729" y="1163"/>
                  </a:lnTo>
                  <a:lnTo>
                    <a:pt x="79097" y="0"/>
                  </a:lnTo>
                  <a:lnTo>
                    <a:pt x="93653" y="635"/>
                  </a:lnTo>
                  <a:lnTo>
                    <a:pt x="109002" y="2470"/>
                  </a:lnTo>
                  <a:lnTo>
                    <a:pt x="123468" y="5104"/>
                  </a:lnTo>
                  <a:lnTo>
                    <a:pt x="137345" y="8272"/>
                  </a:lnTo>
                  <a:lnTo>
                    <a:pt x="150830" y="11794"/>
                  </a:lnTo>
                  <a:lnTo>
                    <a:pt x="156998" y="18376"/>
                  </a:lnTo>
                  <a:lnTo>
                    <a:pt x="158287" y="26997"/>
                  </a:lnTo>
                  <a:lnTo>
                    <a:pt x="156324" y="36978"/>
                  </a:lnTo>
                  <a:lnTo>
                    <a:pt x="147961" y="43632"/>
                  </a:lnTo>
                  <a:lnTo>
                    <a:pt x="135329" y="48068"/>
                  </a:lnTo>
                  <a:lnTo>
                    <a:pt x="119853" y="51025"/>
                  </a:lnTo>
                  <a:lnTo>
                    <a:pt x="105302" y="54407"/>
                  </a:lnTo>
                  <a:lnTo>
                    <a:pt x="91368" y="58074"/>
                  </a:lnTo>
                  <a:lnTo>
                    <a:pt x="77845" y="61929"/>
                  </a:lnTo>
                  <a:lnTo>
                    <a:pt x="74474" y="67321"/>
                  </a:lnTo>
                  <a:lnTo>
                    <a:pt x="77871" y="73738"/>
                  </a:lnTo>
                  <a:lnTo>
                    <a:pt x="85781" y="80839"/>
                  </a:lnTo>
                  <a:lnTo>
                    <a:pt x="95287" y="86983"/>
                  </a:lnTo>
                  <a:lnTo>
                    <a:pt x="105858" y="92491"/>
                  </a:lnTo>
                  <a:lnTo>
                    <a:pt x="117138" y="97574"/>
                  </a:lnTo>
                  <a:lnTo>
                    <a:pt x="127481" y="103785"/>
                  </a:lnTo>
                  <a:lnTo>
                    <a:pt x="137198" y="110747"/>
                  </a:lnTo>
                  <a:lnTo>
                    <a:pt x="146499" y="118211"/>
                  </a:lnTo>
                  <a:lnTo>
                    <a:pt x="154110" y="127421"/>
                  </a:lnTo>
                  <a:lnTo>
                    <a:pt x="160596" y="137794"/>
                  </a:lnTo>
                  <a:lnTo>
                    <a:pt x="166330" y="148942"/>
                  </a:lnTo>
                  <a:lnTo>
                    <a:pt x="164509" y="157786"/>
                  </a:lnTo>
                  <a:lnTo>
                    <a:pt x="157650" y="165093"/>
                  </a:lnTo>
                  <a:lnTo>
                    <a:pt x="147433" y="171375"/>
                  </a:lnTo>
                  <a:lnTo>
                    <a:pt x="134978" y="174152"/>
                  </a:lnTo>
                  <a:lnTo>
                    <a:pt x="121029" y="174592"/>
                  </a:lnTo>
                  <a:lnTo>
                    <a:pt x="106086" y="173475"/>
                  </a:lnTo>
                  <a:lnTo>
                    <a:pt x="89068" y="171319"/>
                  </a:lnTo>
                  <a:lnTo>
                    <a:pt x="0" y="1585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165600" y="3416300"/>
              <a:ext cx="368301" cy="12701"/>
            </a:xfrm>
            <a:custGeom>
              <a:avLst/>
              <a:gdLst/>
              <a:ahLst/>
              <a:cxnLst/>
              <a:rect l="0" t="0" r="0" b="0"/>
              <a:pathLst>
                <a:path w="368301" h="12701">
                  <a:moveTo>
                    <a:pt x="0" y="12700"/>
                  </a:moveTo>
                  <a:lnTo>
                    <a:pt x="20225" y="5957"/>
                  </a:lnTo>
                  <a:lnTo>
                    <a:pt x="31828" y="3971"/>
                  </a:lnTo>
                  <a:lnTo>
                    <a:pt x="45208" y="2647"/>
                  </a:lnTo>
                  <a:lnTo>
                    <a:pt x="59771" y="1765"/>
                  </a:lnTo>
                  <a:lnTo>
                    <a:pt x="94769" y="784"/>
                  </a:lnTo>
                  <a:lnTo>
                    <a:pt x="113979" y="522"/>
                  </a:lnTo>
                  <a:lnTo>
                    <a:pt x="132430" y="1759"/>
                  </a:lnTo>
                  <a:lnTo>
                    <a:pt x="150376" y="3995"/>
                  </a:lnTo>
                  <a:lnTo>
                    <a:pt x="167983" y="6896"/>
                  </a:lnTo>
                  <a:lnTo>
                    <a:pt x="186778" y="8831"/>
                  </a:lnTo>
                  <a:lnTo>
                    <a:pt x="206363" y="10120"/>
                  </a:lnTo>
                  <a:lnTo>
                    <a:pt x="245528" y="11553"/>
                  </a:lnTo>
                  <a:lnTo>
                    <a:pt x="281749" y="12190"/>
                  </a:lnTo>
                  <a:lnTo>
                    <a:pt x="299310" y="10949"/>
                  </a:lnTo>
                  <a:lnTo>
                    <a:pt x="316662" y="8710"/>
                  </a:lnTo>
                  <a:lnTo>
                    <a:pt x="368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178300" y="3531122"/>
              <a:ext cx="238589" cy="167866"/>
            </a:xfrm>
            <a:custGeom>
              <a:avLst/>
              <a:gdLst/>
              <a:ahLst/>
              <a:cxnLst/>
              <a:rect l="0" t="0" r="0" b="0"/>
              <a:pathLst>
                <a:path w="238589" h="167866">
                  <a:moveTo>
                    <a:pt x="63500" y="12178"/>
                  </a:moveTo>
                  <a:lnTo>
                    <a:pt x="83725" y="5435"/>
                  </a:lnTo>
                  <a:lnTo>
                    <a:pt x="95328" y="3449"/>
                  </a:lnTo>
                  <a:lnTo>
                    <a:pt x="108708" y="2125"/>
                  </a:lnTo>
                  <a:lnTo>
                    <a:pt x="123271" y="1243"/>
                  </a:lnTo>
                  <a:lnTo>
                    <a:pt x="158269" y="262"/>
                  </a:lnTo>
                  <a:lnTo>
                    <a:pt x="177479" y="0"/>
                  </a:lnTo>
                  <a:lnTo>
                    <a:pt x="194519" y="1237"/>
                  </a:lnTo>
                  <a:lnTo>
                    <a:pt x="210112" y="3473"/>
                  </a:lnTo>
                  <a:lnTo>
                    <a:pt x="224742" y="6374"/>
                  </a:lnTo>
                  <a:lnTo>
                    <a:pt x="233083" y="12542"/>
                  </a:lnTo>
                  <a:lnTo>
                    <a:pt x="237233" y="20887"/>
                  </a:lnTo>
                  <a:lnTo>
                    <a:pt x="238588" y="30684"/>
                  </a:lnTo>
                  <a:lnTo>
                    <a:pt x="233848" y="37215"/>
                  </a:lnTo>
                  <a:lnTo>
                    <a:pt x="225043" y="41570"/>
                  </a:lnTo>
                  <a:lnTo>
                    <a:pt x="213528" y="44472"/>
                  </a:lnTo>
                  <a:lnTo>
                    <a:pt x="201619" y="44996"/>
                  </a:lnTo>
                  <a:lnTo>
                    <a:pt x="189446" y="43934"/>
                  </a:lnTo>
                  <a:lnTo>
                    <a:pt x="177097" y="41816"/>
                  </a:lnTo>
                  <a:lnTo>
                    <a:pt x="164631" y="41814"/>
                  </a:lnTo>
                  <a:lnTo>
                    <a:pt x="152088" y="43224"/>
                  </a:lnTo>
                  <a:lnTo>
                    <a:pt x="139491" y="45575"/>
                  </a:lnTo>
                  <a:lnTo>
                    <a:pt x="135327" y="49965"/>
                  </a:lnTo>
                  <a:lnTo>
                    <a:pt x="136785" y="55714"/>
                  </a:lnTo>
                  <a:lnTo>
                    <a:pt x="141990" y="62368"/>
                  </a:lnTo>
                  <a:lnTo>
                    <a:pt x="148282" y="69627"/>
                  </a:lnTo>
                  <a:lnTo>
                    <a:pt x="155299" y="77288"/>
                  </a:lnTo>
                  <a:lnTo>
                    <a:pt x="162799" y="85218"/>
                  </a:lnTo>
                  <a:lnTo>
                    <a:pt x="172032" y="93327"/>
                  </a:lnTo>
                  <a:lnTo>
                    <a:pt x="182421" y="101555"/>
                  </a:lnTo>
                  <a:lnTo>
                    <a:pt x="193581" y="109862"/>
                  </a:lnTo>
                  <a:lnTo>
                    <a:pt x="202431" y="119634"/>
                  </a:lnTo>
                  <a:lnTo>
                    <a:pt x="209743" y="130382"/>
                  </a:lnTo>
                  <a:lnTo>
                    <a:pt x="216029" y="141780"/>
                  </a:lnTo>
                  <a:lnTo>
                    <a:pt x="214574" y="150790"/>
                  </a:lnTo>
                  <a:lnTo>
                    <a:pt x="207960" y="158209"/>
                  </a:lnTo>
                  <a:lnTo>
                    <a:pt x="197907" y="164565"/>
                  </a:lnTo>
                  <a:lnTo>
                    <a:pt x="184149" y="167391"/>
                  </a:lnTo>
                  <a:lnTo>
                    <a:pt x="167921" y="167865"/>
                  </a:lnTo>
                  <a:lnTo>
                    <a:pt x="150047" y="166769"/>
                  </a:lnTo>
                  <a:lnTo>
                    <a:pt x="132487" y="164627"/>
                  </a:lnTo>
                  <a:lnTo>
                    <a:pt x="115135" y="161789"/>
                  </a:lnTo>
                  <a:lnTo>
                    <a:pt x="97924" y="158485"/>
                  </a:lnTo>
                  <a:lnTo>
                    <a:pt x="63747" y="151051"/>
                  </a:lnTo>
                  <a:lnTo>
                    <a:pt x="0" y="1391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850757" y="3873500"/>
              <a:ext cx="222488" cy="596901"/>
            </a:xfrm>
            <a:custGeom>
              <a:avLst/>
              <a:gdLst/>
              <a:ahLst/>
              <a:cxnLst/>
              <a:rect l="0" t="0" r="0" b="0"/>
              <a:pathLst>
                <a:path w="222488" h="596901">
                  <a:moveTo>
                    <a:pt x="6743" y="0"/>
                  </a:moveTo>
                  <a:lnTo>
                    <a:pt x="0" y="20225"/>
                  </a:lnTo>
                  <a:lnTo>
                    <a:pt x="3659" y="27595"/>
                  </a:lnTo>
                  <a:lnTo>
                    <a:pt x="11742" y="33918"/>
                  </a:lnTo>
                  <a:lnTo>
                    <a:pt x="22776" y="39546"/>
                  </a:lnTo>
                  <a:lnTo>
                    <a:pt x="28720" y="47530"/>
                  </a:lnTo>
                  <a:lnTo>
                    <a:pt x="31272" y="57086"/>
                  </a:lnTo>
                  <a:lnTo>
                    <a:pt x="31756" y="80405"/>
                  </a:lnTo>
                  <a:lnTo>
                    <a:pt x="32092" y="157744"/>
                  </a:lnTo>
                  <a:lnTo>
                    <a:pt x="34931" y="172896"/>
                  </a:lnTo>
                  <a:lnTo>
                    <a:pt x="39646" y="187230"/>
                  </a:lnTo>
                  <a:lnTo>
                    <a:pt x="45611" y="201020"/>
                  </a:lnTo>
                  <a:lnTo>
                    <a:pt x="53822" y="211624"/>
                  </a:lnTo>
                  <a:lnTo>
                    <a:pt x="63529" y="220105"/>
                  </a:lnTo>
                  <a:lnTo>
                    <a:pt x="74233" y="227170"/>
                  </a:lnTo>
                  <a:lnTo>
                    <a:pt x="85603" y="230469"/>
                  </a:lnTo>
                  <a:lnTo>
                    <a:pt x="97416" y="231257"/>
                  </a:lnTo>
                  <a:lnTo>
                    <a:pt x="109525" y="230371"/>
                  </a:lnTo>
                  <a:lnTo>
                    <a:pt x="121831" y="226958"/>
                  </a:lnTo>
                  <a:lnTo>
                    <a:pt x="134268" y="221861"/>
                  </a:lnTo>
                  <a:lnTo>
                    <a:pt x="146793" y="215641"/>
                  </a:lnTo>
                  <a:lnTo>
                    <a:pt x="156554" y="207260"/>
                  </a:lnTo>
                  <a:lnTo>
                    <a:pt x="164472" y="197440"/>
                  </a:lnTo>
                  <a:lnTo>
                    <a:pt x="178445" y="175240"/>
                  </a:lnTo>
                  <a:lnTo>
                    <a:pt x="194062" y="151262"/>
                  </a:lnTo>
                  <a:lnTo>
                    <a:pt x="199356" y="137530"/>
                  </a:lnTo>
                  <a:lnTo>
                    <a:pt x="202885" y="122731"/>
                  </a:lnTo>
                  <a:lnTo>
                    <a:pt x="205237" y="107220"/>
                  </a:lnTo>
                  <a:lnTo>
                    <a:pt x="206806" y="102525"/>
                  </a:lnTo>
                  <a:lnTo>
                    <a:pt x="207851" y="105038"/>
                  </a:lnTo>
                  <a:lnTo>
                    <a:pt x="208548" y="112359"/>
                  </a:lnTo>
                  <a:lnTo>
                    <a:pt x="209013" y="125706"/>
                  </a:lnTo>
                  <a:lnTo>
                    <a:pt x="209759" y="200435"/>
                  </a:lnTo>
                  <a:lnTo>
                    <a:pt x="209820" y="218290"/>
                  </a:lnTo>
                  <a:lnTo>
                    <a:pt x="211272" y="237249"/>
                  </a:lnTo>
                  <a:lnTo>
                    <a:pt x="213651" y="256944"/>
                  </a:lnTo>
                  <a:lnTo>
                    <a:pt x="216648" y="277129"/>
                  </a:lnTo>
                  <a:lnTo>
                    <a:pt x="218646" y="297641"/>
                  </a:lnTo>
                  <a:lnTo>
                    <a:pt x="219978" y="318372"/>
                  </a:lnTo>
                  <a:lnTo>
                    <a:pt x="220866" y="339248"/>
                  </a:lnTo>
                  <a:lnTo>
                    <a:pt x="221853" y="381258"/>
                  </a:lnTo>
                  <a:lnTo>
                    <a:pt x="222487" y="465717"/>
                  </a:lnTo>
                  <a:lnTo>
                    <a:pt x="219716" y="484045"/>
                  </a:lnTo>
                  <a:lnTo>
                    <a:pt x="215047" y="500496"/>
                  </a:lnTo>
                  <a:lnTo>
                    <a:pt x="209112" y="515697"/>
                  </a:lnTo>
                  <a:lnTo>
                    <a:pt x="202333" y="528654"/>
                  </a:lnTo>
                  <a:lnTo>
                    <a:pt x="194992" y="540113"/>
                  </a:lnTo>
                  <a:lnTo>
                    <a:pt x="187276" y="550575"/>
                  </a:lnTo>
                  <a:lnTo>
                    <a:pt x="177898" y="560372"/>
                  </a:lnTo>
                  <a:lnTo>
                    <a:pt x="167413" y="569726"/>
                  </a:lnTo>
                  <a:lnTo>
                    <a:pt x="108343" y="596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187700" y="39370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20225" y="18657"/>
                  </a:lnTo>
                  <a:lnTo>
                    <a:pt x="31828" y="15260"/>
                  </a:lnTo>
                  <a:lnTo>
                    <a:pt x="45207" y="11585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187700" y="40005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11288" y="8937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403600" y="39751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26968" y="6742"/>
                  </a:lnTo>
                  <a:lnTo>
                    <a:pt x="40556" y="8728"/>
                  </a:lnTo>
                  <a:lnTo>
                    <a:pt x="55259" y="10052"/>
                  </a:lnTo>
                  <a:lnTo>
                    <a:pt x="1143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600625" y="3924300"/>
              <a:ext cx="171276" cy="266701"/>
            </a:xfrm>
            <a:custGeom>
              <a:avLst/>
              <a:gdLst/>
              <a:ahLst/>
              <a:cxnLst/>
              <a:rect l="0" t="0" r="0" b="0"/>
              <a:pathLst>
                <a:path w="171276" h="266701">
                  <a:moveTo>
                    <a:pt x="18875" y="0"/>
                  </a:moveTo>
                  <a:lnTo>
                    <a:pt x="45843" y="0"/>
                  </a:lnTo>
                  <a:lnTo>
                    <a:pt x="58020" y="2822"/>
                  </a:lnTo>
                  <a:lnTo>
                    <a:pt x="70371" y="7525"/>
                  </a:lnTo>
                  <a:lnTo>
                    <a:pt x="82839" y="13484"/>
                  </a:lnTo>
                  <a:lnTo>
                    <a:pt x="93973" y="21689"/>
                  </a:lnTo>
                  <a:lnTo>
                    <a:pt x="104218" y="31392"/>
                  </a:lnTo>
                  <a:lnTo>
                    <a:pt x="113870" y="42095"/>
                  </a:lnTo>
                  <a:lnTo>
                    <a:pt x="120305" y="54874"/>
                  </a:lnTo>
                  <a:lnTo>
                    <a:pt x="124595" y="69038"/>
                  </a:lnTo>
                  <a:lnTo>
                    <a:pt x="127455" y="84125"/>
                  </a:lnTo>
                  <a:lnTo>
                    <a:pt x="127950" y="98417"/>
                  </a:lnTo>
                  <a:lnTo>
                    <a:pt x="126869" y="112178"/>
                  </a:lnTo>
                  <a:lnTo>
                    <a:pt x="124738" y="125585"/>
                  </a:lnTo>
                  <a:lnTo>
                    <a:pt x="120494" y="137345"/>
                  </a:lnTo>
                  <a:lnTo>
                    <a:pt x="114843" y="148008"/>
                  </a:lnTo>
                  <a:lnTo>
                    <a:pt x="108254" y="157938"/>
                  </a:lnTo>
                  <a:lnTo>
                    <a:pt x="101038" y="167381"/>
                  </a:lnTo>
                  <a:lnTo>
                    <a:pt x="93406" y="176498"/>
                  </a:lnTo>
                  <a:lnTo>
                    <a:pt x="85496" y="185399"/>
                  </a:lnTo>
                  <a:lnTo>
                    <a:pt x="74577" y="191332"/>
                  </a:lnTo>
                  <a:lnTo>
                    <a:pt x="61654" y="195288"/>
                  </a:lnTo>
                  <a:lnTo>
                    <a:pt x="47394" y="197925"/>
                  </a:lnTo>
                  <a:lnTo>
                    <a:pt x="33655" y="198272"/>
                  </a:lnTo>
                  <a:lnTo>
                    <a:pt x="20261" y="197093"/>
                  </a:lnTo>
                  <a:lnTo>
                    <a:pt x="7099" y="194895"/>
                  </a:lnTo>
                  <a:lnTo>
                    <a:pt x="1147" y="189196"/>
                  </a:lnTo>
                  <a:lnTo>
                    <a:pt x="0" y="181164"/>
                  </a:lnTo>
                  <a:lnTo>
                    <a:pt x="2058" y="171576"/>
                  </a:lnTo>
                  <a:lnTo>
                    <a:pt x="7664" y="166595"/>
                  </a:lnTo>
                  <a:lnTo>
                    <a:pt x="15634" y="164686"/>
                  </a:lnTo>
                  <a:lnTo>
                    <a:pt x="25181" y="164824"/>
                  </a:lnTo>
                  <a:lnTo>
                    <a:pt x="37190" y="166327"/>
                  </a:lnTo>
                  <a:lnTo>
                    <a:pt x="50840" y="168740"/>
                  </a:lnTo>
                  <a:lnTo>
                    <a:pt x="65585" y="171760"/>
                  </a:lnTo>
                  <a:lnTo>
                    <a:pt x="79648" y="176595"/>
                  </a:lnTo>
                  <a:lnTo>
                    <a:pt x="93257" y="182641"/>
                  </a:lnTo>
                  <a:lnTo>
                    <a:pt x="106563" y="189494"/>
                  </a:lnTo>
                  <a:lnTo>
                    <a:pt x="118256" y="198296"/>
                  </a:lnTo>
                  <a:lnTo>
                    <a:pt x="128873" y="208397"/>
                  </a:lnTo>
                  <a:lnTo>
                    <a:pt x="171275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3848100" y="4051300"/>
              <a:ext cx="165101" cy="101601"/>
            </a:xfrm>
            <a:custGeom>
              <a:avLst/>
              <a:gdLst/>
              <a:ahLst/>
              <a:cxnLst/>
              <a:rect l="0" t="0" r="0" b="0"/>
              <a:pathLst>
                <a:path w="165101" h="101601">
                  <a:moveTo>
                    <a:pt x="0" y="0"/>
                  </a:moveTo>
                  <a:lnTo>
                    <a:pt x="35353" y="35353"/>
                  </a:lnTo>
                  <a:lnTo>
                    <a:pt x="46146" y="43324"/>
                  </a:lnTo>
                  <a:lnTo>
                    <a:pt x="58986" y="51460"/>
                  </a:lnTo>
                  <a:lnTo>
                    <a:pt x="73190" y="59707"/>
                  </a:lnTo>
                  <a:lnTo>
                    <a:pt x="86893" y="66616"/>
                  </a:lnTo>
                  <a:lnTo>
                    <a:pt x="16510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835400" y="4000500"/>
              <a:ext cx="101601" cy="177801"/>
            </a:xfrm>
            <a:custGeom>
              <a:avLst/>
              <a:gdLst/>
              <a:ahLst/>
              <a:cxnLst/>
              <a:rect l="0" t="0" r="0" b="0"/>
              <a:pathLst>
                <a:path w="101601" h="177801">
                  <a:moveTo>
                    <a:pt x="101600" y="0"/>
                  </a:moveTo>
                  <a:lnTo>
                    <a:pt x="83923" y="53029"/>
                  </a:lnTo>
                  <a:lnTo>
                    <a:pt x="78526" y="64986"/>
                  </a:lnTo>
                  <a:lnTo>
                    <a:pt x="72106" y="77191"/>
                  </a:lnTo>
                  <a:lnTo>
                    <a:pt x="65004" y="89560"/>
                  </a:lnTo>
                  <a:lnTo>
                    <a:pt x="57447" y="102040"/>
                  </a:lnTo>
                  <a:lnTo>
                    <a:pt x="41524" y="127195"/>
                  </a:lnTo>
                  <a:lnTo>
                    <a:pt x="33327" y="138419"/>
                  </a:lnTo>
                  <a:lnTo>
                    <a:pt x="25040" y="148724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089400" y="40386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0"/>
                  </a:moveTo>
                  <a:lnTo>
                    <a:pt x="26968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2"/>
                  </a:lnTo>
                  <a:lnTo>
                    <a:pt x="77920" y="8728"/>
                  </a:lnTo>
                  <a:lnTo>
                    <a:pt x="92869" y="10052"/>
                  </a:lnTo>
                  <a:lnTo>
                    <a:pt x="108479" y="10934"/>
                  </a:lnTo>
                  <a:lnTo>
                    <a:pt x="123119" y="12934"/>
                  </a:lnTo>
                  <a:lnTo>
                    <a:pt x="137112" y="15678"/>
                  </a:lnTo>
                  <a:lnTo>
                    <a:pt x="1778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178300" y="39624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6742" y="20225"/>
                  </a:lnTo>
                  <a:lnTo>
                    <a:pt x="8728" y="31828"/>
                  </a:lnTo>
                  <a:lnTo>
                    <a:pt x="10052" y="45208"/>
                  </a:lnTo>
                  <a:lnTo>
                    <a:pt x="10934" y="59771"/>
                  </a:lnTo>
                  <a:lnTo>
                    <a:pt x="12934" y="73714"/>
                  </a:lnTo>
                  <a:lnTo>
                    <a:pt x="15678" y="87243"/>
                  </a:lnTo>
                  <a:lnTo>
                    <a:pt x="254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Freeform 198"/>
          <p:cNvSpPr/>
          <p:nvPr/>
        </p:nvSpPr>
        <p:spPr>
          <a:xfrm>
            <a:off x="4368800" y="3976146"/>
            <a:ext cx="267056" cy="256236"/>
          </a:xfrm>
          <a:custGeom>
            <a:avLst/>
            <a:gdLst/>
            <a:ahLst/>
            <a:cxnLst/>
            <a:rect l="0" t="0" r="0" b="0"/>
            <a:pathLst>
              <a:path w="267056" h="256236">
                <a:moveTo>
                  <a:pt x="25400" y="24354"/>
                </a:moveTo>
                <a:lnTo>
                  <a:pt x="38884" y="10869"/>
                </a:lnTo>
                <a:lnTo>
                  <a:pt x="48500" y="6898"/>
                </a:lnTo>
                <a:lnTo>
                  <a:pt x="60555" y="4250"/>
                </a:lnTo>
                <a:lnTo>
                  <a:pt x="74237" y="2484"/>
                </a:lnTo>
                <a:lnTo>
                  <a:pt x="89002" y="1307"/>
                </a:lnTo>
                <a:lnTo>
                  <a:pt x="104490" y="523"/>
                </a:lnTo>
                <a:lnTo>
                  <a:pt x="120460" y="0"/>
                </a:lnTo>
                <a:lnTo>
                  <a:pt x="136751" y="1062"/>
                </a:lnTo>
                <a:lnTo>
                  <a:pt x="153256" y="3181"/>
                </a:lnTo>
                <a:lnTo>
                  <a:pt x="169904" y="6005"/>
                </a:lnTo>
                <a:lnTo>
                  <a:pt x="185236" y="9299"/>
                </a:lnTo>
                <a:lnTo>
                  <a:pt x="199690" y="12906"/>
                </a:lnTo>
                <a:lnTo>
                  <a:pt x="213560" y="16722"/>
                </a:lnTo>
                <a:lnTo>
                  <a:pt x="222806" y="24910"/>
                </a:lnTo>
                <a:lnTo>
                  <a:pt x="228971" y="36013"/>
                </a:lnTo>
                <a:lnTo>
                  <a:pt x="233080" y="49060"/>
                </a:lnTo>
                <a:lnTo>
                  <a:pt x="231587" y="60580"/>
                </a:lnTo>
                <a:lnTo>
                  <a:pt x="226358" y="71082"/>
                </a:lnTo>
                <a:lnTo>
                  <a:pt x="218638" y="80906"/>
                </a:lnTo>
                <a:lnTo>
                  <a:pt x="207848" y="87455"/>
                </a:lnTo>
                <a:lnTo>
                  <a:pt x="195009" y="91821"/>
                </a:lnTo>
                <a:lnTo>
                  <a:pt x="180806" y="94732"/>
                </a:lnTo>
                <a:lnTo>
                  <a:pt x="165693" y="96672"/>
                </a:lnTo>
                <a:lnTo>
                  <a:pt x="149973" y="97966"/>
                </a:lnTo>
                <a:lnTo>
                  <a:pt x="133848" y="98829"/>
                </a:lnTo>
                <a:lnTo>
                  <a:pt x="127332" y="102226"/>
                </a:lnTo>
                <a:lnTo>
                  <a:pt x="127221" y="107313"/>
                </a:lnTo>
                <a:lnTo>
                  <a:pt x="131381" y="113526"/>
                </a:lnTo>
                <a:lnTo>
                  <a:pt x="138387" y="119080"/>
                </a:lnTo>
                <a:lnTo>
                  <a:pt x="147291" y="124194"/>
                </a:lnTo>
                <a:lnTo>
                  <a:pt x="157460" y="129013"/>
                </a:lnTo>
                <a:lnTo>
                  <a:pt x="168474" y="135049"/>
                </a:lnTo>
                <a:lnTo>
                  <a:pt x="180049" y="141895"/>
                </a:lnTo>
                <a:lnTo>
                  <a:pt x="204199" y="157028"/>
                </a:lnTo>
                <a:lnTo>
                  <a:pt x="229044" y="173160"/>
                </a:lnTo>
                <a:lnTo>
                  <a:pt x="240185" y="181414"/>
                </a:lnTo>
                <a:lnTo>
                  <a:pt x="250434" y="189738"/>
                </a:lnTo>
                <a:lnTo>
                  <a:pt x="260089" y="198110"/>
                </a:lnTo>
                <a:lnTo>
                  <a:pt x="265115" y="207924"/>
                </a:lnTo>
                <a:lnTo>
                  <a:pt x="267055" y="218701"/>
                </a:lnTo>
                <a:lnTo>
                  <a:pt x="266936" y="230118"/>
                </a:lnTo>
                <a:lnTo>
                  <a:pt x="262624" y="239141"/>
                </a:lnTo>
                <a:lnTo>
                  <a:pt x="255516" y="246567"/>
                </a:lnTo>
                <a:lnTo>
                  <a:pt x="246544" y="252929"/>
                </a:lnTo>
                <a:lnTo>
                  <a:pt x="233507" y="255760"/>
                </a:lnTo>
                <a:lnTo>
                  <a:pt x="217760" y="256235"/>
                </a:lnTo>
                <a:lnTo>
                  <a:pt x="200206" y="255141"/>
                </a:lnTo>
                <a:lnTo>
                  <a:pt x="184271" y="253001"/>
                </a:lnTo>
                <a:lnTo>
                  <a:pt x="169414" y="250163"/>
                </a:lnTo>
                <a:lnTo>
                  <a:pt x="108410" y="235469"/>
                </a:lnTo>
                <a:lnTo>
                  <a:pt x="93440" y="231420"/>
                </a:lnTo>
                <a:lnTo>
                  <a:pt x="65518" y="223157"/>
                </a:lnTo>
                <a:lnTo>
                  <a:pt x="52145" y="217567"/>
                </a:lnTo>
                <a:lnTo>
                  <a:pt x="38996" y="211018"/>
                </a:lnTo>
                <a:lnTo>
                  <a:pt x="0" y="2021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7200886" y="2133562"/>
            <a:ext cx="64960" cy="88939"/>
          </a:xfrm>
          <a:custGeom>
            <a:avLst/>
            <a:gdLst/>
            <a:ahLst/>
            <a:cxnLst/>
            <a:rect l="0" t="0" r="0" b="0"/>
            <a:pathLst>
              <a:path w="64960" h="88939">
                <a:moveTo>
                  <a:pt x="25414" y="25438"/>
                </a:moveTo>
                <a:lnTo>
                  <a:pt x="45639" y="32180"/>
                </a:lnTo>
                <a:lnTo>
                  <a:pt x="53009" y="29932"/>
                </a:lnTo>
                <a:lnTo>
                  <a:pt x="59332" y="24201"/>
                </a:lnTo>
                <a:lnTo>
                  <a:pt x="64959" y="16146"/>
                </a:lnTo>
                <a:lnTo>
                  <a:pt x="63066" y="12188"/>
                </a:lnTo>
                <a:lnTo>
                  <a:pt x="56160" y="10960"/>
                </a:lnTo>
                <a:lnTo>
                  <a:pt x="45911" y="11552"/>
                </a:lnTo>
                <a:lnTo>
                  <a:pt x="34845" y="13359"/>
                </a:lnTo>
                <a:lnTo>
                  <a:pt x="23235" y="15974"/>
                </a:lnTo>
                <a:lnTo>
                  <a:pt x="11261" y="19128"/>
                </a:lnTo>
                <a:lnTo>
                  <a:pt x="7511" y="22643"/>
                </a:lnTo>
                <a:lnTo>
                  <a:pt x="9245" y="26396"/>
                </a:lnTo>
                <a:lnTo>
                  <a:pt x="14635" y="30310"/>
                </a:lnTo>
                <a:lnTo>
                  <a:pt x="21050" y="30097"/>
                </a:lnTo>
                <a:lnTo>
                  <a:pt x="28149" y="27133"/>
                </a:lnTo>
                <a:lnTo>
                  <a:pt x="35704" y="22334"/>
                </a:lnTo>
                <a:lnTo>
                  <a:pt x="37918" y="16313"/>
                </a:lnTo>
                <a:lnTo>
                  <a:pt x="36573" y="9477"/>
                </a:lnTo>
                <a:lnTo>
                  <a:pt x="32853" y="2097"/>
                </a:lnTo>
                <a:lnTo>
                  <a:pt x="26140" y="0"/>
                </a:lnTo>
                <a:lnTo>
                  <a:pt x="17431" y="1423"/>
                </a:lnTo>
                <a:lnTo>
                  <a:pt x="7392" y="5195"/>
                </a:lnTo>
                <a:lnTo>
                  <a:pt x="2110" y="11942"/>
                </a:lnTo>
                <a:lnTo>
                  <a:pt x="0" y="20674"/>
                </a:lnTo>
                <a:lnTo>
                  <a:pt x="5" y="30728"/>
                </a:lnTo>
                <a:lnTo>
                  <a:pt x="4241" y="36020"/>
                </a:lnTo>
                <a:lnTo>
                  <a:pt x="11298" y="38137"/>
                </a:lnTo>
                <a:lnTo>
                  <a:pt x="20236" y="38137"/>
                </a:lnTo>
                <a:lnTo>
                  <a:pt x="24785" y="42371"/>
                </a:lnTo>
                <a:lnTo>
                  <a:pt x="26405" y="49426"/>
                </a:lnTo>
                <a:lnTo>
                  <a:pt x="38114" y="889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Group 212"/>
          <p:cNvGrpSpPr/>
          <p:nvPr/>
        </p:nvGrpSpPr>
        <p:grpSpPr>
          <a:xfrm>
            <a:off x="3213100" y="4432300"/>
            <a:ext cx="1130301" cy="1587501"/>
            <a:chOff x="3213100" y="4432300"/>
            <a:chExt cx="1130301" cy="1587501"/>
          </a:xfrm>
        </p:grpSpPr>
        <p:sp>
          <p:nvSpPr>
            <p:cNvPr id="201" name="Freeform 200"/>
            <p:cNvSpPr/>
            <p:nvPr/>
          </p:nvSpPr>
          <p:spPr>
            <a:xfrm>
              <a:off x="3213100" y="4432300"/>
              <a:ext cx="12701" cy="381001"/>
            </a:xfrm>
            <a:custGeom>
              <a:avLst/>
              <a:gdLst/>
              <a:ahLst/>
              <a:cxnLst/>
              <a:rect l="0" t="0" r="0" b="0"/>
              <a:pathLst>
                <a:path w="12701" h="381001">
                  <a:moveTo>
                    <a:pt x="0" y="0"/>
                  </a:moveTo>
                  <a:lnTo>
                    <a:pt x="0" y="95125"/>
                  </a:lnTo>
                  <a:lnTo>
                    <a:pt x="1411" y="117038"/>
                  </a:lnTo>
                  <a:lnTo>
                    <a:pt x="3763" y="138703"/>
                  </a:lnTo>
                  <a:lnTo>
                    <a:pt x="6742" y="160202"/>
                  </a:lnTo>
                  <a:lnTo>
                    <a:pt x="8727" y="180179"/>
                  </a:lnTo>
                  <a:lnTo>
                    <a:pt x="10052" y="199141"/>
                  </a:lnTo>
                  <a:lnTo>
                    <a:pt x="10934" y="217427"/>
                  </a:lnTo>
                  <a:lnTo>
                    <a:pt x="11915" y="256560"/>
                  </a:lnTo>
                  <a:lnTo>
                    <a:pt x="12700" y="38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225800" y="4622800"/>
              <a:ext cx="174346" cy="207104"/>
            </a:xfrm>
            <a:custGeom>
              <a:avLst/>
              <a:gdLst/>
              <a:ahLst/>
              <a:cxnLst/>
              <a:rect l="0" t="0" r="0" b="0"/>
              <a:pathLst>
                <a:path w="174346" h="207104">
                  <a:moveTo>
                    <a:pt x="25400" y="0"/>
                  </a:moveTo>
                  <a:lnTo>
                    <a:pt x="114960" y="29853"/>
                  </a:lnTo>
                  <a:lnTo>
                    <a:pt x="126029" y="35424"/>
                  </a:lnTo>
                  <a:lnTo>
                    <a:pt x="136230" y="41961"/>
                  </a:lnTo>
                  <a:lnTo>
                    <a:pt x="145853" y="49140"/>
                  </a:lnTo>
                  <a:lnTo>
                    <a:pt x="153680" y="58160"/>
                  </a:lnTo>
                  <a:lnTo>
                    <a:pt x="160309" y="68406"/>
                  </a:lnTo>
                  <a:lnTo>
                    <a:pt x="166139" y="79471"/>
                  </a:lnTo>
                  <a:lnTo>
                    <a:pt x="170026" y="92492"/>
                  </a:lnTo>
                  <a:lnTo>
                    <a:pt x="172617" y="106816"/>
                  </a:lnTo>
                  <a:lnTo>
                    <a:pt x="174345" y="122011"/>
                  </a:lnTo>
                  <a:lnTo>
                    <a:pt x="172674" y="134963"/>
                  </a:lnTo>
                  <a:lnTo>
                    <a:pt x="168738" y="146419"/>
                  </a:lnTo>
                  <a:lnTo>
                    <a:pt x="163292" y="156879"/>
                  </a:lnTo>
                  <a:lnTo>
                    <a:pt x="154016" y="166675"/>
                  </a:lnTo>
                  <a:lnTo>
                    <a:pt x="142188" y="176028"/>
                  </a:lnTo>
                  <a:lnTo>
                    <a:pt x="128659" y="185085"/>
                  </a:lnTo>
                  <a:lnTo>
                    <a:pt x="115406" y="192534"/>
                  </a:lnTo>
                  <a:lnTo>
                    <a:pt x="102337" y="198911"/>
                  </a:lnTo>
                  <a:lnTo>
                    <a:pt x="89391" y="204574"/>
                  </a:lnTo>
                  <a:lnTo>
                    <a:pt x="75116" y="206938"/>
                  </a:lnTo>
                  <a:lnTo>
                    <a:pt x="59955" y="207103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517900" y="46736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0"/>
                  </a:moveTo>
                  <a:lnTo>
                    <a:pt x="11288" y="3762"/>
                  </a:lnTo>
                  <a:lnTo>
                    <a:pt x="508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492500" y="47625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784600" y="4610100"/>
              <a:ext cx="153754" cy="317501"/>
            </a:xfrm>
            <a:custGeom>
              <a:avLst/>
              <a:gdLst/>
              <a:ahLst/>
              <a:cxnLst/>
              <a:rect l="0" t="0" r="0" b="0"/>
              <a:pathLst>
                <a:path w="153754" h="317501">
                  <a:moveTo>
                    <a:pt x="0" y="0"/>
                  </a:moveTo>
                  <a:lnTo>
                    <a:pt x="33709" y="0"/>
                  </a:lnTo>
                  <a:lnTo>
                    <a:pt x="47873" y="2822"/>
                  </a:lnTo>
                  <a:lnTo>
                    <a:pt x="61548" y="7525"/>
                  </a:lnTo>
                  <a:lnTo>
                    <a:pt x="74899" y="13484"/>
                  </a:lnTo>
                  <a:lnTo>
                    <a:pt x="88032" y="21689"/>
                  </a:lnTo>
                  <a:lnTo>
                    <a:pt x="101021" y="31392"/>
                  </a:lnTo>
                  <a:lnTo>
                    <a:pt x="113914" y="42095"/>
                  </a:lnTo>
                  <a:lnTo>
                    <a:pt x="121098" y="54874"/>
                  </a:lnTo>
                  <a:lnTo>
                    <a:pt x="124476" y="69038"/>
                  </a:lnTo>
                  <a:lnTo>
                    <a:pt x="125317" y="84125"/>
                  </a:lnTo>
                  <a:lnTo>
                    <a:pt x="120234" y="95594"/>
                  </a:lnTo>
                  <a:lnTo>
                    <a:pt x="111200" y="104652"/>
                  </a:lnTo>
                  <a:lnTo>
                    <a:pt x="99533" y="112101"/>
                  </a:lnTo>
                  <a:lnTo>
                    <a:pt x="86111" y="117067"/>
                  </a:lnTo>
                  <a:lnTo>
                    <a:pt x="71518" y="120378"/>
                  </a:lnTo>
                  <a:lnTo>
                    <a:pt x="56145" y="122585"/>
                  </a:lnTo>
                  <a:lnTo>
                    <a:pt x="48719" y="126879"/>
                  </a:lnTo>
                  <a:lnTo>
                    <a:pt x="46590" y="132564"/>
                  </a:lnTo>
                  <a:lnTo>
                    <a:pt x="47993" y="139176"/>
                  </a:lnTo>
                  <a:lnTo>
                    <a:pt x="53162" y="144995"/>
                  </a:lnTo>
                  <a:lnTo>
                    <a:pt x="60841" y="150285"/>
                  </a:lnTo>
                  <a:lnTo>
                    <a:pt x="70194" y="155223"/>
                  </a:lnTo>
                  <a:lnTo>
                    <a:pt x="79251" y="161338"/>
                  </a:lnTo>
                  <a:lnTo>
                    <a:pt x="88112" y="168236"/>
                  </a:lnTo>
                  <a:lnTo>
                    <a:pt x="96841" y="175657"/>
                  </a:lnTo>
                  <a:lnTo>
                    <a:pt x="106894" y="184838"/>
                  </a:lnTo>
                  <a:lnTo>
                    <a:pt x="129352" y="206328"/>
                  </a:lnTo>
                  <a:lnTo>
                    <a:pt x="138446" y="219396"/>
                  </a:lnTo>
                  <a:lnTo>
                    <a:pt x="145919" y="233753"/>
                  </a:lnTo>
                  <a:lnTo>
                    <a:pt x="152313" y="248968"/>
                  </a:lnTo>
                  <a:lnTo>
                    <a:pt x="153753" y="261934"/>
                  </a:lnTo>
                  <a:lnTo>
                    <a:pt x="151891" y="273401"/>
                  </a:lnTo>
                  <a:lnTo>
                    <a:pt x="147827" y="283867"/>
                  </a:lnTo>
                  <a:lnTo>
                    <a:pt x="139473" y="292256"/>
                  </a:lnTo>
                  <a:lnTo>
                    <a:pt x="128260" y="299259"/>
                  </a:lnTo>
                  <a:lnTo>
                    <a:pt x="115140" y="305339"/>
                  </a:lnTo>
                  <a:lnTo>
                    <a:pt x="99337" y="309393"/>
                  </a:lnTo>
                  <a:lnTo>
                    <a:pt x="81747" y="312095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227565" y="5092414"/>
              <a:ext cx="324512" cy="205742"/>
            </a:xfrm>
            <a:custGeom>
              <a:avLst/>
              <a:gdLst/>
              <a:ahLst/>
              <a:cxnLst/>
              <a:rect l="0" t="0" r="0" b="0"/>
              <a:pathLst>
                <a:path w="324512" h="205742">
                  <a:moveTo>
                    <a:pt x="10935" y="51086"/>
                  </a:moveTo>
                  <a:lnTo>
                    <a:pt x="4192" y="71311"/>
                  </a:lnTo>
                  <a:lnTo>
                    <a:pt x="2207" y="84325"/>
                  </a:lnTo>
                  <a:lnTo>
                    <a:pt x="882" y="100056"/>
                  </a:lnTo>
                  <a:lnTo>
                    <a:pt x="0" y="117599"/>
                  </a:lnTo>
                  <a:lnTo>
                    <a:pt x="823" y="133528"/>
                  </a:lnTo>
                  <a:lnTo>
                    <a:pt x="2782" y="148380"/>
                  </a:lnTo>
                  <a:lnTo>
                    <a:pt x="5500" y="162516"/>
                  </a:lnTo>
                  <a:lnTo>
                    <a:pt x="8722" y="176172"/>
                  </a:lnTo>
                  <a:lnTo>
                    <a:pt x="12282" y="189510"/>
                  </a:lnTo>
                  <a:lnTo>
                    <a:pt x="16066" y="202635"/>
                  </a:lnTo>
                  <a:lnTo>
                    <a:pt x="18589" y="205741"/>
                  </a:lnTo>
                  <a:lnTo>
                    <a:pt x="20271" y="202167"/>
                  </a:lnTo>
                  <a:lnTo>
                    <a:pt x="21392" y="194140"/>
                  </a:lnTo>
                  <a:lnTo>
                    <a:pt x="22139" y="183144"/>
                  </a:lnTo>
                  <a:lnTo>
                    <a:pt x="22638" y="170169"/>
                  </a:lnTo>
                  <a:lnTo>
                    <a:pt x="22970" y="155874"/>
                  </a:lnTo>
                  <a:lnTo>
                    <a:pt x="24603" y="142111"/>
                  </a:lnTo>
                  <a:lnTo>
                    <a:pt x="27102" y="128703"/>
                  </a:lnTo>
                  <a:lnTo>
                    <a:pt x="30179" y="115530"/>
                  </a:lnTo>
                  <a:lnTo>
                    <a:pt x="33642" y="102515"/>
                  </a:lnTo>
                  <a:lnTo>
                    <a:pt x="41253" y="76765"/>
                  </a:lnTo>
                  <a:lnTo>
                    <a:pt x="46669" y="63972"/>
                  </a:lnTo>
                  <a:lnTo>
                    <a:pt x="53102" y="51210"/>
                  </a:lnTo>
                  <a:lnTo>
                    <a:pt x="60212" y="38468"/>
                  </a:lnTo>
                  <a:lnTo>
                    <a:pt x="69187" y="27152"/>
                  </a:lnTo>
                  <a:lnTo>
                    <a:pt x="79403" y="16785"/>
                  </a:lnTo>
                  <a:lnTo>
                    <a:pt x="90447" y="7052"/>
                  </a:lnTo>
                  <a:lnTo>
                    <a:pt x="102043" y="1975"/>
                  </a:lnTo>
                  <a:lnTo>
                    <a:pt x="114007" y="0"/>
                  </a:lnTo>
                  <a:lnTo>
                    <a:pt x="126216" y="95"/>
                  </a:lnTo>
                  <a:lnTo>
                    <a:pt x="135766" y="4392"/>
                  </a:lnTo>
                  <a:lnTo>
                    <a:pt x="143545" y="11490"/>
                  </a:lnTo>
                  <a:lnTo>
                    <a:pt x="150142" y="20455"/>
                  </a:lnTo>
                  <a:lnTo>
                    <a:pt x="154539" y="32076"/>
                  </a:lnTo>
                  <a:lnTo>
                    <a:pt x="157471" y="45468"/>
                  </a:lnTo>
                  <a:lnTo>
                    <a:pt x="159425" y="60041"/>
                  </a:lnTo>
                  <a:lnTo>
                    <a:pt x="160728" y="76811"/>
                  </a:lnTo>
                  <a:lnTo>
                    <a:pt x="161597" y="95047"/>
                  </a:lnTo>
                  <a:lnTo>
                    <a:pt x="162176" y="114260"/>
                  </a:lnTo>
                  <a:lnTo>
                    <a:pt x="161151" y="131302"/>
                  </a:lnTo>
                  <a:lnTo>
                    <a:pt x="159057" y="146896"/>
                  </a:lnTo>
                  <a:lnTo>
                    <a:pt x="156249" y="161526"/>
                  </a:lnTo>
                  <a:lnTo>
                    <a:pt x="155789" y="167046"/>
                  </a:lnTo>
                  <a:lnTo>
                    <a:pt x="156893" y="166492"/>
                  </a:lnTo>
                  <a:lnTo>
                    <a:pt x="159040" y="161890"/>
                  </a:lnTo>
                  <a:lnTo>
                    <a:pt x="161883" y="154588"/>
                  </a:lnTo>
                  <a:lnTo>
                    <a:pt x="168804" y="135187"/>
                  </a:lnTo>
                  <a:lnTo>
                    <a:pt x="180634" y="100463"/>
                  </a:lnTo>
                  <a:lnTo>
                    <a:pt x="186156" y="89649"/>
                  </a:lnTo>
                  <a:lnTo>
                    <a:pt x="192660" y="79616"/>
                  </a:lnTo>
                  <a:lnTo>
                    <a:pt x="199818" y="70106"/>
                  </a:lnTo>
                  <a:lnTo>
                    <a:pt x="207412" y="60944"/>
                  </a:lnTo>
                  <a:lnTo>
                    <a:pt x="215298" y="52013"/>
                  </a:lnTo>
                  <a:lnTo>
                    <a:pt x="223377" y="43238"/>
                  </a:lnTo>
                  <a:lnTo>
                    <a:pt x="232996" y="35976"/>
                  </a:lnTo>
                  <a:lnTo>
                    <a:pt x="243642" y="29724"/>
                  </a:lnTo>
                  <a:lnTo>
                    <a:pt x="254973" y="24144"/>
                  </a:lnTo>
                  <a:lnTo>
                    <a:pt x="266760" y="23247"/>
                  </a:lnTo>
                  <a:lnTo>
                    <a:pt x="278851" y="25471"/>
                  </a:lnTo>
                  <a:lnTo>
                    <a:pt x="291146" y="29776"/>
                  </a:lnTo>
                  <a:lnTo>
                    <a:pt x="300753" y="36879"/>
                  </a:lnTo>
                  <a:lnTo>
                    <a:pt x="308569" y="45848"/>
                  </a:lnTo>
                  <a:lnTo>
                    <a:pt x="315191" y="56060"/>
                  </a:lnTo>
                  <a:lnTo>
                    <a:pt x="319606" y="68513"/>
                  </a:lnTo>
                  <a:lnTo>
                    <a:pt x="322548" y="82460"/>
                  </a:lnTo>
                  <a:lnTo>
                    <a:pt x="324511" y="97402"/>
                  </a:lnTo>
                  <a:lnTo>
                    <a:pt x="324407" y="111596"/>
                  </a:lnTo>
                  <a:lnTo>
                    <a:pt x="322927" y="125293"/>
                  </a:lnTo>
                  <a:lnTo>
                    <a:pt x="320530" y="138657"/>
                  </a:lnTo>
                  <a:lnTo>
                    <a:pt x="317520" y="151800"/>
                  </a:lnTo>
                  <a:lnTo>
                    <a:pt x="314103" y="164795"/>
                  </a:lnTo>
                  <a:lnTo>
                    <a:pt x="303035" y="2034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644900" y="51816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0"/>
                  </a:moveTo>
                  <a:lnTo>
                    <a:pt x="20225" y="6742"/>
                  </a:lnTo>
                  <a:lnTo>
                    <a:pt x="31828" y="8728"/>
                  </a:lnTo>
                  <a:lnTo>
                    <a:pt x="45208" y="10052"/>
                  </a:lnTo>
                  <a:lnTo>
                    <a:pt x="1143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644900" y="52451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26968" y="12700"/>
                  </a:lnTo>
                  <a:lnTo>
                    <a:pt x="41967" y="11288"/>
                  </a:lnTo>
                  <a:lnTo>
                    <a:pt x="59022" y="8937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3886200" y="51816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102100" y="5067300"/>
              <a:ext cx="241301" cy="368301"/>
            </a:xfrm>
            <a:custGeom>
              <a:avLst/>
              <a:gdLst/>
              <a:ahLst/>
              <a:cxnLst/>
              <a:rect l="0" t="0" r="0" b="0"/>
              <a:pathLst>
                <a:path w="241301" h="368301">
                  <a:moveTo>
                    <a:pt x="0" y="0"/>
                  </a:moveTo>
                  <a:lnTo>
                    <a:pt x="26968" y="6742"/>
                  </a:lnTo>
                  <a:lnTo>
                    <a:pt x="39145" y="11550"/>
                  </a:lnTo>
                  <a:lnTo>
                    <a:pt x="51496" y="17577"/>
                  </a:lnTo>
                  <a:lnTo>
                    <a:pt x="63964" y="24418"/>
                  </a:lnTo>
                  <a:lnTo>
                    <a:pt x="75098" y="31801"/>
                  </a:lnTo>
                  <a:lnTo>
                    <a:pt x="85343" y="39545"/>
                  </a:lnTo>
                  <a:lnTo>
                    <a:pt x="94995" y="47530"/>
                  </a:lnTo>
                  <a:lnTo>
                    <a:pt x="105663" y="57086"/>
                  </a:lnTo>
                  <a:lnTo>
                    <a:pt x="128806" y="78994"/>
                  </a:lnTo>
                  <a:lnTo>
                    <a:pt x="138081" y="90762"/>
                  </a:lnTo>
                  <a:lnTo>
                    <a:pt x="145676" y="102841"/>
                  </a:lnTo>
                  <a:lnTo>
                    <a:pt x="152151" y="115127"/>
                  </a:lnTo>
                  <a:lnTo>
                    <a:pt x="155056" y="127551"/>
                  </a:lnTo>
                  <a:lnTo>
                    <a:pt x="155581" y="140067"/>
                  </a:lnTo>
                  <a:lnTo>
                    <a:pt x="154521" y="152645"/>
                  </a:lnTo>
                  <a:lnTo>
                    <a:pt x="149580" y="163852"/>
                  </a:lnTo>
                  <a:lnTo>
                    <a:pt x="142054" y="174145"/>
                  </a:lnTo>
                  <a:lnTo>
                    <a:pt x="132802" y="183830"/>
                  </a:lnTo>
                  <a:lnTo>
                    <a:pt x="122401" y="193109"/>
                  </a:lnTo>
                  <a:lnTo>
                    <a:pt x="111234" y="202117"/>
                  </a:lnTo>
                  <a:lnTo>
                    <a:pt x="99556" y="210944"/>
                  </a:lnTo>
                  <a:lnTo>
                    <a:pt x="86126" y="216829"/>
                  </a:lnTo>
                  <a:lnTo>
                    <a:pt x="71528" y="220753"/>
                  </a:lnTo>
                  <a:lnTo>
                    <a:pt x="56152" y="223368"/>
                  </a:lnTo>
                  <a:lnTo>
                    <a:pt x="41668" y="227934"/>
                  </a:lnTo>
                  <a:lnTo>
                    <a:pt x="27778" y="233801"/>
                  </a:lnTo>
                  <a:lnTo>
                    <a:pt x="14285" y="240534"/>
                  </a:lnTo>
                  <a:lnTo>
                    <a:pt x="9523" y="247844"/>
                  </a:lnTo>
                  <a:lnTo>
                    <a:pt x="10582" y="255540"/>
                  </a:lnTo>
                  <a:lnTo>
                    <a:pt x="15521" y="263493"/>
                  </a:lnTo>
                  <a:lnTo>
                    <a:pt x="23047" y="271618"/>
                  </a:lnTo>
                  <a:lnTo>
                    <a:pt x="32298" y="279856"/>
                  </a:lnTo>
                  <a:lnTo>
                    <a:pt x="42698" y="288171"/>
                  </a:lnTo>
                  <a:lnTo>
                    <a:pt x="55277" y="295125"/>
                  </a:lnTo>
                  <a:lnTo>
                    <a:pt x="69307" y="301172"/>
                  </a:lnTo>
                  <a:lnTo>
                    <a:pt x="84304" y="306615"/>
                  </a:lnTo>
                  <a:lnTo>
                    <a:pt x="99947" y="313065"/>
                  </a:lnTo>
                  <a:lnTo>
                    <a:pt x="116020" y="320188"/>
                  </a:lnTo>
                  <a:lnTo>
                    <a:pt x="132380" y="327758"/>
                  </a:lnTo>
                  <a:lnTo>
                    <a:pt x="148931" y="334216"/>
                  </a:lnTo>
                  <a:lnTo>
                    <a:pt x="165610" y="339933"/>
                  </a:lnTo>
                  <a:lnTo>
                    <a:pt x="24130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025900" y="5499100"/>
              <a:ext cx="304801" cy="63501"/>
            </a:xfrm>
            <a:custGeom>
              <a:avLst/>
              <a:gdLst/>
              <a:ahLst/>
              <a:cxnLst/>
              <a:rect l="0" t="0" r="0" b="0"/>
              <a:pathLst>
                <a:path w="304801" h="63501">
                  <a:moveTo>
                    <a:pt x="0" y="0"/>
                  </a:moveTo>
                  <a:lnTo>
                    <a:pt x="33709" y="0"/>
                  </a:lnTo>
                  <a:lnTo>
                    <a:pt x="47873" y="1411"/>
                  </a:lnTo>
                  <a:lnTo>
                    <a:pt x="61548" y="3762"/>
                  </a:lnTo>
                  <a:lnTo>
                    <a:pt x="90854" y="10139"/>
                  </a:lnTo>
                  <a:lnTo>
                    <a:pt x="187638" y="29853"/>
                  </a:lnTo>
                  <a:lnTo>
                    <a:pt x="205525" y="34013"/>
                  </a:lnTo>
                  <a:lnTo>
                    <a:pt x="221684" y="38197"/>
                  </a:lnTo>
                  <a:lnTo>
                    <a:pt x="236689" y="42398"/>
                  </a:lnTo>
                  <a:lnTo>
                    <a:pt x="264650" y="50829"/>
                  </a:lnTo>
                  <a:lnTo>
                    <a:pt x="304800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127500" y="5613400"/>
              <a:ext cx="38101" cy="406401"/>
            </a:xfrm>
            <a:custGeom>
              <a:avLst/>
              <a:gdLst/>
              <a:ahLst/>
              <a:cxnLst/>
              <a:rect l="0" t="0" r="0" b="0"/>
              <a:pathLst>
                <a:path w="38101" h="406401">
                  <a:moveTo>
                    <a:pt x="38100" y="0"/>
                  </a:moveTo>
                  <a:lnTo>
                    <a:pt x="38100" y="70706"/>
                  </a:lnTo>
                  <a:lnTo>
                    <a:pt x="36688" y="88059"/>
                  </a:lnTo>
                  <a:lnTo>
                    <a:pt x="34337" y="106684"/>
                  </a:lnTo>
                  <a:lnTo>
                    <a:pt x="31357" y="126156"/>
                  </a:lnTo>
                  <a:lnTo>
                    <a:pt x="29371" y="147604"/>
                  </a:lnTo>
                  <a:lnTo>
                    <a:pt x="28047" y="170369"/>
                  </a:lnTo>
                  <a:lnTo>
                    <a:pt x="27165" y="194012"/>
                  </a:lnTo>
                  <a:lnTo>
                    <a:pt x="25165" y="214008"/>
                  </a:lnTo>
                  <a:lnTo>
                    <a:pt x="22421" y="231572"/>
                  </a:lnTo>
                  <a:lnTo>
                    <a:pt x="7878" y="303662"/>
                  </a:lnTo>
                  <a:lnTo>
                    <a:pt x="5252" y="322386"/>
                  </a:lnTo>
                  <a:lnTo>
                    <a:pt x="3501" y="340513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Freeform 213"/>
          <p:cNvSpPr/>
          <p:nvPr/>
        </p:nvSpPr>
        <p:spPr>
          <a:xfrm>
            <a:off x="7404965" y="2566503"/>
            <a:ext cx="82077" cy="73851"/>
          </a:xfrm>
          <a:custGeom>
            <a:avLst/>
            <a:gdLst/>
            <a:ahLst/>
            <a:cxnLst/>
            <a:rect l="0" t="0" r="0" b="0"/>
            <a:pathLst>
              <a:path w="82077" h="73851">
                <a:moveTo>
                  <a:pt x="75335" y="36997"/>
                </a:moveTo>
                <a:lnTo>
                  <a:pt x="82076" y="10029"/>
                </a:lnTo>
                <a:lnTo>
                  <a:pt x="79829" y="3496"/>
                </a:lnTo>
                <a:lnTo>
                  <a:pt x="74097" y="551"/>
                </a:lnTo>
                <a:lnTo>
                  <a:pt x="66044" y="0"/>
                </a:lnTo>
                <a:lnTo>
                  <a:pt x="62085" y="3865"/>
                </a:lnTo>
                <a:lnTo>
                  <a:pt x="60857" y="10676"/>
                </a:lnTo>
                <a:lnTo>
                  <a:pt x="61449" y="19449"/>
                </a:lnTo>
                <a:lnTo>
                  <a:pt x="60433" y="21065"/>
                </a:lnTo>
                <a:lnTo>
                  <a:pt x="58345" y="17909"/>
                </a:lnTo>
                <a:lnTo>
                  <a:pt x="55541" y="11572"/>
                </a:lnTo>
                <a:lnTo>
                  <a:pt x="52261" y="11580"/>
                </a:lnTo>
                <a:lnTo>
                  <a:pt x="48663" y="15819"/>
                </a:lnTo>
                <a:lnTo>
                  <a:pt x="44853" y="22878"/>
                </a:lnTo>
                <a:lnTo>
                  <a:pt x="39492" y="30406"/>
                </a:lnTo>
                <a:lnTo>
                  <a:pt x="33095" y="38248"/>
                </a:lnTo>
                <a:lnTo>
                  <a:pt x="26008" y="46297"/>
                </a:lnTo>
                <a:lnTo>
                  <a:pt x="18461" y="54486"/>
                </a:lnTo>
                <a:lnTo>
                  <a:pt x="0" y="73850"/>
                </a:lnTo>
                <a:lnTo>
                  <a:pt x="1123" y="72854"/>
                </a:lnTo>
                <a:lnTo>
                  <a:pt x="16186" y="57969"/>
                </a:lnTo>
                <a:lnTo>
                  <a:pt x="11835" y="496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7645400" y="3009900"/>
            <a:ext cx="76201" cy="38101"/>
          </a:xfrm>
          <a:custGeom>
            <a:avLst/>
            <a:gdLst/>
            <a:ahLst/>
            <a:cxnLst/>
            <a:rect l="0" t="0" r="0" b="0"/>
            <a:pathLst>
              <a:path w="76201" h="38101">
                <a:moveTo>
                  <a:pt x="76200" y="0"/>
                </a:moveTo>
                <a:lnTo>
                  <a:pt x="69458" y="20225"/>
                </a:lnTo>
                <a:lnTo>
                  <a:pt x="64649" y="23361"/>
                </a:lnTo>
                <a:lnTo>
                  <a:pt x="58622" y="22630"/>
                </a:lnTo>
                <a:lnTo>
                  <a:pt x="51781" y="19320"/>
                </a:lnTo>
                <a:lnTo>
                  <a:pt x="42988" y="18524"/>
                </a:lnTo>
                <a:lnTo>
                  <a:pt x="32891" y="19405"/>
                </a:lnTo>
                <a:lnTo>
                  <a:pt x="0" y="381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7912100" y="3429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6299200" y="368300"/>
            <a:ext cx="2159001" cy="4152901"/>
          </a:xfrm>
          <a:custGeom>
            <a:avLst/>
            <a:gdLst/>
            <a:ahLst/>
            <a:cxnLst/>
            <a:rect l="0" t="0" r="0" b="0"/>
            <a:pathLst>
              <a:path w="2159001" h="4152901">
                <a:moveTo>
                  <a:pt x="2159000" y="4152900"/>
                </a:moveTo>
                <a:lnTo>
                  <a:pt x="2145515" y="4132674"/>
                </a:lnTo>
                <a:lnTo>
                  <a:pt x="2098282" y="4016338"/>
                </a:lnTo>
                <a:lnTo>
                  <a:pt x="2048807" y="3891471"/>
                </a:lnTo>
                <a:lnTo>
                  <a:pt x="1988376" y="3763309"/>
                </a:lnTo>
                <a:lnTo>
                  <a:pt x="1913432" y="3636278"/>
                </a:lnTo>
                <a:lnTo>
                  <a:pt x="1896518" y="3608612"/>
                </a:lnTo>
                <a:lnTo>
                  <a:pt x="1893700" y="3595308"/>
                </a:lnTo>
                <a:lnTo>
                  <a:pt x="1894645" y="3582205"/>
                </a:lnTo>
                <a:lnTo>
                  <a:pt x="1898097" y="3569237"/>
                </a:lnTo>
                <a:lnTo>
                  <a:pt x="1897575" y="3554946"/>
                </a:lnTo>
                <a:lnTo>
                  <a:pt x="1889470" y="3524017"/>
                </a:lnTo>
                <a:lnTo>
                  <a:pt x="1836852" y="3409107"/>
                </a:lnTo>
                <a:lnTo>
                  <a:pt x="1769517" y="3284538"/>
                </a:lnTo>
                <a:lnTo>
                  <a:pt x="1710265" y="3179436"/>
                </a:lnTo>
                <a:lnTo>
                  <a:pt x="1686277" y="3136803"/>
                </a:lnTo>
                <a:lnTo>
                  <a:pt x="1666783" y="3090461"/>
                </a:lnTo>
                <a:lnTo>
                  <a:pt x="1631226" y="3036161"/>
                </a:lnTo>
                <a:lnTo>
                  <a:pt x="1595035" y="2964596"/>
                </a:lnTo>
                <a:lnTo>
                  <a:pt x="1546496" y="2894781"/>
                </a:lnTo>
                <a:lnTo>
                  <a:pt x="1481315" y="2781278"/>
                </a:lnTo>
                <a:lnTo>
                  <a:pt x="1413919" y="2668764"/>
                </a:lnTo>
                <a:lnTo>
                  <a:pt x="1375361" y="2613784"/>
                </a:lnTo>
                <a:lnTo>
                  <a:pt x="1311630" y="2501837"/>
                </a:lnTo>
                <a:lnTo>
                  <a:pt x="1299791" y="2477883"/>
                </a:lnTo>
                <a:lnTo>
                  <a:pt x="1254120" y="2411820"/>
                </a:lnTo>
                <a:lnTo>
                  <a:pt x="1184624" y="2285979"/>
                </a:lnTo>
                <a:lnTo>
                  <a:pt x="1150258" y="2215180"/>
                </a:lnTo>
                <a:lnTo>
                  <a:pt x="1083685" y="2109597"/>
                </a:lnTo>
                <a:lnTo>
                  <a:pt x="999065" y="1971668"/>
                </a:lnTo>
                <a:lnTo>
                  <a:pt x="939800" y="1879785"/>
                </a:lnTo>
                <a:lnTo>
                  <a:pt x="918162" y="1841555"/>
                </a:lnTo>
                <a:lnTo>
                  <a:pt x="853213" y="1714500"/>
                </a:lnTo>
                <a:lnTo>
                  <a:pt x="804447" y="1587500"/>
                </a:lnTo>
                <a:lnTo>
                  <a:pt x="790255" y="1550811"/>
                </a:lnTo>
                <a:lnTo>
                  <a:pt x="764654" y="1508651"/>
                </a:lnTo>
                <a:lnTo>
                  <a:pt x="714052" y="1371569"/>
                </a:lnTo>
                <a:lnTo>
                  <a:pt x="664982" y="1257299"/>
                </a:lnTo>
                <a:lnTo>
                  <a:pt x="615019" y="1130065"/>
                </a:lnTo>
                <a:lnTo>
                  <a:pt x="567280" y="967133"/>
                </a:lnTo>
                <a:lnTo>
                  <a:pt x="517383" y="846022"/>
                </a:lnTo>
                <a:lnTo>
                  <a:pt x="485002" y="758239"/>
                </a:lnTo>
                <a:lnTo>
                  <a:pt x="422792" y="649912"/>
                </a:lnTo>
                <a:lnTo>
                  <a:pt x="372005" y="523576"/>
                </a:lnTo>
                <a:lnTo>
                  <a:pt x="338562" y="452959"/>
                </a:lnTo>
                <a:lnTo>
                  <a:pt x="279393" y="361638"/>
                </a:lnTo>
                <a:lnTo>
                  <a:pt x="253997" y="324463"/>
                </a:lnTo>
                <a:lnTo>
                  <a:pt x="194733" y="222265"/>
                </a:lnTo>
                <a:lnTo>
                  <a:pt x="132998" y="140258"/>
                </a:lnTo>
                <a:lnTo>
                  <a:pt x="72070" y="63766"/>
                </a:lnTo>
                <a:lnTo>
                  <a:pt x="55079" y="44333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7021166" y="1838251"/>
            <a:ext cx="91735" cy="66365"/>
          </a:xfrm>
          <a:custGeom>
            <a:avLst/>
            <a:gdLst/>
            <a:ahLst/>
            <a:cxnLst/>
            <a:rect l="0" t="0" r="0" b="0"/>
            <a:pathLst>
              <a:path w="91735" h="66365">
                <a:moveTo>
                  <a:pt x="14634" y="15949"/>
                </a:moveTo>
                <a:lnTo>
                  <a:pt x="1149" y="29433"/>
                </a:lnTo>
                <a:lnTo>
                  <a:pt x="0" y="37638"/>
                </a:lnTo>
                <a:lnTo>
                  <a:pt x="2055" y="47341"/>
                </a:lnTo>
                <a:lnTo>
                  <a:pt x="6248" y="58044"/>
                </a:lnTo>
                <a:lnTo>
                  <a:pt x="14688" y="63767"/>
                </a:lnTo>
                <a:lnTo>
                  <a:pt x="25958" y="66172"/>
                </a:lnTo>
                <a:lnTo>
                  <a:pt x="39117" y="66364"/>
                </a:lnTo>
                <a:lnTo>
                  <a:pt x="50711" y="63670"/>
                </a:lnTo>
                <a:lnTo>
                  <a:pt x="61263" y="59052"/>
                </a:lnTo>
                <a:lnTo>
                  <a:pt x="71120" y="53151"/>
                </a:lnTo>
                <a:lnTo>
                  <a:pt x="79102" y="44983"/>
                </a:lnTo>
                <a:lnTo>
                  <a:pt x="85835" y="35305"/>
                </a:lnTo>
                <a:lnTo>
                  <a:pt x="91734" y="24619"/>
                </a:lnTo>
                <a:lnTo>
                  <a:pt x="90023" y="17496"/>
                </a:lnTo>
                <a:lnTo>
                  <a:pt x="83238" y="12747"/>
                </a:lnTo>
                <a:lnTo>
                  <a:pt x="73069" y="9581"/>
                </a:lnTo>
                <a:lnTo>
                  <a:pt x="63469" y="10292"/>
                </a:lnTo>
                <a:lnTo>
                  <a:pt x="54246" y="13589"/>
                </a:lnTo>
                <a:lnTo>
                  <a:pt x="45275" y="18609"/>
                </a:lnTo>
                <a:lnTo>
                  <a:pt x="43528" y="20544"/>
                </a:lnTo>
                <a:lnTo>
                  <a:pt x="46597" y="20423"/>
                </a:lnTo>
                <a:lnTo>
                  <a:pt x="52875" y="18932"/>
                </a:lnTo>
                <a:lnTo>
                  <a:pt x="59883" y="15115"/>
                </a:lnTo>
                <a:lnTo>
                  <a:pt x="67378" y="9748"/>
                </a:lnTo>
                <a:lnTo>
                  <a:pt x="75196" y="3348"/>
                </a:lnTo>
                <a:lnTo>
                  <a:pt x="76175" y="493"/>
                </a:lnTo>
                <a:lnTo>
                  <a:pt x="72594" y="0"/>
                </a:lnTo>
                <a:lnTo>
                  <a:pt x="27334" y="159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0" y="622300"/>
            <a:ext cx="8610600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A system of linear inequalities is 2 or more linear inequalities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A solution is any ordered pair that is a solution in ALL of the inequalities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181600" y="1092200"/>
            <a:ext cx="2298701" cy="12701"/>
          </a:xfrm>
          <a:custGeom>
            <a:avLst/>
            <a:gdLst/>
            <a:ahLst/>
            <a:cxnLst/>
            <a:rect l="0" t="0" r="0" b="0"/>
            <a:pathLst>
              <a:path w="2298701" h="12701">
                <a:moveTo>
                  <a:pt x="0" y="0"/>
                </a:moveTo>
                <a:lnTo>
                  <a:pt x="2298700" y="12700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100" y="0"/>
            <a:ext cx="8813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We need systems of linear inequalities apply to more real life situations: 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73200"/>
            <a:ext cx="9271000" cy="235449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You have two summer jobs. You earn $14 per hour babysitting and $7 per hour mowing lawns. Let </a:t>
            </a:r>
            <a:r>
              <a:rPr lang="en-US" sz="2100" i="1" smtClean="0">
                <a:solidFill>
                  <a:srgbClr val="0000FF"/>
                </a:solidFill>
                <a:latin typeface="Comic Sans MS - 28"/>
              </a:rPr>
              <a:t>x</a:t>
            </a:r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 represent the amount of time (in hours) you babysit each week, and let </a:t>
            </a:r>
            <a:r>
              <a:rPr lang="en-US" sz="2100" i="1" smtClean="0">
                <a:solidFill>
                  <a:srgbClr val="0000FF"/>
                </a:solidFill>
                <a:latin typeface="Comic Sans MS - 28"/>
              </a:rPr>
              <a:t>y</a:t>
            </a:r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 represent the amount of time (in hours) you mow lawns each week. Your goal is to earn at least $140 per week.</a:t>
            </a:r>
          </a:p>
          <a:p>
            <a:endParaRPr lang="en-US" sz="2100" smtClean="0">
              <a:solidFill>
                <a:srgbClr val="0000FF"/>
              </a:solidFill>
              <a:latin typeface="Comic Sans MS - 28"/>
            </a:endParaRPr>
          </a:p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Also, because of all your sports practices and your chores at home you can only work for at most 18 hours per week.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168900" y="4927600"/>
            <a:ext cx="4737100" cy="4711700"/>
            <a:chOff x="5168900" y="4927600"/>
            <a:chExt cx="4737100" cy="4711700"/>
          </a:xfrm>
        </p:grpSpPr>
        <p:grpSp>
          <p:nvGrpSpPr>
            <p:cNvPr id="46" name="Group 45"/>
            <p:cNvGrpSpPr/>
            <p:nvPr/>
          </p:nvGrpSpPr>
          <p:grpSpPr>
            <a:xfrm>
              <a:off x="5334000" y="5067300"/>
              <a:ext cx="4436237" cy="4431666"/>
              <a:chOff x="5334000" y="5067300"/>
              <a:chExt cx="4436237" cy="4431666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5334000" y="5077205"/>
                <a:ext cx="2209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098" h="4406266">
                    <a:moveTo>
                      <a:pt x="0" y="0"/>
                    </a:moveTo>
                    <a:lnTo>
                      <a:pt x="22097" y="0"/>
                    </a:lnTo>
                    <a:lnTo>
                      <a:pt x="2209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5334000" y="5067300"/>
                <a:ext cx="4434714" cy="22098"/>
              </a:xfrm>
              <a:custGeom>
                <a:avLst/>
                <a:gdLst/>
                <a:ahLst/>
                <a:cxnLst/>
                <a:rect l="0" t="0" r="0" b="0"/>
                <a:pathLst>
                  <a:path w="4434714" h="22098">
                    <a:moveTo>
                      <a:pt x="0" y="0"/>
                    </a:moveTo>
                    <a:lnTo>
                      <a:pt x="4434713" y="0"/>
                    </a:lnTo>
                    <a:lnTo>
                      <a:pt x="4434713" y="22097"/>
                    </a:lnTo>
                    <a:lnTo>
                      <a:pt x="0" y="2209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349494" y="5288788"/>
                <a:ext cx="4411726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1726" h="22988">
                    <a:moveTo>
                      <a:pt x="0" y="0"/>
                    </a:moveTo>
                    <a:lnTo>
                      <a:pt x="4411725" y="0"/>
                    </a:lnTo>
                    <a:lnTo>
                      <a:pt x="4411725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556630" y="5078348"/>
                <a:ext cx="2311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3116" h="4406267">
                    <a:moveTo>
                      <a:pt x="0" y="0"/>
                    </a:moveTo>
                    <a:lnTo>
                      <a:pt x="23115" y="0"/>
                    </a:lnTo>
                    <a:lnTo>
                      <a:pt x="2311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775833" y="5077205"/>
                <a:ext cx="2298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6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998209" y="5078348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214236" y="5077205"/>
                <a:ext cx="26418" cy="4408679"/>
              </a:xfrm>
              <a:custGeom>
                <a:avLst/>
                <a:gdLst/>
                <a:ahLst/>
                <a:cxnLst/>
                <a:rect l="0" t="0" r="0" b="0"/>
                <a:pathLst>
                  <a:path w="26418" h="4408679">
                    <a:moveTo>
                      <a:pt x="0" y="0"/>
                    </a:moveTo>
                    <a:lnTo>
                      <a:pt x="26417" y="0"/>
                    </a:lnTo>
                    <a:lnTo>
                      <a:pt x="26417" y="4408678"/>
                    </a:lnTo>
                    <a:lnTo>
                      <a:pt x="0" y="440867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436614" y="5078348"/>
                <a:ext cx="2298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7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659244" y="5079491"/>
                <a:ext cx="25401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7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879590" y="5078348"/>
                <a:ext cx="24130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4130" h="4406267">
                    <a:moveTo>
                      <a:pt x="0" y="0"/>
                    </a:moveTo>
                    <a:lnTo>
                      <a:pt x="24129" y="0"/>
                    </a:lnTo>
                    <a:lnTo>
                      <a:pt x="24129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100823" y="5080380"/>
                <a:ext cx="26544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4405124">
                    <a:moveTo>
                      <a:pt x="0" y="0"/>
                    </a:moveTo>
                    <a:lnTo>
                      <a:pt x="26543" y="0"/>
                    </a:lnTo>
                    <a:lnTo>
                      <a:pt x="26543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315581" y="5078348"/>
                <a:ext cx="28576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626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539482" y="5079491"/>
                <a:ext cx="22988" cy="4403091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3091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3090"/>
                    </a:lnTo>
                    <a:lnTo>
                      <a:pt x="0" y="440309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761859" y="5079491"/>
                <a:ext cx="25274" cy="4404235"/>
              </a:xfrm>
              <a:custGeom>
                <a:avLst/>
                <a:gdLst/>
                <a:ahLst/>
                <a:cxnLst/>
                <a:rect l="0" t="0" r="0" b="0"/>
                <a:pathLst>
                  <a:path w="25274" h="4404235">
                    <a:moveTo>
                      <a:pt x="0" y="0"/>
                    </a:moveTo>
                    <a:lnTo>
                      <a:pt x="25273" y="0"/>
                    </a:lnTo>
                    <a:lnTo>
                      <a:pt x="25273" y="4404234"/>
                    </a:lnTo>
                    <a:lnTo>
                      <a:pt x="0" y="440423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982204" y="5079491"/>
                <a:ext cx="24131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4131" h="4405124">
                    <a:moveTo>
                      <a:pt x="0" y="0"/>
                    </a:moveTo>
                    <a:lnTo>
                      <a:pt x="24130" y="0"/>
                    </a:lnTo>
                    <a:lnTo>
                      <a:pt x="24130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8203691" y="5080380"/>
                <a:ext cx="26544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4407537">
                    <a:moveTo>
                      <a:pt x="0" y="0"/>
                    </a:moveTo>
                    <a:lnTo>
                      <a:pt x="26543" y="0"/>
                    </a:lnTo>
                    <a:lnTo>
                      <a:pt x="26543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418448" y="5078348"/>
                <a:ext cx="28576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80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8641968" y="5079491"/>
                <a:ext cx="25401" cy="4406393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6393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6392"/>
                    </a:lnTo>
                    <a:lnTo>
                      <a:pt x="0" y="440639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864345" y="5080380"/>
                <a:ext cx="27434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7434" h="4407537">
                    <a:moveTo>
                      <a:pt x="0" y="0"/>
                    </a:moveTo>
                    <a:lnTo>
                      <a:pt x="27433" y="0"/>
                    </a:lnTo>
                    <a:lnTo>
                      <a:pt x="27433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9084691" y="5079491"/>
                <a:ext cx="26543" cy="4406393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6393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6392"/>
                    </a:lnTo>
                    <a:lnTo>
                      <a:pt x="0" y="440639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305035" y="5079491"/>
                <a:ext cx="28576" cy="4408679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79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8"/>
                    </a:lnTo>
                    <a:lnTo>
                      <a:pt x="0" y="440867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9521063" y="5079491"/>
                <a:ext cx="30861" cy="4408679"/>
              </a:xfrm>
              <a:custGeom>
                <a:avLst/>
                <a:gdLst/>
                <a:ahLst/>
                <a:cxnLst/>
                <a:rect l="0" t="0" r="0" b="0"/>
                <a:pathLst>
                  <a:path w="30861" h="4408679">
                    <a:moveTo>
                      <a:pt x="0" y="0"/>
                    </a:moveTo>
                    <a:lnTo>
                      <a:pt x="30860" y="0"/>
                    </a:lnTo>
                    <a:lnTo>
                      <a:pt x="30860" y="4408678"/>
                    </a:lnTo>
                    <a:lnTo>
                      <a:pt x="0" y="440867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9738106" y="5076063"/>
                <a:ext cx="32131" cy="4409441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4409441">
                    <a:moveTo>
                      <a:pt x="0" y="0"/>
                    </a:moveTo>
                    <a:lnTo>
                      <a:pt x="32130" y="0"/>
                    </a:lnTo>
                    <a:lnTo>
                      <a:pt x="32130" y="4409440"/>
                    </a:lnTo>
                    <a:lnTo>
                      <a:pt x="0" y="440944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347080" y="5510021"/>
                <a:ext cx="4407410" cy="22989"/>
              </a:xfrm>
              <a:custGeom>
                <a:avLst/>
                <a:gdLst/>
                <a:ahLst/>
                <a:cxnLst/>
                <a:rect l="0" t="0" r="0" b="0"/>
                <a:pathLst>
                  <a:path w="4407410" h="22989">
                    <a:moveTo>
                      <a:pt x="0" y="0"/>
                    </a:moveTo>
                    <a:lnTo>
                      <a:pt x="4407409" y="0"/>
                    </a:lnTo>
                    <a:lnTo>
                      <a:pt x="4407409" y="22988"/>
                    </a:lnTo>
                    <a:lnTo>
                      <a:pt x="0" y="229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348223" y="5729478"/>
                <a:ext cx="441414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346192" y="5945123"/>
                <a:ext cx="4415028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8" h="24258">
                    <a:moveTo>
                      <a:pt x="0" y="0"/>
                    </a:moveTo>
                    <a:lnTo>
                      <a:pt x="4415027" y="0"/>
                    </a:lnTo>
                    <a:lnTo>
                      <a:pt x="4415027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350636" y="7051293"/>
                <a:ext cx="4414903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131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348223" y="6832092"/>
                <a:ext cx="4415030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4130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348223" y="6610604"/>
                <a:ext cx="4407409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07409" h="24130">
                    <a:moveTo>
                      <a:pt x="0" y="0"/>
                    </a:moveTo>
                    <a:lnTo>
                      <a:pt x="4407408" y="0"/>
                    </a:lnTo>
                    <a:lnTo>
                      <a:pt x="4407408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350636" y="6389370"/>
                <a:ext cx="4414013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013" h="22988">
                    <a:moveTo>
                      <a:pt x="0" y="0"/>
                    </a:moveTo>
                    <a:lnTo>
                      <a:pt x="4414012" y="0"/>
                    </a:lnTo>
                    <a:lnTo>
                      <a:pt x="4414012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349494" y="6169914"/>
                <a:ext cx="440182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01821" h="22988">
                    <a:moveTo>
                      <a:pt x="0" y="0"/>
                    </a:moveTo>
                    <a:lnTo>
                      <a:pt x="4401820" y="0"/>
                    </a:lnTo>
                    <a:lnTo>
                      <a:pt x="440182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347080" y="7269226"/>
                <a:ext cx="4406266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4406266" h="23115">
                    <a:moveTo>
                      <a:pt x="0" y="0"/>
                    </a:moveTo>
                    <a:lnTo>
                      <a:pt x="4406265" y="0"/>
                    </a:lnTo>
                    <a:lnTo>
                      <a:pt x="4406265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5346192" y="7490841"/>
                <a:ext cx="4414140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140" h="22988">
                    <a:moveTo>
                      <a:pt x="0" y="0"/>
                    </a:moveTo>
                    <a:lnTo>
                      <a:pt x="4414139" y="0"/>
                    </a:lnTo>
                    <a:lnTo>
                      <a:pt x="4414139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5345048" y="7712329"/>
                <a:ext cx="4411728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11728" h="24130">
                    <a:moveTo>
                      <a:pt x="0" y="0"/>
                    </a:moveTo>
                    <a:lnTo>
                      <a:pt x="4411727" y="0"/>
                    </a:lnTo>
                    <a:lnTo>
                      <a:pt x="4411727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346192" y="7931531"/>
                <a:ext cx="4415028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15028" h="24130">
                    <a:moveTo>
                      <a:pt x="0" y="0"/>
                    </a:moveTo>
                    <a:lnTo>
                      <a:pt x="4415027" y="0"/>
                    </a:lnTo>
                    <a:lnTo>
                      <a:pt x="4415027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345048" y="8147431"/>
                <a:ext cx="4414903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258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348223" y="9248902"/>
                <a:ext cx="4415030" cy="26543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6543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6542"/>
                    </a:lnTo>
                    <a:lnTo>
                      <a:pt x="0" y="265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5348223" y="9032875"/>
                <a:ext cx="4416172" cy="26544"/>
              </a:xfrm>
              <a:custGeom>
                <a:avLst/>
                <a:gdLst/>
                <a:ahLst/>
                <a:cxnLst/>
                <a:rect l="0" t="0" r="0" b="0"/>
                <a:pathLst>
                  <a:path w="4416172" h="26544">
                    <a:moveTo>
                      <a:pt x="0" y="0"/>
                    </a:moveTo>
                    <a:lnTo>
                      <a:pt x="4416171" y="0"/>
                    </a:lnTo>
                    <a:lnTo>
                      <a:pt x="4416171" y="26543"/>
                    </a:lnTo>
                    <a:lnTo>
                      <a:pt x="0" y="2654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345048" y="8812530"/>
                <a:ext cx="4414141" cy="24257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4257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4256"/>
                    </a:lnTo>
                    <a:lnTo>
                      <a:pt x="0" y="2425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346192" y="8591295"/>
                <a:ext cx="4415028" cy="24259"/>
              </a:xfrm>
              <a:custGeom>
                <a:avLst/>
                <a:gdLst/>
                <a:ahLst/>
                <a:cxnLst/>
                <a:rect l="0" t="0" r="0" b="0"/>
                <a:pathLst>
                  <a:path w="4415028" h="24259">
                    <a:moveTo>
                      <a:pt x="0" y="0"/>
                    </a:moveTo>
                    <a:lnTo>
                      <a:pt x="4415027" y="0"/>
                    </a:lnTo>
                    <a:lnTo>
                      <a:pt x="4415027" y="24258"/>
                    </a:lnTo>
                    <a:lnTo>
                      <a:pt x="0" y="2425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5346192" y="8372220"/>
                <a:ext cx="4409440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09440" h="24132">
                    <a:moveTo>
                      <a:pt x="0" y="0"/>
                    </a:moveTo>
                    <a:lnTo>
                      <a:pt x="4409439" y="0"/>
                    </a:lnTo>
                    <a:lnTo>
                      <a:pt x="4409439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334000" y="9472421"/>
                <a:ext cx="4435983" cy="26545"/>
              </a:xfrm>
              <a:custGeom>
                <a:avLst/>
                <a:gdLst/>
                <a:ahLst/>
                <a:cxnLst/>
                <a:rect l="0" t="0" r="0" b="0"/>
                <a:pathLst>
                  <a:path w="4435983" h="26545">
                    <a:moveTo>
                      <a:pt x="0" y="0"/>
                    </a:moveTo>
                    <a:lnTo>
                      <a:pt x="4435982" y="0"/>
                    </a:lnTo>
                    <a:lnTo>
                      <a:pt x="4435982" y="26544"/>
                    </a:lnTo>
                    <a:lnTo>
                      <a:pt x="0" y="265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7531100" y="4927600"/>
              <a:ext cx="0" cy="47117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68900" y="7251700"/>
              <a:ext cx="4737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452085" y="1436087"/>
            <a:ext cx="1068107" cy="867707"/>
            <a:chOff x="5452085" y="1436087"/>
            <a:chExt cx="1068107" cy="867707"/>
          </a:xfrm>
        </p:grpSpPr>
        <p:sp>
          <p:nvSpPr>
            <p:cNvPr id="50" name="Freeform 49"/>
            <p:cNvSpPr/>
            <p:nvPr/>
          </p:nvSpPr>
          <p:spPr>
            <a:xfrm>
              <a:off x="5732110" y="1436087"/>
              <a:ext cx="788082" cy="481614"/>
            </a:xfrm>
            <a:custGeom>
              <a:avLst/>
              <a:gdLst/>
              <a:ahLst/>
              <a:cxnLst/>
              <a:rect l="0" t="0" r="0" b="0"/>
              <a:pathLst>
                <a:path w="788082" h="481614">
                  <a:moveTo>
                    <a:pt x="46390" y="418113"/>
                  </a:moveTo>
                  <a:lnTo>
                    <a:pt x="73357" y="431597"/>
                  </a:lnTo>
                  <a:lnTo>
                    <a:pt x="86946" y="436980"/>
                  </a:lnTo>
                  <a:lnTo>
                    <a:pt x="101650" y="441979"/>
                  </a:lnTo>
                  <a:lnTo>
                    <a:pt x="117096" y="446724"/>
                  </a:lnTo>
                  <a:lnTo>
                    <a:pt x="134450" y="449887"/>
                  </a:lnTo>
                  <a:lnTo>
                    <a:pt x="153074" y="451995"/>
                  </a:lnTo>
                  <a:lnTo>
                    <a:pt x="172546" y="453401"/>
                  </a:lnTo>
                  <a:lnTo>
                    <a:pt x="192583" y="454338"/>
                  </a:lnTo>
                  <a:lnTo>
                    <a:pt x="233660" y="455379"/>
                  </a:lnTo>
                  <a:lnTo>
                    <a:pt x="366486" y="456139"/>
                  </a:lnTo>
                  <a:lnTo>
                    <a:pt x="389610" y="454753"/>
                  </a:lnTo>
                  <a:lnTo>
                    <a:pt x="412081" y="452417"/>
                  </a:lnTo>
                  <a:lnTo>
                    <a:pt x="434117" y="449449"/>
                  </a:lnTo>
                  <a:lnTo>
                    <a:pt x="453041" y="446059"/>
                  </a:lnTo>
                  <a:lnTo>
                    <a:pt x="469891" y="442388"/>
                  </a:lnTo>
                  <a:lnTo>
                    <a:pt x="485357" y="438529"/>
                  </a:lnTo>
                  <a:lnTo>
                    <a:pt x="521357" y="430479"/>
                  </a:lnTo>
                  <a:lnTo>
                    <a:pt x="540834" y="426357"/>
                  </a:lnTo>
                  <a:lnTo>
                    <a:pt x="559464" y="420787"/>
                  </a:lnTo>
                  <a:lnTo>
                    <a:pt x="577528" y="414251"/>
                  </a:lnTo>
                  <a:lnTo>
                    <a:pt x="595215" y="407071"/>
                  </a:lnTo>
                  <a:lnTo>
                    <a:pt x="612651" y="398052"/>
                  </a:lnTo>
                  <a:lnTo>
                    <a:pt x="629920" y="387805"/>
                  </a:lnTo>
                  <a:lnTo>
                    <a:pt x="647076" y="376741"/>
                  </a:lnTo>
                  <a:lnTo>
                    <a:pt x="662747" y="365131"/>
                  </a:lnTo>
                  <a:lnTo>
                    <a:pt x="677429" y="353159"/>
                  </a:lnTo>
                  <a:lnTo>
                    <a:pt x="691449" y="340943"/>
                  </a:lnTo>
                  <a:lnTo>
                    <a:pt x="703618" y="328566"/>
                  </a:lnTo>
                  <a:lnTo>
                    <a:pt x="714553" y="316082"/>
                  </a:lnTo>
                  <a:lnTo>
                    <a:pt x="724665" y="303525"/>
                  </a:lnTo>
                  <a:lnTo>
                    <a:pt x="734229" y="289510"/>
                  </a:lnTo>
                  <a:lnTo>
                    <a:pt x="743427" y="274522"/>
                  </a:lnTo>
                  <a:lnTo>
                    <a:pt x="752381" y="258885"/>
                  </a:lnTo>
                  <a:lnTo>
                    <a:pt x="759761" y="244228"/>
                  </a:lnTo>
                  <a:lnTo>
                    <a:pt x="766093" y="230223"/>
                  </a:lnTo>
                  <a:lnTo>
                    <a:pt x="771725" y="216653"/>
                  </a:lnTo>
                  <a:lnTo>
                    <a:pt x="776891" y="203373"/>
                  </a:lnTo>
                  <a:lnTo>
                    <a:pt x="786394" y="177328"/>
                  </a:lnTo>
                  <a:lnTo>
                    <a:pt x="788081" y="163045"/>
                  </a:lnTo>
                  <a:lnTo>
                    <a:pt x="787795" y="147879"/>
                  </a:lnTo>
                  <a:lnTo>
                    <a:pt x="786193" y="132123"/>
                  </a:lnTo>
                  <a:lnTo>
                    <a:pt x="782303" y="117386"/>
                  </a:lnTo>
                  <a:lnTo>
                    <a:pt x="776888" y="103328"/>
                  </a:lnTo>
                  <a:lnTo>
                    <a:pt x="770455" y="89723"/>
                  </a:lnTo>
                  <a:lnTo>
                    <a:pt x="760522" y="77831"/>
                  </a:lnTo>
                  <a:lnTo>
                    <a:pt x="748255" y="67080"/>
                  </a:lnTo>
                  <a:lnTo>
                    <a:pt x="734434" y="57091"/>
                  </a:lnTo>
                  <a:lnTo>
                    <a:pt x="719574" y="47609"/>
                  </a:lnTo>
                  <a:lnTo>
                    <a:pt x="704024" y="38466"/>
                  </a:lnTo>
                  <a:lnTo>
                    <a:pt x="688012" y="29548"/>
                  </a:lnTo>
                  <a:lnTo>
                    <a:pt x="673105" y="22192"/>
                  </a:lnTo>
                  <a:lnTo>
                    <a:pt x="658933" y="15876"/>
                  </a:lnTo>
                  <a:lnTo>
                    <a:pt x="645252" y="10255"/>
                  </a:lnTo>
                  <a:lnTo>
                    <a:pt x="627664" y="6508"/>
                  </a:lnTo>
                  <a:lnTo>
                    <a:pt x="607473" y="4009"/>
                  </a:lnTo>
                  <a:lnTo>
                    <a:pt x="585545" y="2344"/>
                  </a:lnTo>
                  <a:lnTo>
                    <a:pt x="565282" y="1233"/>
                  </a:lnTo>
                  <a:lnTo>
                    <a:pt x="527716" y="0"/>
                  </a:lnTo>
                  <a:lnTo>
                    <a:pt x="505563" y="1082"/>
                  </a:lnTo>
                  <a:lnTo>
                    <a:pt x="480916" y="3214"/>
                  </a:lnTo>
                  <a:lnTo>
                    <a:pt x="427190" y="9347"/>
                  </a:lnTo>
                  <a:lnTo>
                    <a:pt x="370386" y="16776"/>
                  </a:lnTo>
                  <a:lnTo>
                    <a:pt x="345643" y="20732"/>
                  </a:lnTo>
                  <a:lnTo>
                    <a:pt x="323503" y="24781"/>
                  </a:lnTo>
                  <a:lnTo>
                    <a:pt x="303098" y="28892"/>
                  </a:lnTo>
                  <a:lnTo>
                    <a:pt x="285262" y="33043"/>
                  </a:lnTo>
                  <a:lnTo>
                    <a:pt x="269138" y="37222"/>
                  </a:lnTo>
                  <a:lnTo>
                    <a:pt x="254155" y="41419"/>
                  </a:lnTo>
                  <a:lnTo>
                    <a:pt x="239933" y="47039"/>
                  </a:lnTo>
                  <a:lnTo>
                    <a:pt x="226219" y="53608"/>
                  </a:lnTo>
                  <a:lnTo>
                    <a:pt x="212842" y="60809"/>
                  </a:lnTo>
                  <a:lnTo>
                    <a:pt x="199691" y="67022"/>
                  </a:lnTo>
                  <a:lnTo>
                    <a:pt x="186691" y="72574"/>
                  </a:lnTo>
                  <a:lnTo>
                    <a:pt x="173791" y="77687"/>
                  </a:lnTo>
                  <a:lnTo>
                    <a:pt x="160957" y="83918"/>
                  </a:lnTo>
                  <a:lnTo>
                    <a:pt x="148168" y="90894"/>
                  </a:lnTo>
                  <a:lnTo>
                    <a:pt x="135408" y="98367"/>
                  </a:lnTo>
                  <a:lnTo>
                    <a:pt x="124080" y="106171"/>
                  </a:lnTo>
                  <a:lnTo>
                    <a:pt x="113705" y="114196"/>
                  </a:lnTo>
                  <a:lnTo>
                    <a:pt x="103967" y="122368"/>
                  </a:lnTo>
                  <a:lnTo>
                    <a:pt x="94652" y="130638"/>
                  </a:lnTo>
                  <a:lnTo>
                    <a:pt x="76777" y="147354"/>
                  </a:lnTo>
                  <a:lnTo>
                    <a:pt x="50846" y="172631"/>
                  </a:lnTo>
                  <a:lnTo>
                    <a:pt x="43716" y="182491"/>
                  </a:lnTo>
                  <a:lnTo>
                    <a:pt x="37552" y="193299"/>
                  </a:lnTo>
                  <a:lnTo>
                    <a:pt x="32031" y="204737"/>
                  </a:lnTo>
                  <a:lnTo>
                    <a:pt x="25528" y="219417"/>
                  </a:lnTo>
                  <a:lnTo>
                    <a:pt x="10777" y="254544"/>
                  </a:lnTo>
                  <a:lnTo>
                    <a:pt x="5714" y="272378"/>
                  </a:lnTo>
                  <a:lnTo>
                    <a:pt x="2339" y="289912"/>
                  </a:lnTo>
                  <a:lnTo>
                    <a:pt x="90" y="307245"/>
                  </a:lnTo>
                  <a:lnTo>
                    <a:pt x="0" y="323034"/>
                  </a:lnTo>
                  <a:lnTo>
                    <a:pt x="1352" y="337794"/>
                  </a:lnTo>
                  <a:lnTo>
                    <a:pt x="3665" y="351867"/>
                  </a:lnTo>
                  <a:lnTo>
                    <a:pt x="8029" y="365482"/>
                  </a:lnTo>
                  <a:lnTo>
                    <a:pt x="13760" y="378792"/>
                  </a:lnTo>
                  <a:lnTo>
                    <a:pt x="20403" y="391899"/>
                  </a:lnTo>
                  <a:lnTo>
                    <a:pt x="30477" y="403459"/>
                  </a:lnTo>
                  <a:lnTo>
                    <a:pt x="42836" y="413988"/>
                  </a:lnTo>
                  <a:lnTo>
                    <a:pt x="56721" y="423829"/>
                  </a:lnTo>
                  <a:lnTo>
                    <a:pt x="73032" y="433213"/>
                  </a:lnTo>
                  <a:lnTo>
                    <a:pt x="90963" y="442290"/>
                  </a:lnTo>
                  <a:lnTo>
                    <a:pt x="109972" y="451164"/>
                  </a:lnTo>
                  <a:lnTo>
                    <a:pt x="126878" y="458492"/>
                  </a:lnTo>
                  <a:lnTo>
                    <a:pt x="142382" y="464787"/>
                  </a:lnTo>
                  <a:lnTo>
                    <a:pt x="186090" y="4816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452085" y="1922642"/>
              <a:ext cx="537122" cy="381152"/>
            </a:xfrm>
            <a:custGeom>
              <a:avLst/>
              <a:gdLst/>
              <a:ahLst/>
              <a:cxnLst/>
              <a:rect l="0" t="0" r="0" b="0"/>
              <a:pathLst>
                <a:path w="537122" h="381152">
                  <a:moveTo>
                    <a:pt x="34315" y="325258"/>
                  </a:moveTo>
                  <a:lnTo>
                    <a:pt x="54540" y="345483"/>
                  </a:lnTo>
                  <a:lnTo>
                    <a:pt x="66143" y="352853"/>
                  </a:lnTo>
                  <a:lnTo>
                    <a:pt x="79523" y="359176"/>
                  </a:lnTo>
                  <a:lnTo>
                    <a:pt x="94086" y="364803"/>
                  </a:lnTo>
                  <a:lnTo>
                    <a:pt x="110851" y="369966"/>
                  </a:lnTo>
                  <a:lnTo>
                    <a:pt x="129084" y="374819"/>
                  </a:lnTo>
                  <a:lnTo>
                    <a:pt x="148294" y="379465"/>
                  </a:lnTo>
                  <a:lnTo>
                    <a:pt x="168156" y="381151"/>
                  </a:lnTo>
                  <a:lnTo>
                    <a:pt x="188454" y="380864"/>
                  </a:lnTo>
                  <a:lnTo>
                    <a:pt x="209041" y="379262"/>
                  </a:lnTo>
                  <a:lnTo>
                    <a:pt x="226998" y="376783"/>
                  </a:lnTo>
                  <a:lnTo>
                    <a:pt x="243204" y="373719"/>
                  </a:lnTo>
                  <a:lnTo>
                    <a:pt x="275321" y="366551"/>
                  </a:lnTo>
                  <a:lnTo>
                    <a:pt x="313114" y="358662"/>
                  </a:lnTo>
                  <a:lnTo>
                    <a:pt x="331658" y="351761"/>
                  </a:lnTo>
                  <a:lnTo>
                    <a:pt x="349666" y="342926"/>
                  </a:lnTo>
                  <a:lnTo>
                    <a:pt x="367315" y="332803"/>
                  </a:lnTo>
                  <a:lnTo>
                    <a:pt x="401978" y="314030"/>
                  </a:lnTo>
                  <a:lnTo>
                    <a:pt x="419124" y="305072"/>
                  </a:lnTo>
                  <a:lnTo>
                    <a:pt x="433376" y="296278"/>
                  </a:lnTo>
                  <a:lnTo>
                    <a:pt x="445700" y="287594"/>
                  </a:lnTo>
                  <a:lnTo>
                    <a:pt x="456738" y="278982"/>
                  </a:lnTo>
                  <a:lnTo>
                    <a:pt x="468330" y="269007"/>
                  </a:lnTo>
                  <a:lnTo>
                    <a:pt x="480292" y="258124"/>
                  </a:lnTo>
                  <a:lnTo>
                    <a:pt x="492499" y="246635"/>
                  </a:lnTo>
                  <a:lnTo>
                    <a:pt x="503460" y="234742"/>
                  </a:lnTo>
                  <a:lnTo>
                    <a:pt x="513589" y="222581"/>
                  </a:lnTo>
                  <a:lnTo>
                    <a:pt x="523165" y="210240"/>
                  </a:lnTo>
                  <a:lnTo>
                    <a:pt x="529548" y="196368"/>
                  </a:lnTo>
                  <a:lnTo>
                    <a:pt x="533803" y="181476"/>
                  </a:lnTo>
                  <a:lnTo>
                    <a:pt x="536640" y="165903"/>
                  </a:lnTo>
                  <a:lnTo>
                    <a:pt x="537121" y="149877"/>
                  </a:lnTo>
                  <a:lnTo>
                    <a:pt x="536030" y="133548"/>
                  </a:lnTo>
                  <a:lnTo>
                    <a:pt x="533891" y="117018"/>
                  </a:lnTo>
                  <a:lnTo>
                    <a:pt x="528232" y="101764"/>
                  </a:lnTo>
                  <a:lnTo>
                    <a:pt x="520227" y="87362"/>
                  </a:lnTo>
                  <a:lnTo>
                    <a:pt x="510656" y="73527"/>
                  </a:lnTo>
                  <a:lnTo>
                    <a:pt x="500042" y="61482"/>
                  </a:lnTo>
                  <a:lnTo>
                    <a:pt x="488733" y="50629"/>
                  </a:lnTo>
                  <a:lnTo>
                    <a:pt x="476960" y="40572"/>
                  </a:lnTo>
                  <a:lnTo>
                    <a:pt x="462056" y="31045"/>
                  </a:lnTo>
                  <a:lnTo>
                    <a:pt x="445064" y="21871"/>
                  </a:lnTo>
                  <a:lnTo>
                    <a:pt x="426681" y="12933"/>
                  </a:lnTo>
                  <a:lnTo>
                    <a:pt x="407370" y="6975"/>
                  </a:lnTo>
                  <a:lnTo>
                    <a:pt x="387440" y="3002"/>
                  </a:lnTo>
                  <a:lnTo>
                    <a:pt x="367098" y="354"/>
                  </a:lnTo>
                  <a:lnTo>
                    <a:pt x="343659" y="0"/>
                  </a:lnTo>
                  <a:lnTo>
                    <a:pt x="318156" y="1174"/>
                  </a:lnTo>
                  <a:lnTo>
                    <a:pt x="291275" y="3369"/>
                  </a:lnTo>
                  <a:lnTo>
                    <a:pt x="264888" y="6243"/>
                  </a:lnTo>
                  <a:lnTo>
                    <a:pt x="212992" y="13199"/>
                  </a:lnTo>
                  <a:lnTo>
                    <a:pt x="191533" y="17030"/>
                  </a:lnTo>
                  <a:lnTo>
                    <a:pt x="172993" y="20995"/>
                  </a:lnTo>
                  <a:lnTo>
                    <a:pt x="156400" y="25049"/>
                  </a:lnTo>
                  <a:lnTo>
                    <a:pt x="142516" y="30574"/>
                  </a:lnTo>
                  <a:lnTo>
                    <a:pt x="130438" y="37080"/>
                  </a:lnTo>
                  <a:lnTo>
                    <a:pt x="119564" y="44239"/>
                  </a:lnTo>
                  <a:lnTo>
                    <a:pt x="109492" y="51834"/>
                  </a:lnTo>
                  <a:lnTo>
                    <a:pt x="99955" y="59719"/>
                  </a:lnTo>
                  <a:lnTo>
                    <a:pt x="90775" y="67799"/>
                  </a:lnTo>
                  <a:lnTo>
                    <a:pt x="81832" y="76007"/>
                  </a:lnTo>
                  <a:lnTo>
                    <a:pt x="64371" y="92654"/>
                  </a:lnTo>
                  <a:lnTo>
                    <a:pt x="31931" y="124634"/>
                  </a:lnTo>
                  <a:lnTo>
                    <a:pt x="22848" y="137886"/>
                  </a:lnTo>
                  <a:lnTo>
                    <a:pt x="15381" y="152366"/>
                  </a:lnTo>
                  <a:lnTo>
                    <a:pt x="8992" y="167663"/>
                  </a:lnTo>
                  <a:lnTo>
                    <a:pt x="4733" y="183506"/>
                  </a:lnTo>
                  <a:lnTo>
                    <a:pt x="1893" y="199712"/>
                  </a:lnTo>
                  <a:lnTo>
                    <a:pt x="0" y="216160"/>
                  </a:lnTo>
                  <a:lnTo>
                    <a:pt x="150" y="232771"/>
                  </a:lnTo>
                  <a:lnTo>
                    <a:pt x="1660" y="249488"/>
                  </a:lnTo>
                  <a:lnTo>
                    <a:pt x="4078" y="266278"/>
                  </a:lnTo>
                  <a:lnTo>
                    <a:pt x="8513" y="283116"/>
                  </a:lnTo>
                  <a:lnTo>
                    <a:pt x="14291" y="299985"/>
                  </a:lnTo>
                  <a:lnTo>
                    <a:pt x="34315" y="3506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>
            <a:off x="773393" y="1895559"/>
            <a:ext cx="872571" cy="554048"/>
          </a:xfrm>
          <a:custGeom>
            <a:avLst/>
            <a:gdLst/>
            <a:ahLst/>
            <a:cxnLst/>
            <a:rect l="0" t="0" r="0" b="0"/>
            <a:pathLst>
              <a:path w="872571" h="554048">
                <a:moveTo>
                  <a:pt x="179107" y="466641"/>
                </a:moveTo>
                <a:lnTo>
                  <a:pt x="192590" y="486866"/>
                </a:lnTo>
                <a:lnTo>
                  <a:pt x="200796" y="495647"/>
                </a:lnTo>
                <a:lnTo>
                  <a:pt x="221202" y="512928"/>
                </a:lnTo>
                <a:lnTo>
                  <a:pt x="235392" y="521488"/>
                </a:lnTo>
                <a:lnTo>
                  <a:pt x="251908" y="530017"/>
                </a:lnTo>
                <a:lnTo>
                  <a:pt x="269974" y="538525"/>
                </a:lnTo>
                <a:lnTo>
                  <a:pt x="289074" y="544197"/>
                </a:lnTo>
                <a:lnTo>
                  <a:pt x="308863" y="547978"/>
                </a:lnTo>
                <a:lnTo>
                  <a:pt x="329111" y="550499"/>
                </a:lnTo>
                <a:lnTo>
                  <a:pt x="349665" y="552179"/>
                </a:lnTo>
                <a:lnTo>
                  <a:pt x="370423" y="553300"/>
                </a:lnTo>
                <a:lnTo>
                  <a:pt x="391318" y="554047"/>
                </a:lnTo>
                <a:lnTo>
                  <a:pt x="412303" y="553133"/>
                </a:lnTo>
                <a:lnTo>
                  <a:pt x="433348" y="551114"/>
                </a:lnTo>
                <a:lnTo>
                  <a:pt x="454434" y="548356"/>
                </a:lnTo>
                <a:lnTo>
                  <a:pt x="472725" y="545106"/>
                </a:lnTo>
                <a:lnTo>
                  <a:pt x="489152" y="541529"/>
                </a:lnTo>
                <a:lnTo>
                  <a:pt x="504337" y="537733"/>
                </a:lnTo>
                <a:lnTo>
                  <a:pt x="520105" y="532380"/>
                </a:lnTo>
                <a:lnTo>
                  <a:pt x="536261" y="525989"/>
                </a:lnTo>
                <a:lnTo>
                  <a:pt x="552676" y="518906"/>
                </a:lnTo>
                <a:lnTo>
                  <a:pt x="567853" y="512773"/>
                </a:lnTo>
                <a:lnTo>
                  <a:pt x="596005" y="502196"/>
                </a:lnTo>
                <a:lnTo>
                  <a:pt x="622628" y="489028"/>
                </a:lnTo>
                <a:lnTo>
                  <a:pt x="648572" y="473768"/>
                </a:lnTo>
                <a:lnTo>
                  <a:pt x="674213" y="457579"/>
                </a:lnTo>
                <a:lnTo>
                  <a:pt x="750590" y="407322"/>
                </a:lnTo>
                <a:lnTo>
                  <a:pt x="772236" y="390417"/>
                </a:lnTo>
                <a:lnTo>
                  <a:pt x="791264" y="373497"/>
                </a:lnTo>
                <a:lnTo>
                  <a:pt x="809128" y="356569"/>
                </a:lnTo>
                <a:lnTo>
                  <a:pt x="835053" y="331172"/>
                </a:lnTo>
                <a:lnTo>
                  <a:pt x="843593" y="319884"/>
                </a:lnTo>
                <a:lnTo>
                  <a:pt x="852108" y="306714"/>
                </a:lnTo>
                <a:lnTo>
                  <a:pt x="860608" y="292290"/>
                </a:lnTo>
                <a:lnTo>
                  <a:pt x="866274" y="275618"/>
                </a:lnTo>
                <a:lnTo>
                  <a:pt x="870052" y="257447"/>
                </a:lnTo>
                <a:lnTo>
                  <a:pt x="872570" y="238278"/>
                </a:lnTo>
                <a:lnTo>
                  <a:pt x="871426" y="219855"/>
                </a:lnTo>
                <a:lnTo>
                  <a:pt x="867842" y="201928"/>
                </a:lnTo>
                <a:lnTo>
                  <a:pt x="857745" y="168368"/>
                </a:lnTo>
                <a:lnTo>
                  <a:pt x="848553" y="139342"/>
                </a:lnTo>
                <a:lnTo>
                  <a:pt x="842715" y="127086"/>
                </a:lnTo>
                <a:lnTo>
                  <a:pt x="836001" y="116093"/>
                </a:lnTo>
                <a:lnTo>
                  <a:pt x="828703" y="105942"/>
                </a:lnTo>
                <a:lnTo>
                  <a:pt x="821015" y="96353"/>
                </a:lnTo>
                <a:lnTo>
                  <a:pt x="813068" y="87138"/>
                </a:lnTo>
                <a:lnTo>
                  <a:pt x="804947" y="78172"/>
                </a:lnTo>
                <a:lnTo>
                  <a:pt x="792478" y="69373"/>
                </a:lnTo>
                <a:lnTo>
                  <a:pt x="777110" y="60684"/>
                </a:lnTo>
                <a:lnTo>
                  <a:pt x="759809" y="52069"/>
                </a:lnTo>
                <a:lnTo>
                  <a:pt x="739808" y="43504"/>
                </a:lnTo>
                <a:lnTo>
                  <a:pt x="718007" y="34972"/>
                </a:lnTo>
                <a:lnTo>
                  <a:pt x="658162" y="13242"/>
                </a:lnTo>
                <a:lnTo>
                  <a:pt x="642410" y="7742"/>
                </a:lnTo>
                <a:lnTo>
                  <a:pt x="626265" y="4075"/>
                </a:lnTo>
                <a:lnTo>
                  <a:pt x="609856" y="1630"/>
                </a:lnTo>
                <a:lnTo>
                  <a:pt x="593273" y="0"/>
                </a:lnTo>
                <a:lnTo>
                  <a:pt x="572340" y="325"/>
                </a:lnTo>
                <a:lnTo>
                  <a:pt x="548506" y="1952"/>
                </a:lnTo>
                <a:lnTo>
                  <a:pt x="522740" y="4448"/>
                </a:lnTo>
                <a:lnTo>
                  <a:pt x="499918" y="7524"/>
                </a:lnTo>
                <a:lnTo>
                  <a:pt x="479058" y="10985"/>
                </a:lnTo>
                <a:lnTo>
                  <a:pt x="459508" y="14703"/>
                </a:lnTo>
                <a:lnTo>
                  <a:pt x="422733" y="22598"/>
                </a:lnTo>
                <a:lnTo>
                  <a:pt x="353133" y="39164"/>
                </a:lnTo>
                <a:lnTo>
                  <a:pt x="337457" y="44778"/>
                </a:lnTo>
                <a:lnTo>
                  <a:pt x="322774" y="51344"/>
                </a:lnTo>
                <a:lnTo>
                  <a:pt x="262048" y="82158"/>
                </a:lnTo>
                <a:lnTo>
                  <a:pt x="247101" y="90375"/>
                </a:lnTo>
                <a:lnTo>
                  <a:pt x="232903" y="98674"/>
                </a:lnTo>
                <a:lnTo>
                  <a:pt x="219204" y="107030"/>
                </a:lnTo>
                <a:lnTo>
                  <a:pt x="204427" y="115422"/>
                </a:lnTo>
                <a:lnTo>
                  <a:pt x="172956" y="132273"/>
                </a:lnTo>
                <a:lnTo>
                  <a:pt x="158073" y="142129"/>
                </a:lnTo>
                <a:lnTo>
                  <a:pt x="143918" y="152933"/>
                </a:lnTo>
                <a:lnTo>
                  <a:pt x="130247" y="164369"/>
                </a:lnTo>
                <a:lnTo>
                  <a:pt x="116900" y="174815"/>
                </a:lnTo>
                <a:lnTo>
                  <a:pt x="103769" y="184601"/>
                </a:lnTo>
                <a:lnTo>
                  <a:pt x="90782" y="193948"/>
                </a:lnTo>
                <a:lnTo>
                  <a:pt x="79301" y="203001"/>
                </a:lnTo>
                <a:lnTo>
                  <a:pt x="68825" y="211858"/>
                </a:lnTo>
                <a:lnTo>
                  <a:pt x="59019" y="220586"/>
                </a:lnTo>
                <a:lnTo>
                  <a:pt x="49659" y="232048"/>
                </a:lnTo>
                <a:lnTo>
                  <a:pt x="40597" y="245335"/>
                </a:lnTo>
                <a:lnTo>
                  <a:pt x="31734" y="259837"/>
                </a:lnTo>
                <a:lnTo>
                  <a:pt x="23002" y="275149"/>
                </a:lnTo>
                <a:lnTo>
                  <a:pt x="5775" y="307215"/>
                </a:lnTo>
                <a:lnTo>
                  <a:pt x="1463" y="322257"/>
                </a:lnTo>
                <a:lnTo>
                  <a:pt x="0" y="336518"/>
                </a:lnTo>
                <a:lnTo>
                  <a:pt x="435" y="350259"/>
                </a:lnTo>
                <a:lnTo>
                  <a:pt x="3548" y="363653"/>
                </a:lnTo>
                <a:lnTo>
                  <a:pt x="8445" y="376815"/>
                </a:lnTo>
                <a:lnTo>
                  <a:pt x="14532" y="389824"/>
                </a:lnTo>
                <a:lnTo>
                  <a:pt x="21413" y="401318"/>
                </a:lnTo>
                <a:lnTo>
                  <a:pt x="28822" y="411803"/>
                </a:lnTo>
                <a:lnTo>
                  <a:pt x="52107" y="4412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641916" y="3175221"/>
            <a:ext cx="1111529" cy="577226"/>
          </a:xfrm>
          <a:custGeom>
            <a:avLst/>
            <a:gdLst/>
            <a:ahLst/>
            <a:cxnLst/>
            <a:rect l="0" t="0" r="0" b="0"/>
            <a:pathLst>
              <a:path w="1111529" h="577226">
                <a:moveTo>
                  <a:pt x="218884" y="393479"/>
                </a:moveTo>
                <a:lnTo>
                  <a:pt x="265171" y="439766"/>
                </a:lnTo>
                <a:lnTo>
                  <a:pt x="289786" y="456854"/>
                </a:lnTo>
                <a:lnTo>
                  <a:pt x="319540" y="473857"/>
                </a:lnTo>
                <a:lnTo>
                  <a:pt x="351579" y="490821"/>
                </a:lnTo>
                <a:lnTo>
                  <a:pt x="380871" y="504005"/>
                </a:lnTo>
                <a:lnTo>
                  <a:pt x="447652" y="530708"/>
                </a:lnTo>
                <a:lnTo>
                  <a:pt x="480014" y="542899"/>
                </a:lnTo>
                <a:lnTo>
                  <a:pt x="512742" y="553021"/>
                </a:lnTo>
                <a:lnTo>
                  <a:pt x="533322" y="557696"/>
                </a:lnTo>
                <a:lnTo>
                  <a:pt x="555509" y="562223"/>
                </a:lnTo>
                <a:lnTo>
                  <a:pt x="578767" y="565242"/>
                </a:lnTo>
                <a:lnTo>
                  <a:pt x="602740" y="567254"/>
                </a:lnTo>
                <a:lnTo>
                  <a:pt x="627188" y="568595"/>
                </a:lnTo>
                <a:lnTo>
                  <a:pt x="649130" y="570901"/>
                </a:lnTo>
                <a:lnTo>
                  <a:pt x="669404" y="573849"/>
                </a:lnTo>
                <a:lnTo>
                  <a:pt x="688564" y="577225"/>
                </a:lnTo>
                <a:lnTo>
                  <a:pt x="721141" y="577214"/>
                </a:lnTo>
                <a:lnTo>
                  <a:pt x="753965" y="573917"/>
                </a:lnTo>
                <a:lnTo>
                  <a:pt x="774571" y="573037"/>
                </a:lnTo>
                <a:lnTo>
                  <a:pt x="796775" y="572451"/>
                </a:lnTo>
                <a:lnTo>
                  <a:pt x="817222" y="570649"/>
                </a:lnTo>
                <a:lnTo>
                  <a:pt x="836498" y="568037"/>
                </a:lnTo>
                <a:lnTo>
                  <a:pt x="854993" y="564884"/>
                </a:lnTo>
                <a:lnTo>
                  <a:pt x="874379" y="559960"/>
                </a:lnTo>
                <a:lnTo>
                  <a:pt x="894358" y="553855"/>
                </a:lnTo>
                <a:lnTo>
                  <a:pt x="963635" y="530521"/>
                </a:lnTo>
                <a:lnTo>
                  <a:pt x="995325" y="513653"/>
                </a:lnTo>
                <a:lnTo>
                  <a:pt x="1011678" y="503228"/>
                </a:lnTo>
                <a:lnTo>
                  <a:pt x="1026813" y="490634"/>
                </a:lnTo>
                <a:lnTo>
                  <a:pt x="1041136" y="476593"/>
                </a:lnTo>
                <a:lnTo>
                  <a:pt x="1054919" y="461588"/>
                </a:lnTo>
                <a:lnTo>
                  <a:pt x="1066929" y="447352"/>
                </a:lnTo>
                <a:lnTo>
                  <a:pt x="1077759" y="433627"/>
                </a:lnTo>
                <a:lnTo>
                  <a:pt x="1087800" y="420244"/>
                </a:lnTo>
                <a:lnTo>
                  <a:pt x="1095906" y="404267"/>
                </a:lnTo>
                <a:lnTo>
                  <a:pt x="1102721" y="386560"/>
                </a:lnTo>
                <a:lnTo>
                  <a:pt x="1108675" y="367699"/>
                </a:lnTo>
                <a:lnTo>
                  <a:pt x="1111233" y="349481"/>
                </a:lnTo>
                <a:lnTo>
                  <a:pt x="1111528" y="331692"/>
                </a:lnTo>
                <a:lnTo>
                  <a:pt x="1110313" y="314187"/>
                </a:lnTo>
                <a:lnTo>
                  <a:pt x="1105270" y="296873"/>
                </a:lnTo>
                <a:lnTo>
                  <a:pt x="1097674" y="279686"/>
                </a:lnTo>
                <a:lnTo>
                  <a:pt x="1088377" y="262583"/>
                </a:lnTo>
                <a:lnTo>
                  <a:pt x="1066759" y="224766"/>
                </a:lnTo>
                <a:lnTo>
                  <a:pt x="1055067" y="204804"/>
                </a:lnTo>
                <a:lnTo>
                  <a:pt x="1044450" y="188673"/>
                </a:lnTo>
                <a:lnTo>
                  <a:pt x="1034550" y="175097"/>
                </a:lnTo>
                <a:lnTo>
                  <a:pt x="1025128" y="163224"/>
                </a:lnTo>
                <a:lnTo>
                  <a:pt x="1016024" y="152487"/>
                </a:lnTo>
                <a:lnTo>
                  <a:pt x="1007133" y="142506"/>
                </a:lnTo>
                <a:lnTo>
                  <a:pt x="998383" y="133030"/>
                </a:lnTo>
                <a:lnTo>
                  <a:pt x="977372" y="114976"/>
                </a:lnTo>
                <a:lnTo>
                  <a:pt x="953923" y="98955"/>
                </a:lnTo>
                <a:lnTo>
                  <a:pt x="916921" y="80591"/>
                </a:lnTo>
                <a:lnTo>
                  <a:pt x="891778" y="65799"/>
                </a:lnTo>
                <a:lnTo>
                  <a:pt x="862729" y="53580"/>
                </a:lnTo>
                <a:lnTo>
                  <a:pt x="831004" y="43446"/>
                </a:lnTo>
                <a:lnTo>
                  <a:pt x="798089" y="34238"/>
                </a:lnTo>
                <a:lnTo>
                  <a:pt x="697183" y="8297"/>
                </a:lnTo>
                <a:lnTo>
                  <a:pt x="663354" y="3565"/>
                </a:lnTo>
                <a:lnTo>
                  <a:pt x="646430" y="2303"/>
                </a:lnTo>
                <a:lnTo>
                  <a:pt x="628093" y="1461"/>
                </a:lnTo>
                <a:lnTo>
                  <a:pt x="588902" y="526"/>
                </a:lnTo>
                <a:lnTo>
                  <a:pt x="533914" y="0"/>
                </a:lnTo>
                <a:lnTo>
                  <a:pt x="514981" y="1337"/>
                </a:lnTo>
                <a:lnTo>
                  <a:pt x="495305" y="3640"/>
                </a:lnTo>
                <a:lnTo>
                  <a:pt x="475131" y="6586"/>
                </a:lnTo>
                <a:lnTo>
                  <a:pt x="454626" y="8550"/>
                </a:lnTo>
                <a:lnTo>
                  <a:pt x="433901" y="9860"/>
                </a:lnTo>
                <a:lnTo>
                  <a:pt x="413028" y="10733"/>
                </a:lnTo>
                <a:lnTo>
                  <a:pt x="392058" y="14137"/>
                </a:lnTo>
                <a:lnTo>
                  <a:pt x="371022" y="19228"/>
                </a:lnTo>
                <a:lnTo>
                  <a:pt x="330245" y="31001"/>
                </a:lnTo>
                <a:lnTo>
                  <a:pt x="293307" y="40937"/>
                </a:lnTo>
                <a:lnTo>
                  <a:pt x="275555" y="46973"/>
                </a:lnTo>
                <a:lnTo>
                  <a:pt x="258076" y="53819"/>
                </a:lnTo>
                <a:lnTo>
                  <a:pt x="223602" y="68952"/>
                </a:lnTo>
                <a:lnTo>
                  <a:pt x="189466" y="85085"/>
                </a:lnTo>
                <a:lnTo>
                  <a:pt x="138514" y="110035"/>
                </a:lnTo>
                <a:lnTo>
                  <a:pt x="124382" y="119849"/>
                </a:lnTo>
                <a:lnTo>
                  <a:pt x="112138" y="130626"/>
                </a:lnTo>
                <a:lnTo>
                  <a:pt x="65467" y="178339"/>
                </a:lnTo>
                <a:lnTo>
                  <a:pt x="53106" y="193607"/>
                </a:lnTo>
                <a:lnTo>
                  <a:pt x="40632" y="210842"/>
                </a:lnTo>
                <a:lnTo>
                  <a:pt x="28082" y="229388"/>
                </a:lnTo>
                <a:lnTo>
                  <a:pt x="18305" y="248807"/>
                </a:lnTo>
                <a:lnTo>
                  <a:pt x="10376" y="268809"/>
                </a:lnTo>
                <a:lnTo>
                  <a:pt x="3678" y="289198"/>
                </a:lnTo>
                <a:lnTo>
                  <a:pt x="624" y="309847"/>
                </a:lnTo>
                <a:lnTo>
                  <a:pt x="0" y="330669"/>
                </a:lnTo>
                <a:lnTo>
                  <a:pt x="994" y="351605"/>
                </a:lnTo>
                <a:lnTo>
                  <a:pt x="3068" y="369797"/>
                </a:lnTo>
                <a:lnTo>
                  <a:pt x="5862" y="386157"/>
                </a:lnTo>
                <a:lnTo>
                  <a:pt x="9136" y="401297"/>
                </a:lnTo>
                <a:lnTo>
                  <a:pt x="15552" y="417036"/>
                </a:lnTo>
                <a:lnTo>
                  <a:pt x="24062" y="433172"/>
                </a:lnTo>
                <a:lnTo>
                  <a:pt x="33969" y="449574"/>
                </a:lnTo>
                <a:lnTo>
                  <a:pt x="43396" y="463331"/>
                </a:lnTo>
                <a:lnTo>
                  <a:pt x="52503" y="475325"/>
                </a:lnTo>
                <a:lnTo>
                  <a:pt x="61397" y="486143"/>
                </a:lnTo>
                <a:lnTo>
                  <a:pt x="70148" y="496177"/>
                </a:lnTo>
                <a:lnTo>
                  <a:pt x="78804" y="505688"/>
                </a:lnTo>
                <a:lnTo>
                  <a:pt x="87397" y="514852"/>
                </a:lnTo>
                <a:lnTo>
                  <a:pt x="111997" y="532559"/>
                </a:lnTo>
                <a:lnTo>
                  <a:pt x="168084" y="5712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086600" y="2377872"/>
            <a:ext cx="600899" cy="476294"/>
          </a:xfrm>
          <a:custGeom>
            <a:avLst/>
            <a:gdLst/>
            <a:ahLst/>
            <a:cxnLst/>
            <a:rect l="0" t="0" r="0" b="0"/>
            <a:pathLst>
              <a:path w="600899" h="476294">
                <a:moveTo>
                  <a:pt x="0" y="187528"/>
                </a:moveTo>
                <a:lnTo>
                  <a:pt x="6741" y="214495"/>
                </a:lnTo>
                <a:lnTo>
                  <a:pt x="10138" y="226673"/>
                </a:lnTo>
                <a:lnTo>
                  <a:pt x="17676" y="251492"/>
                </a:lnTo>
                <a:lnTo>
                  <a:pt x="24484" y="265448"/>
                </a:lnTo>
                <a:lnTo>
                  <a:pt x="33256" y="280397"/>
                </a:lnTo>
                <a:lnTo>
                  <a:pt x="43337" y="296007"/>
                </a:lnTo>
                <a:lnTo>
                  <a:pt x="54291" y="312058"/>
                </a:lnTo>
                <a:lnTo>
                  <a:pt x="77751" y="344945"/>
                </a:lnTo>
                <a:lnTo>
                  <a:pt x="89934" y="360206"/>
                </a:lnTo>
                <a:lnTo>
                  <a:pt x="102289" y="374613"/>
                </a:lnTo>
                <a:lnTo>
                  <a:pt x="114759" y="388451"/>
                </a:lnTo>
                <a:lnTo>
                  <a:pt x="127306" y="400499"/>
                </a:lnTo>
                <a:lnTo>
                  <a:pt x="139904" y="411353"/>
                </a:lnTo>
                <a:lnTo>
                  <a:pt x="152536" y="421411"/>
                </a:lnTo>
                <a:lnTo>
                  <a:pt x="166602" y="430939"/>
                </a:lnTo>
                <a:lnTo>
                  <a:pt x="181623" y="440113"/>
                </a:lnTo>
                <a:lnTo>
                  <a:pt x="197282" y="449051"/>
                </a:lnTo>
                <a:lnTo>
                  <a:pt x="214776" y="456421"/>
                </a:lnTo>
                <a:lnTo>
                  <a:pt x="233495" y="462745"/>
                </a:lnTo>
                <a:lnTo>
                  <a:pt x="253030" y="468373"/>
                </a:lnTo>
                <a:lnTo>
                  <a:pt x="273108" y="472124"/>
                </a:lnTo>
                <a:lnTo>
                  <a:pt x="293550" y="474625"/>
                </a:lnTo>
                <a:lnTo>
                  <a:pt x="314233" y="476293"/>
                </a:lnTo>
                <a:lnTo>
                  <a:pt x="335077" y="475993"/>
                </a:lnTo>
                <a:lnTo>
                  <a:pt x="356030" y="474382"/>
                </a:lnTo>
                <a:lnTo>
                  <a:pt x="377052" y="471898"/>
                </a:lnTo>
                <a:lnTo>
                  <a:pt x="396712" y="467419"/>
                </a:lnTo>
                <a:lnTo>
                  <a:pt x="415464" y="461611"/>
                </a:lnTo>
                <a:lnTo>
                  <a:pt x="433609" y="454916"/>
                </a:lnTo>
                <a:lnTo>
                  <a:pt x="451350" y="447631"/>
                </a:lnTo>
                <a:lnTo>
                  <a:pt x="468823" y="439952"/>
                </a:lnTo>
                <a:lnTo>
                  <a:pt x="486115" y="432010"/>
                </a:lnTo>
                <a:lnTo>
                  <a:pt x="500465" y="421072"/>
                </a:lnTo>
                <a:lnTo>
                  <a:pt x="512854" y="408135"/>
                </a:lnTo>
                <a:lnTo>
                  <a:pt x="523936" y="393866"/>
                </a:lnTo>
                <a:lnTo>
                  <a:pt x="534146" y="378708"/>
                </a:lnTo>
                <a:lnTo>
                  <a:pt x="543775" y="362959"/>
                </a:lnTo>
                <a:lnTo>
                  <a:pt x="553016" y="346815"/>
                </a:lnTo>
                <a:lnTo>
                  <a:pt x="570810" y="313826"/>
                </a:lnTo>
                <a:lnTo>
                  <a:pt x="579507" y="297126"/>
                </a:lnTo>
                <a:lnTo>
                  <a:pt x="586716" y="280349"/>
                </a:lnTo>
                <a:lnTo>
                  <a:pt x="592932" y="263520"/>
                </a:lnTo>
                <a:lnTo>
                  <a:pt x="598488" y="246655"/>
                </a:lnTo>
                <a:lnTo>
                  <a:pt x="600781" y="228357"/>
                </a:lnTo>
                <a:lnTo>
                  <a:pt x="600898" y="209103"/>
                </a:lnTo>
                <a:lnTo>
                  <a:pt x="599565" y="189211"/>
                </a:lnTo>
                <a:lnTo>
                  <a:pt x="597265" y="170305"/>
                </a:lnTo>
                <a:lnTo>
                  <a:pt x="594321" y="152057"/>
                </a:lnTo>
                <a:lnTo>
                  <a:pt x="590947" y="134247"/>
                </a:lnTo>
                <a:lnTo>
                  <a:pt x="585876" y="118141"/>
                </a:lnTo>
                <a:lnTo>
                  <a:pt x="579673" y="103170"/>
                </a:lnTo>
                <a:lnTo>
                  <a:pt x="572715" y="88956"/>
                </a:lnTo>
                <a:lnTo>
                  <a:pt x="563843" y="75246"/>
                </a:lnTo>
                <a:lnTo>
                  <a:pt x="553695" y="61873"/>
                </a:lnTo>
                <a:lnTo>
                  <a:pt x="542697" y="48725"/>
                </a:lnTo>
                <a:lnTo>
                  <a:pt x="531131" y="38548"/>
                </a:lnTo>
                <a:lnTo>
                  <a:pt x="519187" y="30352"/>
                </a:lnTo>
                <a:lnTo>
                  <a:pt x="506991" y="23477"/>
                </a:lnTo>
                <a:lnTo>
                  <a:pt x="491805" y="17483"/>
                </a:lnTo>
                <a:lnTo>
                  <a:pt x="474626" y="12075"/>
                </a:lnTo>
                <a:lnTo>
                  <a:pt x="456117" y="7059"/>
                </a:lnTo>
                <a:lnTo>
                  <a:pt x="436722" y="3715"/>
                </a:lnTo>
                <a:lnTo>
                  <a:pt x="416737" y="1486"/>
                </a:lnTo>
                <a:lnTo>
                  <a:pt x="396357" y="0"/>
                </a:lnTo>
                <a:lnTo>
                  <a:pt x="374305" y="420"/>
                </a:lnTo>
                <a:lnTo>
                  <a:pt x="351137" y="2112"/>
                </a:lnTo>
                <a:lnTo>
                  <a:pt x="327224" y="4650"/>
                </a:lnTo>
                <a:lnTo>
                  <a:pt x="307050" y="7754"/>
                </a:lnTo>
                <a:lnTo>
                  <a:pt x="289366" y="11234"/>
                </a:lnTo>
                <a:lnTo>
                  <a:pt x="273344" y="14965"/>
                </a:lnTo>
                <a:lnTo>
                  <a:pt x="258429" y="18864"/>
                </a:lnTo>
                <a:lnTo>
                  <a:pt x="244253" y="22874"/>
                </a:lnTo>
                <a:lnTo>
                  <a:pt x="217212" y="31092"/>
                </a:lnTo>
                <a:lnTo>
                  <a:pt x="191083" y="39449"/>
                </a:lnTo>
                <a:lnTo>
                  <a:pt x="179599" y="45064"/>
                </a:lnTo>
                <a:lnTo>
                  <a:pt x="169122" y="51630"/>
                </a:lnTo>
                <a:lnTo>
                  <a:pt x="159315" y="58829"/>
                </a:lnTo>
                <a:lnTo>
                  <a:pt x="137128" y="74354"/>
                </a:lnTo>
                <a:lnTo>
                  <a:pt x="125285" y="82445"/>
                </a:lnTo>
                <a:lnTo>
                  <a:pt x="114568" y="92073"/>
                </a:lnTo>
                <a:lnTo>
                  <a:pt x="104601" y="102724"/>
                </a:lnTo>
                <a:lnTo>
                  <a:pt x="95134" y="114059"/>
                </a:lnTo>
                <a:lnTo>
                  <a:pt x="86000" y="124437"/>
                </a:lnTo>
                <a:lnTo>
                  <a:pt x="68326" y="143495"/>
                </a:lnTo>
                <a:lnTo>
                  <a:pt x="61073" y="153939"/>
                </a:lnTo>
                <a:lnTo>
                  <a:pt x="54826" y="165135"/>
                </a:lnTo>
                <a:lnTo>
                  <a:pt x="49251" y="176833"/>
                </a:lnTo>
                <a:lnTo>
                  <a:pt x="35529" y="208645"/>
                </a:lnTo>
                <a:lnTo>
                  <a:pt x="27920" y="227006"/>
                </a:lnTo>
                <a:lnTo>
                  <a:pt x="22846" y="244891"/>
                </a:lnTo>
                <a:lnTo>
                  <a:pt x="19463" y="262459"/>
                </a:lnTo>
                <a:lnTo>
                  <a:pt x="17209" y="279815"/>
                </a:lnTo>
                <a:lnTo>
                  <a:pt x="17117" y="298441"/>
                </a:lnTo>
                <a:lnTo>
                  <a:pt x="18467" y="317915"/>
                </a:lnTo>
                <a:lnTo>
                  <a:pt x="20777" y="337952"/>
                </a:lnTo>
                <a:lnTo>
                  <a:pt x="23729" y="355544"/>
                </a:lnTo>
                <a:lnTo>
                  <a:pt x="27108" y="371505"/>
                </a:lnTo>
                <a:lnTo>
                  <a:pt x="38100" y="4161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47700" y="5054600"/>
            <a:ext cx="2320589" cy="698501"/>
            <a:chOff x="647700" y="5054600"/>
            <a:chExt cx="2320589" cy="698501"/>
          </a:xfrm>
        </p:grpSpPr>
        <p:sp>
          <p:nvSpPr>
            <p:cNvPr id="56" name="Freeform 55"/>
            <p:cNvSpPr/>
            <p:nvPr/>
          </p:nvSpPr>
          <p:spPr>
            <a:xfrm>
              <a:off x="647700" y="5092700"/>
              <a:ext cx="38101" cy="406401"/>
            </a:xfrm>
            <a:custGeom>
              <a:avLst/>
              <a:gdLst/>
              <a:ahLst/>
              <a:cxnLst/>
              <a:rect l="0" t="0" r="0" b="0"/>
              <a:pathLst>
                <a:path w="38101" h="406401">
                  <a:moveTo>
                    <a:pt x="0" y="0"/>
                  </a:moveTo>
                  <a:lnTo>
                    <a:pt x="0" y="26968"/>
                  </a:lnTo>
                  <a:lnTo>
                    <a:pt x="1411" y="39145"/>
                  </a:lnTo>
                  <a:lnTo>
                    <a:pt x="3762" y="51496"/>
                  </a:lnTo>
                  <a:lnTo>
                    <a:pt x="6741" y="63964"/>
                  </a:lnTo>
                  <a:lnTo>
                    <a:pt x="8727" y="77920"/>
                  </a:lnTo>
                  <a:lnTo>
                    <a:pt x="10051" y="92869"/>
                  </a:lnTo>
                  <a:lnTo>
                    <a:pt x="10934" y="108479"/>
                  </a:lnTo>
                  <a:lnTo>
                    <a:pt x="11915" y="140876"/>
                  </a:lnTo>
                  <a:lnTo>
                    <a:pt x="12631" y="251455"/>
                  </a:lnTo>
                  <a:lnTo>
                    <a:pt x="12654" y="269236"/>
                  </a:lnTo>
                  <a:lnTo>
                    <a:pt x="14080" y="286735"/>
                  </a:lnTo>
                  <a:lnTo>
                    <a:pt x="16442" y="304045"/>
                  </a:lnTo>
                  <a:lnTo>
                    <a:pt x="19428" y="321230"/>
                  </a:lnTo>
                  <a:lnTo>
                    <a:pt x="22830" y="336920"/>
                  </a:lnTo>
                  <a:lnTo>
                    <a:pt x="26508" y="351613"/>
                  </a:lnTo>
                  <a:lnTo>
                    <a:pt x="38100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87400" y="5092700"/>
              <a:ext cx="165101" cy="101601"/>
            </a:xfrm>
            <a:custGeom>
              <a:avLst/>
              <a:gdLst/>
              <a:ahLst/>
              <a:cxnLst/>
              <a:rect l="0" t="0" r="0" b="0"/>
              <a:pathLst>
                <a:path w="165101" h="101601">
                  <a:moveTo>
                    <a:pt x="0" y="0"/>
                  </a:moveTo>
                  <a:lnTo>
                    <a:pt x="6741" y="20225"/>
                  </a:lnTo>
                  <a:lnTo>
                    <a:pt x="7316" y="30417"/>
                  </a:lnTo>
                  <a:lnTo>
                    <a:pt x="6289" y="41444"/>
                  </a:lnTo>
                  <a:lnTo>
                    <a:pt x="4192" y="53029"/>
                  </a:lnTo>
                  <a:lnTo>
                    <a:pt x="2795" y="66397"/>
                  </a:lnTo>
                  <a:lnTo>
                    <a:pt x="1863" y="80953"/>
                  </a:lnTo>
                  <a:lnTo>
                    <a:pt x="1242" y="96302"/>
                  </a:lnTo>
                  <a:lnTo>
                    <a:pt x="2239" y="100890"/>
                  </a:lnTo>
                  <a:lnTo>
                    <a:pt x="4315" y="98304"/>
                  </a:lnTo>
                  <a:lnTo>
                    <a:pt x="7110" y="90936"/>
                  </a:lnTo>
                  <a:lnTo>
                    <a:pt x="14617" y="86024"/>
                  </a:lnTo>
                  <a:lnTo>
                    <a:pt x="25267" y="82749"/>
                  </a:lnTo>
                  <a:lnTo>
                    <a:pt x="38011" y="80566"/>
                  </a:lnTo>
                  <a:lnTo>
                    <a:pt x="50741" y="80521"/>
                  </a:lnTo>
                  <a:lnTo>
                    <a:pt x="63460" y="81903"/>
                  </a:lnTo>
                  <a:lnTo>
                    <a:pt x="76173" y="84235"/>
                  </a:lnTo>
                  <a:lnTo>
                    <a:pt x="88882" y="87201"/>
                  </a:lnTo>
                  <a:lnTo>
                    <a:pt x="101588" y="90589"/>
                  </a:lnTo>
                  <a:lnTo>
                    <a:pt x="16510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76300" y="5054600"/>
              <a:ext cx="57647" cy="381001"/>
            </a:xfrm>
            <a:custGeom>
              <a:avLst/>
              <a:gdLst/>
              <a:ahLst/>
              <a:cxnLst/>
              <a:rect l="0" t="0" r="0" b="0"/>
              <a:pathLst>
                <a:path w="57647" h="381001">
                  <a:moveTo>
                    <a:pt x="0" y="0"/>
                  </a:moveTo>
                  <a:lnTo>
                    <a:pt x="0" y="33709"/>
                  </a:lnTo>
                  <a:lnTo>
                    <a:pt x="2822" y="47873"/>
                  </a:lnTo>
                  <a:lnTo>
                    <a:pt x="7525" y="61548"/>
                  </a:lnTo>
                  <a:lnTo>
                    <a:pt x="13483" y="74899"/>
                  </a:lnTo>
                  <a:lnTo>
                    <a:pt x="17455" y="89443"/>
                  </a:lnTo>
                  <a:lnTo>
                    <a:pt x="20103" y="104784"/>
                  </a:lnTo>
                  <a:lnTo>
                    <a:pt x="21869" y="120656"/>
                  </a:lnTo>
                  <a:lnTo>
                    <a:pt x="24457" y="136881"/>
                  </a:lnTo>
                  <a:lnTo>
                    <a:pt x="27593" y="153343"/>
                  </a:lnTo>
                  <a:lnTo>
                    <a:pt x="34841" y="186685"/>
                  </a:lnTo>
                  <a:lnTo>
                    <a:pt x="42766" y="220319"/>
                  </a:lnTo>
                  <a:lnTo>
                    <a:pt x="45444" y="237190"/>
                  </a:lnTo>
                  <a:lnTo>
                    <a:pt x="47229" y="254082"/>
                  </a:lnTo>
                  <a:lnTo>
                    <a:pt x="48419" y="270988"/>
                  </a:lnTo>
                  <a:lnTo>
                    <a:pt x="50624" y="286492"/>
                  </a:lnTo>
                  <a:lnTo>
                    <a:pt x="53505" y="301061"/>
                  </a:lnTo>
                  <a:lnTo>
                    <a:pt x="56836" y="315007"/>
                  </a:lnTo>
                  <a:lnTo>
                    <a:pt x="57646" y="328538"/>
                  </a:lnTo>
                  <a:lnTo>
                    <a:pt x="56775" y="341792"/>
                  </a:lnTo>
                  <a:lnTo>
                    <a:pt x="50800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028700" y="5232400"/>
              <a:ext cx="190501" cy="241301"/>
            </a:xfrm>
            <a:custGeom>
              <a:avLst/>
              <a:gdLst/>
              <a:ahLst/>
              <a:cxnLst/>
              <a:rect l="0" t="0" r="0" b="0"/>
              <a:pathLst>
                <a:path w="190501" h="241301">
                  <a:moveTo>
                    <a:pt x="0" y="0"/>
                  </a:moveTo>
                  <a:lnTo>
                    <a:pt x="6742" y="26968"/>
                  </a:lnTo>
                  <a:lnTo>
                    <a:pt x="11550" y="39145"/>
                  </a:lnTo>
                  <a:lnTo>
                    <a:pt x="17577" y="51496"/>
                  </a:lnTo>
                  <a:lnTo>
                    <a:pt x="24418" y="63964"/>
                  </a:lnTo>
                  <a:lnTo>
                    <a:pt x="30390" y="76509"/>
                  </a:lnTo>
                  <a:lnTo>
                    <a:pt x="35782" y="89106"/>
                  </a:lnTo>
                  <a:lnTo>
                    <a:pt x="40788" y="101737"/>
                  </a:lnTo>
                  <a:lnTo>
                    <a:pt x="46947" y="112980"/>
                  </a:lnTo>
                  <a:lnTo>
                    <a:pt x="53876" y="123298"/>
                  </a:lnTo>
                  <a:lnTo>
                    <a:pt x="61317" y="132998"/>
                  </a:lnTo>
                  <a:lnTo>
                    <a:pt x="69100" y="142288"/>
                  </a:lnTo>
                  <a:lnTo>
                    <a:pt x="77111" y="151303"/>
                  </a:lnTo>
                  <a:lnTo>
                    <a:pt x="93538" y="168845"/>
                  </a:lnTo>
                  <a:lnTo>
                    <a:pt x="135520" y="211602"/>
                  </a:lnTo>
                  <a:lnTo>
                    <a:pt x="145379" y="218679"/>
                  </a:lnTo>
                  <a:lnTo>
                    <a:pt x="156186" y="224808"/>
                  </a:lnTo>
                  <a:lnTo>
                    <a:pt x="19050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066800" y="5245100"/>
              <a:ext cx="114301" cy="228601"/>
            </a:xfrm>
            <a:custGeom>
              <a:avLst/>
              <a:gdLst/>
              <a:ahLst/>
              <a:cxnLst/>
              <a:rect l="0" t="0" r="0" b="0"/>
              <a:pathLst>
                <a:path w="114301" h="228601">
                  <a:moveTo>
                    <a:pt x="114300" y="0"/>
                  </a:moveTo>
                  <a:lnTo>
                    <a:pt x="100816" y="20225"/>
                  </a:lnTo>
                  <a:lnTo>
                    <a:pt x="95432" y="30417"/>
                  </a:lnTo>
                  <a:lnTo>
                    <a:pt x="90433" y="41444"/>
                  </a:lnTo>
                  <a:lnTo>
                    <a:pt x="85688" y="53029"/>
                  </a:lnTo>
                  <a:lnTo>
                    <a:pt x="79703" y="66397"/>
                  </a:lnTo>
                  <a:lnTo>
                    <a:pt x="65527" y="96302"/>
                  </a:lnTo>
                  <a:lnTo>
                    <a:pt x="57796" y="110768"/>
                  </a:lnTo>
                  <a:lnTo>
                    <a:pt x="49819" y="124645"/>
                  </a:lnTo>
                  <a:lnTo>
                    <a:pt x="41679" y="138130"/>
                  </a:lnTo>
                  <a:lnTo>
                    <a:pt x="34842" y="151353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320800" y="53340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371600" y="5232400"/>
              <a:ext cx="1" cy="177801"/>
            </a:xfrm>
            <a:custGeom>
              <a:avLst/>
              <a:gdLst/>
              <a:ahLst/>
              <a:cxnLst/>
              <a:rect l="0" t="0" r="0" b="0"/>
              <a:pathLst>
                <a:path w="1" h="177801">
                  <a:moveTo>
                    <a:pt x="0" y="0"/>
                  </a:move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460500" y="5105400"/>
              <a:ext cx="202691" cy="368301"/>
            </a:xfrm>
            <a:custGeom>
              <a:avLst/>
              <a:gdLst/>
              <a:ahLst/>
              <a:cxnLst/>
              <a:rect l="0" t="0" r="0" b="0"/>
              <a:pathLst>
                <a:path w="202691" h="368301">
                  <a:moveTo>
                    <a:pt x="0" y="0"/>
                  </a:moveTo>
                  <a:lnTo>
                    <a:pt x="20225" y="13484"/>
                  </a:lnTo>
                  <a:lnTo>
                    <a:pt x="31828" y="18867"/>
                  </a:lnTo>
                  <a:lnTo>
                    <a:pt x="45207" y="23866"/>
                  </a:lnTo>
                  <a:lnTo>
                    <a:pt x="59771" y="28611"/>
                  </a:lnTo>
                  <a:lnTo>
                    <a:pt x="75125" y="31774"/>
                  </a:lnTo>
                  <a:lnTo>
                    <a:pt x="91005" y="33882"/>
                  </a:lnTo>
                  <a:lnTo>
                    <a:pt x="107237" y="35288"/>
                  </a:lnTo>
                  <a:lnTo>
                    <a:pt x="123702" y="37636"/>
                  </a:lnTo>
                  <a:lnTo>
                    <a:pt x="140324" y="40613"/>
                  </a:lnTo>
                  <a:lnTo>
                    <a:pt x="157049" y="44008"/>
                  </a:lnTo>
                  <a:lnTo>
                    <a:pt x="171021" y="49095"/>
                  </a:lnTo>
                  <a:lnTo>
                    <a:pt x="183158" y="55307"/>
                  </a:lnTo>
                  <a:lnTo>
                    <a:pt x="194072" y="62271"/>
                  </a:lnTo>
                  <a:lnTo>
                    <a:pt x="199937" y="72558"/>
                  </a:lnTo>
                  <a:lnTo>
                    <a:pt x="202436" y="85061"/>
                  </a:lnTo>
                  <a:lnTo>
                    <a:pt x="202690" y="99040"/>
                  </a:lnTo>
                  <a:lnTo>
                    <a:pt x="201449" y="114005"/>
                  </a:lnTo>
                  <a:lnTo>
                    <a:pt x="199210" y="129625"/>
                  </a:lnTo>
                  <a:lnTo>
                    <a:pt x="196307" y="145683"/>
                  </a:lnTo>
                  <a:lnTo>
                    <a:pt x="192960" y="160622"/>
                  </a:lnTo>
                  <a:lnTo>
                    <a:pt x="189317" y="174814"/>
                  </a:lnTo>
                  <a:lnTo>
                    <a:pt x="185478" y="188509"/>
                  </a:lnTo>
                  <a:lnTo>
                    <a:pt x="177449" y="215015"/>
                  </a:lnTo>
                  <a:lnTo>
                    <a:pt x="173333" y="228010"/>
                  </a:lnTo>
                  <a:lnTo>
                    <a:pt x="164996" y="257500"/>
                  </a:lnTo>
                  <a:lnTo>
                    <a:pt x="160797" y="273267"/>
                  </a:lnTo>
                  <a:lnTo>
                    <a:pt x="157998" y="289422"/>
                  </a:lnTo>
                  <a:lnTo>
                    <a:pt x="156132" y="305837"/>
                  </a:lnTo>
                  <a:lnTo>
                    <a:pt x="15240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708360" y="5283200"/>
              <a:ext cx="132612" cy="469901"/>
            </a:xfrm>
            <a:custGeom>
              <a:avLst/>
              <a:gdLst/>
              <a:ahLst/>
              <a:cxnLst/>
              <a:rect l="0" t="0" r="0" b="0"/>
              <a:pathLst>
                <a:path w="132612" h="469901">
                  <a:moveTo>
                    <a:pt x="18840" y="0"/>
                  </a:moveTo>
                  <a:lnTo>
                    <a:pt x="1163" y="53029"/>
                  </a:lnTo>
                  <a:lnTo>
                    <a:pt x="0" y="66397"/>
                  </a:lnTo>
                  <a:lnTo>
                    <a:pt x="635" y="80953"/>
                  </a:lnTo>
                  <a:lnTo>
                    <a:pt x="2470" y="96302"/>
                  </a:lnTo>
                  <a:lnTo>
                    <a:pt x="6515" y="109357"/>
                  </a:lnTo>
                  <a:lnTo>
                    <a:pt x="12034" y="120882"/>
                  </a:lnTo>
                  <a:lnTo>
                    <a:pt x="18536" y="131388"/>
                  </a:lnTo>
                  <a:lnTo>
                    <a:pt x="28515" y="138392"/>
                  </a:lnTo>
                  <a:lnTo>
                    <a:pt x="40812" y="143061"/>
                  </a:lnTo>
                  <a:lnTo>
                    <a:pt x="54655" y="146174"/>
                  </a:lnTo>
                  <a:lnTo>
                    <a:pt x="66705" y="144016"/>
                  </a:lnTo>
                  <a:lnTo>
                    <a:pt x="77561" y="138343"/>
                  </a:lnTo>
                  <a:lnTo>
                    <a:pt x="87621" y="130329"/>
                  </a:lnTo>
                  <a:lnTo>
                    <a:pt x="94327" y="119341"/>
                  </a:lnTo>
                  <a:lnTo>
                    <a:pt x="98798" y="106372"/>
                  </a:lnTo>
                  <a:lnTo>
                    <a:pt x="101778" y="92081"/>
                  </a:lnTo>
                  <a:lnTo>
                    <a:pt x="105176" y="78320"/>
                  </a:lnTo>
                  <a:lnTo>
                    <a:pt x="108853" y="64913"/>
                  </a:lnTo>
                  <a:lnTo>
                    <a:pt x="112715" y="51742"/>
                  </a:lnTo>
                  <a:lnTo>
                    <a:pt x="115290" y="48606"/>
                  </a:lnTo>
                  <a:lnTo>
                    <a:pt x="117006" y="52159"/>
                  </a:lnTo>
                  <a:lnTo>
                    <a:pt x="118151" y="60173"/>
                  </a:lnTo>
                  <a:lnTo>
                    <a:pt x="118914" y="71159"/>
                  </a:lnTo>
                  <a:lnTo>
                    <a:pt x="119422" y="84128"/>
                  </a:lnTo>
                  <a:lnTo>
                    <a:pt x="119987" y="113590"/>
                  </a:lnTo>
                  <a:lnTo>
                    <a:pt x="120239" y="145499"/>
                  </a:lnTo>
                  <a:lnTo>
                    <a:pt x="121717" y="161910"/>
                  </a:lnTo>
                  <a:lnTo>
                    <a:pt x="124113" y="178496"/>
                  </a:lnTo>
                  <a:lnTo>
                    <a:pt x="127122" y="195197"/>
                  </a:lnTo>
                  <a:lnTo>
                    <a:pt x="129128" y="213386"/>
                  </a:lnTo>
                  <a:lnTo>
                    <a:pt x="130465" y="232569"/>
                  </a:lnTo>
                  <a:lnTo>
                    <a:pt x="131356" y="252412"/>
                  </a:lnTo>
                  <a:lnTo>
                    <a:pt x="132347" y="293276"/>
                  </a:lnTo>
                  <a:lnTo>
                    <a:pt x="132611" y="314050"/>
                  </a:lnTo>
                  <a:lnTo>
                    <a:pt x="131376" y="333545"/>
                  </a:lnTo>
                  <a:lnTo>
                    <a:pt x="129142" y="352185"/>
                  </a:lnTo>
                  <a:lnTo>
                    <a:pt x="126241" y="370256"/>
                  </a:lnTo>
                  <a:lnTo>
                    <a:pt x="121485" y="385126"/>
                  </a:lnTo>
                  <a:lnTo>
                    <a:pt x="115492" y="397862"/>
                  </a:lnTo>
                  <a:lnTo>
                    <a:pt x="108675" y="409175"/>
                  </a:lnTo>
                  <a:lnTo>
                    <a:pt x="101307" y="419538"/>
                  </a:lnTo>
                  <a:lnTo>
                    <a:pt x="93574" y="429270"/>
                  </a:lnTo>
                  <a:lnTo>
                    <a:pt x="44240" y="469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968500" y="5130800"/>
              <a:ext cx="112883" cy="241301"/>
            </a:xfrm>
            <a:custGeom>
              <a:avLst/>
              <a:gdLst/>
              <a:ahLst/>
              <a:cxnLst/>
              <a:rect l="0" t="0" r="0" b="0"/>
              <a:pathLst>
                <a:path w="112883" h="241301">
                  <a:moveTo>
                    <a:pt x="0" y="0"/>
                  </a:moveTo>
                  <a:lnTo>
                    <a:pt x="6742" y="20225"/>
                  </a:lnTo>
                  <a:lnTo>
                    <a:pt x="12961" y="29005"/>
                  </a:lnTo>
                  <a:lnTo>
                    <a:pt x="21340" y="37681"/>
                  </a:lnTo>
                  <a:lnTo>
                    <a:pt x="31160" y="46287"/>
                  </a:lnTo>
                  <a:lnTo>
                    <a:pt x="41940" y="53436"/>
                  </a:lnTo>
                  <a:lnTo>
                    <a:pt x="53360" y="59613"/>
                  </a:lnTo>
                  <a:lnTo>
                    <a:pt x="65206" y="65142"/>
                  </a:lnTo>
                  <a:lnTo>
                    <a:pt x="77337" y="70239"/>
                  </a:lnTo>
                  <a:lnTo>
                    <a:pt x="89658" y="75048"/>
                  </a:lnTo>
                  <a:lnTo>
                    <a:pt x="102105" y="79665"/>
                  </a:lnTo>
                  <a:lnTo>
                    <a:pt x="108992" y="88388"/>
                  </a:lnTo>
                  <a:lnTo>
                    <a:pt x="112172" y="99847"/>
                  </a:lnTo>
                  <a:lnTo>
                    <a:pt x="112882" y="113131"/>
                  </a:lnTo>
                  <a:lnTo>
                    <a:pt x="110532" y="124809"/>
                  </a:lnTo>
                  <a:lnTo>
                    <a:pt x="106143" y="135417"/>
                  </a:lnTo>
                  <a:lnTo>
                    <a:pt x="100396" y="145311"/>
                  </a:lnTo>
                  <a:lnTo>
                    <a:pt x="92330" y="154730"/>
                  </a:lnTo>
                  <a:lnTo>
                    <a:pt x="82720" y="163831"/>
                  </a:lnTo>
                  <a:lnTo>
                    <a:pt x="72080" y="172720"/>
                  </a:lnTo>
                  <a:lnTo>
                    <a:pt x="60753" y="181469"/>
                  </a:lnTo>
                  <a:lnTo>
                    <a:pt x="48968" y="190124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43100" y="54356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26967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2"/>
                  </a:lnTo>
                  <a:lnTo>
                    <a:pt x="79331" y="8728"/>
                  </a:lnTo>
                  <a:lnTo>
                    <a:pt x="96632" y="10052"/>
                  </a:lnTo>
                  <a:lnTo>
                    <a:pt x="1778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260600" y="5092700"/>
              <a:ext cx="50801" cy="431801"/>
            </a:xfrm>
            <a:custGeom>
              <a:avLst/>
              <a:gdLst/>
              <a:ahLst/>
              <a:cxnLst/>
              <a:rect l="0" t="0" r="0" b="0"/>
              <a:pathLst>
                <a:path w="50801" h="431801">
                  <a:moveTo>
                    <a:pt x="0" y="0"/>
                  </a:moveTo>
                  <a:lnTo>
                    <a:pt x="13484" y="20225"/>
                  </a:lnTo>
                  <a:lnTo>
                    <a:pt x="18867" y="30417"/>
                  </a:lnTo>
                  <a:lnTo>
                    <a:pt x="23866" y="41444"/>
                  </a:lnTo>
                  <a:lnTo>
                    <a:pt x="28611" y="53029"/>
                  </a:lnTo>
                  <a:lnTo>
                    <a:pt x="31774" y="66397"/>
                  </a:lnTo>
                  <a:lnTo>
                    <a:pt x="33882" y="80953"/>
                  </a:lnTo>
                  <a:lnTo>
                    <a:pt x="35288" y="96302"/>
                  </a:lnTo>
                  <a:lnTo>
                    <a:pt x="36225" y="112179"/>
                  </a:lnTo>
                  <a:lnTo>
                    <a:pt x="37266" y="144872"/>
                  </a:lnTo>
                  <a:lnTo>
                    <a:pt x="38026" y="256550"/>
                  </a:lnTo>
                  <a:lnTo>
                    <a:pt x="36640" y="274044"/>
                  </a:lnTo>
                  <a:lnTo>
                    <a:pt x="34304" y="291351"/>
                  </a:lnTo>
                  <a:lnTo>
                    <a:pt x="31336" y="308534"/>
                  </a:lnTo>
                  <a:lnTo>
                    <a:pt x="29357" y="325634"/>
                  </a:lnTo>
                  <a:lnTo>
                    <a:pt x="28038" y="342678"/>
                  </a:lnTo>
                  <a:lnTo>
                    <a:pt x="27159" y="359685"/>
                  </a:lnTo>
                  <a:lnTo>
                    <a:pt x="29394" y="373846"/>
                  </a:lnTo>
                  <a:lnTo>
                    <a:pt x="33707" y="386108"/>
                  </a:lnTo>
                  <a:lnTo>
                    <a:pt x="50800" y="43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440688" y="5130800"/>
              <a:ext cx="150113" cy="141714"/>
            </a:xfrm>
            <a:custGeom>
              <a:avLst/>
              <a:gdLst/>
              <a:ahLst/>
              <a:cxnLst/>
              <a:rect l="0" t="0" r="0" b="0"/>
              <a:pathLst>
                <a:path w="150113" h="141714">
                  <a:moveTo>
                    <a:pt x="23112" y="0"/>
                  </a:moveTo>
                  <a:lnTo>
                    <a:pt x="16369" y="20225"/>
                  </a:lnTo>
                  <a:lnTo>
                    <a:pt x="12972" y="31828"/>
                  </a:lnTo>
                  <a:lnTo>
                    <a:pt x="5435" y="59771"/>
                  </a:lnTo>
                  <a:lnTo>
                    <a:pt x="2860" y="75125"/>
                  </a:lnTo>
                  <a:lnTo>
                    <a:pt x="1144" y="91006"/>
                  </a:lnTo>
                  <a:lnTo>
                    <a:pt x="0" y="107237"/>
                  </a:lnTo>
                  <a:lnTo>
                    <a:pt x="3470" y="119469"/>
                  </a:lnTo>
                  <a:lnTo>
                    <a:pt x="10017" y="129035"/>
                  </a:lnTo>
                  <a:lnTo>
                    <a:pt x="18615" y="136823"/>
                  </a:lnTo>
                  <a:lnTo>
                    <a:pt x="29992" y="140604"/>
                  </a:lnTo>
                  <a:lnTo>
                    <a:pt x="43221" y="141713"/>
                  </a:lnTo>
                  <a:lnTo>
                    <a:pt x="57684" y="141042"/>
                  </a:lnTo>
                  <a:lnTo>
                    <a:pt x="88807" y="140296"/>
                  </a:lnTo>
                  <a:lnTo>
                    <a:pt x="150112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590845" y="5130800"/>
              <a:ext cx="12656" cy="419101"/>
            </a:xfrm>
            <a:custGeom>
              <a:avLst/>
              <a:gdLst/>
              <a:ahLst/>
              <a:cxnLst/>
              <a:rect l="0" t="0" r="0" b="0"/>
              <a:pathLst>
                <a:path w="12656" h="419101">
                  <a:moveTo>
                    <a:pt x="12655" y="0"/>
                  </a:moveTo>
                  <a:lnTo>
                    <a:pt x="12655" y="33709"/>
                  </a:lnTo>
                  <a:lnTo>
                    <a:pt x="11243" y="49284"/>
                  </a:lnTo>
                  <a:lnTo>
                    <a:pt x="8892" y="65311"/>
                  </a:lnTo>
                  <a:lnTo>
                    <a:pt x="5912" y="81641"/>
                  </a:lnTo>
                  <a:lnTo>
                    <a:pt x="3927" y="98171"/>
                  </a:lnTo>
                  <a:lnTo>
                    <a:pt x="2603" y="114836"/>
                  </a:lnTo>
                  <a:lnTo>
                    <a:pt x="1720" y="131591"/>
                  </a:lnTo>
                  <a:lnTo>
                    <a:pt x="739" y="165259"/>
                  </a:lnTo>
                  <a:lnTo>
                    <a:pt x="23" y="276766"/>
                  </a:lnTo>
                  <a:lnTo>
                    <a:pt x="0" y="294577"/>
                  </a:lnTo>
                  <a:lnTo>
                    <a:pt x="1396" y="310684"/>
                  </a:lnTo>
                  <a:lnTo>
                    <a:pt x="3738" y="325656"/>
                  </a:lnTo>
                  <a:lnTo>
                    <a:pt x="6710" y="339871"/>
                  </a:lnTo>
                  <a:lnTo>
                    <a:pt x="8692" y="354991"/>
                  </a:lnTo>
                  <a:lnTo>
                    <a:pt x="10013" y="370716"/>
                  </a:lnTo>
                  <a:lnTo>
                    <a:pt x="12655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730500" y="5168982"/>
              <a:ext cx="237789" cy="402409"/>
            </a:xfrm>
            <a:custGeom>
              <a:avLst/>
              <a:gdLst/>
              <a:ahLst/>
              <a:cxnLst/>
              <a:rect l="0" t="0" r="0" b="0"/>
              <a:pathLst>
                <a:path w="237789" h="402409">
                  <a:moveTo>
                    <a:pt x="38100" y="38018"/>
                  </a:moveTo>
                  <a:lnTo>
                    <a:pt x="20423" y="91047"/>
                  </a:lnTo>
                  <a:lnTo>
                    <a:pt x="17848" y="104415"/>
                  </a:lnTo>
                  <a:lnTo>
                    <a:pt x="16132" y="118971"/>
                  </a:lnTo>
                  <a:lnTo>
                    <a:pt x="14988" y="134320"/>
                  </a:lnTo>
                  <a:lnTo>
                    <a:pt x="14225" y="151608"/>
                  </a:lnTo>
                  <a:lnTo>
                    <a:pt x="13378" y="189632"/>
                  </a:lnTo>
                  <a:lnTo>
                    <a:pt x="12900" y="243964"/>
                  </a:lnTo>
                  <a:lnTo>
                    <a:pt x="14245" y="261393"/>
                  </a:lnTo>
                  <a:lnTo>
                    <a:pt x="16552" y="278656"/>
                  </a:lnTo>
                  <a:lnTo>
                    <a:pt x="19501" y="295810"/>
                  </a:lnTo>
                  <a:lnTo>
                    <a:pt x="24289" y="310068"/>
                  </a:lnTo>
                  <a:lnTo>
                    <a:pt x="30304" y="322395"/>
                  </a:lnTo>
                  <a:lnTo>
                    <a:pt x="44513" y="345030"/>
                  </a:lnTo>
                  <a:lnTo>
                    <a:pt x="60235" y="369201"/>
                  </a:lnTo>
                  <a:lnTo>
                    <a:pt x="69790" y="378751"/>
                  </a:lnTo>
                  <a:lnTo>
                    <a:pt x="80393" y="386528"/>
                  </a:lnTo>
                  <a:lnTo>
                    <a:pt x="91695" y="393125"/>
                  </a:lnTo>
                  <a:lnTo>
                    <a:pt x="104874" y="397522"/>
                  </a:lnTo>
                  <a:lnTo>
                    <a:pt x="119305" y="400454"/>
                  </a:lnTo>
                  <a:lnTo>
                    <a:pt x="134570" y="402408"/>
                  </a:lnTo>
                  <a:lnTo>
                    <a:pt x="148980" y="400889"/>
                  </a:lnTo>
                  <a:lnTo>
                    <a:pt x="162820" y="397054"/>
                  </a:lnTo>
                  <a:lnTo>
                    <a:pt x="176279" y="391675"/>
                  </a:lnTo>
                  <a:lnTo>
                    <a:pt x="188075" y="383856"/>
                  </a:lnTo>
                  <a:lnTo>
                    <a:pt x="198761" y="374410"/>
                  </a:lnTo>
                  <a:lnTo>
                    <a:pt x="208707" y="363879"/>
                  </a:lnTo>
                  <a:lnTo>
                    <a:pt x="216749" y="349803"/>
                  </a:lnTo>
                  <a:lnTo>
                    <a:pt x="223522" y="333363"/>
                  </a:lnTo>
                  <a:lnTo>
                    <a:pt x="229448" y="315348"/>
                  </a:lnTo>
                  <a:lnTo>
                    <a:pt x="233398" y="297694"/>
                  </a:lnTo>
                  <a:lnTo>
                    <a:pt x="236032" y="280279"/>
                  </a:lnTo>
                  <a:lnTo>
                    <a:pt x="237788" y="263025"/>
                  </a:lnTo>
                  <a:lnTo>
                    <a:pt x="237547" y="244467"/>
                  </a:lnTo>
                  <a:lnTo>
                    <a:pt x="235976" y="225040"/>
                  </a:lnTo>
                  <a:lnTo>
                    <a:pt x="233517" y="205032"/>
                  </a:lnTo>
                  <a:lnTo>
                    <a:pt x="230467" y="184638"/>
                  </a:lnTo>
                  <a:lnTo>
                    <a:pt x="223315" y="143164"/>
                  </a:lnTo>
                  <a:lnTo>
                    <a:pt x="218021" y="123637"/>
                  </a:lnTo>
                  <a:lnTo>
                    <a:pt x="211669" y="104975"/>
                  </a:lnTo>
                  <a:lnTo>
                    <a:pt x="204613" y="86889"/>
                  </a:lnTo>
                  <a:lnTo>
                    <a:pt x="197086" y="70598"/>
                  </a:lnTo>
                  <a:lnTo>
                    <a:pt x="189246" y="55505"/>
                  </a:lnTo>
                  <a:lnTo>
                    <a:pt x="181197" y="41209"/>
                  </a:lnTo>
                  <a:lnTo>
                    <a:pt x="170187" y="28856"/>
                  </a:lnTo>
                  <a:lnTo>
                    <a:pt x="157202" y="17799"/>
                  </a:lnTo>
                  <a:lnTo>
                    <a:pt x="142901" y="7605"/>
                  </a:lnTo>
                  <a:lnTo>
                    <a:pt x="127723" y="2220"/>
                  </a:lnTo>
                  <a:lnTo>
                    <a:pt x="111960" y="42"/>
                  </a:lnTo>
                  <a:lnTo>
                    <a:pt x="95806" y="0"/>
                  </a:lnTo>
                  <a:lnTo>
                    <a:pt x="79393" y="1384"/>
                  </a:lnTo>
                  <a:lnTo>
                    <a:pt x="62806" y="3717"/>
                  </a:lnTo>
                  <a:lnTo>
                    <a:pt x="0" y="253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eeform 71"/>
          <p:cNvSpPr/>
          <p:nvPr/>
        </p:nvSpPr>
        <p:spPr>
          <a:xfrm>
            <a:off x="5588000" y="4445814"/>
            <a:ext cx="653157" cy="543128"/>
          </a:xfrm>
          <a:custGeom>
            <a:avLst/>
            <a:gdLst/>
            <a:ahLst/>
            <a:cxnLst/>
            <a:rect l="0" t="0" r="0" b="0"/>
            <a:pathLst>
              <a:path w="653157" h="543128">
                <a:moveTo>
                  <a:pt x="0" y="418286"/>
                </a:moveTo>
                <a:lnTo>
                  <a:pt x="35353" y="453639"/>
                </a:lnTo>
                <a:lnTo>
                  <a:pt x="55223" y="469746"/>
                </a:lnTo>
                <a:lnTo>
                  <a:pt x="66449" y="477993"/>
                </a:lnTo>
                <a:lnTo>
                  <a:pt x="78166" y="484902"/>
                </a:lnTo>
                <a:lnTo>
                  <a:pt x="90210" y="490918"/>
                </a:lnTo>
                <a:lnTo>
                  <a:pt x="102473" y="496341"/>
                </a:lnTo>
                <a:lnTo>
                  <a:pt x="114882" y="502778"/>
                </a:lnTo>
                <a:lnTo>
                  <a:pt x="127388" y="509892"/>
                </a:lnTo>
                <a:lnTo>
                  <a:pt x="139958" y="517456"/>
                </a:lnTo>
                <a:lnTo>
                  <a:pt x="153983" y="522499"/>
                </a:lnTo>
                <a:lnTo>
                  <a:pt x="168978" y="525861"/>
                </a:lnTo>
                <a:lnTo>
                  <a:pt x="184618" y="528103"/>
                </a:lnTo>
                <a:lnTo>
                  <a:pt x="200690" y="531008"/>
                </a:lnTo>
                <a:lnTo>
                  <a:pt x="217049" y="534356"/>
                </a:lnTo>
                <a:lnTo>
                  <a:pt x="233599" y="538000"/>
                </a:lnTo>
                <a:lnTo>
                  <a:pt x="250277" y="540428"/>
                </a:lnTo>
                <a:lnTo>
                  <a:pt x="267040" y="542047"/>
                </a:lnTo>
                <a:lnTo>
                  <a:pt x="283860" y="543127"/>
                </a:lnTo>
                <a:lnTo>
                  <a:pt x="299306" y="542435"/>
                </a:lnTo>
                <a:lnTo>
                  <a:pt x="313837" y="540563"/>
                </a:lnTo>
                <a:lnTo>
                  <a:pt x="381060" y="527419"/>
                </a:lnTo>
                <a:lnTo>
                  <a:pt x="397973" y="523497"/>
                </a:lnTo>
                <a:lnTo>
                  <a:pt x="413482" y="519471"/>
                </a:lnTo>
                <a:lnTo>
                  <a:pt x="428054" y="515376"/>
                </a:lnTo>
                <a:lnTo>
                  <a:pt x="455535" y="507063"/>
                </a:lnTo>
                <a:lnTo>
                  <a:pt x="468790" y="502870"/>
                </a:lnTo>
                <a:lnTo>
                  <a:pt x="480448" y="497253"/>
                </a:lnTo>
                <a:lnTo>
                  <a:pt x="491044" y="490686"/>
                </a:lnTo>
                <a:lnTo>
                  <a:pt x="500929" y="483486"/>
                </a:lnTo>
                <a:lnTo>
                  <a:pt x="523201" y="467960"/>
                </a:lnTo>
                <a:lnTo>
                  <a:pt x="535067" y="459868"/>
                </a:lnTo>
                <a:lnTo>
                  <a:pt x="547211" y="450241"/>
                </a:lnTo>
                <a:lnTo>
                  <a:pt x="559541" y="439589"/>
                </a:lnTo>
                <a:lnTo>
                  <a:pt x="571994" y="428254"/>
                </a:lnTo>
                <a:lnTo>
                  <a:pt x="583118" y="416465"/>
                </a:lnTo>
                <a:lnTo>
                  <a:pt x="593356" y="404372"/>
                </a:lnTo>
                <a:lnTo>
                  <a:pt x="603004" y="392076"/>
                </a:lnTo>
                <a:lnTo>
                  <a:pt x="610847" y="379646"/>
                </a:lnTo>
                <a:lnTo>
                  <a:pt x="617487" y="367126"/>
                </a:lnTo>
                <a:lnTo>
                  <a:pt x="623324" y="354546"/>
                </a:lnTo>
                <a:lnTo>
                  <a:pt x="628627" y="340515"/>
                </a:lnTo>
                <a:lnTo>
                  <a:pt x="633573" y="325516"/>
                </a:lnTo>
                <a:lnTo>
                  <a:pt x="642832" y="295210"/>
                </a:lnTo>
                <a:lnTo>
                  <a:pt x="651651" y="267630"/>
                </a:lnTo>
                <a:lnTo>
                  <a:pt x="653156" y="254348"/>
                </a:lnTo>
                <a:lnTo>
                  <a:pt x="652749" y="241261"/>
                </a:lnTo>
                <a:lnTo>
                  <a:pt x="651066" y="228302"/>
                </a:lnTo>
                <a:lnTo>
                  <a:pt x="648532" y="214019"/>
                </a:lnTo>
                <a:lnTo>
                  <a:pt x="645433" y="198852"/>
                </a:lnTo>
                <a:lnTo>
                  <a:pt x="641955" y="183097"/>
                </a:lnTo>
                <a:lnTo>
                  <a:pt x="638225" y="168360"/>
                </a:lnTo>
                <a:lnTo>
                  <a:pt x="634328" y="154302"/>
                </a:lnTo>
                <a:lnTo>
                  <a:pt x="630318" y="140696"/>
                </a:lnTo>
                <a:lnTo>
                  <a:pt x="624823" y="127393"/>
                </a:lnTo>
                <a:lnTo>
                  <a:pt x="618338" y="114290"/>
                </a:lnTo>
                <a:lnTo>
                  <a:pt x="611192" y="101322"/>
                </a:lnTo>
                <a:lnTo>
                  <a:pt x="603605" y="89854"/>
                </a:lnTo>
                <a:lnTo>
                  <a:pt x="595726" y="79387"/>
                </a:lnTo>
                <a:lnTo>
                  <a:pt x="587650" y="69587"/>
                </a:lnTo>
                <a:lnTo>
                  <a:pt x="578033" y="60231"/>
                </a:lnTo>
                <a:lnTo>
                  <a:pt x="567389" y="51171"/>
                </a:lnTo>
                <a:lnTo>
                  <a:pt x="556059" y="42309"/>
                </a:lnTo>
                <a:lnTo>
                  <a:pt x="544272" y="34990"/>
                </a:lnTo>
                <a:lnTo>
                  <a:pt x="532181" y="28700"/>
                </a:lnTo>
                <a:lnTo>
                  <a:pt x="519888" y="23095"/>
                </a:lnTo>
                <a:lnTo>
                  <a:pt x="507458" y="17947"/>
                </a:lnTo>
                <a:lnTo>
                  <a:pt x="494938" y="13104"/>
                </a:lnTo>
                <a:lnTo>
                  <a:pt x="482359" y="8465"/>
                </a:lnTo>
                <a:lnTo>
                  <a:pt x="468328" y="5372"/>
                </a:lnTo>
                <a:lnTo>
                  <a:pt x="453329" y="3310"/>
                </a:lnTo>
                <a:lnTo>
                  <a:pt x="437686" y="1935"/>
                </a:lnTo>
                <a:lnTo>
                  <a:pt x="421613" y="1018"/>
                </a:lnTo>
                <a:lnTo>
                  <a:pt x="388702" y="0"/>
                </a:lnTo>
                <a:lnTo>
                  <a:pt x="372023" y="1140"/>
                </a:lnTo>
                <a:lnTo>
                  <a:pt x="355260" y="3311"/>
                </a:lnTo>
                <a:lnTo>
                  <a:pt x="338440" y="6169"/>
                </a:lnTo>
                <a:lnTo>
                  <a:pt x="322993" y="9486"/>
                </a:lnTo>
                <a:lnTo>
                  <a:pt x="308462" y="13108"/>
                </a:lnTo>
                <a:lnTo>
                  <a:pt x="294541" y="16934"/>
                </a:lnTo>
                <a:lnTo>
                  <a:pt x="279616" y="22307"/>
                </a:lnTo>
                <a:lnTo>
                  <a:pt x="264021" y="28711"/>
                </a:lnTo>
                <a:lnTo>
                  <a:pt x="247981" y="35802"/>
                </a:lnTo>
                <a:lnTo>
                  <a:pt x="231642" y="44763"/>
                </a:lnTo>
                <a:lnTo>
                  <a:pt x="215106" y="54971"/>
                </a:lnTo>
                <a:lnTo>
                  <a:pt x="198437" y="66009"/>
                </a:lnTo>
                <a:lnTo>
                  <a:pt x="164864" y="89563"/>
                </a:lnTo>
                <a:lnTo>
                  <a:pt x="148009" y="101770"/>
                </a:lnTo>
                <a:lnTo>
                  <a:pt x="132539" y="114142"/>
                </a:lnTo>
                <a:lnTo>
                  <a:pt x="117993" y="126623"/>
                </a:lnTo>
                <a:lnTo>
                  <a:pt x="104062" y="139177"/>
                </a:lnTo>
                <a:lnTo>
                  <a:pt x="91952" y="153191"/>
                </a:lnTo>
                <a:lnTo>
                  <a:pt x="81057" y="168178"/>
                </a:lnTo>
                <a:lnTo>
                  <a:pt x="43292" y="226046"/>
                </a:lnTo>
                <a:lnTo>
                  <a:pt x="35917" y="240737"/>
                </a:lnTo>
                <a:lnTo>
                  <a:pt x="29589" y="256175"/>
                </a:lnTo>
                <a:lnTo>
                  <a:pt x="9294" y="314767"/>
                </a:lnTo>
                <a:lnTo>
                  <a:pt x="6196" y="329518"/>
                </a:lnTo>
                <a:lnTo>
                  <a:pt x="4130" y="344996"/>
                </a:lnTo>
                <a:lnTo>
                  <a:pt x="2753" y="360959"/>
                </a:lnTo>
                <a:lnTo>
                  <a:pt x="3247" y="375835"/>
                </a:lnTo>
                <a:lnTo>
                  <a:pt x="4986" y="389985"/>
                </a:lnTo>
                <a:lnTo>
                  <a:pt x="7557" y="403652"/>
                </a:lnTo>
                <a:lnTo>
                  <a:pt x="10683" y="416996"/>
                </a:lnTo>
                <a:lnTo>
                  <a:pt x="14177" y="430126"/>
                </a:lnTo>
                <a:lnTo>
                  <a:pt x="17918" y="443112"/>
                </a:lnTo>
                <a:lnTo>
                  <a:pt x="23234" y="456003"/>
                </a:lnTo>
                <a:lnTo>
                  <a:pt x="29600" y="468831"/>
                </a:lnTo>
                <a:lnTo>
                  <a:pt x="63500" y="5325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457700" y="4864100"/>
            <a:ext cx="2387601" cy="76201"/>
          </a:xfrm>
          <a:custGeom>
            <a:avLst/>
            <a:gdLst/>
            <a:ahLst/>
            <a:cxnLst/>
            <a:rect l="0" t="0" r="0" b="0"/>
            <a:pathLst>
              <a:path w="2387601" h="76201">
                <a:moveTo>
                  <a:pt x="0" y="76200"/>
                </a:moveTo>
                <a:lnTo>
                  <a:pt x="20225" y="69457"/>
                </a:lnTo>
                <a:lnTo>
                  <a:pt x="31828" y="67471"/>
                </a:lnTo>
                <a:lnTo>
                  <a:pt x="59771" y="65265"/>
                </a:lnTo>
                <a:lnTo>
                  <a:pt x="73714" y="66087"/>
                </a:lnTo>
                <a:lnTo>
                  <a:pt x="87243" y="68047"/>
                </a:lnTo>
                <a:lnTo>
                  <a:pt x="100495" y="70765"/>
                </a:lnTo>
                <a:lnTo>
                  <a:pt x="114974" y="72576"/>
                </a:lnTo>
                <a:lnTo>
                  <a:pt x="160909" y="73715"/>
                </a:lnTo>
                <a:lnTo>
                  <a:pt x="175006" y="71721"/>
                </a:lnTo>
                <a:lnTo>
                  <a:pt x="188637" y="68981"/>
                </a:lnTo>
                <a:lnTo>
                  <a:pt x="203369" y="67154"/>
                </a:lnTo>
                <a:lnTo>
                  <a:pt x="234790" y="65123"/>
                </a:lnTo>
                <a:lnTo>
                  <a:pt x="290955" y="63980"/>
                </a:lnTo>
                <a:lnTo>
                  <a:pt x="573800" y="63501"/>
                </a:lnTo>
                <a:lnTo>
                  <a:pt x="591378" y="62089"/>
                </a:lnTo>
                <a:lnTo>
                  <a:pt x="608741" y="59737"/>
                </a:lnTo>
                <a:lnTo>
                  <a:pt x="625960" y="56758"/>
                </a:lnTo>
                <a:lnTo>
                  <a:pt x="643084" y="54772"/>
                </a:lnTo>
                <a:lnTo>
                  <a:pt x="677163" y="52565"/>
                </a:lnTo>
                <a:lnTo>
                  <a:pt x="745033" y="51148"/>
                </a:lnTo>
                <a:lnTo>
                  <a:pt x="795856" y="49492"/>
                </a:lnTo>
                <a:lnTo>
                  <a:pt x="812793" y="47105"/>
                </a:lnTo>
                <a:lnTo>
                  <a:pt x="829728" y="44103"/>
                </a:lnTo>
                <a:lnTo>
                  <a:pt x="846663" y="42102"/>
                </a:lnTo>
                <a:lnTo>
                  <a:pt x="880531" y="39878"/>
                </a:lnTo>
                <a:lnTo>
                  <a:pt x="948266" y="38451"/>
                </a:lnTo>
                <a:lnTo>
                  <a:pt x="1032933" y="38146"/>
                </a:lnTo>
                <a:lnTo>
                  <a:pt x="1051277" y="36719"/>
                </a:lnTo>
                <a:lnTo>
                  <a:pt x="1070562" y="34357"/>
                </a:lnTo>
                <a:lnTo>
                  <a:pt x="1090475" y="31371"/>
                </a:lnTo>
                <a:lnTo>
                  <a:pt x="1109394" y="29381"/>
                </a:lnTo>
                <a:lnTo>
                  <a:pt x="1145468" y="27169"/>
                </a:lnTo>
                <a:lnTo>
                  <a:pt x="1164401" y="25168"/>
                </a:lnTo>
                <a:lnTo>
                  <a:pt x="1184078" y="22423"/>
                </a:lnTo>
                <a:lnTo>
                  <a:pt x="1204252" y="19182"/>
                </a:lnTo>
                <a:lnTo>
                  <a:pt x="1223345" y="17021"/>
                </a:lnTo>
                <a:lnTo>
                  <a:pt x="1241719" y="15581"/>
                </a:lnTo>
                <a:lnTo>
                  <a:pt x="1311764" y="13268"/>
                </a:lnTo>
                <a:lnTo>
                  <a:pt x="1328887" y="11668"/>
                </a:lnTo>
                <a:lnTo>
                  <a:pt x="1345947" y="9190"/>
                </a:lnTo>
                <a:lnTo>
                  <a:pt x="1362964" y="6126"/>
                </a:lnTo>
                <a:lnTo>
                  <a:pt x="1381365" y="4084"/>
                </a:lnTo>
                <a:lnTo>
                  <a:pt x="1420625" y="1815"/>
                </a:lnTo>
                <a:lnTo>
                  <a:pt x="1494590" y="358"/>
                </a:lnTo>
                <a:lnTo>
                  <a:pt x="2118478" y="0"/>
                </a:lnTo>
                <a:lnTo>
                  <a:pt x="2137629" y="1411"/>
                </a:lnTo>
                <a:lnTo>
                  <a:pt x="2156042" y="3762"/>
                </a:lnTo>
                <a:lnTo>
                  <a:pt x="2173961" y="6742"/>
                </a:lnTo>
                <a:lnTo>
                  <a:pt x="2191552" y="8728"/>
                </a:lnTo>
                <a:lnTo>
                  <a:pt x="2226149" y="10934"/>
                </a:lnTo>
                <a:lnTo>
                  <a:pt x="2294351" y="12351"/>
                </a:lnTo>
                <a:lnTo>
                  <a:pt x="2311322" y="12467"/>
                </a:lnTo>
                <a:lnTo>
                  <a:pt x="238760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3086100" y="4965700"/>
            <a:ext cx="1908806" cy="4038601"/>
            <a:chOff x="3086100" y="4965700"/>
            <a:chExt cx="1908806" cy="4038601"/>
          </a:xfrm>
        </p:grpSpPr>
        <p:sp>
          <p:nvSpPr>
            <p:cNvPr id="74" name="Freeform 73"/>
            <p:cNvSpPr/>
            <p:nvPr/>
          </p:nvSpPr>
          <p:spPr>
            <a:xfrm>
              <a:off x="3086100" y="4965700"/>
              <a:ext cx="63501" cy="4038601"/>
            </a:xfrm>
            <a:custGeom>
              <a:avLst/>
              <a:gdLst/>
              <a:ahLst/>
              <a:cxnLst/>
              <a:rect l="0" t="0" r="0" b="0"/>
              <a:pathLst>
                <a:path w="63501" h="4038601">
                  <a:moveTo>
                    <a:pt x="0" y="0"/>
                  </a:moveTo>
                  <a:lnTo>
                    <a:pt x="0" y="119414"/>
                  </a:lnTo>
                  <a:lnTo>
                    <a:pt x="4233" y="133231"/>
                  </a:lnTo>
                  <a:lnTo>
                    <a:pt x="11288" y="145265"/>
                  </a:lnTo>
                  <a:lnTo>
                    <a:pt x="20225" y="156110"/>
                  </a:lnTo>
                  <a:lnTo>
                    <a:pt x="24772" y="170395"/>
                  </a:lnTo>
                  <a:lnTo>
                    <a:pt x="25530" y="293569"/>
                  </a:lnTo>
                  <a:lnTo>
                    <a:pt x="25405" y="494170"/>
                  </a:lnTo>
                  <a:lnTo>
                    <a:pt x="23992" y="515713"/>
                  </a:lnTo>
                  <a:lnTo>
                    <a:pt x="21639" y="534309"/>
                  </a:lnTo>
                  <a:lnTo>
                    <a:pt x="18659" y="550939"/>
                  </a:lnTo>
                  <a:lnTo>
                    <a:pt x="16673" y="567670"/>
                  </a:lnTo>
                  <a:lnTo>
                    <a:pt x="15348" y="584469"/>
                  </a:lnTo>
                  <a:lnTo>
                    <a:pt x="13484" y="646368"/>
                  </a:lnTo>
                  <a:lnTo>
                    <a:pt x="11637" y="693675"/>
                  </a:lnTo>
                  <a:lnTo>
                    <a:pt x="9169" y="712216"/>
                  </a:lnTo>
                  <a:lnTo>
                    <a:pt x="6112" y="728810"/>
                  </a:lnTo>
                  <a:lnTo>
                    <a:pt x="4075" y="745518"/>
                  </a:lnTo>
                  <a:lnTo>
                    <a:pt x="2716" y="762301"/>
                  </a:lnTo>
                  <a:lnTo>
                    <a:pt x="805" y="812889"/>
                  </a:lnTo>
                  <a:lnTo>
                    <a:pt x="1768" y="845295"/>
                  </a:lnTo>
                  <a:lnTo>
                    <a:pt x="4001" y="859863"/>
                  </a:lnTo>
                  <a:lnTo>
                    <a:pt x="6900" y="873809"/>
                  </a:lnTo>
                  <a:lnTo>
                    <a:pt x="8833" y="888750"/>
                  </a:lnTo>
                  <a:lnTo>
                    <a:pt x="10122" y="904356"/>
                  </a:lnTo>
                  <a:lnTo>
                    <a:pt x="11936" y="953286"/>
                  </a:lnTo>
                  <a:lnTo>
                    <a:pt x="12655" y="1071079"/>
                  </a:lnTo>
                  <a:lnTo>
                    <a:pt x="12700" y="1653464"/>
                  </a:lnTo>
                  <a:lnTo>
                    <a:pt x="14111" y="1672397"/>
                  </a:lnTo>
                  <a:lnTo>
                    <a:pt x="16463" y="1692076"/>
                  </a:lnTo>
                  <a:lnTo>
                    <a:pt x="19442" y="1712251"/>
                  </a:lnTo>
                  <a:lnTo>
                    <a:pt x="21427" y="1731345"/>
                  </a:lnTo>
                  <a:lnTo>
                    <a:pt x="22752" y="1749719"/>
                  </a:lnTo>
                  <a:lnTo>
                    <a:pt x="24615" y="1802546"/>
                  </a:lnTo>
                  <a:lnTo>
                    <a:pt x="25354" y="1928625"/>
                  </a:lnTo>
                  <a:lnTo>
                    <a:pt x="26802" y="2001180"/>
                  </a:lnTo>
                  <a:lnTo>
                    <a:pt x="29156" y="2018509"/>
                  </a:lnTo>
                  <a:lnTo>
                    <a:pt x="32137" y="2035705"/>
                  </a:lnTo>
                  <a:lnTo>
                    <a:pt x="34125" y="2054226"/>
                  </a:lnTo>
                  <a:lnTo>
                    <a:pt x="35449" y="2073628"/>
                  </a:lnTo>
                  <a:lnTo>
                    <a:pt x="37314" y="2130882"/>
                  </a:lnTo>
                  <a:lnTo>
                    <a:pt x="38069" y="2281894"/>
                  </a:lnTo>
                  <a:lnTo>
                    <a:pt x="38099" y="2491498"/>
                  </a:lnTo>
                  <a:lnTo>
                    <a:pt x="39510" y="2510487"/>
                  </a:lnTo>
                  <a:lnTo>
                    <a:pt x="41862" y="2530202"/>
                  </a:lnTo>
                  <a:lnTo>
                    <a:pt x="44841" y="2550401"/>
                  </a:lnTo>
                  <a:lnTo>
                    <a:pt x="46827" y="2569512"/>
                  </a:lnTo>
                  <a:lnTo>
                    <a:pt x="48151" y="2587897"/>
                  </a:lnTo>
                  <a:lnTo>
                    <a:pt x="50015" y="2644502"/>
                  </a:lnTo>
                  <a:lnTo>
                    <a:pt x="50786" y="2853317"/>
                  </a:lnTo>
                  <a:lnTo>
                    <a:pt x="52202" y="2874467"/>
                  </a:lnTo>
                  <a:lnTo>
                    <a:pt x="54556" y="2895622"/>
                  </a:lnTo>
                  <a:lnTo>
                    <a:pt x="57537" y="2916781"/>
                  </a:lnTo>
                  <a:lnTo>
                    <a:pt x="59525" y="2937943"/>
                  </a:lnTo>
                  <a:lnTo>
                    <a:pt x="60849" y="2959106"/>
                  </a:lnTo>
                  <a:lnTo>
                    <a:pt x="62714" y="3022602"/>
                  </a:lnTo>
                  <a:lnTo>
                    <a:pt x="63500" y="3520161"/>
                  </a:lnTo>
                  <a:lnTo>
                    <a:pt x="62088" y="3537752"/>
                  </a:lnTo>
                  <a:lnTo>
                    <a:pt x="59736" y="3555123"/>
                  </a:lnTo>
                  <a:lnTo>
                    <a:pt x="56757" y="3572349"/>
                  </a:lnTo>
                  <a:lnTo>
                    <a:pt x="54772" y="3590888"/>
                  </a:lnTo>
                  <a:lnTo>
                    <a:pt x="53447" y="3610302"/>
                  </a:lnTo>
                  <a:lnTo>
                    <a:pt x="52565" y="3630301"/>
                  </a:lnTo>
                  <a:lnTo>
                    <a:pt x="50565" y="3653512"/>
                  </a:lnTo>
                  <a:lnTo>
                    <a:pt x="44581" y="3705642"/>
                  </a:lnTo>
                  <a:lnTo>
                    <a:pt x="42420" y="3729139"/>
                  </a:lnTo>
                  <a:lnTo>
                    <a:pt x="40980" y="3750448"/>
                  </a:lnTo>
                  <a:lnTo>
                    <a:pt x="40020" y="3770299"/>
                  </a:lnTo>
                  <a:lnTo>
                    <a:pt x="37969" y="3787766"/>
                  </a:lnTo>
                  <a:lnTo>
                    <a:pt x="35190" y="3803643"/>
                  </a:lnTo>
                  <a:lnTo>
                    <a:pt x="31927" y="3818462"/>
                  </a:lnTo>
                  <a:lnTo>
                    <a:pt x="29751" y="3833986"/>
                  </a:lnTo>
                  <a:lnTo>
                    <a:pt x="28300" y="3849979"/>
                  </a:lnTo>
                  <a:lnTo>
                    <a:pt x="26689" y="3884213"/>
                  </a:lnTo>
                  <a:lnTo>
                    <a:pt x="25973" y="3922946"/>
                  </a:lnTo>
                  <a:lnTo>
                    <a:pt x="24370" y="3941742"/>
                  </a:lnTo>
                  <a:lnTo>
                    <a:pt x="21891" y="3959916"/>
                  </a:lnTo>
                  <a:lnTo>
                    <a:pt x="12700" y="403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38500" y="5181600"/>
              <a:ext cx="342901" cy="482601"/>
            </a:xfrm>
            <a:custGeom>
              <a:avLst/>
              <a:gdLst/>
              <a:ahLst/>
              <a:cxnLst/>
              <a:rect l="0" t="0" r="0" b="0"/>
              <a:pathLst>
                <a:path w="342901" h="482601">
                  <a:moveTo>
                    <a:pt x="0" y="0"/>
                  </a:moveTo>
                  <a:lnTo>
                    <a:pt x="6742" y="20225"/>
                  </a:lnTo>
                  <a:lnTo>
                    <a:pt x="11550" y="29005"/>
                  </a:lnTo>
                  <a:lnTo>
                    <a:pt x="17577" y="37681"/>
                  </a:lnTo>
                  <a:lnTo>
                    <a:pt x="24418" y="46287"/>
                  </a:lnTo>
                  <a:lnTo>
                    <a:pt x="30390" y="56258"/>
                  </a:lnTo>
                  <a:lnTo>
                    <a:pt x="35782" y="67138"/>
                  </a:lnTo>
                  <a:lnTo>
                    <a:pt x="40788" y="78626"/>
                  </a:lnTo>
                  <a:lnTo>
                    <a:pt x="46947" y="90517"/>
                  </a:lnTo>
                  <a:lnTo>
                    <a:pt x="53876" y="102678"/>
                  </a:lnTo>
                  <a:lnTo>
                    <a:pt x="61317" y="115018"/>
                  </a:lnTo>
                  <a:lnTo>
                    <a:pt x="77111" y="140019"/>
                  </a:lnTo>
                  <a:lnTo>
                    <a:pt x="85274" y="152612"/>
                  </a:lnTo>
                  <a:lnTo>
                    <a:pt x="93538" y="166653"/>
                  </a:lnTo>
                  <a:lnTo>
                    <a:pt x="101870" y="181657"/>
                  </a:lnTo>
                  <a:lnTo>
                    <a:pt x="110246" y="197305"/>
                  </a:lnTo>
                  <a:lnTo>
                    <a:pt x="118653" y="210558"/>
                  </a:lnTo>
                  <a:lnTo>
                    <a:pt x="127079" y="222217"/>
                  </a:lnTo>
                  <a:lnTo>
                    <a:pt x="135520" y="232811"/>
                  </a:lnTo>
                  <a:lnTo>
                    <a:pt x="143968" y="245518"/>
                  </a:lnTo>
                  <a:lnTo>
                    <a:pt x="152423" y="259634"/>
                  </a:lnTo>
                  <a:lnTo>
                    <a:pt x="160882" y="274689"/>
                  </a:lnTo>
                  <a:lnTo>
                    <a:pt x="169343" y="287548"/>
                  </a:lnTo>
                  <a:lnTo>
                    <a:pt x="177806" y="298943"/>
                  </a:lnTo>
                  <a:lnTo>
                    <a:pt x="186271" y="309362"/>
                  </a:lnTo>
                  <a:lnTo>
                    <a:pt x="196147" y="320541"/>
                  </a:lnTo>
                  <a:lnTo>
                    <a:pt x="218409" y="344251"/>
                  </a:lnTo>
                  <a:lnTo>
                    <a:pt x="230273" y="357912"/>
                  </a:lnTo>
                  <a:lnTo>
                    <a:pt x="242415" y="372664"/>
                  </a:lnTo>
                  <a:lnTo>
                    <a:pt x="254743" y="388142"/>
                  </a:lnTo>
                  <a:lnTo>
                    <a:pt x="265784" y="402695"/>
                  </a:lnTo>
                  <a:lnTo>
                    <a:pt x="285578" y="430153"/>
                  </a:lnTo>
                  <a:lnTo>
                    <a:pt x="296219" y="441991"/>
                  </a:lnTo>
                  <a:lnTo>
                    <a:pt x="307545" y="452705"/>
                  </a:lnTo>
                  <a:lnTo>
                    <a:pt x="342900" y="482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76600" y="5245100"/>
              <a:ext cx="228601" cy="317501"/>
            </a:xfrm>
            <a:custGeom>
              <a:avLst/>
              <a:gdLst/>
              <a:ahLst/>
              <a:cxnLst/>
              <a:rect l="0" t="0" r="0" b="0"/>
              <a:pathLst>
                <a:path w="228601" h="317501">
                  <a:moveTo>
                    <a:pt x="228600" y="0"/>
                  </a:moveTo>
                  <a:lnTo>
                    <a:pt x="168892" y="89560"/>
                  </a:lnTo>
                  <a:lnTo>
                    <a:pt x="159161" y="102040"/>
                  </a:lnTo>
                  <a:lnTo>
                    <a:pt x="148441" y="114593"/>
                  </a:lnTo>
                  <a:lnTo>
                    <a:pt x="137061" y="127195"/>
                  </a:lnTo>
                  <a:lnTo>
                    <a:pt x="128062" y="139830"/>
                  </a:lnTo>
                  <a:lnTo>
                    <a:pt x="120653" y="152486"/>
                  </a:lnTo>
                  <a:lnTo>
                    <a:pt x="114301" y="165157"/>
                  </a:lnTo>
                  <a:lnTo>
                    <a:pt x="107245" y="177838"/>
                  </a:lnTo>
                  <a:lnTo>
                    <a:pt x="99719" y="190525"/>
                  </a:lnTo>
                  <a:lnTo>
                    <a:pt x="91879" y="203217"/>
                  </a:lnTo>
                  <a:lnTo>
                    <a:pt x="83830" y="214500"/>
                  </a:lnTo>
                  <a:lnTo>
                    <a:pt x="75643" y="224844"/>
                  </a:lnTo>
                  <a:lnTo>
                    <a:pt x="67361" y="234563"/>
                  </a:lnTo>
                  <a:lnTo>
                    <a:pt x="59019" y="245275"/>
                  </a:lnTo>
                  <a:lnTo>
                    <a:pt x="50634" y="256650"/>
                  </a:lnTo>
                  <a:lnTo>
                    <a:pt x="42223" y="268466"/>
                  </a:lnTo>
                  <a:lnTo>
                    <a:pt x="33793" y="279166"/>
                  </a:lnTo>
                  <a:lnTo>
                    <a:pt x="25351" y="289122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581400" y="53594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33709" y="0"/>
                  </a:lnTo>
                  <a:lnTo>
                    <a:pt x="47873" y="1411"/>
                  </a:lnTo>
                  <a:lnTo>
                    <a:pt x="61548" y="3762"/>
                  </a:lnTo>
                  <a:lnTo>
                    <a:pt x="74899" y="6742"/>
                  </a:lnTo>
                  <a:lnTo>
                    <a:pt x="89443" y="8728"/>
                  </a:lnTo>
                  <a:lnTo>
                    <a:pt x="104784" y="10052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670300" y="5245100"/>
              <a:ext cx="1" cy="215901"/>
            </a:xfrm>
            <a:custGeom>
              <a:avLst/>
              <a:gdLst/>
              <a:ahLst/>
              <a:cxnLst/>
              <a:rect l="0" t="0" r="0" b="0"/>
              <a:pathLst>
                <a:path w="1" h="215901">
                  <a:moveTo>
                    <a:pt x="0" y="0"/>
                  </a:move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828535" y="5308600"/>
              <a:ext cx="271062" cy="787401"/>
            </a:xfrm>
            <a:custGeom>
              <a:avLst/>
              <a:gdLst/>
              <a:ahLst/>
              <a:cxnLst/>
              <a:rect l="0" t="0" r="0" b="0"/>
              <a:pathLst>
                <a:path w="271062" h="787401">
                  <a:moveTo>
                    <a:pt x="32265" y="0"/>
                  </a:moveTo>
                  <a:lnTo>
                    <a:pt x="14588" y="53029"/>
                  </a:lnTo>
                  <a:lnTo>
                    <a:pt x="12013" y="67808"/>
                  </a:lnTo>
                  <a:lnTo>
                    <a:pt x="10297" y="84716"/>
                  </a:lnTo>
                  <a:lnTo>
                    <a:pt x="9153" y="103044"/>
                  </a:lnTo>
                  <a:lnTo>
                    <a:pt x="6979" y="119496"/>
                  </a:lnTo>
                  <a:lnTo>
                    <a:pt x="4119" y="134697"/>
                  </a:lnTo>
                  <a:lnTo>
                    <a:pt x="801" y="149065"/>
                  </a:lnTo>
                  <a:lnTo>
                    <a:pt x="0" y="162876"/>
                  </a:lnTo>
                  <a:lnTo>
                    <a:pt x="877" y="176317"/>
                  </a:lnTo>
                  <a:lnTo>
                    <a:pt x="2873" y="189512"/>
                  </a:lnTo>
                  <a:lnTo>
                    <a:pt x="5615" y="203952"/>
                  </a:lnTo>
                  <a:lnTo>
                    <a:pt x="12424" y="235049"/>
                  </a:lnTo>
                  <a:lnTo>
                    <a:pt x="17626" y="248421"/>
                  </a:lnTo>
                  <a:lnTo>
                    <a:pt x="23917" y="260158"/>
                  </a:lnTo>
                  <a:lnTo>
                    <a:pt x="30933" y="270805"/>
                  </a:lnTo>
                  <a:lnTo>
                    <a:pt x="39843" y="279315"/>
                  </a:lnTo>
                  <a:lnTo>
                    <a:pt x="50017" y="286399"/>
                  </a:lnTo>
                  <a:lnTo>
                    <a:pt x="61033" y="292532"/>
                  </a:lnTo>
                  <a:lnTo>
                    <a:pt x="72610" y="295210"/>
                  </a:lnTo>
                  <a:lnTo>
                    <a:pt x="84561" y="295585"/>
                  </a:lnTo>
                  <a:lnTo>
                    <a:pt x="96763" y="294423"/>
                  </a:lnTo>
                  <a:lnTo>
                    <a:pt x="109130" y="290826"/>
                  </a:lnTo>
                  <a:lnTo>
                    <a:pt x="121608" y="285606"/>
                  </a:lnTo>
                  <a:lnTo>
                    <a:pt x="134160" y="279304"/>
                  </a:lnTo>
                  <a:lnTo>
                    <a:pt x="143939" y="270869"/>
                  </a:lnTo>
                  <a:lnTo>
                    <a:pt x="151870" y="261013"/>
                  </a:lnTo>
                  <a:lnTo>
                    <a:pt x="158568" y="250208"/>
                  </a:lnTo>
                  <a:lnTo>
                    <a:pt x="164445" y="238772"/>
                  </a:lnTo>
                  <a:lnTo>
                    <a:pt x="169774" y="226914"/>
                  </a:lnTo>
                  <a:lnTo>
                    <a:pt x="174737" y="214776"/>
                  </a:lnTo>
                  <a:lnTo>
                    <a:pt x="179457" y="202451"/>
                  </a:lnTo>
                  <a:lnTo>
                    <a:pt x="188465" y="177467"/>
                  </a:lnTo>
                  <a:lnTo>
                    <a:pt x="192843" y="163467"/>
                  </a:lnTo>
                  <a:lnTo>
                    <a:pt x="201470" y="132859"/>
                  </a:lnTo>
                  <a:lnTo>
                    <a:pt x="204335" y="129495"/>
                  </a:lnTo>
                  <a:lnTo>
                    <a:pt x="206245" y="134307"/>
                  </a:lnTo>
                  <a:lnTo>
                    <a:pt x="208367" y="157059"/>
                  </a:lnTo>
                  <a:lnTo>
                    <a:pt x="208933" y="171028"/>
                  </a:lnTo>
                  <a:lnTo>
                    <a:pt x="209310" y="185985"/>
                  </a:lnTo>
                  <a:lnTo>
                    <a:pt x="210973" y="201601"/>
                  </a:lnTo>
                  <a:lnTo>
                    <a:pt x="213492" y="217656"/>
                  </a:lnTo>
                  <a:lnTo>
                    <a:pt x="216583" y="234004"/>
                  </a:lnTo>
                  <a:lnTo>
                    <a:pt x="220055" y="249136"/>
                  </a:lnTo>
                  <a:lnTo>
                    <a:pt x="223780" y="263457"/>
                  </a:lnTo>
                  <a:lnTo>
                    <a:pt x="227675" y="277238"/>
                  </a:lnTo>
                  <a:lnTo>
                    <a:pt x="231683" y="294892"/>
                  </a:lnTo>
                  <a:lnTo>
                    <a:pt x="239898" y="337085"/>
                  </a:lnTo>
                  <a:lnTo>
                    <a:pt x="265115" y="476462"/>
                  </a:lnTo>
                  <a:lnTo>
                    <a:pt x="267932" y="498263"/>
                  </a:lnTo>
                  <a:lnTo>
                    <a:pt x="269809" y="519853"/>
                  </a:lnTo>
                  <a:lnTo>
                    <a:pt x="271061" y="541302"/>
                  </a:lnTo>
                  <a:lnTo>
                    <a:pt x="270484" y="562657"/>
                  </a:lnTo>
                  <a:lnTo>
                    <a:pt x="268689" y="583949"/>
                  </a:lnTo>
                  <a:lnTo>
                    <a:pt x="266081" y="605199"/>
                  </a:lnTo>
                  <a:lnTo>
                    <a:pt x="262931" y="623599"/>
                  </a:lnTo>
                  <a:lnTo>
                    <a:pt x="259420" y="640099"/>
                  </a:lnTo>
                  <a:lnTo>
                    <a:pt x="255668" y="655332"/>
                  </a:lnTo>
                  <a:lnTo>
                    <a:pt x="250345" y="668310"/>
                  </a:lnTo>
                  <a:lnTo>
                    <a:pt x="243974" y="679784"/>
                  </a:lnTo>
                  <a:lnTo>
                    <a:pt x="236904" y="690256"/>
                  </a:lnTo>
                  <a:lnTo>
                    <a:pt x="227958" y="701471"/>
                  </a:lnTo>
                  <a:lnTo>
                    <a:pt x="217760" y="713180"/>
                  </a:lnTo>
                  <a:lnTo>
                    <a:pt x="196551" y="736069"/>
                  </a:lnTo>
                  <a:lnTo>
                    <a:pt x="177718" y="755649"/>
                  </a:lnTo>
                  <a:lnTo>
                    <a:pt x="167333" y="763410"/>
                  </a:lnTo>
                  <a:lnTo>
                    <a:pt x="156177" y="769996"/>
                  </a:lnTo>
                  <a:lnTo>
                    <a:pt x="121165" y="787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176564" y="5270500"/>
              <a:ext cx="243037" cy="190501"/>
            </a:xfrm>
            <a:custGeom>
              <a:avLst/>
              <a:gdLst/>
              <a:ahLst/>
              <a:cxnLst/>
              <a:rect l="0" t="0" r="0" b="0"/>
              <a:pathLst>
                <a:path w="243037" h="190501">
                  <a:moveTo>
                    <a:pt x="128736" y="0"/>
                  </a:moveTo>
                  <a:lnTo>
                    <a:pt x="93382" y="35353"/>
                  </a:lnTo>
                  <a:lnTo>
                    <a:pt x="85411" y="44735"/>
                  </a:lnTo>
                  <a:lnTo>
                    <a:pt x="77275" y="55223"/>
                  </a:lnTo>
                  <a:lnTo>
                    <a:pt x="69028" y="66449"/>
                  </a:lnTo>
                  <a:lnTo>
                    <a:pt x="60709" y="76755"/>
                  </a:lnTo>
                  <a:lnTo>
                    <a:pt x="52340" y="86447"/>
                  </a:lnTo>
                  <a:lnTo>
                    <a:pt x="43938" y="95731"/>
                  </a:lnTo>
                  <a:lnTo>
                    <a:pt x="27078" y="113573"/>
                  </a:lnTo>
                  <a:lnTo>
                    <a:pt x="18630" y="122282"/>
                  </a:lnTo>
                  <a:lnTo>
                    <a:pt x="11588" y="132321"/>
                  </a:lnTo>
                  <a:lnTo>
                    <a:pt x="5481" y="143247"/>
                  </a:lnTo>
                  <a:lnTo>
                    <a:pt x="0" y="154765"/>
                  </a:lnTo>
                  <a:lnTo>
                    <a:pt x="578" y="163854"/>
                  </a:lnTo>
                  <a:lnTo>
                    <a:pt x="5197" y="171325"/>
                  </a:lnTo>
                  <a:lnTo>
                    <a:pt x="12510" y="177716"/>
                  </a:lnTo>
                  <a:lnTo>
                    <a:pt x="23030" y="181978"/>
                  </a:lnTo>
                  <a:lnTo>
                    <a:pt x="35687" y="184818"/>
                  </a:lnTo>
                  <a:lnTo>
                    <a:pt x="49770" y="186712"/>
                  </a:lnTo>
                  <a:lnTo>
                    <a:pt x="64803" y="187974"/>
                  </a:lnTo>
                  <a:lnTo>
                    <a:pt x="80469" y="188816"/>
                  </a:lnTo>
                  <a:lnTo>
                    <a:pt x="112928" y="189751"/>
                  </a:lnTo>
                  <a:lnTo>
                    <a:pt x="243036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241800" y="5524500"/>
              <a:ext cx="177801" cy="1"/>
            </a:xfrm>
            <a:custGeom>
              <a:avLst/>
              <a:gdLst/>
              <a:ahLst/>
              <a:cxnLst/>
              <a:rect l="0" t="0" r="0" b="0"/>
              <a:pathLst>
                <a:path w="177801" h="1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22800" y="5245100"/>
              <a:ext cx="25401" cy="482601"/>
            </a:xfrm>
            <a:custGeom>
              <a:avLst/>
              <a:gdLst/>
              <a:ahLst/>
              <a:cxnLst/>
              <a:rect l="0" t="0" r="0" b="0"/>
              <a:pathLst>
                <a:path w="25401" h="482601">
                  <a:moveTo>
                    <a:pt x="0" y="0"/>
                  </a:moveTo>
                  <a:lnTo>
                    <a:pt x="0" y="205251"/>
                  </a:lnTo>
                  <a:lnTo>
                    <a:pt x="1411" y="224322"/>
                  </a:lnTo>
                  <a:lnTo>
                    <a:pt x="3762" y="244092"/>
                  </a:lnTo>
                  <a:lnTo>
                    <a:pt x="6742" y="264328"/>
                  </a:lnTo>
                  <a:lnTo>
                    <a:pt x="8728" y="283463"/>
                  </a:lnTo>
                  <a:lnTo>
                    <a:pt x="10052" y="301864"/>
                  </a:lnTo>
                  <a:lnTo>
                    <a:pt x="10934" y="319776"/>
                  </a:lnTo>
                  <a:lnTo>
                    <a:pt x="11915" y="354730"/>
                  </a:lnTo>
                  <a:lnTo>
                    <a:pt x="12177" y="371953"/>
                  </a:lnTo>
                  <a:lnTo>
                    <a:pt x="13762" y="389080"/>
                  </a:lnTo>
                  <a:lnTo>
                    <a:pt x="16230" y="406142"/>
                  </a:lnTo>
                  <a:lnTo>
                    <a:pt x="25400" y="482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794259" y="5219700"/>
              <a:ext cx="200647" cy="501519"/>
            </a:xfrm>
            <a:custGeom>
              <a:avLst/>
              <a:gdLst/>
              <a:ahLst/>
              <a:cxnLst/>
              <a:rect l="0" t="0" r="0" b="0"/>
              <a:pathLst>
                <a:path w="200647" h="501519">
                  <a:moveTo>
                    <a:pt x="133341" y="50800"/>
                  </a:moveTo>
                  <a:lnTo>
                    <a:pt x="119856" y="37315"/>
                  </a:lnTo>
                  <a:lnTo>
                    <a:pt x="111651" y="31932"/>
                  </a:lnTo>
                  <a:lnTo>
                    <a:pt x="101948" y="26933"/>
                  </a:lnTo>
                  <a:lnTo>
                    <a:pt x="91245" y="22188"/>
                  </a:lnTo>
                  <a:lnTo>
                    <a:pt x="79877" y="20436"/>
                  </a:lnTo>
                  <a:lnTo>
                    <a:pt x="68065" y="20680"/>
                  </a:lnTo>
                  <a:lnTo>
                    <a:pt x="55957" y="22253"/>
                  </a:lnTo>
                  <a:lnTo>
                    <a:pt x="43651" y="26124"/>
                  </a:lnTo>
                  <a:lnTo>
                    <a:pt x="31215" y="31527"/>
                  </a:lnTo>
                  <a:lnTo>
                    <a:pt x="18690" y="37951"/>
                  </a:lnTo>
                  <a:lnTo>
                    <a:pt x="10340" y="47878"/>
                  </a:lnTo>
                  <a:lnTo>
                    <a:pt x="4774" y="60141"/>
                  </a:lnTo>
                  <a:lnTo>
                    <a:pt x="1063" y="73960"/>
                  </a:lnTo>
                  <a:lnTo>
                    <a:pt x="0" y="87407"/>
                  </a:lnTo>
                  <a:lnTo>
                    <a:pt x="702" y="100604"/>
                  </a:lnTo>
                  <a:lnTo>
                    <a:pt x="2582" y="113636"/>
                  </a:lnTo>
                  <a:lnTo>
                    <a:pt x="8068" y="127968"/>
                  </a:lnTo>
                  <a:lnTo>
                    <a:pt x="15959" y="143168"/>
                  </a:lnTo>
                  <a:lnTo>
                    <a:pt x="25453" y="158945"/>
                  </a:lnTo>
                  <a:lnTo>
                    <a:pt x="34604" y="172285"/>
                  </a:lnTo>
                  <a:lnTo>
                    <a:pt x="43527" y="184001"/>
                  </a:lnTo>
                  <a:lnTo>
                    <a:pt x="52299" y="194634"/>
                  </a:lnTo>
                  <a:lnTo>
                    <a:pt x="73333" y="221500"/>
                  </a:lnTo>
                  <a:lnTo>
                    <a:pt x="84869" y="236566"/>
                  </a:lnTo>
                  <a:lnTo>
                    <a:pt x="95382" y="249433"/>
                  </a:lnTo>
                  <a:lnTo>
                    <a:pt x="105212" y="260833"/>
                  </a:lnTo>
                  <a:lnTo>
                    <a:pt x="114589" y="271255"/>
                  </a:lnTo>
                  <a:lnTo>
                    <a:pt x="136295" y="294124"/>
                  </a:lnTo>
                  <a:lnTo>
                    <a:pt x="148010" y="306149"/>
                  </a:lnTo>
                  <a:lnTo>
                    <a:pt x="158642" y="319811"/>
                  </a:lnTo>
                  <a:lnTo>
                    <a:pt x="168553" y="334562"/>
                  </a:lnTo>
                  <a:lnTo>
                    <a:pt x="177982" y="350041"/>
                  </a:lnTo>
                  <a:lnTo>
                    <a:pt x="185679" y="366005"/>
                  </a:lnTo>
                  <a:lnTo>
                    <a:pt x="192222" y="382292"/>
                  </a:lnTo>
                  <a:lnTo>
                    <a:pt x="197995" y="398795"/>
                  </a:lnTo>
                  <a:lnTo>
                    <a:pt x="200432" y="415441"/>
                  </a:lnTo>
                  <a:lnTo>
                    <a:pt x="200646" y="432182"/>
                  </a:lnTo>
                  <a:lnTo>
                    <a:pt x="199378" y="448988"/>
                  </a:lnTo>
                  <a:lnTo>
                    <a:pt x="195710" y="463014"/>
                  </a:lnTo>
                  <a:lnTo>
                    <a:pt x="190442" y="475187"/>
                  </a:lnTo>
                  <a:lnTo>
                    <a:pt x="184108" y="486124"/>
                  </a:lnTo>
                  <a:lnTo>
                    <a:pt x="172830" y="493416"/>
                  </a:lnTo>
                  <a:lnTo>
                    <a:pt x="158256" y="498278"/>
                  </a:lnTo>
                  <a:lnTo>
                    <a:pt x="141484" y="501518"/>
                  </a:lnTo>
                  <a:lnTo>
                    <a:pt x="127481" y="500857"/>
                  </a:lnTo>
                  <a:lnTo>
                    <a:pt x="115323" y="497593"/>
                  </a:lnTo>
                  <a:lnTo>
                    <a:pt x="104395" y="492595"/>
                  </a:lnTo>
                  <a:lnTo>
                    <a:pt x="94288" y="485030"/>
                  </a:lnTo>
                  <a:lnTo>
                    <a:pt x="84728" y="475753"/>
                  </a:lnTo>
                  <a:lnTo>
                    <a:pt x="75532" y="465335"/>
                  </a:lnTo>
                  <a:lnTo>
                    <a:pt x="67990" y="454157"/>
                  </a:lnTo>
                  <a:lnTo>
                    <a:pt x="61551" y="442471"/>
                  </a:lnTo>
                  <a:lnTo>
                    <a:pt x="55848" y="430447"/>
                  </a:lnTo>
                  <a:lnTo>
                    <a:pt x="50634" y="418198"/>
                  </a:lnTo>
                  <a:lnTo>
                    <a:pt x="45747" y="405798"/>
                  </a:lnTo>
                  <a:lnTo>
                    <a:pt x="41079" y="393299"/>
                  </a:lnTo>
                  <a:lnTo>
                    <a:pt x="39377" y="377910"/>
                  </a:lnTo>
                  <a:lnTo>
                    <a:pt x="39654" y="360596"/>
                  </a:lnTo>
                  <a:lnTo>
                    <a:pt x="41249" y="341997"/>
                  </a:lnTo>
                  <a:lnTo>
                    <a:pt x="43724" y="323953"/>
                  </a:lnTo>
                  <a:lnTo>
                    <a:pt x="46785" y="306280"/>
                  </a:lnTo>
                  <a:lnTo>
                    <a:pt x="50237" y="288853"/>
                  </a:lnTo>
                  <a:lnTo>
                    <a:pt x="55360" y="273002"/>
                  </a:lnTo>
                  <a:lnTo>
                    <a:pt x="61598" y="258201"/>
                  </a:lnTo>
                  <a:lnTo>
                    <a:pt x="68579" y="244100"/>
                  </a:lnTo>
                  <a:lnTo>
                    <a:pt x="76055" y="230467"/>
                  </a:lnTo>
                  <a:lnTo>
                    <a:pt x="83861" y="217144"/>
                  </a:lnTo>
                  <a:lnTo>
                    <a:pt x="91888" y="204030"/>
                  </a:lnTo>
                  <a:lnTo>
                    <a:pt x="101472" y="191053"/>
                  </a:lnTo>
                  <a:lnTo>
                    <a:pt x="112095" y="178168"/>
                  </a:lnTo>
                  <a:lnTo>
                    <a:pt x="123410" y="165346"/>
                  </a:lnTo>
                  <a:lnTo>
                    <a:pt x="133776" y="152563"/>
                  </a:lnTo>
                  <a:lnTo>
                    <a:pt x="143508" y="139809"/>
                  </a:lnTo>
                  <a:lnTo>
                    <a:pt x="152819" y="127072"/>
                  </a:lnTo>
                  <a:lnTo>
                    <a:pt x="160437" y="114348"/>
                  </a:lnTo>
                  <a:lnTo>
                    <a:pt x="166928" y="101632"/>
                  </a:lnTo>
                  <a:lnTo>
                    <a:pt x="172665" y="88921"/>
                  </a:lnTo>
                  <a:lnTo>
                    <a:pt x="175079" y="76214"/>
                  </a:lnTo>
                  <a:lnTo>
                    <a:pt x="175277" y="63509"/>
                  </a:lnTo>
                  <a:lnTo>
                    <a:pt x="173998" y="50806"/>
                  </a:lnTo>
                  <a:lnTo>
                    <a:pt x="170324" y="39515"/>
                  </a:lnTo>
                  <a:lnTo>
                    <a:pt x="165052" y="29165"/>
                  </a:lnTo>
                  <a:lnTo>
                    <a:pt x="14604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6200" y="5562600"/>
            <a:ext cx="711201" cy="444501"/>
            <a:chOff x="76200" y="5562600"/>
            <a:chExt cx="711201" cy="444501"/>
          </a:xfrm>
        </p:grpSpPr>
        <p:sp>
          <p:nvSpPr>
            <p:cNvPr id="85" name="Freeform 84"/>
            <p:cNvSpPr/>
            <p:nvPr/>
          </p:nvSpPr>
          <p:spPr>
            <a:xfrm>
              <a:off x="76200" y="57531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20225" y="5957"/>
                  </a:lnTo>
                  <a:lnTo>
                    <a:pt x="31828" y="3971"/>
                  </a:lnTo>
                  <a:lnTo>
                    <a:pt x="45207" y="2647"/>
                  </a:lnTo>
                  <a:lnTo>
                    <a:pt x="59771" y="1765"/>
                  </a:lnTo>
                  <a:lnTo>
                    <a:pt x="91006" y="784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57520" y="5562600"/>
              <a:ext cx="23481" cy="406401"/>
            </a:xfrm>
            <a:custGeom>
              <a:avLst/>
              <a:gdLst/>
              <a:ahLst/>
              <a:cxnLst/>
              <a:rect l="0" t="0" r="0" b="0"/>
              <a:pathLst>
                <a:path w="23481" h="406401">
                  <a:moveTo>
                    <a:pt x="23480" y="0"/>
                  </a:moveTo>
                  <a:lnTo>
                    <a:pt x="23480" y="26968"/>
                  </a:lnTo>
                  <a:lnTo>
                    <a:pt x="22068" y="40556"/>
                  </a:lnTo>
                  <a:lnTo>
                    <a:pt x="19717" y="55259"/>
                  </a:lnTo>
                  <a:lnTo>
                    <a:pt x="16738" y="70706"/>
                  </a:lnTo>
                  <a:lnTo>
                    <a:pt x="14752" y="88059"/>
                  </a:lnTo>
                  <a:lnTo>
                    <a:pt x="13428" y="106684"/>
                  </a:lnTo>
                  <a:lnTo>
                    <a:pt x="12545" y="126156"/>
                  </a:lnTo>
                  <a:lnTo>
                    <a:pt x="10545" y="144781"/>
                  </a:lnTo>
                  <a:lnTo>
                    <a:pt x="7801" y="162843"/>
                  </a:lnTo>
                  <a:lnTo>
                    <a:pt x="4561" y="180528"/>
                  </a:lnTo>
                  <a:lnTo>
                    <a:pt x="2400" y="197963"/>
                  </a:lnTo>
                  <a:lnTo>
                    <a:pt x="960" y="215231"/>
                  </a:lnTo>
                  <a:lnTo>
                    <a:pt x="0" y="232387"/>
                  </a:lnTo>
                  <a:lnTo>
                    <a:pt x="771" y="248058"/>
                  </a:lnTo>
                  <a:lnTo>
                    <a:pt x="2696" y="262739"/>
                  </a:lnTo>
                  <a:lnTo>
                    <a:pt x="5390" y="276759"/>
                  </a:lnTo>
                  <a:lnTo>
                    <a:pt x="7187" y="293161"/>
                  </a:lnTo>
                  <a:lnTo>
                    <a:pt x="8384" y="311151"/>
                  </a:lnTo>
                  <a:lnTo>
                    <a:pt x="10780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57723" y="5575300"/>
              <a:ext cx="113778" cy="177801"/>
            </a:xfrm>
            <a:custGeom>
              <a:avLst/>
              <a:gdLst/>
              <a:ahLst/>
              <a:cxnLst/>
              <a:rect l="0" t="0" r="0" b="0"/>
              <a:pathLst>
                <a:path w="113778" h="177801">
                  <a:moveTo>
                    <a:pt x="12177" y="0"/>
                  </a:moveTo>
                  <a:lnTo>
                    <a:pt x="5435" y="33709"/>
                  </a:lnTo>
                  <a:lnTo>
                    <a:pt x="3449" y="50695"/>
                  </a:lnTo>
                  <a:lnTo>
                    <a:pt x="2125" y="69074"/>
                  </a:lnTo>
                  <a:lnTo>
                    <a:pt x="653" y="106900"/>
                  </a:lnTo>
                  <a:lnTo>
                    <a:pt x="0" y="142525"/>
                  </a:lnTo>
                  <a:lnTo>
                    <a:pt x="4059" y="152872"/>
                  </a:lnTo>
                  <a:lnTo>
                    <a:pt x="10998" y="158359"/>
                  </a:lnTo>
                  <a:lnTo>
                    <a:pt x="19857" y="160606"/>
                  </a:lnTo>
                  <a:lnTo>
                    <a:pt x="29997" y="163515"/>
                  </a:lnTo>
                  <a:lnTo>
                    <a:pt x="40990" y="166865"/>
                  </a:lnTo>
                  <a:lnTo>
                    <a:pt x="113777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59491" y="5588000"/>
              <a:ext cx="37410" cy="406401"/>
            </a:xfrm>
            <a:custGeom>
              <a:avLst/>
              <a:gdLst/>
              <a:ahLst/>
              <a:cxnLst/>
              <a:rect l="0" t="0" r="0" b="0"/>
              <a:pathLst>
                <a:path w="37410" h="406401">
                  <a:moveTo>
                    <a:pt x="37409" y="0"/>
                  </a:moveTo>
                  <a:lnTo>
                    <a:pt x="30667" y="26968"/>
                  </a:lnTo>
                  <a:lnTo>
                    <a:pt x="28681" y="40556"/>
                  </a:lnTo>
                  <a:lnTo>
                    <a:pt x="27357" y="55259"/>
                  </a:lnTo>
                  <a:lnTo>
                    <a:pt x="26474" y="70706"/>
                  </a:lnTo>
                  <a:lnTo>
                    <a:pt x="24474" y="86648"/>
                  </a:lnTo>
                  <a:lnTo>
                    <a:pt x="21730" y="102921"/>
                  </a:lnTo>
                  <a:lnTo>
                    <a:pt x="7187" y="176336"/>
                  </a:lnTo>
                  <a:lnTo>
                    <a:pt x="4561" y="195168"/>
                  </a:lnTo>
                  <a:lnTo>
                    <a:pt x="2810" y="213367"/>
                  </a:lnTo>
                  <a:lnTo>
                    <a:pt x="1643" y="231145"/>
                  </a:lnTo>
                  <a:lnTo>
                    <a:pt x="865" y="248641"/>
                  </a:lnTo>
                  <a:lnTo>
                    <a:pt x="0" y="283133"/>
                  </a:lnTo>
                  <a:lnTo>
                    <a:pt x="1181" y="300233"/>
                  </a:lnTo>
                  <a:lnTo>
                    <a:pt x="3379" y="317277"/>
                  </a:lnTo>
                  <a:lnTo>
                    <a:pt x="12009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35000" y="58166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0" y="0"/>
                  </a:moveTo>
                  <a:lnTo>
                    <a:pt x="6741" y="26967"/>
                  </a:lnTo>
                  <a:lnTo>
                    <a:pt x="11550" y="40556"/>
                  </a:lnTo>
                  <a:lnTo>
                    <a:pt x="17577" y="55260"/>
                  </a:lnTo>
                  <a:lnTo>
                    <a:pt x="24418" y="70706"/>
                  </a:lnTo>
                  <a:lnTo>
                    <a:pt x="31801" y="85237"/>
                  </a:lnTo>
                  <a:lnTo>
                    <a:pt x="39545" y="99158"/>
                  </a:lnTo>
                  <a:lnTo>
                    <a:pt x="47530" y="112672"/>
                  </a:lnTo>
                  <a:lnTo>
                    <a:pt x="55675" y="124504"/>
                  </a:lnTo>
                  <a:lnTo>
                    <a:pt x="63928" y="135213"/>
                  </a:lnTo>
                  <a:lnTo>
                    <a:pt x="72252" y="145176"/>
                  </a:lnTo>
                  <a:lnTo>
                    <a:pt x="80623" y="154639"/>
                  </a:lnTo>
                  <a:lnTo>
                    <a:pt x="89026" y="163771"/>
                  </a:lnTo>
                  <a:lnTo>
                    <a:pt x="1524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09600" y="581660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139700" y="0"/>
                  </a:moveTo>
                  <a:lnTo>
                    <a:pt x="132958" y="20225"/>
                  </a:lnTo>
                  <a:lnTo>
                    <a:pt x="128149" y="29005"/>
                  </a:lnTo>
                  <a:lnTo>
                    <a:pt x="122122" y="37681"/>
                  </a:lnTo>
                  <a:lnTo>
                    <a:pt x="115281" y="46287"/>
                  </a:lnTo>
                  <a:lnTo>
                    <a:pt x="107898" y="56258"/>
                  </a:lnTo>
                  <a:lnTo>
                    <a:pt x="92169" y="78625"/>
                  </a:lnTo>
                  <a:lnTo>
                    <a:pt x="84024" y="89106"/>
                  </a:lnTo>
                  <a:lnTo>
                    <a:pt x="75771" y="98914"/>
                  </a:lnTo>
                  <a:lnTo>
                    <a:pt x="67447" y="108276"/>
                  </a:lnTo>
                  <a:lnTo>
                    <a:pt x="50673" y="126204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01600" y="5702300"/>
            <a:ext cx="2857501" cy="2057401"/>
            <a:chOff x="101600" y="5702300"/>
            <a:chExt cx="2857501" cy="2057401"/>
          </a:xfrm>
        </p:grpSpPr>
        <p:sp>
          <p:nvSpPr>
            <p:cNvPr id="92" name="Freeform 91"/>
            <p:cNvSpPr/>
            <p:nvPr/>
          </p:nvSpPr>
          <p:spPr>
            <a:xfrm>
              <a:off x="2197100" y="585470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438400" y="5702300"/>
              <a:ext cx="25401" cy="317501"/>
            </a:xfrm>
            <a:custGeom>
              <a:avLst/>
              <a:gdLst/>
              <a:ahLst/>
              <a:cxnLst/>
              <a:rect l="0" t="0" r="0" b="0"/>
              <a:pathLst>
                <a:path w="25401" h="317501">
                  <a:moveTo>
                    <a:pt x="25400" y="0"/>
                  </a:moveTo>
                  <a:lnTo>
                    <a:pt x="25400" y="33709"/>
                  </a:lnTo>
                  <a:lnTo>
                    <a:pt x="23988" y="49284"/>
                  </a:lnTo>
                  <a:lnTo>
                    <a:pt x="21637" y="65311"/>
                  </a:lnTo>
                  <a:lnTo>
                    <a:pt x="18657" y="81641"/>
                  </a:lnTo>
                  <a:lnTo>
                    <a:pt x="16672" y="99583"/>
                  </a:lnTo>
                  <a:lnTo>
                    <a:pt x="15348" y="118599"/>
                  </a:lnTo>
                  <a:lnTo>
                    <a:pt x="14465" y="138333"/>
                  </a:lnTo>
                  <a:lnTo>
                    <a:pt x="12465" y="158544"/>
                  </a:lnTo>
                  <a:lnTo>
                    <a:pt x="9721" y="179073"/>
                  </a:lnTo>
                  <a:lnTo>
                    <a:pt x="6481" y="199816"/>
                  </a:lnTo>
                  <a:lnTo>
                    <a:pt x="4320" y="219288"/>
                  </a:lnTo>
                  <a:lnTo>
                    <a:pt x="2880" y="237914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560423" y="5753100"/>
              <a:ext cx="106578" cy="96479"/>
            </a:xfrm>
            <a:custGeom>
              <a:avLst/>
              <a:gdLst/>
              <a:ahLst/>
              <a:cxnLst/>
              <a:rect l="0" t="0" r="0" b="0"/>
              <a:pathLst>
                <a:path w="106578" h="96479">
                  <a:moveTo>
                    <a:pt x="17677" y="0"/>
                  </a:moveTo>
                  <a:lnTo>
                    <a:pt x="0" y="53030"/>
                  </a:lnTo>
                  <a:lnTo>
                    <a:pt x="248" y="63575"/>
                  </a:lnTo>
                  <a:lnTo>
                    <a:pt x="3235" y="73428"/>
                  </a:lnTo>
                  <a:lnTo>
                    <a:pt x="8049" y="82818"/>
                  </a:lnTo>
                  <a:lnTo>
                    <a:pt x="16903" y="89079"/>
                  </a:lnTo>
                  <a:lnTo>
                    <a:pt x="28449" y="93252"/>
                  </a:lnTo>
                  <a:lnTo>
                    <a:pt x="41792" y="96034"/>
                  </a:lnTo>
                  <a:lnTo>
                    <a:pt x="54920" y="96478"/>
                  </a:lnTo>
                  <a:lnTo>
                    <a:pt x="67905" y="95363"/>
                  </a:lnTo>
                  <a:lnTo>
                    <a:pt x="106577" y="88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643888" y="5702300"/>
              <a:ext cx="23113" cy="330201"/>
            </a:xfrm>
            <a:custGeom>
              <a:avLst/>
              <a:gdLst/>
              <a:ahLst/>
              <a:cxnLst/>
              <a:rect l="0" t="0" r="0" b="0"/>
              <a:pathLst>
                <a:path w="23113" h="330201">
                  <a:moveTo>
                    <a:pt x="23112" y="0"/>
                  </a:moveTo>
                  <a:lnTo>
                    <a:pt x="23112" y="33709"/>
                  </a:lnTo>
                  <a:lnTo>
                    <a:pt x="21700" y="47873"/>
                  </a:lnTo>
                  <a:lnTo>
                    <a:pt x="19349" y="61548"/>
                  </a:lnTo>
                  <a:lnTo>
                    <a:pt x="12972" y="89443"/>
                  </a:lnTo>
                  <a:lnTo>
                    <a:pt x="5435" y="120656"/>
                  </a:lnTo>
                  <a:lnTo>
                    <a:pt x="2860" y="138293"/>
                  </a:lnTo>
                  <a:lnTo>
                    <a:pt x="1144" y="157106"/>
                  </a:lnTo>
                  <a:lnTo>
                    <a:pt x="0" y="176704"/>
                  </a:lnTo>
                  <a:lnTo>
                    <a:pt x="648" y="195414"/>
                  </a:lnTo>
                  <a:lnTo>
                    <a:pt x="2492" y="213531"/>
                  </a:lnTo>
                  <a:lnTo>
                    <a:pt x="5132" y="231254"/>
                  </a:lnTo>
                  <a:lnTo>
                    <a:pt x="6892" y="248714"/>
                  </a:lnTo>
                  <a:lnTo>
                    <a:pt x="8065" y="265998"/>
                  </a:lnTo>
                  <a:lnTo>
                    <a:pt x="10412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743200" y="5829300"/>
              <a:ext cx="101601" cy="190501"/>
            </a:xfrm>
            <a:custGeom>
              <a:avLst/>
              <a:gdLst/>
              <a:ahLst/>
              <a:cxnLst/>
              <a:rect l="0" t="0" r="0" b="0"/>
              <a:pathLst>
                <a:path w="101601" h="190501">
                  <a:moveTo>
                    <a:pt x="0" y="0"/>
                  </a:moveTo>
                  <a:lnTo>
                    <a:pt x="6742" y="20225"/>
                  </a:lnTo>
                  <a:lnTo>
                    <a:pt x="10139" y="31828"/>
                  </a:lnTo>
                  <a:lnTo>
                    <a:pt x="17676" y="59771"/>
                  </a:lnTo>
                  <a:lnTo>
                    <a:pt x="23073" y="73714"/>
                  </a:lnTo>
                  <a:lnTo>
                    <a:pt x="29493" y="87242"/>
                  </a:lnTo>
                  <a:lnTo>
                    <a:pt x="36595" y="100495"/>
                  </a:lnTo>
                  <a:lnTo>
                    <a:pt x="44152" y="113563"/>
                  </a:lnTo>
                  <a:lnTo>
                    <a:pt x="60075" y="139372"/>
                  </a:lnTo>
                  <a:lnTo>
                    <a:pt x="68272" y="150770"/>
                  </a:lnTo>
                  <a:lnTo>
                    <a:pt x="76559" y="161191"/>
                  </a:lnTo>
                  <a:lnTo>
                    <a:pt x="1016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768600" y="585470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101600" y="0"/>
                  </a:moveTo>
                  <a:lnTo>
                    <a:pt x="88115" y="20225"/>
                  </a:lnTo>
                  <a:lnTo>
                    <a:pt x="82732" y="30417"/>
                  </a:lnTo>
                  <a:lnTo>
                    <a:pt x="77733" y="41445"/>
                  </a:lnTo>
                  <a:lnTo>
                    <a:pt x="72988" y="53030"/>
                  </a:lnTo>
                  <a:lnTo>
                    <a:pt x="65592" y="63575"/>
                  </a:lnTo>
                  <a:lnTo>
                    <a:pt x="56428" y="73428"/>
                  </a:lnTo>
                  <a:lnTo>
                    <a:pt x="46085" y="82818"/>
                  </a:lnTo>
                  <a:lnTo>
                    <a:pt x="36368" y="93312"/>
                  </a:lnTo>
                  <a:lnTo>
                    <a:pt x="27067" y="104541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01600" y="6019800"/>
              <a:ext cx="2857501" cy="139701"/>
            </a:xfrm>
            <a:custGeom>
              <a:avLst/>
              <a:gdLst/>
              <a:ahLst/>
              <a:cxnLst/>
              <a:rect l="0" t="0" r="0" b="0"/>
              <a:pathLst>
                <a:path w="2857501" h="139701">
                  <a:moveTo>
                    <a:pt x="0" y="0"/>
                  </a:moveTo>
                  <a:lnTo>
                    <a:pt x="26967" y="6741"/>
                  </a:lnTo>
                  <a:lnTo>
                    <a:pt x="39145" y="10138"/>
                  </a:lnTo>
                  <a:lnTo>
                    <a:pt x="63964" y="17676"/>
                  </a:lnTo>
                  <a:lnTo>
                    <a:pt x="96632" y="21967"/>
                  </a:lnTo>
                  <a:lnTo>
                    <a:pt x="134669" y="22463"/>
                  </a:lnTo>
                  <a:lnTo>
                    <a:pt x="154691" y="20620"/>
                  </a:lnTo>
                  <a:lnTo>
                    <a:pt x="175094" y="17980"/>
                  </a:lnTo>
                  <a:lnTo>
                    <a:pt x="251003" y="14264"/>
                  </a:lnTo>
                  <a:lnTo>
                    <a:pt x="292179" y="17158"/>
                  </a:lnTo>
                  <a:lnTo>
                    <a:pt x="309086" y="19905"/>
                  </a:lnTo>
                  <a:lnTo>
                    <a:pt x="380074" y="23772"/>
                  </a:lnTo>
                  <a:lnTo>
                    <a:pt x="463550" y="25078"/>
                  </a:lnTo>
                  <a:lnTo>
                    <a:pt x="734294" y="25399"/>
                  </a:lnTo>
                  <a:lnTo>
                    <a:pt x="775556" y="29162"/>
                  </a:lnTo>
                  <a:lnTo>
                    <a:pt x="796437" y="32141"/>
                  </a:lnTo>
                  <a:lnTo>
                    <a:pt x="871918" y="38334"/>
                  </a:lnTo>
                  <a:lnTo>
                    <a:pt x="891723" y="41078"/>
                  </a:lnTo>
                  <a:lnTo>
                    <a:pt x="911982" y="44319"/>
                  </a:lnTo>
                  <a:lnTo>
                    <a:pt x="953306" y="47919"/>
                  </a:lnTo>
                  <a:lnTo>
                    <a:pt x="993780" y="50930"/>
                  </a:lnTo>
                  <a:lnTo>
                    <a:pt x="1012476" y="53709"/>
                  </a:lnTo>
                  <a:lnTo>
                    <a:pt x="1030584" y="56973"/>
                  </a:lnTo>
                  <a:lnTo>
                    <a:pt x="1069518" y="60599"/>
                  </a:lnTo>
                  <a:lnTo>
                    <a:pt x="1152003" y="62927"/>
                  </a:lnTo>
                  <a:lnTo>
                    <a:pt x="1190275" y="67008"/>
                  </a:lnTo>
                  <a:lnTo>
                    <a:pt x="1208383" y="70072"/>
                  </a:lnTo>
                  <a:lnTo>
                    <a:pt x="1267579" y="74384"/>
                  </a:lnTo>
                  <a:lnTo>
                    <a:pt x="1342063" y="77252"/>
                  </a:lnTo>
                  <a:lnTo>
                    <a:pt x="1361786" y="79723"/>
                  </a:lnTo>
                  <a:lnTo>
                    <a:pt x="1381991" y="82782"/>
                  </a:lnTo>
                  <a:lnTo>
                    <a:pt x="1437394" y="87087"/>
                  </a:lnTo>
                  <a:lnTo>
                    <a:pt x="1508094" y="89953"/>
                  </a:lnTo>
                  <a:lnTo>
                    <a:pt x="1527507" y="92424"/>
                  </a:lnTo>
                  <a:lnTo>
                    <a:pt x="1547505" y="95482"/>
                  </a:lnTo>
                  <a:lnTo>
                    <a:pt x="1602617" y="99787"/>
                  </a:lnTo>
                  <a:lnTo>
                    <a:pt x="1680535" y="101241"/>
                  </a:lnTo>
                  <a:lnTo>
                    <a:pt x="1751744" y="105292"/>
                  </a:lnTo>
                  <a:lnTo>
                    <a:pt x="1768963" y="108294"/>
                  </a:lnTo>
                  <a:lnTo>
                    <a:pt x="1820164" y="112521"/>
                  </a:lnTo>
                  <a:lnTo>
                    <a:pt x="1904977" y="114065"/>
                  </a:lnTo>
                  <a:lnTo>
                    <a:pt x="2043758" y="114286"/>
                  </a:lnTo>
                  <a:lnTo>
                    <a:pt x="2087555" y="118056"/>
                  </a:lnTo>
                  <a:lnTo>
                    <a:pt x="2107136" y="121037"/>
                  </a:lnTo>
                  <a:lnTo>
                    <a:pt x="2181890" y="125233"/>
                  </a:lnTo>
                  <a:lnTo>
                    <a:pt x="2266598" y="126476"/>
                  </a:lnTo>
                  <a:lnTo>
                    <a:pt x="2347514" y="126844"/>
                  </a:lnTo>
                  <a:lnTo>
                    <a:pt x="2399417" y="130693"/>
                  </a:lnTo>
                  <a:lnTo>
                    <a:pt x="2425111" y="133695"/>
                  </a:lnTo>
                  <a:lnTo>
                    <a:pt x="2501725" y="137921"/>
                  </a:lnTo>
                  <a:lnTo>
                    <a:pt x="2571306" y="139172"/>
                  </a:lnTo>
                  <a:lnTo>
                    <a:pt x="285750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65100" y="6159500"/>
              <a:ext cx="126779" cy="304801"/>
            </a:xfrm>
            <a:custGeom>
              <a:avLst/>
              <a:gdLst/>
              <a:ahLst/>
              <a:cxnLst/>
              <a:rect l="0" t="0" r="0" b="0"/>
              <a:pathLst>
                <a:path w="126779" h="304801">
                  <a:moveTo>
                    <a:pt x="0" y="0"/>
                  </a:moveTo>
                  <a:lnTo>
                    <a:pt x="13483" y="13484"/>
                  </a:lnTo>
                  <a:lnTo>
                    <a:pt x="21689" y="18867"/>
                  </a:lnTo>
                  <a:lnTo>
                    <a:pt x="31392" y="23866"/>
                  </a:lnTo>
                  <a:lnTo>
                    <a:pt x="42095" y="28611"/>
                  </a:lnTo>
                  <a:lnTo>
                    <a:pt x="54874" y="31774"/>
                  </a:lnTo>
                  <a:lnTo>
                    <a:pt x="69038" y="33882"/>
                  </a:lnTo>
                  <a:lnTo>
                    <a:pt x="84125" y="35288"/>
                  </a:lnTo>
                  <a:lnTo>
                    <a:pt x="97006" y="39047"/>
                  </a:lnTo>
                  <a:lnTo>
                    <a:pt x="108415" y="44376"/>
                  </a:lnTo>
                  <a:lnTo>
                    <a:pt x="118843" y="50750"/>
                  </a:lnTo>
                  <a:lnTo>
                    <a:pt x="124384" y="59233"/>
                  </a:lnTo>
                  <a:lnTo>
                    <a:pt x="126667" y="69122"/>
                  </a:lnTo>
                  <a:lnTo>
                    <a:pt x="126778" y="79948"/>
                  </a:lnTo>
                  <a:lnTo>
                    <a:pt x="124029" y="91398"/>
                  </a:lnTo>
                  <a:lnTo>
                    <a:pt x="119375" y="103266"/>
                  </a:lnTo>
                  <a:lnTo>
                    <a:pt x="113450" y="115410"/>
                  </a:lnTo>
                  <a:lnTo>
                    <a:pt x="108089" y="127740"/>
                  </a:lnTo>
                  <a:lnTo>
                    <a:pt x="103103" y="140193"/>
                  </a:lnTo>
                  <a:lnTo>
                    <a:pt x="98369" y="152729"/>
                  </a:lnTo>
                  <a:lnTo>
                    <a:pt x="93801" y="166730"/>
                  </a:lnTo>
                  <a:lnTo>
                    <a:pt x="89345" y="181708"/>
                  </a:lnTo>
                  <a:lnTo>
                    <a:pt x="80631" y="211992"/>
                  </a:lnTo>
                  <a:lnTo>
                    <a:pt x="67792" y="252842"/>
                  </a:lnTo>
                  <a:lnTo>
                    <a:pt x="63539" y="265928"/>
                  </a:lnTo>
                  <a:lnTo>
                    <a:pt x="6350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46953" y="6299200"/>
              <a:ext cx="105102" cy="431801"/>
            </a:xfrm>
            <a:custGeom>
              <a:avLst/>
              <a:gdLst/>
              <a:ahLst/>
              <a:cxnLst/>
              <a:rect l="0" t="0" r="0" b="0"/>
              <a:pathLst>
                <a:path w="105102" h="431801">
                  <a:moveTo>
                    <a:pt x="34047" y="0"/>
                  </a:moveTo>
                  <a:lnTo>
                    <a:pt x="27305" y="20225"/>
                  </a:lnTo>
                  <a:lnTo>
                    <a:pt x="22496" y="30417"/>
                  </a:lnTo>
                  <a:lnTo>
                    <a:pt x="16469" y="41445"/>
                  </a:lnTo>
                  <a:lnTo>
                    <a:pt x="9628" y="53030"/>
                  </a:lnTo>
                  <a:lnTo>
                    <a:pt x="5067" y="66397"/>
                  </a:lnTo>
                  <a:lnTo>
                    <a:pt x="2027" y="80954"/>
                  </a:lnTo>
                  <a:lnTo>
                    <a:pt x="0" y="96302"/>
                  </a:lnTo>
                  <a:lnTo>
                    <a:pt x="60" y="110768"/>
                  </a:lnTo>
                  <a:lnTo>
                    <a:pt x="1511" y="124645"/>
                  </a:lnTo>
                  <a:lnTo>
                    <a:pt x="3890" y="138130"/>
                  </a:lnTo>
                  <a:lnTo>
                    <a:pt x="9709" y="148531"/>
                  </a:lnTo>
                  <a:lnTo>
                    <a:pt x="17821" y="156876"/>
                  </a:lnTo>
                  <a:lnTo>
                    <a:pt x="27463" y="163850"/>
                  </a:lnTo>
                  <a:lnTo>
                    <a:pt x="38124" y="167089"/>
                  </a:lnTo>
                  <a:lnTo>
                    <a:pt x="49465" y="167837"/>
                  </a:lnTo>
                  <a:lnTo>
                    <a:pt x="61259" y="166925"/>
                  </a:lnTo>
                  <a:lnTo>
                    <a:pt x="71944" y="162083"/>
                  </a:lnTo>
                  <a:lnTo>
                    <a:pt x="81889" y="154621"/>
                  </a:lnTo>
                  <a:lnTo>
                    <a:pt x="91342" y="145414"/>
                  </a:lnTo>
                  <a:lnTo>
                    <a:pt x="97643" y="133632"/>
                  </a:lnTo>
                  <a:lnTo>
                    <a:pt x="101844" y="120132"/>
                  </a:lnTo>
                  <a:lnTo>
                    <a:pt x="104645" y="105488"/>
                  </a:lnTo>
                  <a:lnTo>
                    <a:pt x="105101" y="99959"/>
                  </a:lnTo>
                  <a:lnTo>
                    <a:pt x="103994" y="100505"/>
                  </a:lnTo>
                  <a:lnTo>
                    <a:pt x="101845" y="105104"/>
                  </a:lnTo>
                  <a:lnTo>
                    <a:pt x="100412" y="113813"/>
                  </a:lnTo>
                  <a:lnTo>
                    <a:pt x="99457" y="125264"/>
                  </a:lnTo>
                  <a:lnTo>
                    <a:pt x="98820" y="138543"/>
                  </a:lnTo>
                  <a:lnTo>
                    <a:pt x="98113" y="168348"/>
                  </a:lnTo>
                  <a:lnTo>
                    <a:pt x="97658" y="240217"/>
                  </a:lnTo>
                  <a:lnTo>
                    <a:pt x="96210" y="258922"/>
                  </a:lnTo>
                  <a:lnTo>
                    <a:pt x="93833" y="277037"/>
                  </a:lnTo>
                  <a:lnTo>
                    <a:pt x="90838" y="294757"/>
                  </a:lnTo>
                  <a:lnTo>
                    <a:pt x="87429" y="312216"/>
                  </a:lnTo>
                  <a:lnTo>
                    <a:pt x="79880" y="346666"/>
                  </a:lnTo>
                  <a:lnTo>
                    <a:pt x="75891" y="362344"/>
                  </a:lnTo>
                  <a:lnTo>
                    <a:pt x="71821" y="377029"/>
                  </a:lnTo>
                  <a:lnTo>
                    <a:pt x="67696" y="391052"/>
                  </a:lnTo>
                  <a:lnTo>
                    <a:pt x="60713" y="401813"/>
                  </a:lnTo>
                  <a:lnTo>
                    <a:pt x="51824" y="410397"/>
                  </a:lnTo>
                  <a:lnTo>
                    <a:pt x="21347" y="43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09600" y="6159500"/>
              <a:ext cx="87576" cy="152401"/>
            </a:xfrm>
            <a:custGeom>
              <a:avLst/>
              <a:gdLst/>
              <a:ahLst/>
              <a:cxnLst/>
              <a:rect l="0" t="0" r="0" b="0"/>
              <a:pathLst>
                <a:path w="87576" h="152401">
                  <a:moveTo>
                    <a:pt x="0" y="0"/>
                  </a:moveTo>
                  <a:lnTo>
                    <a:pt x="13483" y="20225"/>
                  </a:lnTo>
                  <a:lnTo>
                    <a:pt x="20278" y="29005"/>
                  </a:lnTo>
                  <a:lnTo>
                    <a:pt x="27629" y="37681"/>
                  </a:lnTo>
                  <a:lnTo>
                    <a:pt x="35353" y="46287"/>
                  </a:lnTo>
                  <a:lnTo>
                    <a:pt x="51460" y="63375"/>
                  </a:lnTo>
                  <a:lnTo>
                    <a:pt x="84797" y="97342"/>
                  </a:lnTo>
                  <a:lnTo>
                    <a:pt x="87575" y="105817"/>
                  </a:lnTo>
                  <a:lnTo>
                    <a:pt x="86606" y="114289"/>
                  </a:lnTo>
                  <a:lnTo>
                    <a:pt x="83137" y="122759"/>
                  </a:lnTo>
                  <a:lnTo>
                    <a:pt x="76591" y="129817"/>
                  </a:lnTo>
                  <a:lnTo>
                    <a:pt x="67994" y="135933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58800" y="63881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38200" y="63373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003300" y="6248400"/>
              <a:ext cx="1" cy="292101"/>
            </a:xfrm>
            <a:custGeom>
              <a:avLst/>
              <a:gdLst/>
              <a:ahLst/>
              <a:cxnLst/>
              <a:rect l="0" t="0" r="0" b="0"/>
              <a:pathLst>
                <a:path w="1" h="292101">
                  <a:moveTo>
                    <a:pt x="0" y="0"/>
                  </a:move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111460" y="6248400"/>
              <a:ext cx="107741" cy="127001"/>
            </a:xfrm>
            <a:custGeom>
              <a:avLst/>
              <a:gdLst/>
              <a:ahLst/>
              <a:cxnLst/>
              <a:rect l="0" t="0" r="0" b="0"/>
              <a:pathLst>
                <a:path w="107741" h="127001">
                  <a:moveTo>
                    <a:pt x="18840" y="0"/>
                  </a:moveTo>
                  <a:lnTo>
                    <a:pt x="1163" y="53030"/>
                  </a:lnTo>
                  <a:lnTo>
                    <a:pt x="0" y="64986"/>
                  </a:lnTo>
                  <a:lnTo>
                    <a:pt x="635" y="77191"/>
                  </a:lnTo>
                  <a:lnTo>
                    <a:pt x="2470" y="89560"/>
                  </a:lnTo>
                  <a:lnTo>
                    <a:pt x="7926" y="99218"/>
                  </a:lnTo>
                  <a:lnTo>
                    <a:pt x="15797" y="107067"/>
                  </a:lnTo>
                  <a:lnTo>
                    <a:pt x="25278" y="113712"/>
                  </a:lnTo>
                  <a:lnTo>
                    <a:pt x="37243" y="118141"/>
                  </a:lnTo>
                  <a:lnTo>
                    <a:pt x="50864" y="121094"/>
                  </a:lnTo>
                  <a:lnTo>
                    <a:pt x="10774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231900" y="6261100"/>
              <a:ext cx="12701" cy="266701"/>
            </a:xfrm>
            <a:custGeom>
              <a:avLst/>
              <a:gdLst/>
              <a:ahLst/>
              <a:cxnLst/>
              <a:rect l="0" t="0" r="0" b="0"/>
              <a:pathLst>
                <a:path w="12701" h="266701">
                  <a:moveTo>
                    <a:pt x="0" y="0"/>
                  </a:moveTo>
                  <a:lnTo>
                    <a:pt x="0" y="180528"/>
                  </a:lnTo>
                  <a:lnTo>
                    <a:pt x="1411" y="196552"/>
                  </a:lnTo>
                  <a:lnTo>
                    <a:pt x="1270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333500" y="6375400"/>
              <a:ext cx="139701" cy="152401"/>
            </a:xfrm>
            <a:custGeom>
              <a:avLst/>
              <a:gdLst/>
              <a:ahLst/>
              <a:cxnLst/>
              <a:rect l="0" t="0" r="0" b="0"/>
              <a:pathLst>
                <a:path w="139701" h="152401">
                  <a:moveTo>
                    <a:pt x="0" y="0"/>
                  </a:moveTo>
                  <a:lnTo>
                    <a:pt x="6742" y="20225"/>
                  </a:lnTo>
                  <a:lnTo>
                    <a:pt x="11550" y="29005"/>
                  </a:lnTo>
                  <a:lnTo>
                    <a:pt x="17577" y="37681"/>
                  </a:lnTo>
                  <a:lnTo>
                    <a:pt x="24418" y="46287"/>
                  </a:lnTo>
                  <a:lnTo>
                    <a:pt x="31801" y="56258"/>
                  </a:lnTo>
                  <a:lnTo>
                    <a:pt x="47530" y="78625"/>
                  </a:lnTo>
                  <a:lnTo>
                    <a:pt x="55675" y="89106"/>
                  </a:lnTo>
                  <a:lnTo>
                    <a:pt x="63928" y="98914"/>
                  </a:lnTo>
                  <a:lnTo>
                    <a:pt x="72252" y="108276"/>
                  </a:lnTo>
                  <a:lnTo>
                    <a:pt x="82034" y="117340"/>
                  </a:lnTo>
                  <a:lnTo>
                    <a:pt x="92789" y="126204"/>
                  </a:lnTo>
                  <a:lnTo>
                    <a:pt x="1397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333500" y="6362700"/>
              <a:ext cx="101601" cy="177801"/>
            </a:xfrm>
            <a:custGeom>
              <a:avLst/>
              <a:gdLst/>
              <a:ahLst/>
              <a:cxnLst/>
              <a:rect l="0" t="0" r="0" b="0"/>
              <a:pathLst>
                <a:path w="101601" h="177801">
                  <a:moveTo>
                    <a:pt x="101600" y="0"/>
                  </a:moveTo>
                  <a:lnTo>
                    <a:pt x="94857" y="20225"/>
                  </a:lnTo>
                  <a:lnTo>
                    <a:pt x="90049" y="29005"/>
                  </a:lnTo>
                  <a:lnTo>
                    <a:pt x="84022" y="37681"/>
                  </a:lnTo>
                  <a:lnTo>
                    <a:pt x="77181" y="46287"/>
                  </a:lnTo>
                  <a:lnTo>
                    <a:pt x="71209" y="56258"/>
                  </a:lnTo>
                  <a:lnTo>
                    <a:pt x="65817" y="67138"/>
                  </a:lnTo>
                  <a:lnTo>
                    <a:pt x="60811" y="78625"/>
                  </a:lnTo>
                  <a:lnTo>
                    <a:pt x="54652" y="89106"/>
                  </a:lnTo>
                  <a:lnTo>
                    <a:pt x="47723" y="98914"/>
                  </a:lnTo>
                  <a:lnTo>
                    <a:pt x="40282" y="108276"/>
                  </a:lnTo>
                  <a:lnTo>
                    <a:pt x="33910" y="118750"/>
                  </a:lnTo>
                  <a:lnTo>
                    <a:pt x="28251" y="129967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600200" y="64516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26967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1"/>
                  </a:lnTo>
                  <a:lnTo>
                    <a:pt x="77920" y="8727"/>
                  </a:lnTo>
                  <a:lnTo>
                    <a:pt x="92869" y="10052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676923" y="6375400"/>
              <a:ext cx="12178" cy="190501"/>
            </a:xfrm>
            <a:custGeom>
              <a:avLst/>
              <a:gdLst/>
              <a:ahLst/>
              <a:cxnLst/>
              <a:rect l="0" t="0" r="0" b="0"/>
              <a:pathLst>
                <a:path w="12178" h="190501">
                  <a:moveTo>
                    <a:pt x="12177" y="0"/>
                  </a:moveTo>
                  <a:lnTo>
                    <a:pt x="5434" y="20225"/>
                  </a:lnTo>
                  <a:lnTo>
                    <a:pt x="3449" y="31828"/>
                  </a:lnTo>
                  <a:lnTo>
                    <a:pt x="2125" y="45208"/>
                  </a:lnTo>
                  <a:lnTo>
                    <a:pt x="1242" y="59771"/>
                  </a:lnTo>
                  <a:lnTo>
                    <a:pt x="261" y="91006"/>
                  </a:lnTo>
                  <a:lnTo>
                    <a:pt x="0" y="107237"/>
                  </a:lnTo>
                  <a:lnTo>
                    <a:pt x="1236" y="122291"/>
                  </a:lnTo>
                  <a:lnTo>
                    <a:pt x="12177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905523" y="6261100"/>
              <a:ext cx="24878" cy="330201"/>
            </a:xfrm>
            <a:custGeom>
              <a:avLst/>
              <a:gdLst/>
              <a:ahLst/>
              <a:cxnLst/>
              <a:rect l="0" t="0" r="0" b="0"/>
              <a:pathLst>
                <a:path w="24878" h="330201">
                  <a:moveTo>
                    <a:pt x="12177" y="0"/>
                  </a:moveTo>
                  <a:lnTo>
                    <a:pt x="12177" y="26967"/>
                  </a:lnTo>
                  <a:lnTo>
                    <a:pt x="10765" y="41967"/>
                  </a:lnTo>
                  <a:lnTo>
                    <a:pt x="8414" y="59022"/>
                  </a:lnTo>
                  <a:lnTo>
                    <a:pt x="5434" y="77448"/>
                  </a:lnTo>
                  <a:lnTo>
                    <a:pt x="3449" y="96787"/>
                  </a:lnTo>
                  <a:lnTo>
                    <a:pt x="2125" y="116736"/>
                  </a:lnTo>
                  <a:lnTo>
                    <a:pt x="653" y="156305"/>
                  </a:lnTo>
                  <a:lnTo>
                    <a:pt x="0" y="192705"/>
                  </a:lnTo>
                  <a:lnTo>
                    <a:pt x="1236" y="210315"/>
                  </a:lnTo>
                  <a:lnTo>
                    <a:pt x="3472" y="227698"/>
                  </a:lnTo>
                  <a:lnTo>
                    <a:pt x="6374" y="244932"/>
                  </a:lnTo>
                  <a:lnTo>
                    <a:pt x="9719" y="262066"/>
                  </a:lnTo>
                  <a:lnTo>
                    <a:pt x="24877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037383" y="6311900"/>
              <a:ext cx="147018" cy="127001"/>
            </a:xfrm>
            <a:custGeom>
              <a:avLst/>
              <a:gdLst/>
              <a:ahLst/>
              <a:cxnLst/>
              <a:rect l="0" t="0" r="0" b="0"/>
              <a:pathLst>
                <a:path w="147018" h="127001">
                  <a:moveTo>
                    <a:pt x="7317" y="0"/>
                  </a:moveTo>
                  <a:lnTo>
                    <a:pt x="7317" y="26967"/>
                  </a:lnTo>
                  <a:lnTo>
                    <a:pt x="5905" y="39145"/>
                  </a:lnTo>
                  <a:lnTo>
                    <a:pt x="3554" y="51496"/>
                  </a:lnTo>
                  <a:lnTo>
                    <a:pt x="574" y="63964"/>
                  </a:lnTo>
                  <a:lnTo>
                    <a:pt x="0" y="76509"/>
                  </a:lnTo>
                  <a:lnTo>
                    <a:pt x="1028" y="89106"/>
                  </a:lnTo>
                  <a:lnTo>
                    <a:pt x="3124" y="101737"/>
                  </a:lnTo>
                  <a:lnTo>
                    <a:pt x="10166" y="110158"/>
                  </a:lnTo>
                  <a:lnTo>
                    <a:pt x="20505" y="115772"/>
                  </a:lnTo>
                  <a:lnTo>
                    <a:pt x="33042" y="119514"/>
                  </a:lnTo>
                  <a:lnTo>
                    <a:pt x="47045" y="122009"/>
                  </a:lnTo>
                  <a:lnTo>
                    <a:pt x="62024" y="123673"/>
                  </a:lnTo>
                  <a:lnTo>
                    <a:pt x="147017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184400" y="633730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12700" y="0"/>
                  </a:moveTo>
                  <a:lnTo>
                    <a:pt x="12700" y="26967"/>
                  </a:lnTo>
                  <a:lnTo>
                    <a:pt x="11288" y="39145"/>
                  </a:lnTo>
                  <a:lnTo>
                    <a:pt x="8937" y="51496"/>
                  </a:lnTo>
                  <a:lnTo>
                    <a:pt x="5957" y="63964"/>
                  </a:lnTo>
                  <a:lnTo>
                    <a:pt x="3972" y="77920"/>
                  </a:lnTo>
                  <a:lnTo>
                    <a:pt x="2648" y="92869"/>
                  </a:lnTo>
                  <a:lnTo>
                    <a:pt x="1765" y="108479"/>
                  </a:lnTo>
                  <a:lnTo>
                    <a:pt x="784" y="144638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300988" y="6286500"/>
              <a:ext cx="173769" cy="300171"/>
            </a:xfrm>
            <a:custGeom>
              <a:avLst/>
              <a:gdLst/>
              <a:ahLst/>
              <a:cxnLst/>
              <a:rect l="0" t="0" r="0" b="0"/>
              <a:pathLst>
                <a:path w="173769" h="300171">
                  <a:moveTo>
                    <a:pt x="23112" y="50800"/>
                  </a:moveTo>
                  <a:lnTo>
                    <a:pt x="23112" y="77767"/>
                  </a:lnTo>
                  <a:lnTo>
                    <a:pt x="21700" y="89945"/>
                  </a:lnTo>
                  <a:lnTo>
                    <a:pt x="19349" y="102296"/>
                  </a:lnTo>
                  <a:lnTo>
                    <a:pt x="16369" y="114764"/>
                  </a:lnTo>
                  <a:lnTo>
                    <a:pt x="12972" y="127309"/>
                  </a:lnTo>
                  <a:lnTo>
                    <a:pt x="5435" y="152537"/>
                  </a:lnTo>
                  <a:lnTo>
                    <a:pt x="2860" y="168014"/>
                  </a:lnTo>
                  <a:lnTo>
                    <a:pt x="1144" y="185387"/>
                  </a:lnTo>
                  <a:lnTo>
                    <a:pt x="0" y="204025"/>
                  </a:lnTo>
                  <a:lnTo>
                    <a:pt x="2059" y="222094"/>
                  </a:lnTo>
                  <a:lnTo>
                    <a:pt x="6254" y="239784"/>
                  </a:lnTo>
                  <a:lnTo>
                    <a:pt x="11873" y="257223"/>
                  </a:lnTo>
                  <a:lnTo>
                    <a:pt x="19853" y="270260"/>
                  </a:lnTo>
                  <a:lnTo>
                    <a:pt x="29406" y="280361"/>
                  </a:lnTo>
                  <a:lnTo>
                    <a:pt x="40008" y="288507"/>
                  </a:lnTo>
                  <a:lnTo>
                    <a:pt x="52720" y="293938"/>
                  </a:lnTo>
                  <a:lnTo>
                    <a:pt x="66839" y="297559"/>
                  </a:lnTo>
                  <a:lnTo>
                    <a:pt x="81897" y="299972"/>
                  </a:lnTo>
                  <a:lnTo>
                    <a:pt x="96168" y="300170"/>
                  </a:lnTo>
                  <a:lnTo>
                    <a:pt x="109916" y="298891"/>
                  </a:lnTo>
                  <a:lnTo>
                    <a:pt x="123314" y="296627"/>
                  </a:lnTo>
                  <a:lnTo>
                    <a:pt x="135069" y="290885"/>
                  </a:lnTo>
                  <a:lnTo>
                    <a:pt x="145728" y="282823"/>
                  </a:lnTo>
                  <a:lnTo>
                    <a:pt x="155656" y="273215"/>
                  </a:lnTo>
                  <a:lnTo>
                    <a:pt x="162274" y="261166"/>
                  </a:lnTo>
                  <a:lnTo>
                    <a:pt x="166687" y="247488"/>
                  </a:lnTo>
                  <a:lnTo>
                    <a:pt x="169628" y="232726"/>
                  </a:lnTo>
                  <a:lnTo>
                    <a:pt x="171589" y="217239"/>
                  </a:lnTo>
                  <a:lnTo>
                    <a:pt x="172897" y="201270"/>
                  </a:lnTo>
                  <a:lnTo>
                    <a:pt x="173768" y="184980"/>
                  </a:lnTo>
                  <a:lnTo>
                    <a:pt x="172938" y="168475"/>
                  </a:lnTo>
                  <a:lnTo>
                    <a:pt x="170974" y="151827"/>
                  </a:lnTo>
                  <a:lnTo>
                    <a:pt x="168253" y="135085"/>
                  </a:lnTo>
                  <a:lnTo>
                    <a:pt x="163617" y="119690"/>
                  </a:lnTo>
                  <a:lnTo>
                    <a:pt x="157704" y="105193"/>
                  </a:lnTo>
                  <a:lnTo>
                    <a:pt x="150940" y="91295"/>
                  </a:lnTo>
                  <a:lnTo>
                    <a:pt x="143608" y="79207"/>
                  </a:lnTo>
                  <a:lnTo>
                    <a:pt x="135898" y="68327"/>
                  </a:lnTo>
                  <a:lnTo>
                    <a:pt x="127936" y="58251"/>
                  </a:lnTo>
                  <a:lnTo>
                    <a:pt x="119806" y="48712"/>
                  </a:lnTo>
                  <a:lnTo>
                    <a:pt x="111563" y="39530"/>
                  </a:lnTo>
                  <a:lnTo>
                    <a:pt x="103246" y="30586"/>
                  </a:lnTo>
                  <a:lnTo>
                    <a:pt x="93468" y="23213"/>
                  </a:lnTo>
                  <a:lnTo>
                    <a:pt x="82716" y="16886"/>
                  </a:lnTo>
                  <a:lnTo>
                    <a:pt x="23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52400" y="6553200"/>
              <a:ext cx="381001" cy="38101"/>
            </a:xfrm>
            <a:custGeom>
              <a:avLst/>
              <a:gdLst/>
              <a:ahLst/>
              <a:cxnLst/>
              <a:rect l="0" t="0" r="0" b="0"/>
              <a:pathLst>
                <a:path w="381001" h="38101">
                  <a:moveTo>
                    <a:pt x="0" y="0"/>
                  </a:moveTo>
                  <a:lnTo>
                    <a:pt x="20225" y="6741"/>
                  </a:lnTo>
                  <a:lnTo>
                    <a:pt x="31828" y="10138"/>
                  </a:lnTo>
                  <a:lnTo>
                    <a:pt x="59771" y="17676"/>
                  </a:lnTo>
                  <a:lnTo>
                    <a:pt x="75125" y="20250"/>
                  </a:lnTo>
                  <a:lnTo>
                    <a:pt x="91006" y="21967"/>
                  </a:lnTo>
                  <a:lnTo>
                    <a:pt x="107237" y="23111"/>
                  </a:lnTo>
                  <a:lnTo>
                    <a:pt x="123702" y="23874"/>
                  </a:lnTo>
                  <a:lnTo>
                    <a:pt x="157049" y="24721"/>
                  </a:lnTo>
                  <a:lnTo>
                    <a:pt x="258269" y="25341"/>
                  </a:lnTo>
                  <a:lnTo>
                    <a:pt x="273779" y="26771"/>
                  </a:lnTo>
                  <a:lnTo>
                    <a:pt x="288353" y="29136"/>
                  </a:lnTo>
                  <a:lnTo>
                    <a:pt x="302302" y="32124"/>
                  </a:lnTo>
                  <a:lnTo>
                    <a:pt x="317245" y="34116"/>
                  </a:lnTo>
                  <a:lnTo>
                    <a:pt x="332852" y="35443"/>
                  </a:lnTo>
                  <a:lnTo>
                    <a:pt x="3810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28600" y="6667500"/>
              <a:ext cx="135885" cy="266701"/>
            </a:xfrm>
            <a:custGeom>
              <a:avLst/>
              <a:gdLst/>
              <a:ahLst/>
              <a:cxnLst/>
              <a:rect l="0" t="0" r="0" b="0"/>
              <a:pathLst>
                <a:path w="135885" h="266701">
                  <a:moveTo>
                    <a:pt x="0" y="0"/>
                  </a:moveTo>
                  <a:lnTo>
                    <a:pt x="119414" y="0"/>
                  </a:lnTo>
                  <a:lnTo>
                    <a:pt x="128998" y="4233"/>
                  </a:lnTo>
                  <a:lnTo>
                    <a:pt x="133976" y="11289"/>
                  </a:lnTo>
                  <a:lnTo>
                    <a:pt x="135884" y="20225"/>
                  </a:lnTo>
                  <a:lnTo>
                    <a:pt x="135745" y="33239"/>
                  </a:lnTo>
                  <a:lnTo>
                    <a:pt x="134241" y="48970"/>
                  </a:lnTo>
                  <a:lnTo>
                    <a:pt x="131827" y="66513"/>
                  </a:lnTo>
                  <a:lnTo>
                    <a:pt x="130218" y="83853"/>
                  </a:lnTo>
                  <a:lnTo>
                    <a:pt x="129145" y="101057"/>
                  </a:lnTo>
                  <a:lnTo>
                    <a:pt x="128430" y="118171"/>
                  </a:lnTo>
                  <a:lnTo>
                    <a:pt x="126542" y="135225"/>
                  </a:lnTo>
                  <a:lnTo>
                    <a:pt x="123872" y="152239"/>
                  </a:lnTo>
                  <a:lnTo>
                    <a:pt x="120681" y="169226"/>
                  </a:lnTo>
                  <a:lnTo>
                    <a:pt x="118554" y="186195"/>
                  </a:lnTo>
                  <a:lnTo>
                    <a:pt x="117136" y="203152"/>
                  </a:lnTo>
                  <a:lnTo>
                    <a:pt x="11430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14400" y="6578600"/>
              <a:ext cx="482601" cy="25401"/>
            </a:xfrm>
            <a:custGeom>
              <a:avLst/>
              <a:gdLst/>
              <a:ahLst/>
              <a:cxnLst/>
              <a:rect l="0" t="0" r="0" b="0"/>
              <a:pathLst>
                <a:path w="482601" h="25401">
                  <a:moveTo>
                    <a:pt x="0" y="0"/>
                  </a:moveTo>
                  <a:lnTo>
                    <a:pt x="270956" y="0"/>
                  </a:lnTo>
                  <a:lnTo>
                    <a:pt x="287881" y="1410"/>
                  </a:lnTo>
                  <a:lnTo>
                    <a:pt x="304810" y="3762"/>
                  </a:lnTo>
                  <a:lnTo>
                    <a:pt x="321740" y="6741"/>
                  </a:lnTo>
                  <a:lnTo>
                    <a:pt x="338671" y="8728"/>
                  </a:lnTo>
                  <a:lnTo>
                    <a:pt x="355603" y="10052"/>
                  </a:lnTo>
                  <a:lnTo>
                    <a:pt x="372535" y="10934"/>
                  </a:lnTo>
                  <a:lnTo>
                    <a:pt x="406400" y="11915"/>
                  </a:lnTo>
                  <a:lnTo>
                    <a:pt x="4826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168400" y="6718300"/>
              <a:ext cx="151978" cy="228601"/>
            </a:xfrm>
            <a:custGeom>
              <a:avLst/>
              <a:gdLst/>
              <a:ahLst/>
              <a:cxnLst/>
              <a:rect l="0" t="0" r="0" b="0"/>
              <a:pathLst>
                <a:path w="151978" h="228601">
                  <a:moveTo>
                    <a:pt x="0" y="0"/>
                  </a:moveTo>
                  <a:lnTo>
                    <a:pt x="20225" y="6741"/>
                  </a:lnTo>
                  <a:lnTo>
                    <a:pt x="31828" y="8728"/>
                  </a:lnTo>
                  <a:lnTo>
                    <a:pt x="45207" y="10052"/>
                  </a:lnTo>
                  <a:lnTo>
                    <a:pt x="59771" y="10934"/>
                  </a:lnTo>
                  <a:lnTo>
                    <a:pt x="91005" y="11915"/>
                  </a:lnTo>
                  <a:lnTo>
                    <a:pt x="107237" y="12176"/>
                  </a:lnTo>
                  <a:lnTo>
                    <a:pt x="120880" y="15173"/>
                  </a:lnTo>
                  <a:lnTo>
                    <a:pt x="132798" y="19993"/>
                  </a:lnTo>
                  <a:lnTo>
                    <a:pt x="143565" y="26028"/>
                  </a:lnTo>
                  <a:lnTo>
                    <a:pt x="149332" y="35697"/>
                  </a:lnTo>
                  <a:lnTo>
                    <a:pt x="151766" y="47787"/>
                  </a:lnTo>
                  <a:lnTo>
                    <a:pt x="151977" y="61491"/>
                  </a:lnTo>
                  <a:lnTo>
                    <a:pt x="150707" y="74860"/>
                  </a:lnTo>
                  <a:lnTo>
                    <a:pt x="148449" y="88007"/>
                  </a:lnTo>
                  <a:lnTo>
                    <a:pt x="145532" y="101004"/>
                  </a:lnTo>
                  <a:lnTo>
                    <a:pt x="140766" y="113903"/>
                  </a:lnTo>
                  <a:lnTo>
                    <a:pt x="134766" y="126735"/>
                  </a:lnTo>
                  <a:lnTo>
                    <a:pt x="127944" y="139523"/>
                  </a:lnTo>
                  <a:lnTo>
                    <a:pt x="123396" y="153693"/>
                  </a:lnTo>
                  <a:lnTo>
                    <a:pt x="120364" y="168785"/>
                  </a:lnTo>
                  <a:lnTo>
                    <a:pt x="1143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778000" y="6654800"/>
              <a:ext cx="609601" cy="25401"/>
            </a:xfrm>
            <a:custGeom>
              <a:avLst/>
              <a:gdLst/>
              <a:ahLst/>
              <a:cxnLst/>
              <a:rect l="0" t="0" r="0" b="0"/>
              <a:pathLst>
                <a:path w="609601" h="25401">
                  <a:moveTo>
                    <a:pt x="0" y="25400"/>
                  </a:moveTo>
                  <a:lnTo>
                    <a:pt x="142525" y="25400"/>
                  </a:lnTo>
                  <a:lnTo>
                    <a:pt x="161339" y="23989"/>
                  </a:lnTo>
                  <a:lnTo>
                    <a:pt x="180937" y="21637"/>
                  </a:lnTo>
                  <a:lnTo>
                    <a:pt x="201058" y="18658"/>
                  </a:lnTo>
                  <a:lnTo>
                    <a:pt x="221527" y="18083"/>
                  </a:lnTo>
                  <a:lnTo>
                    <a:pt x="242229" y="19111"/>
                  </a:lnTo>
                  <a:lnTo>
                    <a:pt x="263086" y="21207"/>
                  </a:lnTo>
                  <a:lnTo>
                    <a:pt x="282635" y="22604"/>
                  </a:lnTo>
                  <a:lnTo>
                    <a:pt x="301312" y="23536"/>
                  </a:lnTo>
                  <a:lnTo>
                    <a:pt x="337116" y="24572"/>
                  </a:lnTo>
                  <a:lnTo>
                    <a:pt x="440130" y="25327"/>
                  </a:lnTo>
                  <a:lnTo>
                    <a:pt x="474072" y="25368"/>
                  </a:lnTo>
                  <a:lnTo>
                    <a:pt x="489615" y="23967"/>
                  </a:lnTo>
                  <a:lnTo>
                    <a:pt x="504210" y="21622"/>
                  </a:lnTo>
                  <a:lnTo>
                    <a:pt x="533126" y="15254"/>
                  </a:lnTo>
                  <a:lnTo>
                    <a:pt x="548740" y="11580"/>
                  </a:lnTo>
                  <a:lnTo>
                    <a:pt x="609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070100" y="6781800"/>
              <a:ext cx="148097" cy="215901"/>
            </a:xfrm>
            <a:custGeom>
              <a:avLst/>
              <a:gdLst/>
              <a:ahLst/>
              <a:cxnLst/>
              <a:rect l="0" t="0" r="0" b="0"/>
              <a:pathLst>
                <a:path w="148097" h="215901">
                  <a:moveTo>
                    <a:pt x="0" y="0"/>
                  </a:moveTo>
                  <a:lnTo>
                    <a:pt x="130349" y="0"/>
                  </a:lnTo>
                  <a:lnTo>
                    <a:pt x="140521" y="5644"/>
                  </a:lnTo>
                  <a:lnTo>
                    <a:pt x="145892" y="15051"/>
                  </a:lnTo>
                  <a:lnTo>
                    <a:pt x="148061" y="26968"/>
                  </a:lnTo>
                  <a:lnTo>
                    <a:pt x="148096" y="40556"/>
                  </a:lnTo>
                  <a:lnTo>
                    <a:pt x="146708" y="55260"/>
                  </a:lnTo>
                  <a:lnTo>
                    <a:pt x="144372" y="70706"/>
                  </a:lnTo>
                  <a:lnTo>
                    <a:pt x="141403" y="85237"/>
                  </a:lnTo>
                  <a:lnTo>
                    <a:pt x="138013" y="99159"/>
                  </a:lnTo>
                  <a:lnTo>
                    <a:pt x="134342" y="112672"/>
                  </a:lnTo>
                  <a:lnTo>
                    <a:pt x="126500" y="138976"/>
                  </a:lnTo>
                  <a:lnTo>
                    <a:pt x="11430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10212" y="7188200"/>
              <a:ext cx="193897" cy="571501"/>
            </a:xfrm>
            <a:custGeom>
              <a:avLst/>
              <a:gdLst/>
              <a:ahLst/>
              <a:cxnLst/>
              <a:rect l="0" t="0" r="0" b="0"/>
              <a:pathLst>
                <a:path w="193897" h="571501">
                  <a:moveTo>
                    <a:pt x="43788" y="0"/>
                  </a:moveTo>
                  <a:lnTo>
                    <a:pt x="37046" y="20225"/>
                  </a:lnTo>
                  <a:lnTo>
                    <a:pt x="33648" y="31828"/>
                  </a:lnTo>
                  <a:lnTo>
                    <a:pt x="22125" y="73714"/>
                  </a:lnTo>
                  <a:lnTo>
                    <a:pt x="13934" y="100495"/>
                  </a:lnTo>
                  <a:lnTo>
                    <a:pt x="1389" y="139372"/>
                  </a:lnTo>
                  <a:lnTo>
                    <a:pt x="0" y="152181"/>
                  </a:lnTo>
                  <a:lnTo>
                    <a:pt x="484" y="164954"/>
                  </a:lnTo>
                  <a:lnTo>
                    <a:pt x="2219" y="177703"/>
                  </a:lnTo>
                  <a:lnTo>
                    <a:pt x="6197" y="190435"/>
                  </a:lnTo>
                  <a:lnTo>
                    <a:pt x="11672" y="203156"/>
                  </a:lnTo>
                  <a:lnTo>
                    <a:pt x="18144" y="215871"/>
                  </a:lnTo>
                  <a:lnTo>
                    <a:pt x="28103" y="222936"/>
                  </a:lnTo>
                  <a:lnTo>
                    <a:pt x="40387" y="226235"/>
                  </a:lnTo>
                  <a:lnTo>
                    <a:pt x="54220" y="227023"/>
                  </a:lnTo>
                  <a:lnTo>
                    <a:pt x="67676" y="226138"/>
                  </a:lnTo>
                  <a:lnTo>
                    <a:pt x="80880" y="224136"/>
                  </a:lnTo>
                  <a:lnTo>
                    <a:pt x="93916" y="221391"/>
                  </a:lnTo>
                  <a:lnTo>
                    <a:pt x="104017" y="215327"/>
                  </a:lnTo>
                  <a:lnTo>
                    <a:pt x="112163" y="207051"/>
                  </a:lnTo>
                  <a:lnTo>
                    <a:pt x="119004" y="197301"/>
                  </a:lnTo>
                  <a:lnTo>
                    <a:pt x="126388" y="187978"/>
                  </a:lnTo>
                  <a:lnTo>
                    <a:pt x="134132" y="178941"/>
                  </a:lnTo>
                  <a:lnTo>
                    <a:pt x="142117" y="170094"/>
                  </a:lnTo>
                  <a:lnTo>
                    <a:pt x="148852" y="159962"/>
                  </a:lnTo>
                  <a:lnTo>
                    <a:pt x="154753" y="148974"/>
                  </a:lnTo>
                  <a:lnTo>
                    <a:pt x="160098" y="137416"/>
                  </a:lnTo>
                  <a:lnTo>
                    <a:pt x="163661" y="124066"/>
                  </a:lnTo>
                  <a:lnTo>
                    <a:pt x="166036" y="109521"/>
                  </a:lnTo>
                  <a:lnTo>
                    <a:pt x="167620" y="94181"/>
                  </a:lnTo>
                  <a:lnTo>
                    <a:pt x="167265" y="88187"/>
                  </a:lnTo>
                  <a:lnTo>
                    <a:pt x="165617" y="88425"/>
                  </a:lnTo>
                  <a:lnTo>
                    <a:pt x="163107" y="92816"/>
                  </a:lnTo>
                  <a:lnTo>
                    <a:pt x="162845" y="101389"/>
                  </a:lnTo>
                  <a:lnTo>
                    <a:pt x="164081" y="112748"/>
                  </a:lnTo>
                  <a:lnTo>
                    <a:pt x="166317" y="125965"/>
                  </a:lnTo>
                  <a:lnTo>
                    <a:pt x="167807" y="140421"/>
                  </a:lnTo>
                  <a:lnTo>
                    <a:pt x="168801" y="155702"/>
                  </a:lnTo>
                  <a:lnTo>
                    <a:pt x="169463" y="171535"/>
                  </a:lnTo>
                  <a:lnTo>
                    <a:pt x="170199" y="204178"/>
                  </a:lnTo>
                  <a:lnTo>
                    <a:pt x="170671" y="271126"/>
                  </a:lnTo>
                  <a:lnTo>
                    <a:pt x="172121" y="286584"/>
                  </a:lnTo>
                  <a:lnTo>
                    <a:pt x="174499" y="301122"/>
                  </a:lnTo>
                  <a:lnTo>
                    <a:pt x="180904" y="329976"/>
                  </a:lnTo>
                  <a:lnTo>
                    <a:pt x="188454" y="361615"/>
                  </a:lnTo>
                  <a:lnTo>
                    <a:pt x="191032" y="377955"/>
                  </a:lnTo>
                  <a:lnTo>
                    <a:pt x="192750" y="394492"/>
                  </a:lnTo>
                  <a:lnTo>
                    <a:pt x="193896" y="411161"/>
                  </a:lnTo>
                  <a:lnTo>
                    <a:pt x="193249" y="426508"/>
                  </a:lnTo>
                  <a:lnTo>
                    <a:pt x="191406" y="440971"/>
                  </a:lnTo>
                  <a:lnTo>
                    <a:pt x="188767" y="454847"/>
                  </a:lnTo>
                  <a:lnTo>
                    <a:pt x="185596" y="468331"/>
                  </a:lnTo>
                  <a:lnTo>
                    <a:pt x="182071" y="481555"/>
                  </a:lnTo>
                  <a:lnTo>
                    <a:pt x="178310" y="494603"/>
                  </a:lnTo>
                  <a:lnTo>
                    <a:pt x="172980" y="506124"/>
                  </a:lnTo>
                  <a:lnTo>
                    <a:pt x="166605" y="516627"/>
                  </a:lnTo>
                  <a:lnTo>
                    <a:pt x="159532" y="526451"/>
                  </a:lnTo>
                  <a:lnTo>
                    <a:pt x="150584" y="534412"/>
                  </a:lnTo>
                  <a:lnTo>
                    <a:pt x="94588" y="571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33400" y="7188200"/>
              <a:ext cx="132963" cy="215901"/>
            </a:xfrm>
            <a:custGeom>
              <a:avLst/>
              <a:gdLst/>
              <a:ahLst/>
              <a:cxnLst/>
              <a:rect l="0" t="0" r="0" b="0"/>
              <a:pathLst>
                <a:path w="132963" h="215901">
                  <a:moveTo>
                    <a:pt x="25400" y="0"/>
                  </a:moveTo>
                  <a:lnTo>
                    <a:pt x="32141" y="20225"/>
                  </a:lnTo>
                  <a:lnTo>
                    <a:pt x="36950" y="29005"/>
                  </a:lnTo>
                  <a:lnTo>
                    <a:pt x="42977" y="37681"/>
                  </a:lnTo>
                  <a:lnTo>
                    <a:pt x="49818" y="46287"/>
                  </a:lnTo>
                  <a:lnTo>
                    <a:pt x="57201" y="54847"/>
                  </a:lnTo>
                  <a:lnTo>
                    <a:pt x="64945" y="63375"/>
                  </a:lnTo>
                  <a:lnTo>
                    <a:pt x="81075" y="80378"/>
                  </a:lnTo>
                  <a:lnTo>
                    <a:pt x="97652" y="97342"/>
                  </a:lnTo>
                  <a:lnTo>
                    <a:pt x="107434" y="105816"/>
                  </a:lnTo>
                  <a:lnTo>
                    <a:pt x="118189" y="114289"/>
                  </a:lnTo>
                  <a:lnTo>
                    <a:pt x="129593" y="122759"/>
                  </a:lnTo>
                  <a:lnTo>
                    <a:pt x="132962" y="129817"/>
                  </a:lnTo>
                  <a:lnTo>
                    <a:pt x="130974" y="135933"/>
                  </a:lnTo>
                  <a:lnTo>
                    <a:pt x="125416" y="141422"/>
                  </a:lnTo>
                  <a:lnTo>
                    <a:pt x="117477" y="146492"/>
                  </a:lnTo>
                  <a:lnTo>
                    <a:pt x="107951" y="151283"/>
                  </a:lnTo>
                  <a:lnTo>
                    <a:pt x="97367" y="155888"/>
                  </a:lnTo>
                  <a:lnTo>
                    <a:pt x="86078" y="160370"/>
                  </a:lnTo>
                  <a:lnTo>
                    <a:pt x="62246" y="169112"/>
                  </a:lnTo>
                  <a:lnTo>
                    <a:pt x="51375" y="174830"/>
                  </a:lnTo>
                  <a:lnTo>
                    <a:pt x="41305" y="181464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69900" y="7442200"/>
              <a:ext cx="203201" cy="1"/>
            </a:xfrm>
            <a:custGeom>
              <a:avLst/>
              <a:gdLst/>
              <a:ahLst/>
              <a:cxnLst/>
              <a:rect l="0" t="0" r="0" b="0"/>
              <a:pathLst>
                <a:path w="203201" h="1">
                  <a:moveTo>
                    <a:pt x="0" y="0"/>
                  </a:move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00100" y="73025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26967" y="0"/>
                  </a:lnTo>
                  <a:lnTo>
                    <a:pt x="39145" y="1410"/>
                  </a:lnTo>
                  <a:lnTo>
                    <a:pt x="1016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016000" y="7200900"/>
              <a:ext cx="177801" cy="330201"/>
            </a:xfrm>
            <a:custGeom>
              <a:avLst/>
              <a:gdLst/>
              <a:ahLst/>
              <a:cxnLst/>
              <a:rect l="0" t="0" r="0" b="0"/>
              <a:pathLst>
                <a:path w="177801" h="330201">
                  <a:moveTo>
                    <a:pt x="0" y="0"/>
                  </a:moveTo>
                  <a:lnTo>
                    <a:pt x="53029" y="17676"/>
                  </a:lnTo>
                  <a:lnTo>
                    <a:pt x="64986" y="23073"/>
                  </a:lnTo>
                  <a:lnTo>
                    <a:pt x="77191" y="29493"/>
                  </a:lnTo>
                  <a:lnTo>
                    <a:pt x="89560" y="36595"/>
                  </a:lnTo>
                  <a:lnTo>
                    <a:pt x="100629" y="44152"/>
                  </a:lnTo>
                  <a:lnTo>
                    <a:pt x="110830" y="52012"/>
                  </a:lnTo>
                  <a:lnTo>
                    <a:pt x="120453" y="60075"/>
                  </a:lnTo>
                  <a:lnTo>
                    <a:pt x="129691" y="68272"/>
                  </a:lnTo>
                  <a:lnTo>
                    <a:pt x="147481" y="84905"/>
                  </a:lnTo>
                  <a:lnTo>
                    <a:pt x="154765" y="94704"/>
                  </a:lnTo>
                  <a:lnTo>
                    <a:pt x="161032" y="105469"/>
                  </a:lnTo>
                  <a:lnTo>
                    <a:pt x="166621" y="116879"/>
                  </a:lnTo>
                  <a:lnTo>
                    <a:pt x="170347" y="130130"/>
                  </a:lnTo>
                  <a:lnTo>
                    <a:pt x="172831" y="144609"/>
                  </a:lnTo>
                  <a:lnTo>
                    <a:pt x="174487" y="159906"/>
                  </a:lnTo>
                  <a:lnTo>
                    <a:pt x="174180" y="174337"/>
                  </a:lnTo>
                  <a:lnTo>
                    <a:pt x="172565" y="188191"/>
                  </a:lnTo>
                  <a:lnTo>
                    <a:pt x="170076" y="201661"/>
                  </a:lnTo>
                  <a:lnTo>
                    <a:pt x="167006" y="214874"/>
                  </a:lnTo>
                  <a:lnTo>
                    <a:pt x="163548" y="227915"/>
                  </a:lnTo>
                  <a:lnTo>
                    <a:pt x="159832" y="240844"/>
                  </a:lnTo>
                  <a:lnTo>
                    <a:pt x="154532" y="252284"/>
                  </a:lnTo>
                  <a:lnTo>
                    <a:pt x="148177" y="262734"/>
                  </a:lnTo>
                  <a:lnTo>
                    <a:pt x="141118" y="272522"/>
                  </a:lnTo>
                  <a:lnTo>
                    <a:pt x="132178" y="280459"/>
                  </a:lnTo>
                  <a:lnTo>
                    <a:pt x="121985" y="287161"/>
                  </a:lnTo>
                  <a:lnTo>
                    <a:pt x="110957" y="293041"/>
                  </a:lnTo>
                  <a:lnTo>
                    <a:pt x="99371" y="295549"/>
                  </a:lnTo>
                  <a:lnTo>
                    <a:pt x="87414" y="295811"/>
                  </a:lnTo>
                  <a:lnTo>
                    <a:pt x="75209" y="294574"/>
                  </a:lnTo>
                  <a:lnTo>
                    <a:pt x="64250" y="290927"/>
                  </a:lnTo>
                  <a:lnTo>
                    <a:pt x="54122" y="285673"/>
                  </a:lnTo>
                  <a:lnTo>
                    <a:pt x="44548" y="279348"/>
                  </a:lnTo>
                  <a:lnTo>
                    <a:pt x="36754" y="270898"/>
                  </a:lnTo>
                  <a:lnTo>
                    <a:pt x="30147" y="261032"/>
                  </a:lnTo>
                  <a:lnTo>
                    <a:pt x="24331" y="250221"/>
                  </a:lnTo>
                  <a:lnTo>
                    <a:pt x="21865" y="238781"/>
                  </a:lnTo>
                  <a:lnTo>
                    <a:pt x="21632" y="226921"/>
                  </a:lnTo>
                  <a:lnTo>
                    <a:pt x="22888" y="214780"/>
                  </a:lnTo>
                  <a:lnTo>
                    <a:pt x="27958" y="205275"/>
                  </a:lnTo>
                  <a:lnTo>
                    <a:pt x="35572" y="197529"/>
                  </a:lnTo>
                  <a:lnTo>
                    <a:pt x="44881" y="190952"/>
                  </a:lnTo>
                  <a:lnTo>
                    <a:pt x="53910" y="189390"/>
                  </a:lnTo>
                  <a:lnTo>
                    <a:pt x="62751" y="191172"/>
                  </a:lnTo>
                  <a:lnTo>
                    <a:pt x="71467" y="195181"/>
                  </a:lnTo>
                  <a:lnTo>
                    <a:pt x="80100" y="202087"/>
                  </a:lnTo>
                  <a:lnTo>
                    <a:pt x="88678" y="210925"/>
                  </a:lnTo>
                  <a:lnTo>
                    <a:pt x="97218" y="221050"/>
                  </a:lnTo>
                  <a:lnTo>
                    <a:pt x="105734" y="232033"/>
                  </a:lnTo>
                  <a:lnTo>
                    <a:pt x="114234" y="243589"/>
                  </a:lnTo>
                  <a:lnTo>
                    <a:pt x="122722" y="255526"/>
                  </a:lnTo>
                  <a:lnTo>
                    <a:pt x="129793" y="267716"/>
                  </a:lnTo>
                  <a:lnTo>
                    <a:pt x="135917" y="280078"/>
                  </a:lnTo>
                  <a:lnTo>
                    <a:pt x="177800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270000" y="7378700"/>
              <a:ext cx="165101" cy="215901"/>
            </a:xfrm>
            <a:custGeom>
              <a:avLst/>
              <a:gdLst/>
              <a:ahLst/>
              <a:cxnLst/>
              <a:rect l="0" t="0" r="0" b="0"/>
              <a:pathLst>
                <a:path w="165101" h="215901">
                  <a:moveTo>
                    <a:pt x="0" y="0"/>
                  </a:moveTo>
                  <a:lnTo>
                    <a:pt x="6742" y="20225"/>
                  </a:lnTo>
                  <a:lnTo>
                    <a:pt x="11550" y="29005"/>
                  </a:lnTo>
                  <a:lnTo>
                    <a:pt x="17577" y="37681"/>
                  </a:lnTo>
                  <a:lnTo>
                    <a:pt x="24418" y="46287"/>
                  </a:lnTo>
                  <a:lnTo>
                    <a:pt x="31801" y="57669"/>
                  </a:lnTo>
                  <a:lnTo>
                    <a:pt x="39545" y="70901"/>
                  </a:lnTo>
                  <a:lnTo>
                    <a:pt x="47530" y="85368"/>
                  </a:lnTo>
                  <a:lnTo>
                    <a:pt x="55675" y="97834"/>
                  </a:lnTo>
                  <a:lnTo>
                    <a:pt x="63928" y="108966"/>
                  </a:lnTo>
                  <a:lnTo>
                    <a:pt x="72252" y="119211"/>
                  </a:lnTo>
                  <a:lnTo>
                    <a:pt x="80623" y="128863"/>
                  </a:lnTo>
                  <a:lnTo>
                    <a:pt x="89026" y="138120"/>
                  </a:lnTo>
                  <a:lnTo>
                    <a:pt x="105889" y="155930"/>
                  </a:lnTo>
                  <a:lnTo>
                    <a:pt x="16510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308100" y="740410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114300" y="0"/>
                  </a:moveTo>
                  <a:lnTo>
                    <a:pt x="100816" y="13484"/>
                  </a:lnTo>
                  <a:lnTo>
                    <a:pt x="94021" y="21689"/>
                  </a:lnTo>
                  <a:lnTo>
                    <a:pt x="86670" y="31393"/>
                  </a:lnTo>
                  <a:lnTo>
                    <a:pt x="70975" y="53463"/>
                  </a:lnTo>
                  <a:lnTo>
                    <a:pt x="54592" y="77383"/>
                  </a:lnTo>
                  <a:lnTo>
                    <a:pt x="46273" y="88278"/>
                  </a:lnTo>
                  <a:lnTo>
                    <a:pt x="37904" y="98362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574800" y="74168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20225" y="18658"/>
                  </a:lnTo>
                  <a:lnTo>
                    <a:pt x="31828" y="16671"/>
                  </a:lnTo>
                  <a:lnTo>
                    <a:pt x="45207" y="15347"/>
                  </a:lnTo>
                  <a:lnTo>
                    <a:pt x="59771" y="14465"/>
                  </a:lnTo>
                  <a:lnTo>
                    <a:pt x="91006" y="13484"/>
                  </a:lnTo>
                  <a:lnTo>
                    <a:pt x="107237" y="13223"/>
                  </a:lnTo>
                  <a:lnTo>
                    <a:pt x="122291" y="11638"/>
                  </a:lnTo>
                  <a:lnTo>
                    <a:pt x="136561" y="9169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676400" y="7315200"/>
              <a:ext cx="12701" cy="228601"/>
            </a:xfrm>
            <a:custGeom>
              <a:avLst/>
              <a:gdLst/>
              <a:ahLst/>
              <a:cxnLst/>
              <a:rect l="0" t="0" r="0" b="0"/>
              <a:pathLst>
                <a:path w="12701" h="228601">
                  <a:moveTo>
                    <a:pt x="0" y="0"/>
                  </a:moveTo>
                  <a:lnTo>
                    <a:pt x="0" y="26968"/>
                  </a:lnTo>
                  <a:lnTo>
                    <a:pt x="1411" y="39144"/>
                  </a:lnTo>
                  <a:lnTo>
                    <a:pt x="3762" y="51496"/>
                  </a:lnTo>
                  <a:lnTo>
                    <a:pt x="6742" y="63964"/>
                  </a:lnTo>
                  <a:lnTo>
                    <a:pt x="8727" y="77920"/>
                  </a:lnTo>
                  <a:lnTo>
                    <a:pt x="10051" y="92869"/>
                  </a:lnTo>
                  <a:lnTo>
                    <a:pt x="10934" y="108479"/>
                  </a:lnTo>
                  <a:lnTo>
                    <a:pt x="10111" y="123119"/>
                  </a:lnTo>
                  <a:lnTo>
                    <a:pt x="8152" y="137113"/>
                  </a:lnTo>
                  <a:lnTo>
                    <a:pt x="5434" y="150675"/>
                  </a:lnTo>
                  <a:lnTo>
                    <a:pt x="5034" y="163950"/>
                  </a:lnTo>
                  <a:lnTo>
                    <a:pt x="6178" y="177034"/>
                  </a:lnTo>
                  <a:lnTo>
                    <a:pt x="127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955800" y="7289800"/>
            <a:ext cx="492313" cy="426536"/>
            <a:chOff x="1955800" y="7289800"/>
            <a:chExt cx="492313" cy="426536"/>
          </a:xfrm>
        </p:grpSpPr>
        <p:sp>
          <p:nvSpPr>
            <p:cNvPr id="131" name="Freeform 130"/>
            <p:cNvSpPr/>
            <p:nvPr/>
          </p:nvSpPr>
          <p:spPr>
            <a:xfrm>
              <a:off x="1955800" y="7289800"/>
              <a:ext cx="203201" cy="355601"/>
            </a:xfrm>
            <a:custGeom>
              <a:avLst/>
              <a:gdLst/>
              <a:ahLst/>
              <a:cxnLst/>
              <a:rect l="0" t="0" r="0" b="0"/>
              <a:pathLst>
                <a:path w="203201" h="355601">
                  <a:moveTo>
                    <a:pt x="0" y="0"/>
                  </a:moveTo>
                  <a:lnTo>
                    <a:pt x="26967" y="0"/>
                  </a:lnTo>
                  <a:lnTo>
                    <a:pt x="39145" y="1410"/>
                  </a:lnTo>
                  <a:lnTo>
                    <a:pt x="51496" y="3762"/>
                  </a:lnTo>
                  <a:lnTo>
                    <a:pt x="63964" y="6741"/>
                  </a:lnTo>
                  <a:lnTo>
                    <a:pt x="76509" y="10138"/>
                  </a:lnTo>
                  <a:lnTo>
                    <a:pt x="101737" y="17676"/>
                  </a:lnTo>
                  <a:lnTo>
                    <a:pt x="112980" y="23073"/>
                  </a:lnTo>
                  <a:lnTo>
                    <a:pt x="123298" y="29493"/>
                  </a:lnTo>
                  <a:lnTo>
                    <a:pt x="132998" y="36595"/>
                  </a:lnTo>
                  <a:lnTo>
                    <a:pt x="140877" y="46974"/>
                  </a:lnTo>
                  <a:lnTo>
                    <a:pt x="147540" y="59539"/>
                  </a:lnTo>
                  <a:lnTo>
                    <a:pt x="153393" y="73559"/>
                  </a:lnTo>
                  <a:lnTo>
                    <a:pt x="158706" y="88550"/>
                  </a:lnTo>
                  <a:lnTo>
                    <a:pt x="163660" y="104188"/>
                  </a:lnTo>
                  <a:lnTo>
                    <a:pt x="168373" y="120259"/>
                  </a:lnTo>
                  <a:lnTo>
                    <a:pt x="170104" y="138028"/>
                  </a:lnTo>
                  <a:lnTo>
                    <a:pt x="169847" y="156929"/>
                  </a:lnTo>
                  <a:lnTo>
                    <a:pt x="168264" y="176586"/>
                  </a:lnTo>
                  <a:lnTo>
                    <a:pt x="164387" y="193924"/>
                  </a:lnTo>
                  <a:lnTo>
                    <a:pt x="158980" y="209715"/>
                  </a:lnTo>
                  <a:lnTo>
                    <a:pt x="152553" y="224476"/>
                  </a:lnTo>
                  <a:lnTo>
                    <a:pt x="145446" y="237140"/>
                  </a:lnTo>
                  <a:lnTo>
                    <a:pt x="137886" y="248404"/>
                  </a:lnTo>
                  <a:lnTo>
                    <a:pt x="130024" y="258736"/>
                  </a:lnTo>
                  <a:lnTo>
                    <a:pt x="120549" y="267035"/>
                  </a:lnTo>
                  <a:lnTo>
                    <a:pt x="109999" y="273978"/>
                  </a:lnTo>
                  <a:lnTo>
                    <a:pt x="98733" y="280019"/>
                  </a:lnTo>
                  <a:lnTo>
                    <a:pt x="86988" y="285456"/>
                  </a:lnTo>
                  <a:lnTo>
                    <a:pt x="74925" y="290493"/>
                  </a:lnTo>
                  <a:lnTo>
                    <a:pt x="62650" y="295262"/>
                  </a:lnTo>
                  <a:lnTo>
                    <a:pt x="51644" y="295619"/>
                  </a:lnTo>
                  <a:lnTo>
                    <a:pt x="41485" y="293034"/>
                  </a:lnTo>
                  <a:lnTo>
                    <a:pt x="31890" y="288490"/>
                  </a:lnTo>
                  <a:lnTo>
                    <a:pt x="26904" y="281227"/>
                  </a:lnTo>
                  <a:lnTo>
                    <a:pt x="24991" y="272150"/>
                  </a:lnTo>
                  <a:lnTo>
                    <a:pt x="25127" y="261866"/>
                  </a:lnTo>
                  <a:lnTo>
                    <a:pt x="29451" y="256422"/>
                  </a:lnTo>
                  <a:lnTo>
                    <a:pt x="36567" y="254203"/>
                  </a:lnTo>
                  <a:lnTo>
                    <a:pt x="45545" y="254135"/>
                  </a:lnTo>
                  <a:lnTo>
                    <a:pt x="55763" y="255501"/>
                  </a:lnTo>
                  <a:lnTo>
                    <a:pt x="66809" y="257823"/>
                  </a:lnTo>
                  <a:lnTo>
                    <a:pt x="78406" y="260782"/>
                  </a:lnTo>
                  <a:lnTo>
                    <a:pt x="90370" y="264166"/>
                  </a:lnTo>
                  <a:lnTo>
                    <a:pt x="114953" y="271688"/>
                  </a:lnTo>
                  <a:lnTo>
                    <a:pt x="127435" y="277081"/>
                  </a:lnTo>
                  <a:lnTo>
                    <a:pt x="139990" y="283498"/>
                  </a:lnTo>
                  <a:lnTo>
                    <a:pt x="152593" y="290598"/>
                  </a:lnTo>
                  <a:lnTo>
                    <a:pt x="163818" y="299566"/>
                  </a:lnTo>
                  <a:lnTo>
                    <a:pt x="174123" y="309777"/>
                  </a:lnTo>
                  <a:lnTo>
                    <a:pt x="20320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250435" y="7366000"/>
              <a:ext cx="197678" cy="350336"/>
            </a:xfrm>
            <a:custGeom>
              <a:avLst/>
              <a:gdLst/>
              <a:ahLst/>
              <a:cxnLst/>
              <a:rect l="0" t="0" r="0" b="0"/>
              <a:pathLst>
                <a:path w="197678" h="350336">
                  <a:moveTo>
                    <a:pt x="60965" y="0"/>
                  </a:moveTo>
                  <a:lnTo>
                    <a:pt x="47480" y="20225"/>
                  </a:lnTo>
                  <a:lnTo>
                    <a:pt x="42097" y="31828"/>
                  </a:lnTo>
                  <a:lnTo>
                    <a:pt x="37098" y="45208"/>
                  </a:lnTo>
                  <a:lnTo>
                    <a:pt x="6021" y="139372"/>
                  </a:lnTo>
                  <a:lnTo>
                    <a:pt x="3169" y="155003"/>
                  </a:lnTo>
                  <a:lnTo>
                    <a:pt x="1267" y="172480"/>
                  </a:lnTo>
                  <a:lnTo>
                    <a:pt x="0" y="191186"/>
                  </a:lnTo>
                  <a:lnTo>
                    <a:pt x="566" y="207891"/>
                  </a:lnTo>
                  <a:lnTo>
                    <a:pt x="2354" y="223260"/>
                  </a:lnTo>
                  <a:lnTo>
                    <a:pt x="4958" y="237740"/>
                  </a:lnTo>
                  <a:lnTo>
                    <a:pt x="8104" y="251627"/>
                  </a:lnTo>
                  <a:lnTo>
                    <a:pt x="11613" y="265117"/>
                  </a:lnTo>
                  <a:lnTo>
                    <a:pt x="15364" y="278345"/>
                  </a:lnTo>
                  <a:lnTo>
                    <a:pt x="20686" y="289985"/>
                  </a:lnTo>
                  <a:lnTo>
                    <a:pt x="27057" y="300567"/>
                  </a:lnTo>
                  <a:lnTo>
                    <a:pt x="34126" y="310445"/>
                  </a:lnTo>
                  <a:lnTo>
                    <a:pt x="43072" y="319852"/>
                  </a:lnTo>
                  <a:lnTo>
                    <a:pt x="53270" y="328945"/>
                  </a:lnTo>
                  <a:lnTo>
                    <a:pt x="64301" y="337830"/>
                  </a:lnTo>
                  <a:lnTo>
                    <a:pt x="77300" y="343753"/>
                  </a:lnTo>
                  <a:lnTo>
                    <a:pt x="91610" y="347702"/>
                  </a:lnTo>
                  <a:lnTo>
                    <a:pt x="106795" y="350335"/>
                  </a:lnTo>
                  <a:lnTo>
                    <a:pt x="121152" y="349267"/>
                  </a:lnTo>
                  <a:lnTo>
                    <a:pt x="134956" y="345733"/>
                  </a:lnTo>
                  <a:lnTo>
                    <a:pt x="148392" y="340555"/>
                  </a:lnTo>
                  <a:lnTo>
                    <a:pt x="158761" y="331459"/>
                  </a:lnTo>
                  <a:lnTo>
                    <a:pt x="167084" y="319751"/>
                  </a:lnTo>
                  <a:lnTo>
                    <a:pt x="174044" y="306300"/>
                  </a:lnTo>
                  <a:lnTo>
                    <a:pt x="180095" y="293100"/>
                  </a:lnTo>
                  <a:lnTo>
                    <a:pt x="185541" y="280066"/>
                  </a:lnTo>
                  <a:lnTo>
                    <a:pt x="190582" y="267144"/>
                  </a:lnTo>
                  <a:lnTo>
                    <a:pt x="193943" y="251474"/>
                  </a:lnTo>
                  <a:lnTo>
                    <a:pt x="196183" y="233971"/>
                  </a:lnTo>
                  <a:lnTo>
                    <a:pt x="197677" y="215248"/>
                  </a:lnTo>
                  <a:lnTo>
                    <a:pt x="197262" y="197120"/>
                  </a:lnTo>
                  <a:lnTo>
                    <a:pt x="195574" y="179391"/>
                  </a:lnTo>
                  <a:lnTo>
                    <a:pt x="193037" y="161928"/>
                  </a:lnTo>
                  <a:lnTo>
                    <a:pt x="186456" y="123708"/>
                  </a:lnTo>
                  <a:lnTo>
                    <a:pt x="182726" y="103639"/>
                  </a:lnTo>
                  <a:lnTo>
                    <a:pt x="177416" y="86025"/>
                  </a:lnTo>
                  <a:lnTo>
                    <a:pt x="171055" y="70050"/>
                  </a:lnTo>
                  <a:lnTo>
                    <a:pt x="163991" y="55167"/>
                  </a:lnTo>
                  <a:lnTo>
                    <a:pt x="155049" y="42422"/>
                  </a:lnTo>
                  <a:lnTo>
                    <a:pt x="144854" y="31103"/>
                  </a:lnTo>
                  <a:lnTo>
                    <a:pt x="133824" y="20735"/>
                  </a:lnTo>
                  <a:lnTo>
                    <a:pt x="120827" y="13823"/>
                  </a:lnTo>
                  <a:lnTo>
                    <a:pt x="106517" y="9215"/>
                  </a:lnTo>
                  <a:lnTo>
                    <a:pt x="4826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316965" y="6794500"/>
            <a:ext cx="74436" cy="152401"/>
            <a:chOff x="7316965" y="6794500"/>
            <a:chExt cx="74436" cy="152401"/>
          </a:xfrm>
        </p:grpSpPr>
        <p:sp>
          <p:nvSpPr>
            <p:cNvPr id="134" name="Freeform 133"/>
            <p:cNvSpPr/>
            <p:nvPr/>
          </p:nvSpPr>
          <p:spPr>
            <a:xfrm>
              <a:off x="7316965" y="6794500"/>
              <a:ext cx="74436" cy="76201"/>
            </a:xfrm>
            <a:custGeom>
              <a:avLst/>
              <a:gdLst/>
              <a:ahLst/>
              <a:cxnLst/>
              <a:rect l="0" t="0" r="0" b="0"/>
              <a:pathLst>
                <a:path w="74436" h="76201">
                  <a:moveTo>
                    <a:pt x="10935" y="0"/>
                  </a:moveTo>
                  <a:lnTo>
                    <a:pt x="4193" y="20225"/>
                  </a:lnTo>
                  <a:lnTo>
                    <a:pt x="2206" y="31828"/>
                  </a:lnTo>
                  <a:lnTo>
                    <a:pt x="882" y="45208"/>
                  </a:lnTo>
                  <a:lnTo>
                    <a:pt x="0" y="59772"/>
                  </a:lnTo>
                  <a:lnTo>
                    <a:pt x="3645" y="68070"/>
                  </a:lnTo>
                  <a:lnTo>
                    <a:pt x="10308" y="72190"/>
                  </a:lnTo>
                  <a:lnTo>
                    <a:pt x="74435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378700" y="67945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26968"/>
                  </a:lnTo>
                  <a:lnTo>
                    <a:pt x="1410" y="39144"/>
                  </a:lnTo>
                  <a:lnTo>
                    <a:pt x="3762" y="51496"/>
                  </a:lnTo>
                  <a:lnTo>
                    <a:pt x="6741" y="63964"/>
                  </a:lnTo>
                  <a:lnTo>
                    <a:pt x="8728" y="77920"/>
                  </a:lnTo>
                  <a:lnTo>
                    <a:pt x="10052" y="92869"/>
                  </a:lnTo>
                  <a:lnTo>
                    <a:pt x="127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Freeform 136"/>
          <p:cNvSpPr/>
          <p:nvPr/>
        </p:nvSpPr>
        <p:spPr>
          <a:xfrm>
            <a:off x="7318077" y="6286500"/>
            <a:ext cx="88307" cy="180053"/>
          </a:xfrm>
          <a:custGeom>
            <a:avLst/>
            <a:gdLst/>
            <a:ahLst/>
            <a:cxnLst/>
            <a:rect l="0" t="0" r="0" b="0"/>
            <a:pathLst>
              <a:path w="88307" h="180053">
                <a:moveTo>
                  <a:pt x="73323" y="0"/>
                </a:moveTo>
                <a:lnTo>
                  <a:pt x="53097" y="6741"/>
                </a:lnTo>
                <a:lnTo>
                  <a:pt x="44317" y="11550"/>
                </a:lnTo>
                <a:lnTo>
                  <a:pt x="35641" y="17577"/>
                </a:lnTo>
                <a:lnTo>
                  <a:pt x="27035" y="24418"/>
                </a:lnTo>
                <a:lnTo>
                  <a:pt x="18475" y="31801"/>
                </a:lnTo>
                <a:lnTo>
                  <a:pt x="9947" y="39544"/>
                </a:lnTo>
                <a:lnTo>
                  <a:pt x="1439" y="47530"/>
                </a:lnTo>
                <a:lnTo>
                  <a:pt x="0" y="54264"/>
                </a:lnTo>
                <a:lnTo>
                  <a:pt x="3274" y="60165"/>
                </a:lnTo>
                <a:lnTo>
                  <a:pt x="9690" y="65509"/>
                </a:lnTo>
                <a:lnTo>
                  <a:pt x="18201" y="70484"/>
                </a:lnTo>
                <a:lnTo>
                  <a:pt x="28108" y="75212"/>
                </a:lnTo>
                <a:lnTo>
                  <a:pt x="38946" y="79774"/>
                </a:lnTo>
                <a:lnTo>
                  <a:pt x="48994" y="85638"/>
                </a:lnTo>
                <a:lnTo>
                  <a:pt x="58515" y="92369"/>
                </a:lnTo>
                <a:lnTo>
                  <a:pt x="67684" y="99679"/>
                </a:lnTo>
                <a:lnTo>
                  <a:pt x="75208" y="108786"/>
                </a:lnTo>
                <a:lnTo>
                  <a:pt x="81635" y="119090"/>
                </a:lnTo>
                <a:lnTo>
                  <a:pt x="87331" y="130193"/>
                </a:lnTo>
                <a:lnTo>
                  <a:pt x="88306" y="140418"/>
                </a:lnTo>
                <a:lnTo>
                  <a:pt x="86133" y="150056"/>
                </a:lnTo>
                <a:lnTo>
                  <a:pt x="81863" y="159304"/>
                </a:lnTo>
                <a:lnTo>
                  <a:pt x="74783" y="166880"/>
                </a:lnTo>
                <a:lnTo>
                  <a:pt x="65829" y="173342"/>
                </a:lnTo>
                <a:lnTo>
                  <a:pt x="55627" y="179061"/>
                </a:lnTo>
                <a:lnTo>
                  <a:pt x="46003" y="180052"/>
                </a:lnTo>
                <a:lnTo>
                  <a:pt x="36765" y="177890"/>
                </a:lnTo>
                <a:lnTo>
                  <a:pt x="27784" y="173626"/>
                </a:lnTo>
                <a:lnTo>
                  <a:pt x="23209" y="166551"/>
                </a:lnTo>
                <a:lnTo>
                  <a:pt x="21568" y="157600"/>
                </a:lnTo>
                <a:lnTo>
                  <a:pt x="21886" y="147400"/>
                </a:lnTo>
                <a:lnTo>
                  <a:pt x="23509" y="136366"/>
                </a:lnTo>
                <a:lnTo>
                  <a:pt x="26003" y="124778"/>
                </a:lnTo>
                <a:lnTo>
                  <a:pt x="29076" y="112818"/>
                </a:lnTo>
                <a:lnTo>
                  <a:pt x="32536" y="100612"/>
                </a:lnTo>
                <a:lnTo>
                  <a:pt x="36254" y="88241"/>
                </a:lnTo>
                <a:lnTo>
                  <a:pt x="60623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7252484" y="5854700"/>
            <a:ext cx="165138" cy="165101"/>
            <a:chOff x="7252484" y="5854700"/>
            <a:chExt cx="165138" cy="165101"/>
          </a:xfrm>
        </p:grpSpPr>
        <p:sp>
          <p:nvSpPr>
            <p:cNvPr id="138" name="Freeform 137"/>
            <p:cNvSpPr/>
            <p:nvPr/>
          </p:nvSpPr>
          <p:spPr>
            <a:xfrm>
              <a:off x="7252484" y="5854700"/>
              <a:ext cx="11917" cy="165101"/>
            </a:xfrm>
            <a:custGeom>
              <a:avLst/>
              <a:gdLst/>
              <a:ahLst/>
              <a:cxnLst/>
              <a:rect l="0" t="0" r="0" b="0"/>
              <a:pathLst>
                <a:path w="11917" h="165101">
                  <a:moveTo>
                    <a:pt x="11916" y="0"/>
                  </a:moveTo>
                  <a:lnTo>
                    <a:pt x="5174" y="20225"/>
                  </a:lnTo>
                  <a:lnTo>
                    <a:pt x="3187" y="31828"/>
                  </a:lnTo>
                  <a:lnTo>
                    <a:pt x="1863" y="45208"/>
                  </a:lnTo>
                  <a:lnTo>
                    <a:pt x="981" y="59771"/>
                  </a:lnTo>
                  <a:lnTo>
                    <a:pt x="0" y="91006"/>
                  </a:lnTo>
                  <a:lnTo>
                    <a:pt x="11916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340600" y="5876459"/>
              <a:ext cx="77022" cy="115908"/>
            </a:xfrm>
            <a:custGeom>
              <a:avLst/>
              <a:gdLst/>
              <a:ahLst/>
              <a:cxnLst/>
              <a:rect l="0" t="0" r="0" b="0"/>
              <a:pathLst>
                <a:path w="77022" h="115908">
                  <a:moveTo>
                    <a:pt x="0" y="16341"/>
                  </a:moveTo>
                  <a:lnTo>
                    <a:pt x="13484" y="2856"/>
                  </a:lnTo>
                  <a:lnTo>
                    <a:pt x="21689" y="295"/>
                  </a:lnTo>
                  <a:lnTo>
                    <a:pt x="31393" y="0"/>
                  </a:lnTo>
                  <a:lnTo>
                    <a:pt x="42095" y="1213"/>
                  </a:lnTo>
                  <a:lnTo>
                    <a:pt x="52052" y="4845"/>
                  </a:lnTo>
                  <a:lnTo>
                    <a:pt x="61512" y="10088"/>
                  </a:lnTo>
                  <a:lnTo>
                    <a:pt x="70642" y="16405"/>
                  </a:lnTo>
                  <a:lnTo>
                    <a:pt x="75317" y="26262"/>
                  </a:lnTo>
                  <a:lnTo>
                    <a:pt x="77021" y="38477"/>
                  </a:lnTo>
                  <a:lnTo>
                    <a:pt x="76748" y="52265"/>
                  </a:lnTo>
                  <a:lnTo>
                    <a:pt x="73742" y="64279"/>
                  </a:lnTo>
                  <a:lnTo>
                    <a:pt x="68917" y="75111"/>
                  </a:lnTo>
                  <a:lnTo>
                    <a:pt x="62878" y="85154"/>
                  </a:lnTo>
                  <a:lnTo>
                    <a:pt x="56029" y="94671"/>
                  </a:lnTo>
                  <a:lnTo>
                    <a:pt x="48641" y="103839"/>
                  </a:lnTo>
                  <a:lnTo>
                    <a:pt x="40894" y="112773"/>
                  </a:lnTo>
                  <a:lnTo>
                    <a:pt x="32907" y="115907"/>
                  </a:lnTo>
                  <a:lnTo>
                    <a:pt x="24760" y="115173"/>
                  </a:lnTo>
                  <a:lnTo>
                    <a:pt x="16506" y="111863"/>
                  </a:lnTo>
                  <a:lnTo>
                    <a:pt x="12415" y="105422"/>
                  </a:lnTo>
                  <a:lnTo>
                    <a:pt x="11099" y="96894"/>
                  </a:lnTo>
                  <a:lnTo>
                    <a:pt x="11632" y="86976"/>
                  </a:lnTo>
                  <a:lnTo>
                    <a:pt x="16222" y="78953"/>
                  </a:lnTo>
                  <a:lnTo>
                    <a:pt x="23514" y="72194"/>
                  </a:lnTo>
                  <a:lnTo>
                    <a:pt x="32609" y="66276"/>
                  </a:lnTo>
                  <a:lnTo>
                    <a:pt x="41495" y="65153"/>
                  </a:lnTo>
                  <a:lnTo>
                    <a:pt x="50241" y="67227"/>
                  </a:lnTo>
                  <a:lnTo>
                    <a:pt x="76200" y="1052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264400" y="5435600"/>
            <a:ext cx="159709" cy="152917"/>
            <a:chOff x="7264400" y="5435600"/>
            <a:chExt cx="159709" cy="152917"/>
          </a:xfrm>
        </p:grpSpPr>
        <p:sp>
          <p:nvSpPr>
            <p:cNvPr id="141" name="Freeform 140"/>
            <p:cNvSpPr/>
            <p:nvPr/>
          </p:nvSpPr>
          <p:spPr>
            <a:xfrm>
              <a:off x="7264400" y="54483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18658" y="20225"/>
                  </a:lnTo>
                  <a:lnTo>
                    <a:pt x="16671" y="31828"/>
                  </a:lnTo>
                  <a:lnTo>
                    <a:pt x="15347" y="45208"/>
                  </a:lnTo>
                  <a:lnTo>
                    <a:pt x="14465" y="59771"/>
                  </a:lnTo>
                  <a:lnTo>
                    <a:pt x="12465" y="73714"/>
                  </a:lnTo>
                  <a:lnTo>
                    <a:pt x="9721" y="87243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342888" y="5435600"/>
              <a:ext cx="81221" cy="152917"/>
            </a:xfrm>
            <a:custGeom>
              <a:avLst/>
              <a:gdLst/>
              <a:ahLst/>
              <a:cxnLst/>
              <a:rect l="0" t="0" r="0" b="0"/>
              <a:pathLst>
                <a:path w="81221" h="152917">
                  <a:moveTo>
                    <a:pt x="23112" y="0"/>
                  </a:moveTo>
                  <a:lnTo>
                    <a:pt x="5435" y="53029"/>
                  </a:lnTo>
                  <a:lnTo>
                    <a:pt x="2861" y="66397"/>
                  </a:lnTo>
                  <a:lnTo>
                    <a:pt x="1144" y="80953"/>
                  </a:lnTo>
                  <a:lnTo>
                    <a:pt x="0" y="96302"/>
                  </a:lnTo>
                  <a:lnTo>
                    <a:pt x="2059" y="109357"/>
                  </a:lnTo>
                  <a:lnTo>
                    <a:pt x="6254" y="120882"/>
                  </a:lnTo>
                  <a:lnTo>
                    <a:pt x="11873" y="131388"/>
                  </a:lnTo>
                  <a:lnTo>
                    <a:pt x="19853" y="139803"/>
                  </a:lnTo>
                  <a:lnTo>
                    <a:pt x="29406" y="146824"/>
                  </a:lnTo>
                  <a:lnTo>
                    <a:pt x="40007" y="152916"/>
                  </a:lnTo>
                  <a:lnTo>
                    <a:pt x="49897" y="152744"/>
                  </a:lnTo>
                  <a:lnTo>
                    <a:pt x="59313" y="148395"/>
                  </a:lnTo>
                  <a:lnTo>
                    <a:pt x="68413" y="141264"/>
                  </a:lnTo>
                  <a:lnTo>
                    <a:pt x="74479" y="130864"/>
                  </a:lnTo>
                  <a:lnTo>
                    <a:pt x="78523" y="118287"/>
                  </a:lnTo>
                  <a:lnTo>
                    <a:pt x="81220" y="104258"/>
                  </a:lnTo>
                  <a:lnTo>
                    <a:pt x="78783" y="96316"/>
                  </a:lnTo>
                  <a:lnTo>
                    <a:pt x="72926" y="92433"/>
                  </a:lnTo>
                  <a:lnTo>
                    <a:pt x="64788" y="91255"/>
                  </a:lnTo>
                  <a:lnTo>
                    <a:pt x="56540" y="94703"/>
                  </a:lnTo>
                  <a:lnTo>
                    <a:pt x="48219" y="101235"/>
                  </a:lnTo>
                  <a:lnTo>
                    <a:pt x="23112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253168" y="5000158"/>
            <a:ext cx="252031" cy="168743"/>
            <a:chOff x="7253168" y="5000158"/>
            <a:chExt cx="252031" cy="168743"/>
          </a:xfrm>
        </p:grpSpPr>
        <p:sp>
          <p:nvSpPr>
            <p:cNvPr id="144" name="Freeform 143"/>
            <p:cNvSpPr/>
            <p:nvPr/>
          </p:nvSpPr>
          <p:spPr>
            <a:xfrm>
              <a:off x="7253168" y="5000158"/>
              <a:ext cx="128218" cy="168743"/>
            </a:xfrm>
            <a:custGeom>
              <a:avLst/>
              <a:gdLst/>
              <a:ahLst/>
              <a:cxnLst/>
              <a:rect l="0" t="0" r="0" b="0"/>
              <a:pathLst>
                <a:path w="128218" h="168743">
                  <a:moveTo>
                    <a:pt x="49332" y="16342"/>
                  </a:moveTo>
                  <a:lnTo>
                    <a:pt x="62816" y="2857"/>
                  </a:lnTo>
                  <a:lnTo>
                    <a:pt x="72432" y="297"/>
                  </a:lnTo>
                  <a:lnTo>
                    <a:pt x="84487" y="0"/>
                  </a:lnTo>
                  <a:lnTo>
                    <a:pt x="98169" y="1214"/>
                  </a:lnTo>
                  <a:lnTo>
                    <a:pt x="108701" y="6256"/>
                  </a:lnTo>
                  <a:lnTo>
                    <a:pt x="117133" y="13851"/>
                  </a:lnTo>
                  <a:lnTo>
                    <a:pt x="124166" y="23148"/>
                  </a:lnTo>
                  <a:lnTo>
                    <a:pt x="127443" y="33579"/>
                  </a:lnTo>
                  <a:lnTo>
                    <a:pt x="128217" y="44767"/>
                  </a:lnTo>
                  <a:lnTo>
                    <a:pt x="127322" y="56458"/>
                  </a:lnTo>
                  <a:lnTo>
                    <a:pt x="123903" y="68486"/>
                  </a:lnTo>
                  <a:lnTo>
                    <a:pt x="118801" y="80738"/>
                  </a:lnTo>
                  <a:lnTo>
                    <a:pt x="112578" y="93139"/>
                  </a:lnTo>
                  <a:lnTo>
                    <a:pt x="104196" y="102818"/>
                  </a:lnTo>
                  <a:lnTo>
                    <a:pt x="94374" y="110681"/>
                  </a:lnTo>
                  <a:lnTo>
                    <a:pt x="72173" y="124593"/>
                  </a:lnTo>
                  <a:lnTo>
                    <a:pt x="48194" y="140183"/>
                  </a:lnTo>
                  <a:lnTo>
                    <a:pt x="35873" y="146880"/>
                  </a:lnTo>
                  <a:lnTo>
                    <a:pt x="23426" y="152756"/>
                  </a:lnTo>
                  <a:lnTo>
                    <a:pt x="10894" y="158085"/>
                  </a:lnTo>
                  <a:lnTo>
                    <a:pt x="3951" y="157403"/>
                  </a:lnTo>
                  <a:lnTo>
                    <a:pt x="734" y="152716"/>
                  </a:lnTo>
                  <a:lnTo>
                    <a:pt x="0" y="145358"/>
                  </a:lnTo>
                  <a:lnTo>
                    <a:pt x="3744" y="139041"/>
                  </a:lnTo>
                  <a:lnTo>
                    <a:pt x="10473" y="133419"/>
                  </a:lnTo>
                  <a:lnTo>
                    <a:pt x="19192" y="128260"/>
                  </a:lnTo>
                  <a:lnTo>
                    <a:pt x="40169" y="115001"/>
                  </a:lnTo>
                  <a:lnTo>
                    <a:pt x="51690" y="107515"/>
                  </a:lnTo>
                  <a:lnTo>
                    <a:pt x="62193" y="105346"/>
                  </a:lnTo>
                  <a:lnTo>
                    <a:pt x="72017" y="106722"/>
                  </a:lnTo>
                  <a:lnTo>
                    <a:pt x="81388" y="110462"/>
                  </a:lnTo>
                  <a:lnTo>
                    <a:pt x="84814" y="115777"/>
                  </a:lnTo>
                  <a:lnTo>
                    <a:pt x="84275" y="122143"/>
                  </a:lnTo>
                  <a:lnTo>
                    <a:pt x="87432" y="1687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408726" y="5016500"/>
              <a:ext cx="96473" cy="114452"/>
            </a:xfrm>
            <a:custGeom>
              <a:avLst/>
              <a:gdLst/>
              <a:ahLst/>
              <a:cxnLst/>
              <a:rect l="0" t="0" r="0" b="0"/>
              <a:pathLst>
                <a:path w="96473" h="114452">
                  <a:moveTo>
                    <a:pt x="33474" y="25400"/>
                  </a:moveTo>
                  <a:lnTo>
                    <a:pt x="26732" y="45625"/>
                  </a:lnTo>
                  <a:lnTo>
                    <a:pt x="20512" y="57228"/>
                  </a:lnTo>
                  <a:lnTo>
                    <a:pt x="12132" y="70608"/>
                  </a:lnTo>
                  <a:lnTo>
                    <a:pt x="2313" y="85171"/>
                  </a:lnTo>
                  <a:lnTo>
                    <a:pt x="0" y="96292"/>
                  </a:lnTo>
                  <a:lnTo>
                    <a:pt x="2691" y="105117"/>
                  </a:lnTo>
                  <a:lnTo>
                    <a:pt x="8718" y="112411"/>
                  </a:lnTo>
                  <a:lnTo>
                    <a:pt x="19792" y="114451"/>
                  </a:lnTo>
                  <a:lnTo>
                    <a:pt x="34231" y="112990"/>
                  </a:lnTo>
                  <a:lnTo>
                    <a:pt x="50912" y="109193"/>
                  </a:lnTo>
                  <a:lnTo>
                    <a:pt x="64855" y="103840"/>
                  </a:lnTo>
                  <a:lnTo>
                    <a:pt x="76972" y="97449"/>
                  </a:lnTo>
                  <a:lnTo>
                    <a:pt x="87873" y="90366"/>
                  </a:lnTo>
                  <a:lnTo>
                    <a:pt x="93729" y="81410"/>
                  </a:lnTo>
                  <a:lnTo>
                    <a:pt x="96221" y="71206"/>
                  </a:lnTo>
                  <a:lnTo>
                    <a:pt x="96472" y="60171"/>
                  </a:lnTo>
                  <a:lnTo>
                    <a:pt x="95228" y="48580"/>
                  </a:lnTo>
                  <a:lnTo>
                    <a:pt x="92988" y="36620"/>
                  </a:lnTo>
                  <a:lnTo>
                    <a:pt x="461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912100" y="7336959"/>
            <a:ext cx="915545" cy="194142"/>
            <a:chOff x="7912100" y="7336959"/>
            <a:chExt cx="915545" cy="194142"/>
          </a:xfrm>
        </p:grpSpPr>
        <p:sp>
          <p:nvSpPr>
            <p:cNvPr id="147" name="Freeform 146"/>
            <p:cNvSpPr/>
            <p:nvPr/>
          </p:nvSpPr>
          <p:spPr>
            <a:xfrm>
              <a:off x="7912100" y="7336959"/>
              <a:ext cx="66971" cy="194142"/>
            </a:xfrm>
            <a:custGeom>
              <a:avLst/>
              <a:gdLst/>
              <a:ahLst/>
              <a:cxnLst/>
              <a:rect l="0" t="0" r="0" b="0"/>
              <a:pathLst>
                <a:path w="66971" h="194142">
                  <a:moveTo>
                    <a:pt x="0" y="16341"/>
                  </a:moveTo>
                  <a:lnTo>
                    <a:pt x="13484" y="2856"/>
                  </a:lnTo>
                  <a:lnTo>
                    <a:pt x="21689" y="296"/>
                  </a:lnTo>
                  <a:lnTo>
                    <a:pt x="31393" y="0"/>
                  </a:lnTo>
                  <a:lnTo>
                    <a:pt x="42095" y="1214"/>
                  </a:lnTo>
                  <a:lnTo>
                    <a:pt x="50641" y="6256"/>
                  </a:lnTo>
                  <a:lnTo>
                    <a:pt x="57749" y="13851"/>
                  </a:lnTo>
                  <a:lnTo>
                    <a:pt x="63899" y="23147"/>
                  </a:lnTo>
                  <a:lnTo>
                    <a:pt x="66588" y="34989"/>
                  </a:lnTo>
                  <a:lnTo>
                    <a:pt x="66970" y="48528"/>
                  </a:lnTo>
                  <a:lnTo>
                    <a:pt x="65813" y="63200"/>
                  </a:lnTo>
                  <a:lnTo>
                    <a:pt x="63630" y="77213"/>
                  </a:lnTo>
                  <a:lnTo>
                    <a:pt x="60765" y="90789"/>
                  </a:lnTo>
                  <a:lnTo>
                    <a:pt x="57443" y="104073"/>
                  </a:lnTo>
                  <a:lnTo>
                    <a:pt x="50995" y="114340"/>
                  </a:lnTo>
                  <a:lnTo>
                    <a:pt x="42463" y="122595"/>
                  </a:lnTo>
                  <a:lnTo>
                    <a:pt x="32542" y="129510"/>
                  </a:lnTo>
                  <a:lnTo>
                    <a:pt x="23106" y="131299"/>
                  </a:lnTo>
                  <a:lnTo>
                    <a:pt x="13992" y="129668"/>
                  </a:lnTo>
                  <a:lnTo>
                    <a:pt x="5095" y="125759"/>
                  </a:lnTo>
                  <a:lnTo>
                    <a:pt x="1985" y="120330"/>
                  </a:lnTo>
                  <a:lnTo>
                    <a:pt x="2734" y="113889"/>
                  </a:lnTo>
                  <a:lnTo>
                    <a:pt x="6056" y="106773"/>
                  </a:lnTo>
                  <a:lnTo>
                    <a:pt x="12504" y="103440"/>
                  </a:lnTo>
                  <a:lnTo>
                    <a:pt x="21036" y="102629"/>
                  </a:lnTo>
                  <a:lnTo>
                    <a:pt x="30957" y="103500"/>
                  </a:lnTo>
                  <a:lnTo>
                    <a:pt x="38982" y="108313"/>
                  </a:lnTo>
                  <a:lnTo>
                    <a:pt x="45743" y="115755"/>
                  </a:lnTo>
                  <a:lnTo>
                    <a:pt x="51662" y="124951"/>
                  </a:lnTo>
                  <a:lnTo>
                    <a:pt x="55608" y="136725"/>
                  </a:lnTo>
                  <a:lnTo>
                    <a:pt x="58238" y="150219"/>
                  </a:lnTo>
                  <a:lnTo>
                    <a:pt x="63500" y="1941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322030" y="7340600"/>
              <a:ext cx="98071" cy="101601"/>
            </a:xfrm>
            <a:custGeom>
              <a:avLst/>
              <a:gdLst/>
              <a:ahLst/>
              <a:cxnLst/>
              <a:rect l="0" t="0" r="0" b="0"/>
              <a:pathLst>
                <a:path w="98071" h="101601">
                  <a:moveTo>
                    <a:pt x="21870" y="0"/>
                  </a:moveTo>
                  <a:lnTo>
                    <a:pt x="8385" y="20225"/>
                  </a:lnTo>
                  <a:lnTo>
                    <a:pt x="4413" y="31828"/>
                  </a:lnTo>
                  <a:lnTo>
                    <a:pt x="1765" y="45208"/>
                  </a:lnTo>
                  <a:lnTo>
                    <a:pt x="0" y="59772"/>
                  </a:lnTo>
                  <a:lnTo>
                    <a:pt x="4467" y="69481"/>
                  </a:lnTo>
                  <a:lnTo>
                    <a:pt x="13091" y="75954"/>
                  </a:lnTo>
                  <a:lnTo>
                    <a:pt x="24483" y="80269"/>
                  </a:lnTo>
                  <a:lnTo>
                    <a:pt x="48431" y="88827"/>
                  </a:lnTo>
                  <a:lnTo>
                    <a:pt x="9807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410832" y="7353300"/>
              <a:ext cx="21969" cy="152401"/>
            </a:xfrm>
            <a:custGeom>
              <a:avLst/>
              <a:gdLst/>
              <a:ahLst/>
              <a:cxnLst/>
              <a:rect l="0" t="0" r="0" b="0"/>
              <a:pathLst>
                <a:path w="21969" h="152401">
                  <a:moveTo>
                    <a:pt x="21968" y="0"/>
                  </a:moveTo>
                  <a:lnTo>
                    <a:pt x="4291" y="53030"/>
                  </a:lnTo>
                  <a:lnTo>
                    <a:pt x="1717" y="66397"/>
                  </a:lnTo>
                  <a:lnTo>
                    <a:pt x="0" y="80953"/>
                  </a:lnTo>
                  <a:lnTo>
                    <a:pt x="9268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751288" y="7340600"/>
              <a:ext cx="76357" cy="190501"/>
            </a:xfrm>
            <a:custGeom>
              <a:avLst/>
              <a:gdLst/>
              <a:ahLst/>
              <a:cxnLst/>
              <a:rect l="0" t="0" r="0" b="0"/>
              <a:pathLst>
                <a:path w="76357" h="190501">
                  <a:moveTo>
                    <a:pt x="49812" y="0"/>
                  </a:moveTo>
                  <a:lnTo>
                    <a:pt x="29586" y="13484"/>
                  </a:lnTo>
                  <a:lnTo>
                    <a:pt x="22216" y="21689"/>
                  </a:lnTo>
                  <a:lnTo>
                    <a:pt x="15893" y="31393"/>
                  </a:lnTo>
                  <a:lnTo>
                    <a:pt x="10266" y="42095"/>
                  </a:lnTo>
                  <a:lnTo>
                    <a:pt x="6514" y="54874"/>
                  </a:lnTo>
                  <a:lnTo>
                    <a:pt x="4013" y="69039"/>
                  </a:lnTo>
                  <a:lnTo>
                    <a:pt x="2346" y="84125"/>
                  </a:lnTo>
                  <a:lnTo>
                    <a:pt x="1235" y="99828"/>
                  </a:lnTo>
                  <a:lnTo>
                    <a:pt x="494" y="115940"/>
                  </a:lnTo>
                  <a:lnTo>
                    <a:pt x="0" y="132327"/>
                  </a:lnTo>
                  <a:lnTo>
                    <a:pt x="5315" y="143251"/>
                  </a:lnTo>
                  <a:lnTo>
                    <a:pt x="14503" y="150534"/>
                  </a:lnTo>
                  <a:lnTo>
                    <a:pt x="26273" y="155389"/>
                  </a:lnTo>
                  <a:lnTo>
                    <a:pt x="36941" y="155804"/>
                  </a:lnTo>
                  <a:lnTo>
                    <a:pt x="46875" y="153258"/>
                  </a:lnTo>
                  <a:lnTo>
                    <a:pt x="56321" y="148738"/>
                  </a:lnTo>
                  <a:lnTo>
                    <a:pt x="64029" y="140081"/>
                  </a:lnTo>
                  <a:lnTo>
                    <a:pt x="70578" y="128665"/>
                  </a:lnTo>
                  <a:lnTo>
                    <a:pt x="76356" y="115410"/>
                  </a:lnTo>
                  <a:lnTo>
                    <a:pt x="75974" y="105162"/>
                  </a:lnTo>
                  <a:lnTo>
                    <a:pt x="71487" y="96919"/>
                  </a:lnTo>
                  <a:lnTo>
                    <a:pt x="64262" y="90013"/>
                  </a:lnTo>
                  <a:lnTo>
                    <a:pt x="58033" y="89641"/>
                  </a:lnTo>
                  <a:lnTo>
                    <a:pt x="52471" y="93628"/>
                  </a:lnTo>
                  <a:lnTo>
                    <a:pt x="47351" y="100518"/>
                  </a:lnTo>
                  <a:lnTo>
                    <a:pt x="42527" y="109346"/>
                  </a:lnTo>
                  <a:lnTo>
                    <a:pt x="37900" y="119464"/>
                  </a:lnTo>
                  <a:lnTo>
                    <a:pt x="24412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Freeform 151"/>
          <p:cNvSpPr/>
          <p:nvPr/>
        </p:nvSpPr>
        <p:spPr>
          <a:xfrm>
            <a:off x="7493000" y="5043253"/>
            <a:ext cx="81936" cy="61943"/>
          </a:xfrm>
          <a:custGeom>
            <a:avLst/>
            <a:gdLst/>
            <a:ahLst/>
            <a:cxnLst/>
            <a:rect l="0" t="0" r="0" b="0"/>
            <a:pathLst>
              <a:path w="81936" h="61943">
                <a:moveTo>
                  <a:pt x="76200" y="11347"/>
                </a:moveTo>
                <a:lnTo>
                  <a:pt x="49231" y="18089"/>
                </a:lnTo>
                <a:lnTo>
                  <a:pt x="42698" y="25719"/>
                </a:lnTo>
                <a:lnTo>
                  <a:pt x="39754" y="36450"/>
                </a:lnTo>
                <a:lnTo>
                  <a:pt x="39203" y="49249"/>
                </a:lnTo>
                <a:lnTo>
                  <a:pt x="44480" y="56370"/>
                </a:lnTo>
                <a:lnTo>
                  <a:pt x="53642" y="59707"/>
                </a:lnTo>
                <a:lnTo>
                  <a:pt x="65394" y="60520"/>
                </a:lnTo>
                <a:lnTo>
                  <a:pt x="73229" y="55418"/>
                </a:lnTo>
                <a:lnTo>
                  <a:pt x="78453" y="46372"/>
                </a:lnTo>
                <a:lnTo>
                  <a:pt x="81935" y="34697"/>
                </a:lnTo>
                <a:lnTo>
                  <a:pt x="78612" y="26913"/>
                </a:lnTo>
                <a:lnTo>
                  <a:pt x="70752" y="21725"/>
                </a:lnTo>
                <a:lnTo>
                  <a:pt x="59868" y="18265"/>
                </a:lnTo>
                <a:lnTo>
                  <a:pt x="49789" y="18781"/>
                </a:lnTo>
                <a:lnTo>
                  <a:pt x="40248" y="21947"/>
                </a:lnTo>
                <a:lnTo>
                  <a:pt x="31066" y="26880"/>
                </a:lnTo>
                <a:lnTo>
                  <a:pt x="26354" y="34402"/>
                </a:lnTo>
                <a:lnTo>
                  <a:pt x="24625" y="43650"/>
                </a:lnTo>
                <a:lnTo>
                  <a:pt x="24883" y="54049"/>
                </a:lnTo>
                <a:lnTo>
                  <a:pt x="29288" y="59570"/>
                </a:lnTo>
                <a:lnTo>
                  <a:pt x="36459" y="61840"/>
                </a:lnTo>
                <a:lnTo>
                  <a:pt x="45473" y="61942"/>
                </a:lnTo>
                <a:lnTo>
                  <a:pt x="52892" y="57777"/>
                </a:lnTo>
                <a:lnTo>
                  <a:pt x="59250" y="50767"/>
                </a:lnTo>
                <a:lnTo>
                  <a:pt x="64900" y="41860"/>
                </a:lnTo>
                <a:lnTo>
                  <a:pt x="65844" y="31689"/>
                </a:lnTo>
                <a:lnTo>
                  <a:pt x="63651" y="20675"/>
                </a:lnTo>
                <a:lnTo>
                  <a:pt x="59368" y="9099"/>
                </a:lnTo>
                <a:lnTo>
                  <a:pt x="50867" y="2792"/>
                </a:lnTo>
                <a:lnTo>
                  <a:pt x="39555" y="0"/>
                </a:lnTo>
                <a:lnTo>
                  <a:pt x="0" y="24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/>
          <p:cNvGrpSpPr/>
          <p:nvPr/>
        </p:nvGrpSpPr>
        <p:grpSpPr>
          <a:xfrm>
            <a:off x="7734300" y="5256641"/>
            <a:ext cx="228601" cy="242460"/>
            <a:chOff x="7734300" y="5256641"/>
            <a:chExt cx="228601" cy="242460"/>
          </a:xfrm>
        </p:grpSpPr>
        <p:sp>
          <p:nvSpPr>
            <p:cNvPr id="153" name="Freeform 152"/>
            <p:cNvSpPr/>
            <p:nvPr/>
          </p:nvSpPr>
          <p:spPr>
            <a:xfrm>
              <a:off x="7734300" y="5256641"/>
              <a:ext cx="40231" cy="37294"/>
            </a:xfrm>
            <a:custGeom>
              <a:avLst/>
              <a:gdLst/>
              <a:ahLst/>
              <a:cxnLst/>
              <a:rect l="0" t="0" r="0" b="0"/>
              <a:pathLst>
                <a:path w="40231" h="37294">
                  <a:moveTo>
                    <a:pt x="0" y="13859"/>
                  </a:moveTo>
                  <a:lnTo>
                    <a:pt x="20225" y="20601"/>
                  </a:lnTo>
                  <a:lnTo>
                    <a:pt x="23361" y="19764"/>
                  </a:lnTo>
                  <a:lnTo>
                    <a:pt x="22630" y="16384"/>
                  </a:lnTo>
                  <a:lnTo>
                    <a:pt x="19319" y="11309"/>
                  </a:lnTo>
                  <a:lnTo>
                    <a:pt x="15702" y="12159"/>
                  </a:lnTo>
                  <a:lnTo>
                    <a:pt x="11879" y="16959"/>
                  </a:lnTo>
                  <a:lnTo>
                    <a:pt x="7919" y="24392"/>
                  </a:lnTo>
                  <a:lnTo>
                    <a:pt x="8101" y="26525"/>
                  </a:lnTo>
                  <a:lnTo>
                    <a:pt x="11045" y="25125"/>
                  </a:lnTo>
                  <a:lnTo>
                    <a:pt x="15830" y="21370"/>
                  </a:lnTo>
                  <a:lnTo>
                    <a:pt x="20431" y="23099"/>
                  </a:lnTo>
                  <a:lnTo>
                    <a:pt x="24910" y="28486"/>
                  </a:lnTo>
                  <a:lnTo>
                    <a:pt x="29306" y="36310"/>
                  </a:lnTo>
                  <a:lnTo>
                    <a:pt x="30826" y="37293"/>
                  </a:lnTo>
                  <a:lnTo>
                    <a:pt x="30429" y="33715"/>
                  </a:lnTo>
                  <a:lnTo>
                    <a:pt x="26393" y="17781"/>
                  </a:lnTo>
                  <a:lnTo>
                    <a:pt x="28884" y="13651"/>
                  </a:lnTo>
                  <a:lnTo>
                    <a:pt x="33367" y="8076"/>
                  </a:lnTo>
                  <a:lnTo>
                    <a:pt x="39178" y="1537"/>
                  </a:lnTo>
                  <a:lnTo>
                    <a:pt x="40230" y="0"/>
                  </a:lnTo>
                  <a:lnTo>
                    <a:pt x="38109" y="1797"/>
                  </a:lnTo>
                  <a:lnTo>
                    <a:pt x="12700" y="13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950200" y="54737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5958" y="20225"/>
                  </a:lnTo>
                  <a:lnTo>
                    <a:pt x="6794" y="23361"/>
                  </a:lnTo>
                  <a:lnTo>
                    <a:pt x="10173" y="22630"/>
                  </a:ln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6" name="Straight Connector 155"/>
          <p:cNvCxnSpPr/>
          <p:nvPr/>
        </p:nvCxnSpPr>
        <p:spPr>
          <a:xfrm>
            <a:off x="7442200" y="4991100"/>
            <a:ext cx="2336800" cy="22733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273894" y="7721600"/>
            <a:ext cx="450007" cy="387416"/>
            <a:chOff x="273894" y="7721600"/>
            <a:chExt cx="450007" cy="387416"/>
          </a:xfrm>
        </p:grpSpPr>
        <p:sp>
          <p:nvSpPr>
            <p:cNvPr id="157" name="Freeform 156"/>
            <p:cNvSpPr/>
            <p:nvPr/>
          </p:nvSpPr>
          <p:spPr>
            <a:xfrm>
              <a:off x="273894" y="7785100"/>
              <a:ext cx="168525" cy="323916"/>
            </a:xfrm>
            <a:custGeom>
              <a:avLst/>
              <a:gdLst/>
              <a:ahLst/>
              <a:cxnLst/>
              <a:rect l="0" t="0" r="0" b="0"/>
              <a:pathLst>
                <a:path w="168525" h="323916">
                  <a:moveTo>
                    <a:pt x="107106" y="0"/>
                  </a:moveTo>
                  <a:lnTo>
                    <a:pt x="71752" y="35352"/>
                  </a:lnTo>
                  <a:lnTo>
                    <a:pt x="63781" y="46146"/>
                  </a:lnTo>
                  <a:lnTo>
                    <a:pt x="55645" y="58986"/>
                  </a:lnTo>
                  <a:lnTo>
                    <a:pt x="47398" y="73190"/>
                  </a:lnTo>
                  <a:lnTo>
                    <a:pt x="40490" y="86893"/>
                  </a:lnTo>
                  <a:lnTo>
                    <a:pt x="34473" y="100262"/>
                  </a:lnTo>
                  <a:lnTo>
                    <a:pt x="29050" y="113408"/>
                  </a:lnTo>
                  <a:lnTo>
                    <a:pt x="24024" y="126405"/>
                  </a:lnTo>
                  <a:lnTo>
                    <a:pt x="14677" y="152135"/>
                  </a:lnTo>
                  <a:lnTo>
                    <a:pt x="1481" y="190421"/>
                  </a:lnTo>
                  <a:lnTo>
                    <a:pt x="0" y="203148"/>
                  </a:lnTo>
                  <a:lnTo>
                    <a:pt x="424" y="215865"/>
                  </a:lnTo>
                  <a:lnTo>
                    <a:pt x="2118" y="228576"/>
                  </a:lnTo>
                  <a:lnTo>
                    <a:pt x="6069" y="242696"/>
                  </a:lnTo>
                  <a:lnTo>
                    <a:pt x="11526" y="257753"/>
                  </a:lnTo>
                  <a:lnTo>
                    <a:pt x="17986" y="273435"/>
                  </a:lnTo>
                  <a:lnTo>
                    <a:pt x="26526" y="286712"/>
                  </a:lnTo>
                  <a:lnTo>
                    <a:pt x="36452" y="298385"/>
                  </a:lnTo>
                  <a:lnTo>
                    <a:pt x="47303" y="308990"/>
                  </a:lnTo>
                  <a:lnTo>
                    <a:pt x="60182" y="316060"/>
                  </a:lnTo>
                  <a:lnTo>
                    <a:pt x="74412" y="320773"/>
                  </a:lnTo>
                  <a:lnTo>
                    <a:pt x="89543" y="323915"/>
                  </a:lnTo>
                  <a:lnTo>
                    <a:pt x="102453" y="321777"/>
                  </a:lnTo>
                  <a:lnTo>
                    <a:pt x="113881" y="316117"/>
                  </a:lnTo>
                  <a:lnTo>
                    <a:pt x="124323" y="308112"/>
                  </a:lnTo>
                  <a:lnTo>
                    <a:pt x="132695" y="297129"/>
                  </a:lnTo>
                  <a:lnTo>
                    <a:pt x="139687" y="284164"/>
                  </a:lnTo>
                  <a:lnTo>
                    <a:pt x="145760" y="269876"/>
                  </a:lnTo>
                  <a:lnTo>
                    <a:pt x="149809" y="254706"/>
                  </a:lnTo>
                  <a:lnTo>
                    <a:pt x="152508" y="238948"/>
                  </a:lnTo>
                  <a:lnTo>
                    <a:pt x="154307" y="222799"/>
                  </a:lnTo>
                  <a:lnTo>
                    <a:pt x="156918" y="207799"/>
                  </a:lnTo>
                  <a:lnTo>
                    <a:pt x="160069" y="193566"/>
                  </a:lnTo>
                  <a:lnTo>
                    <a:pt x="163581" y="179844"/>
                  </a:lnTo>
                  <a:lnTo>
                    <a:pt x="165923" y="165051"/>
                  </a:lnTo>
                  <a:lnTo>
                    <a:pt x="167484" y="149545"/>
                  </a:lnTo>
                  <a:lnTo>
                    <a:pt x="168524" y="133563"/>
                  </a:lnTo>
                  <a:lnTo>
                    <a:pt x="167807" y="118675"/>
                  </a:lnTo>
                  <a:lnTo>
                    <a:pt x="165918" y="104517"/>
                  </a:lnTo>
                  <a:lnTo>
                    <a:pt x="163247" y="90844"/>
                  </a:lnTo>
                  <a:lnTo>
                    <a:pt x="158644" y="77496"/>
                  </a:lnTo>
                  <a:lnTo>
                    <a:pt x="152754" y="64365"/>
                  </a:lnTo>
                  <a:lnTo>
                    <a:pt x="146004" y="51376"/>
                  </a:lnTo>
                  <a:lnTo>
                    <a:pt x="137271" y="41306"/>
                  </a:lnTo>
                  <a:lnTo>
                    <a:pt x="127216" y="33182"/>
                  </a:lnTo>
                  <a:lnTo>
                    <a:pt x="116279" y="26354"/>
                  </a:lnTo>
                  <a:lnTo>
                    <a:pt x="104755" y="24625"/>
                  </a:lnTo>
                  <a:lnTo>
                    <a:pt x="92838" y="26295"/>
                  </a:lnTo>
                  <a:lnTo>
                    <a:pt x="56306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96900" y="7721600"/>
              <a:ext cx="122954" cy="254001"/>
            </a:xfrm>
            <a:custGeom>
              <a:avLst/>
              <a:gdLst/>
              <a:ahLst/>
              <a:cxnLst/>
              <a:rect l="0" t="0" r="0" b="0"/>
              <a:pathLst>
                <a:path w="122954" h="254001">
                  <a:moveTo>
                    <a:pt x="0" y="0"/>
                  </a:moveTo>
                  <a:lnTo>
                    <a:pt x="6741" y="20225"/>
                  </a:lnTo>
                  <a:lnTo>
                    <a:pt x="12961" y="29005"/>
                  </a:lnTo>
                  <a:lnTo>
                    <a:pt x="21340" y="37681"/>
                  </a:lnTo>
                  <a:lnTo>
                    <a:pt x="31160" y="46287"/>
                  </a:lnTo>
                  <a:lnTo>
                    <a:pt x="40529" y="56258"/>
                  </a:lnTo>
                  <a:lnTo>
                    <a:pt x="49597" y="67138"/>
                  </a:lnTo>
                  <a:lnTo>
                    <a:pt x="58464" y="78625"/>
                  </a:lnTo>
                  <a:lnTo>
                    <a:pt x="68609" y="89106"/>
                  </a:lnTo>
                  <a:lnTo>
                    <a:pt x="79606" y="98914"/>
                  </a:lnTo>
                  <a:lnTo>
                    <a:pt x="91171" y="108276"/>
                  </a:lnTo>
                  <a:lnTo>
                    <a:pt x="101702" y="117340"/>
                  </a:lnTo>
                  <a:lnTo>
                    <a:pt x="111546" y="126203"/>
                  </a:lnTo>
                  <a:lnTo>
                    <a:pt x="120930" y="134935"/>
                  </a:lnTo>
                  <a:lnTo>
                    <a:pt x="122953" y="142168"/>
                  </a:lnTo>
                  <a:lnTo>
                    <a:pt x="120069" y="148401"/>
                  </a:lnTo>
                  <a:lnTo>
                    <a:pt x="113912" y="153967"/>
                  </a:lnTo>
                  <a:lnTo>
                    <a:pt x="105575" y="160500"/>
                  </a:lnTo>
                  <a:lnTo>
                    <a:pt x="95783" y="167678"/>
                  </a:lnTo>
                  <a:lnTo>
                    <a:pt x="73614" y="183179"/>
                  </a:lnTo>
                  <a:lnTo>
                    <a:pt x="49651" y="199476"/>
                  </a:lnTo>
                  <a:lnTo>
                    <a:pt x="38745" y="207772"/>
                  </a:lnTo>
                  <a:lnTo>
                    <a:pt x="28652" y="216126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46100" y="79883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26967" y="6741"/>
                  </a:lnTo>
                  <a:lnTo>
                    <a:pt x="40556" y="8728"/>
                  </a:lnTo>
                  <a:lnTo>
                    <a:pt x="55259" y="10052"/>
                  </a:lnTo>
                  <a:lnTo>
                    <a:pt x="70706" y="10934"/>
                  </a:lnTo>
                  <a:lnTo>
                    <a:pt x="102921" y="11915"/>
                  </a:lnTo>
                  <a:lnTo>
                    <a:pt x="1778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88302" y="7823200"/>
            <a:ext cx="1483260" cy="727841"/>
            <a:chOff x="488302" y="7823200"/>
            <a:chExt cx="1483260" cy="727841"/>
          </a:xfrm>
        </p:grpSpPr>
        <p:sp>
          <p:nvSpPr>
            <p:cNvPr id="161" name="Freeform 160"/>
            <p:cNvSpPr/>
            <p:nvPr/>
          </p:nvSpPr>
          <p:spPr>
            <a:xfrm>
              <a:off x="981150" y="7823200"/>
              <a:ext cx="233121" cy="276067"/>
            </a:xfrm>
            <a:custGeom>
              <a:avLst/>
              <a:gdLst/>
              <a:ahLst/>
              <a:cxnLst/>
              <a:rect l="0" t="0" r="0" b="0"/>
              <a:pathLst>
                <a:path w="233121" h="276067">
                  <a:moveTo>
                    <a:pt x="60250" y="0"/>
                  </a:moveTo>
                  <a:lnTo>
                    <a:pt x="87217" y="0"/>
                  </a:lnTo>
                  <a:lnTo>
                    <a:pt x="89517" y="1410"/>
                  </a:lnTo>
                  <a:lnTo>
                    <a:pt x="85406" y="3762"/>
                  </a:lnTo>
                  <a:lnTo>
                    <a:pt x="77020" y="6741"/>
                  </a:lnTo>
                  <a:lnTo>
                    <a:pt x="68608" y="11550"/>
                  </a:lnTo>
                  <a:lnTo>
                    <a:pt x="60177" y="17577"/>
                  </a:lnTo>
                  <a:lnTo>
                    <a:pt x="51735" y="24418"/>
                  </a:lnTo>
                  <a:lnTo>
                    <a:pt x="43284" y="33211"/>
                  </a:lnTo>
                  <a:lnTo>
                    <a:pt x="34828" y="43308"/>
                  </a:lnTo>
                  <a:lnTo>
                    <a:pt x="26369" y="54271"/>
                  </a:lnTo>
                  <a:lnTo>
                    <a:pt x="19318" y="67226"/>
                  </a:lnTo>
                  <a:lnTo>
                    <a:pt x="13206" y="81505"/>
                  </a:lnTo>
                  <a:lnTo>
                    <a:pt x="7721" y="96670"/>
                  </a:lnTo>
                  <a:lnTo>
                    <a:pt x="4064" y="112424"/>
                  </a:lnTo>
                  <a:lnTo>
                    <a:pt x="1626" y="128571"/>
                  </a:lnTo>
                  <a:lnTo>
                    <a:pt x="0" y="144981"/>
                  </a:lnTo>
                  <a:lnTo>
                    <a:pt x="328" y="160154"/>
                  </a:lnTo>
                  <a:lnTo>
                    <a:pt x="1957" y="174503"/>
                  </a:lnTo>
                  <a:lnTo>
                    <a:pt x="4455" y="188301"/>
                  </a:lnTo>
                  <a:lnTo>
                    <a:pt x="8942" y="200323"/>
                  </a:lnTo>
                  <a:lnTo>
                    <a:pt x="14755" y="211159"/>
                  </a:lnTo>
                  <a:lnTo>
                    <a:pt x="21454" y="221206"/>
                  </a:lnTo>
                  <a:lnTo>
                    <a:pt x="28741" y="230727"/>
                  </a:lnTo>
                  <a:lnTo>
                    <a:pt x="36422" y="239895"/>
                  </a:lnTo>
                  <a:lnTo>
                    <a:pt x="44364" y="248830"/>
                  </a:lnTo>
                  <a:lnTo>
                    <a:pt x="53893" y="256198"/>
                  </a:lnTo>
                  <a:lnTo>
                    <a:pt x="64478" y="262521"/>
                  </a:lnTo>
                  <a:lnTo>
                    <a:pt x="75769" y="268147"/>
                  </a:lnTo>
                  <a:lnTo>
                    <a:pt x="88940" y="271898"/>
                  </a:lnTo>
                  <a:lnTo>
                    <a:pt x="103365" y="274398"/>
                  </a:lnTo>
                  <a:lnTo>
                    <a:pt x="118627" y="276066"/>
                  </a:lnTo>
                  <a:lnTo>
                    <a:pt x="133034" y="274355"/>
                  </a:lnTo>
                  <a:lnTo>
                    <a:pt x="146873" y="270392"/>
                  </a:lnTo>
                  <a:lnTo>
                    <a:pt x="160332" y="264928"/>
                  </a:lnTo>
                  <a:lnTo>
                    <a:pt x="172126" y="258463"/>
                  </a:lnTo>
                  <a:lnTo>
                    <a:pt x="182812" y="251331"/>
                  </a:lnTo>
                  <a:lnTo>
                    <a:pt x="192758" y="243754"/>
                  </a:lnTo>
                  <a:lnTo>
                    <a:pt x="202211" y="234469"/>
                  </a:lnTo>
                  <a:lnTo>
                    <a:pt x="211335" y="224046"/>
                  </a:lnTo>
                  <a:lnTo>
                    <a:pt x="220240" y="212864"/>
                  </a:lnTo>
                  <a:lnTo>
                    <a:pt x="226176" y="199765"/>
                  </a:lnTo>
                  <a:lnTo>
                    <a:pt x="230134" y="185387"/>
                  </a:lnTo>
                  <a:lnTo>
                    <a:pt x="232772" y="170158"/>
                  </a:lnTo>
                  <a:lnTo>
                    <a:pt x="233120" y="154361"/>
                  </a:lnTo>
                  <a:lnTo>
                    <a:pt x="231941" y="138184"/>
                  </a:lnTo>
                  <a:lnTo>
                    <a:pt x="229744" y="121756"/>
                  </a:lnTo>
                  <a:lnTo>
                    <a:pt x="225457" y="106571"/>
                  </a:lnTo>
                  <a:lnTo>
                    <a:pt x="219777" y="92214"/>
                  </a:lnTo>
                  <a:lnTo>
                    <a:pt x="213168" y="78409"/>
                  </a:lnTo>
                  <a:lnTo>
                    <a:pt x="205939" y="66384"/>
                  </a:lnTo>
                  <a:lnTo>
                    <a:pt x="198298" y="55545"/>
                  </a:lnTo>
                  <a:lnTo>
                    <a:pt x="190382" y="45497"/>
                  </a:lnTo>
                  <a:lnTo>
                    <a:pt x="180871" y="37386"/>
                  </a:lnTo>
                  <a:lnTo>
                    <a:pt x="170297" y="30568"/>
                  </a:lnTo>
                  <a:lnTo>
                    <a:pt x="159015" y="24612"/>
                  </a:lnTo>
                  <a:lnTo>
                    <a:pt x="147260" y="22052"/>
                  </a:lnTo>
                  <a:lnTo>
                    <a:pt x="135190" y="21756"/>
                  </a:lnTo>
                  <a:lnTo>
                    <a:pt x="9835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333500" y="79883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41444" y="11585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402731" y="7912100"/>
              <a:ext cx="19670" cy="177801"/>
            </a:xfrm>
            <a:custGeom>
              <a:avLst/>
              <a:gdLst/>
              <a:ahLst/>
              <a:cxnLst/>
              <a:rect l="0" t="0" r="0" b="0"/>
              <a:pathLst>
                <a:path w="19670" h="177801">
                  <a:moveTo>
                    <a:pt x="19669" y="0"/>
                  </a:moveTo>
                  <a:lnTo>
                    <a:pt x="12926" y="20225"/>
                  </a:lnTo>
                  <a:lnTo>
                    <a:pt x="10941" y="31828"/>
                  </a:lnTo>
                  <a:lnTo>
                    <a:pt x="9616" y="45208"/>
                  </a:lnTo>
                  <a:lnTo>
                    <a:pt x="8734" y="59772"/>
                  </a:lnTo>
                  <a:lnTo>
                    <a:pt x="6734" y="75125"/>
                  </a:lnTo>
                  <a:lnTo>
                    <a:pt x="3990" y="91006"/>
                  </a:lnTo>
                  <a:lnTo>
                    <a:pt x="750" y="107237"/>
                  </a:lnTo>
                  <a:lnTo>
                    <a:pt x="0" y="122291"/>
                  </a:lnTo>
                  <a:lnTo>
                    <a:pt x="912" y="136560"/>
                  </a:lnTo>
                  <a:lnTo>
                    <a:pt x="6969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562100" y="7926565"/>
              <a:ext cx="215901" cy="226836"/>
            </a:xfrm>
            <a:custGeom>
              <a:avLst/>
              <a:gdLst/>
              <a:ahLst/>
              <a:cxnLst/>
              <a:rect l="0" t="0" r="0" b="0"/>
              <a:pathLst>
                <a:path w="215901" h="226836">
                  <a:moveTo>
                    <a:pt x="0" y="10935"/>
                  </a:moveTo>
                  <a:lnTo>
                    <a:pt x="20225" y="4193"/>
                  </a:lnTo>
                  <a:lnTo>
                    <a:pt x="31828" y="2206"/>
                  </a:lnTo>
                  <a:lnTo>
                    <a:pt x="45207" y="882"/>
                  </a:lnTo>
                  <a:lnTo>
                    <a:pt x="59771" y="0"/>
                  </a:lnTo>
                  <a:lnTo>
                    <a:pt x="72303" y="2233"/>
                  </a:lnTo>
                  <a:lnTo>
                    <a:pt x="83479" y="6545"/>
                  </a:lnTo>
                  <a:lnTo>
                    <a:pt x="93753" y="12241"/>
                  </a:lnTo>
                  <a:lnTo>
                    <a:pt x="104835" y="18861"/>
                  </a:lnTo>
                  <a:lnTo>
                    <a:pt x="128437" y="33743"/>
                  </a:lnTo>
                  <a:lnTo>
                    <a:pt x="137836" y="43074"/>
                  </a:lnTo>
                  <a:lnTo>
                    <a:pt x="145513" y="53527"/>
                  </a:lnTo>
                  <a:lnTo>
                    <a:pt x="152042" y="64730"/>
                  </a:lnTo>
                  <a:lnTo>
                    <a:pt x="157805" y="77842"/>
                  </a:lnTo>
                  <a:lnTo>
                    <a:pt x="163059" y="92229"/>
                  </a:lnTo>
                  <a:lnTo>
                    <a:pt x="167972" y="107463"/>
                  </a:lnTo>
                  <a:lnTo>
                    <a:pt x="169837" y="121854"/>
                  </a:lnTo>
                  <a:lnTo>
                    <a:pt x="169669" y="135680"/>
                  </a:lnTo>
                  <a:lnTo>
                    <a:pt x="168146" y="149132"/>
                  </a:lnTo>
                  <a:lnTo>
                    <a:pt x="162897" y="159511"/>
                  </a:lnTo>
                  <a:lnTo>
                    <a:pt x="155164" y="167840"/>
                  </a:lnTo>
                  <a:lnTo>
                    <a:pt x="145776" y="174805"/>
                  </a:lnTo>
                  <a:lnTo>
                    <a:pt x="133873" y="179448"/>
                  </a:lnTo>
                  <a:lnTo>
                    <a:pt x="120293" y="182543"/>
                  </a:lnTo>
                  <a:lnTo>
                    <a:pt x="105595" y="184608"/>
                  </a:lnTo>
                  <a:lnTo>
                    <a:pt x="92974" y="183160"/>
                  </a:lnTo>
                  <a:lnTo>
                    <a:pt x="81738" y="179374"/>
                  </a:lnTo>
                  <a:lnTo>
                    <a:pt x="71425" y="174028"/>
                  </a:lnTo>
                  <a:lnTo>
                    <a:pt x="68783" y="167641"/>
                  </a:lnTo>
                  <a:lnTo>
                    <a:pt x="71255" y="160561"/>
                  </a:lnTo>
                  <a:lnTo>
                    <a:pt x="77137" y="153019"/>
                  </a:lnTo>
                  <a:lnTo>
                    <a:pt x="85291" y="150813"/>
                  </a:lnTo>
                  <a:lnTo>
                    <a:pt x="94960" y="152165"/>
                  </a:lnTo>
                  <a:lnTo>
                    <a:pt x="105640" y="155888"/>
                  </a:lnTo>
                  <a:lnTo>
                    <a:pt x="116993" y="161193"/>
                  </a:lnTo>
                  <a:lnTo>
                    <a:pt x="128795" y="167551"/>
                  </a:lnTo>
                  <a:lnTo>
                    <a:pt x="140897" y="174612"/>
                  </a:lnTo>
                  <a:lnTo>
                    <a:pt x="151787" y="182142"/>
                  </a:lnTo>
                  <a:lnTo>
                    <a:pt x="161869" y="189984"/>
                  </a:lnTo>
                  <a:lnTo>
                    <a:pt x="215900" y="2268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844098" y="7950200"/>
              <a:ext cx="127464" cy="244111"/>
            </a:xfrm>
            <a:custGeom>
              <a:avLst/>
              <a:gdLst/>
              <a:ahLst/>
              <a:cxnLst/>
              <a:rect l="0" t="0" r="0" b="0"/>
              <a:pathLst>
                <a:path w="127464" h="244111">
                  <a:moveTo>
                    <a:pt x="48202" y="0"/>
                  </a:moveTo>
                  <a:lnTo>
                    <a:pt x="34717" y="13484"/>
                  </a:lnTo>
                  <a:lnTo>
                    <a:pt x="29334" y="21689"/>
                  </a:lnTo>
                  <a:lnTo>
                    <a:pt x="24335" y="31393"/>
                  </a:lnTo>
                  <a:lnTo>
                    <a:pt x="19590" y="42095"/>
                  </a:lnTo>
                  <a:lnTo>
                    <a:pt x="15016" y="53463"/>
                  </a:lnTo>
                  <a:lnTo>
                    <a:pt x="6171" y="77383"/>
                  </a:lnTo>
                  <a:lnTo>
                    <a:pt x="3248" y="92511"/>
                  </a:lnTo>
                  <a:lnTo>
                    <a:pt x="1299" y="109652"/>
                  </a:lnTo>
                  <a:lnTo>
                    <a:pt x="0" y="128134"/>
                  </a:lnTo>
                  <a:lnTo>
                    <a:pt x="1956" y="144689"/>
                  </a:lnTo>
                  <a:lnTo>
                    <a:pt x="6082" y="159960"/>
                  </a:lnTo>
                  <a:lnTo>
                    <a:pt x="11655" y="174373"/>
                  </a:lnTo>
                  <a:lnTo>
                    <a:pt x="18193" y="188215"/>
                  </a:lnTo>
                  <a:lnTo>
                    <a:pt x="25374" y="201677"/>
                  </a:lnTo>
                  <a:lnTo>
                    <a:pt x="32983" y="214884"/>
                  </a:lnTo>
                  <a:lnTo>
                    <a:pt x="42289" y="225100"/>
                  </a:lnTo>
                  <a:lnTo>
                    <a:pt x="52727" y="233322"/>
                  </a:lnTo>
                  <a:lnTo>
                    <a:pt x="63918" y="240215"/>
                  </a:lnTo>
                  <a:lnTo>
                    <a:pt x="75613" y="243399"/>
                  </a:lnTo>
                  <a:lnTo>
                    <a:pt x="87642" y="244110"/>
                  </a:lnTo>
                  <a:lnTo>
                    <a:pt x="99895" y="243173"/>
                  </a:lnTo>
                  <a:lnTo>
                    <a:pt x="109475" y="236904"/>
                  </a:lnTo>
                  <a:lnTo>
                    <a:pt x="117273" y="227080"/>
                  </a:lnTo>
                  <a:lnTo>
                    <a:pt x="123882" y="214886"/>
                  </a:lnTo>
                  <a:lnTo>
                    <a:pt x="126878" y="202524"/>
                  </a:lnTo>
                  <a:lnTo>
                    <a:pt x="127463" y="190050"/>
                  </a:lnTo>
                  <a:lnTo>
                    <a:pt x="126443" y="177500"/>
                  </a:lnTo>
                  <a:lnTo>
                    <a:pt x="121529" y="166310"/>
                  </a:lnTo>
                  <a:lnTo>
                    <a:pt x="114020" y="156030"/>
                  </a:lnTo>
                  <a:lnTo>
                    <a:pt x="104780" y="146353"/>
                  </a:lnTo>
                  <a:lnTo>
                    <a:pt x="94387" y="137080"/>
                  </a:lnTo>
                  <a:lnTo>
                    <a:pt x="83226" y="128075"/>
                  </a:lnTo>
                  <a:lnTo>
                    <a:pt x="35502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88302" y="8255000"/>
              <a:ext cx="208649" cy="296041"/>
            </a:xfrm>
            <a:custGeom>
              <a:avLst/>
              <a:gdLst/>
              <a:ahLst/>
              <a:cxnLst/>
              <a:rect l="0" t="0" r="0" b="0"/>
              <a:pathLst>
                <a:path w="208649" h="296041">
                  <a:moveTo>
                    <a:pt x="133998" y="12700"/>
                  </a:moveTo>
                  <a:lnTo>
                    <a:pt x="113772" y="26184"/>
                  </a:lnTo>
                  <a:lnTo>
                    <a:pt x="103580" y="34389"/>
                  </a:lnTo>
                  <a:lnTo>
                    <a:pt x="92553" y="44093"/>
                  </a:lnTo>
                  <a:lnTo>
                    <a:pt x="80968" y="54795"/>
                  </a:lnTo>
                  <a:lnTo>
                    <a:pt x="56806" y="77975"/>
                  </a:lnTo>
                  <a:lnTo>
                    <a:pt x="44437" y="90083"/>
                  </a:lnTo>
                  <a:lnTo>
                    <a:pt x="33368" y="102389"/>
                  </a:lnTo>
                  <a:lnTo>
                    <a:pt x="23167" y="114826"/>
                  </a:lnTo>
                  <a:lnTo>
                    <a:pt x="13544" y="127351"/>
                  </a:lnTo>
                  <a:lnTo>
                    <a:pt x="7128" y="141344"/>
                  </a:lnTo>
                  <a:lnTo>
                    <a:pt x="2851" y="156319"/>
                  </a:lnTo>
                  <a:lnTo>
                    <a:pt x="0" y="171946"/>
                  </a:lnTo>
                  <a:lnTo>
                    <a:pt x="921" y="186597"/>
                  </a:lnTo>
                  <a:lnTo>
                    <a:pt x="4358" y="200598"/>
                  </a:lnTo>
                  <a:lnTo>
                    <a:pt x="9471" y="214165"/>
                  </a:lnTo>
                  <a:lnTo>
                    <a:pt x="15702" y="226032"/>
                  </a:lnTo>
                  <a:lnTo>
                    <a:pt x="22678" y="236766"/>
                  </a:lnTo>
                  <a:lnTo>
                    <a:pt x="30151" y="246743"/>
                  </a:lnTo>
                  <a:lnTo>
                    <a:pt x="39367" y="256218"/>
                  </a:lnTo>
                  <a:lnTo>
                    <a:pt x="49744" y="265356"/>
                  </a:lnTo>
                  <a:lnTo>
                    <a:pt x="60895" y="274270"/>
                  </a:lnTo>
                  <a:lnTo>
                    <a:pt x="72562" y="281625"/>
                  </a:lnTo>
                  <a:lnTo>
                    <a:pt x="84574" y="287939"/>
                  </a:lnTo>
                  <a:lnTo>
                    <a:pt x="96815" y="293559"/>
                  </a:lnTo>
                  <a:lnTo>
                    <a:pt x="109209" y="295895"/>
                  </a:lnTo>
                  <a:lnTo>
                    <a:pt x="121705" y="296040"/>
                  </a:lnTo>
                  <a:lnTo>
                    <a:pt x="134269" y="294727"/>
                  </a:lnTo>
                  <a:lnTo>
                    <a:pt x="145468" y="289617"/>
                  </a:lnTo>
                  <a:lnTo>
                    <a:pt x="155755" y="281978"/>
                  </a:lnTo>
                  <a:lnTo>
                    <a:pt x="165436" y="272652"/>
                  </a:lnTo>
                  <a:lnTo>
                    <a:pt x="174712" y="260790"/>
                  </a:lnTo>
                  <a:lnTo>
                    <a:pt x="183718" y="247237"/>
                  </a:lnTo>
                  <a:lnTo>
                    <a:pt x="192545" y="232558"/>
                  </a:lnTo>
                  <a:lnTo>
                    <a:pt x="198429" y="217127"/>
                  </a:lnTo>
                  <a:lnTo>
                    <a:pt x="202352" y="201196"/>
                  </a:lnTo>
                  <a:lnTo>
                    <a:pt x="204967" y="184930"/>
                  </a:lnTo>
                  <a:lnTo>
                    <a:pt x="206711" y="168442"/>
                  </a:lnTo>
                  <a:lnTo>
                    <a:pt x="207873" y="151806"/>
                  </a:lnTo>
                  <a:lnTo>
                    <a:pt x="208648" y="135070"/>
                  </a:lnTo>
                  <a:lnTo>
                    <a:pt x="207753" y="118269"/>
                  </a:lnTo>
                  <a:lnTo>
                    <a:pt x="205746" y="101424"/>
                  </a:lnTo>
                  <a:lnTo>
                    <a:pt x="202996" y="84549"/>
                  </a:lnTo>
                  <a:lnTo>
                    <a:pt x="198341" y="70477"/>
                  </a:lnTo>
                  <a:lnTo>
                    <a:pt x="192415" y="58273"/>
                  </a:lnTo>
                  <a:lnTo>
                    <a:pt x="185643" y="47315"/>
                  </a:lnTo>
                  <a:lnTo>
                    <a:pt x="178306" y="37188"/>
                  </a:lnTo>
                  <a:lnTo>
                    <a:pt x="170592" y="27614"/>
                  </a:lnTo>
                  <a:lnTo>
                    <a:pt x="14669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38200" y="8191500"/>
              <a:ext cx="125266" cy="178909"/>
            </a:xfrm>
            <a:custGeom>
              <a:avLst/>
              <a:gdLst/>
              <a:ahLst/>
              <a:cxnLst/>
              <a:rect l="0" t="0" r="0" b="0"/>
              <a:pathLst>
                <a:path w="125266" h="178909">
                  <a:moveTo>
                    <a:pt x="0" y="0"/>
                  </a:moveTo>
                  <a:lnTo>
                    <a:pt x="13483" y="20225"/>
                  </a:lnTo>
                  <a:lnTo>
                    <a:pt x="20278" y="29005"/>
                  </a:lnTo>
                  <a:lnTo>
                    <a:pt x="27629" y="37681"/>
                  </a:lnTo>
                  <a:lnTo>
                    <a:pt x="35353" y="46287"/>
                  </a:lnTo>
                  <a:lnTo>
                    <a:pt x="55223" y="67138"/>
                  </a:lnTo>
                  <a:lnTo>
                    <a:pt x="66449" y="78625"/>
                  </a:lnTo>
                  <a:lnTo>
                    <a:pt x="76755" y="90516"/>
                  </a:lnTo>
                  <a:lnTo>
                    <a:pt x="86447" y="102678"/>
                  </a:lnTo>
                  <a:lnTo>
                    <a:pt x="95731" y="115018"/>
                  </a:lnTo>
                  <a:lnTo>
                    <a:pt x="104743" y="126068"/>
                  </a:lnTo>
                  <a:lnTo>
                    <a:pt x="113573" y="136256"/>
                  </a:lnTo>
                  <a:lnTo>
                    <a:pt x="122282" y="145870"/>
                  </a:lnTo>
                  <a:lnTo>
                    <a:pt x="125265" y="155102"/>
                  </a:lnTo>
                  <a:lnTo>
                    <a:pt x="124432" y="164079"/>
                  </a:lnTo>
                  <a:lnTo>
                    <a:pt x="121055" y="172886"/>
                  </a:lnTo>
                  <a:lnTo>
                    <a:pt x="114570" y="177346"/>
                  </a:lnTo>
                  <a:lnTo>
                    <a:pt x="106013" y="178908"/>
                  </a:lnTo>
                  <a:lnTo>
                    <a:pt x="96075" y="178538"/>
                  </a:lnTo>
                  <a:lnTo>
                    <a:pt x="69981" y="178128"/>
                  </a:lnTo>
                  <a:lnTo>
                    <a:pt x="1270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12800" y="84455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0"/>
                  </a:moveTo>
                  <a:lnTo>
                    <a:pt x="119414" y="0"/>
                  </a:lnTo>
                  <a:lnTo>
                    <a:pt x="134642" y="1410"/>
                  </a:lnTo>
                  <a:lnTo>
                    <a:pt x="149028" y="3762"/>
                  </a:lnTo>
                  <a:lnTo>
                    <a:pt x="1905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785397" y="8331200"/>
            <a:ext cx="887564" cy="676831"/>
            <a:chOff x="785397" y="8331200"/>
            <a:chExt cx="887564" cy="676831"/>
          </a:xfrm>
        </p:grpSpPr>
        <p:sp>
          <p:nvSpPr>
            <p:cNvPr id="170" name="Freeform 169"/>
            <p:cNvSpPr/>
            <p:nvPr/>
          </p:nvSpPr>
          <p:spPr>
            <a:xfrm>
              <a:off x="1244600" y="8331200"/>
              <a:ext cx="177801" cy="228601"/>
            </a:xfrm>
            <a:custGeom>
              <a:avLst/>
              <a:gdLst/>
              <a:ahLst/>
              <a:cxnLst/>
              <a:rect l="0" t="0" r="0" b="0"/>
              <a:pathLst>
                <a:path w="177801" h="228601">
                  <a:moveTo>
                    <a:pt x="0" y="0"/>
                  </a:moveTo>
                  <a:lnTo>
                    <a:pt x="77448" y="0"/>
                  </a:lnTo>
                  <a:lnTo>
                    <a:pt x="93965" y="2822"/>
                  </a:lnTo>
                  <a:lnTo>
                    <a:pt x="109210" y="7525"/>
                  </a:lnTo>
                  <a:lnTo>
                    <a:pt x="123606" y="13484"/>
                  </a:lnTo>
                  <a:lnTo>
                    <a:pt x="136026" y="20278"/>
                  </a:lnTo>
                  <a:lnTo>
                    <a:pt x="147129" y="27629"/>
                  </a:lnTo>
                  <a:lnTo>
                    <a:pt x="157352" y="35352"/>
                  </a:lnTo>
                  <a:lnTo>
                    <a:pt x="164168" y="46146"/>
                  </a:lnTo>
                  <a:lnTo>
                    <a:pt x="168712" y="58986"/>
                  </a:lnTo>
                  <a:lnTo>
                    <a:pt x="171741" y="73190"/>
                  </a:lnTo>
                  <a:lnTo>
                    <a:pt x="172349" y="88304"/>
                  </a:lnTo>
                  <a:lnTo>
                    <a:pt x="171344" y="104025"/>
                  </a:lnTo>
                  <a:lnTo>
                    <a:pt x="169262" y="120150"/>
                  </a:lnTo>
                  <a:lnTo>
                    <a:pt x="165053" y="133722"/>
                  </a:lnTo>
                  <a:lnTo>
                    <a:pt x="159424" y="145592"/>
                  </a:lnTo>
                  <a:lnTo>
                    <a:pt x="152849" y="156328"/>
                  </a:lnTo>
                  <a:lnTo>
                    <a:pt x="144233" y="166307"/>
                  </a:lnTo>
                  <a:lnTo>
                    <a:pt x="134255" y="175783"/>
                  </a:lnTo>
                  <a:lnTo>
                    <a:pt x="123370" y="184922"/>
                  </a:lnTo>
                  <a:lnTo>
                    <a:pt x="111880" y="192426"/>
                  </a:lnTo>
                  <a:lnTo>
                    <a:pt x="99986" y="198839"/>
                  </a:lnTo>
                  <a:lnTo>
                    <a:pt x="87824" y="204526"/>
                  </a:lnTo>
                  <a:lnTo>
                    <a:pt x="74071" y="206905"/>
                  </a:lnTo>
                  <a:lnTo>
                    <a:pt x="59258" y="207081"/>
                  </a:lnTo>
                  <a:lnTo>
                    <a:pt x="43739" y="205788"/>
                  </a:lnTo>
                  <a:lnTo>
                    <a:pt x="30570" y="202103"/>
                  </a:lnTo>
                  <a:lnTo>
                    <a:pt x="18969" y="196824"/>
                  </a:lnTo>
                  <a:lnTo>
                    <a:pt x="8412" y="190482"/>
                  </a:lnTo>
                  <a:lnTo>
                    <a:pt x="2786" y="182022"/>
                  </a:lnTo>
                  <a:lnTo>
                    <a:pt x="446" y="172147"/>
                  </a:lnTo>
                  <a:lnTo>
                    <a:pt x="297" y="161332"/>
                  </a:lnTo>
                  <a:lnTo>
                    <a:pt x="3020" y="151299"/>
                  </a:lnTo>
                  <a:lnTo>
                    <a:pt x="7658" y="141788"/>
                  </a:lnTo>
                  <a:lnTo>
                    <a:pt x="13572" y="132625"/>
                  </a:lnTo>
                  <a:lnTo>
                    <a:pt x="21748" y="127927"/>
                  </a:lnTo>
                  <a:lnTo>
                    <a:pt x="31431" y="126207"/>
                  </a:lnTo>
                  <a:lnTo>
                    <a:pt x="42121" y="126472"/>
                  </a:lnTo>
                  <a:lnTo>
                    <a:pt x="52069" y="129470"/>
                  </a:lnTo>
                  <a:lnTo>
                    <a:pt x="61524" y="134291"/>
                  </a:lnTo>
                  <a:lnTo>
                    <a:pt x="70649" y="140327"/>
                  </a:lnTo>
                  <a:lnTo>
                    <a:pt x="79555" y="147173"/>
                  </a:lnTo>
                  <a:lnTo>
                    <a:pt x="88314" y="154560"/>
                  </a:lnTo>
                  <a:lnTo>
                    <a:pt x="96976" y="162306"/>
                  </a:lnTo>
                  <a:lnTo>
                    <a:pt x="106984" y="170293"/>
                  </a:lnTo>
                  <a:lnTo>
                    <a:pt x="117889" y="178440"/>
                  </a:lnTo>
                  <a:lnTo>
                    <a:pt x="129392" y="186693"/>
                  </a:lnTo>
                  <a:lnTo>
                    <a:pt x="139884" y="195017"/>
                  </a:lnTo>
                  <a:lnTo>
                    <a:pt x="149700" y="203389"/>
                  </a:lnTo>
                  <a:lnTo>
                    <a:pt x="1778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539821" y="8356600"/>
              <a:ext cx="133140" cy="231326"/>
            </a:xfrm>
            <a:custGeom>
              <a:avLst/>
              <a:gdLst/>
              <a:ahLst/>
              <a:cxnLst/>
              <a:rect l="0" t="0" r="0" b="0"/>
              <a:pathLst>
                <a:path w="133140" h="231326">
                  <a:moveTo>
                    <a:pt x="60379" y="38100"/>
                  </a:moveTo>
                  <a:lnTo>
                    <a:pt x="46895" y="51584"/>
                  </a:lnTo>
                  <a:lnTo>
                    <a:pt x="40100" y="59789"/>
                  </a:lnTo>
                  <a:lnTo>
                    <a:pt x="32749" y="69493"/>
                  </a:lnTo>
                  <a:lnTo>
                    <a:pt x="25025" y="80195"/>
                  </a:lnTo>
                  <a:lnTo>
                    <a:pt x="18465" y="91563"/>
                  </a:lnTo>
                  <a:lnTo>
                    <a:pt x="12681" y="103375"/>
                  </a:lnTo>
                  <a:lnTo>
                    <a:pt x="7413" y="115483"/>
                  </a:lnTo>
                  <a:lnTo>
                    <a:pt x="3902" y="129200"/>
                  </a:lnTo>
                  <a:lnTo>
                    <a:pt x="1561" y="143988"/>
                  </a:lnTo>
                  <a:lnTo>
                    <a:pt x="0" y="159492"/>
                  </a:lnTo>
                  <a:lnTo>
                    <a:pt x="1782" y="174061"/>
                  </a:lnTo>
                  <a:lnTo>
                    <a:pt x="5792" y="188007"/>
                  </a:lnTo>
                  <a:lnTo>
                    <a:pt x="11287" y="201538"/>
                  </a:lnTo>
                  <a:lnTo>
                    <a:pt x="19184" y="211970"/>
                  </a:lnTo>
                  <a:lnTo>
                    <a:pt x="28682" y="220336"/>
                  </a:lnTo>
                  <a:lnTo>
                    <a:pt x="39248" y="227324"/>
                  </a:lnTo>
                  <a:lnTo>
                    <a:pt x="50525" y="230571"/>
                  </a:lnTo>
                  <a:lnTo>
                    <a:pt x="62276" y="231325"/>
                  </a:lnTo>
                  <a:lnTo>
                    <a:pt x="74343" y="230416"/>
                  </a:lnTo>
                  <a:lnTo>
                    <a:pt x="85211" y="225578"/>
                  </a:lnTo>
                  <a:lnTo>
                    <a:pt x="95278" y="218118"/>
                  </a:lnTo>
                  <a:lnTo>
                    <a:pt x="104811" y="208912"/>
                  </a:lnTo>
                  <a:lnTo>
                    <a:pt x="112578" y="198541"/>
                  </a:lnTo>
                  <a:lnTo>
                    <a:pt x="119167" y="187394"/>
                  </a:lnTo>
                  <a:lnTo>
                    <a:pt x="124971" y="175729"/>
                  </a:lnTo>
                  <a:lnTo>
                    <a:pt x="128840" y="160897"/>
                  </a:lnTo>
                  <a:lnTo>
                    <a:pt x="131420" y="143954"/>
                  </a:lnTo>
                  <a:lnTo>
                    <a:pt x="133139" y="125602"/>
                  </a:lnTo>
                  <a:lnTo>
                    <a:pt x="132875" y="109135"/>
                  </a:lnTo>
                  <a:lnTo>
                    <a:pt x="131287" y="93923"/>
                  </a:lnTo>
                  <a:lnTo>
                    <a:pt x="128818" y="79549"/>
                  </a:lnTo>
                  <a:lnTo>
                    <a:pt x="124349" y="65732"/>
                  </a:lnTo>
                  <a:lnTo>
                    <a:pt x="118548" y="52288"/>
                  </a:lnTo>
                  <a:lnTo>
                    <a:pt x="111858" y="39092"/>
                  </a:lnTo>
                  <a:lnTo>
                    <a:pt x="103165" y="28883"/>
                  </a:lnTo>
                  <a:lnTo>
                    <a:pt x="93136" y="20666"/>
                  </a:lnTo>
                  <a:lnTo>
                    <a:pt x="603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85397" y="8763000"/>
              <a:ext cx="205204" cy="190501"/>
            </a:xfrm>
            <a:custGeom>
              <a:avLst/>
              <a:gdLst/>
              <a:ahLst/>
              <a:cxnLst/>
              <a:rect l="0" t="0" r="0" b="0"/>
              <a:pathLst>
                <a:path w="205204" h="190501">
                  <a:moveTo>
                    <a:pt x="52803" y="0"/>
                  </a:moveTo>
                  <a:lnTo>
                    <a:pt x="52803" y="26968"/>
                  </a:lnTo>
                  <a:lnTo>
                    <a:pt x="51391" y="40556"/>
                  </a:lnTo>
                  <a:lnTo>
                    <a:pt x="49040" y="55260"/>
                  </a:lnTo>
                  <a:lnTo>
                    <a:pt x="46060" y="70706"/>
                  </a:lnTo>
                  <a:lnTo>
                    <a:pt x="44075" y="86648"/>
                  </a:lnTo>
                  <a:lnTo>
                    <a:pt x="42750" y="102921"/>
                  </a:lnTo>
                  <a:lnTo>
                    <a:pt x="41868" y="119414"/>
                  </a:lnTo>
                  <a:lnTo>
                    <a:pt x="38457" y="134642"/>
                  </a:lnTo>
                  <a:lnTo>
                    <a:pt x="33361" y="149028"/>
                  </a:lnTo>
                  <a:lnTo>
                    <a:pt x="27142" y="162852"/>
                  </a:lnTo>
                  <a:lnTo>
                    <a:pt x="20173" y="169246"/>
                  </a:lnTo>
                  <a:lnTo>
                    <a:pt x="12705" y="170686"/>
                  </a:lnTo>
                  <a:lnTo>
                    <a:pt x="4904" y="168824"/>
                  </a:lnTo>
                  <a:lnTo>
                    <a:pt x="1115" y="163349"/>
                  </a:lnTo>
                  <a:lnTo>
                    <a:pt x="0" y="155466"/>
                  </a:lnTo>
                  <a:lnTo>
                    <a:pt x="667" y="145977"/>
                  </a:lnTo>
                  <a:lnTo>
                    <a:pt x="3935" y="134007"/>
                  </a:lnTo>
                  <a:lnTo>
                    <a:pt x="8935" y="120382"/>
                  </a:lnTo>
                  <a:lnTo>
                    <a:pt x="15091" y="105654"/>
                  </a:lnTo>
                  <a:lnTo>
                    <a:pt x="22017" y="93014"/>
                  </a:lnTo>
                  <a:lnTo>
                    <a:pt x="29457" y="81765"/>
                  </a:lnTo>
                  <a:lnTo>
                    <a:pt x="37239" y="71443"/>
                  </a:lnTo>
                  <a:lnTo>
                    <a:pt x="45249" y="61740"/>
                  </a:lnTo>
                  <a:lnTo>
                    <a:pt x="53411" y="52448"/>
                  </a:lnTo>
                  <a:lnTo>
                    <a:pt x="61675" y="43432"/>
                  </a:lnTo>
                  <a:lnTo>
                    <a:pt x="71417" y="36010"/>
                  </a:lnTo>
                  <a:lnTo>
                    <a:pt x="82146" y="29650"/>
                  </a:lnTo>
                  <a:lnTo>
                    <a:pt x="93531" y="24000"/>
                  </a:lnTo>
                  <a:lnTo>
                    <a:pt x="105355" y="18822"/>
                  </a:lnTo>
                  <a:lnTo>
                    <a:pt x="117471" y="13959"/>
                  </a:lnTo>
                  <a:lnTo>
                    <a:pt x="129781" y="9306"/>
                  </a:lnTo>
                  <a:lnTo>
                    <a:pt x="142222" y="9026"/>
                  </a:lnTo>
                  <a:lnTo>
                    <a:pt x="154749" y="11662"/>
                  </a:lnTo>
                  <a:lnTo>
                    <a:pt x="167333" y="16241"/>
                  </a:lnTo>
                  <a:lnTo>
                    <a:pt x="177134" y="23528"/>
                  </a:lnTo>
                  <a:lnTo>
                    <a:pt x="185079" y="32618"/>
                  </a:lnTo>
                  <a:lnTo>
                    <a:pt x="191787" y="42912"/>
                  </a:lnTo>
                  <a:lnTo>
                    <a:pt x="196259" y="56830"/>
                  </a:lnTo>
                  <a:lnTo>
                    <a:pt x="199240" y="73164"/>
                  </a:lnTo>
                  <a:lnTo>
                    <a:pt x="201228" y="91109"/>
                  </a:lnTo>
                  <a:lnTo>
                    <a:pt x="202553" y="108717"/>
                  </a:lnTo>
                  <a:lnTo>
                    <a:pt x="203436" y="126100"/>
                  </a:lnTo>
                  <a:lnTo>
                    <a:pt x="205203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062534" y="8788400"/>
              <a:ext cx="135979" cy="219631"/>
            </a:xfrm>
            <a:custGeom>
              <a:avLst/>
              <a:gdLst/>
              <a:ahLst/>
              <a:cxnLst/>
              <a:rect l="0" t="0" r="0" b="0"/>
              <a:pathLst>
                <a:path w="135979" h="219631">
                  <a:moveTo>
                    <a:pt x="55066" y="0"/>
                  </a:moveTo>
                  <a:lnTo>
                    <a:pt x="19712" y="53030"/>
                  </a:lnTo>
                  <a:lnTo>
                    <a:pt x="13152" y="64986"/>
                  </a:lnTo>
                  <a:lnTo>
                    <a:pt x="7368" y="77191"/>
                  </a:lnTo>
                  <a:lnTo>
                    <a:pt x="2100" y="89561"/>
                  </a:lnTo>
                  <a:lnTo>
                    <a:pt x="0" y="102040"/>
                  </a:lnTo>
                  <a:lnTo>
                    <a:pt x="11" y="114593"/>
                  </a:lnTo>
                  <a:lnTo>
                    <a:pt x="1429" y="127195"/>
                  </a:lnTo>
                  <a:lnTo>
                    <a:pt x="3786" y="139830"/>
                  </a:lnTo>
                  <a:lnTo>
                    <a:pt x="6768" y="152486"/>
                  </a:lnTo>
                  <a:lnTo>
                    <a:pt x="10167" y="165158"/>
                  </a:lnTo>
                  <a:lnTo>
                    <a:pt x="15255" y="176427"/>
                  </a:lnTo>
                  <a:lnTo>
                    <a:pt x="21470" y="186763"/>
                  </a:lnTo>
                  <a:lnTo>
                    <a:pt x="28435" y="196474"/>
                  </a:lnTo>
                  <a:lnTo>
                    <a:pt x="37312" y="204361"/>
                  </a:lnTo>
                  <a:lnTo>
                    <a:pt x="47463" y="211029"/>
                  </a:lnTo>
                  <a:lnTo>
                    <a:pt x="58464" y="216886"/>
                  </a:lnTo>
                  <a:lnTo>
                    <a:pt x="70031" y="219379"/>
                  </a:lnTo>
                  <a:lnTo>
                    <a:pt x="81976" y="219630"/>
                  </a:lnTo>
                  <a:lnTo>
                    <a:pt x="94172" y="218387"/>
                  </a:lnTo>
                  <a:lnTo>
                    <a:pt x="103715" y="213324"/>
                  </a:lnTo>
                  <a:lnTo>
                    <a:pt x="111487" y="205716"/>
                  </a:lnTo>
                  <a:lnTo>
                    <a:pt x="118080" y="196410"/>
                  </a:lnTo>
                  <a:lnTo>
                    <a:pt x="123886" y="184563"/>
                  </a:lnTo>
                  <a:lnTo>
                    <a:pt x="129168" y="171019"/>
                  </a:lnTo>
                  <a:lnTo>
                    <a:pt x="134101" y="156346"/>
                  </a:lnTo>
                  <a:lnTo>
                    <a:pt x="135978" y="142330"/>
                  </a:lnTo>
                  <a:lnTo>
                    <a:pt x="135818" y="128753"/>
                  </a:lnTo>
                  <a:lnTo>
                    <a:pt x="134301" y="115468"/>
                  </a:lnTo>
                  <a:lnTo>
                    <a:pt x="131878" y="100968"/>
                  </a:lnTo>
                  <a:lnTo>
                    <a:pt x="128852" y="85656"/>
                  </a:lnTo>
                  <a:lnTo>
                    <a:pt x="125423" y="69804"/>
                  </a:lnTo>
                  <a:lnTo>
                    <a:pt x="120315" y="56414"/>
                  </a:lnTo>
                  <a:lnTo>
                    <a:pt x="114087" y="44664"/>
                  </a:lnTo>
                  <a:lnTo>
                    <a:pt x="9316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Freeform 174"/>
          <p:cNvSpPr/>
          <p:nvPr/>
        </p:nvSpPr>
        <p:spPr>
          <a:xfrm>
            <a:off x="7493000" y="72009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Group 188"/>
          <p:cNvGrpSpPr/>
          <p:nvPr/>
        </p:nvGrpSpPr>
        <p:grpSpPr>
          <a:xfrm>
            <a:off x="7607300" y="5118100"/>
            <a:ext cx="2133601" cy="1943101"/>
            <a:chOff x="7607300" y="5118100"/>
            <a:chExt cx="2133601" cy="1943101"/>
          </a:xfrm>
        </p:grpSpPr>
        <p:sp>
          <p:nvSpPr>
            <p:cNvPr id="176" name="Freeform 175"/>
            <p:cNvSpPr/>
            <p:nvPr/>
          </p:nvSpPr>
          <p:spPr>
            <a:xfrm>
              <a:off x="7607300" y="5118100"/>
              <a:ext cx="1130301" cy="25401"/>
            </a:xfrm>
            <a:custGeom>
              <a:avLst/>
              <a:gdLst/>
              <a:ahLst/>
              <a:cxnLst/>
              <a:rect l="0" t="0" r="0" b="0"/>
              <a:pathLst>
                <a:path w="1130301" h="25401">
                  <a:moveTo>
                    <a:pt x="0" y="25400"/>
                  </a:moveTo>
                  <a:lnTo>
                    <a:pt x="187270" y="25400"/>
                  </a:lnTo>
                  <a:lnTo>
                    <a:pt x="205280" y="23988"/>
                  </a:lnTo>
                  <a:lnTo>
                    <a:pt x="221520" y="21637"/>
                  </a:lnTo>
                  <a:lnTo>
                    <a:pt x="236580" y="18657"/>
                  </a:lnTo>
                  <a:lnTo>
                    <a:pt x="252264" y="16671"/>
                  </a:lnTo>
                  <a:lnTo>
                    <a:pt x="268365" y="15347"/>
                  </a:lnTo>
                  <a:lnTo>
                    <a:pt x="284743" y="14465"/>
                  </a:lnTo>
                  <a:lnTo>
                    <a:pt x="317992" y="13484"/>
                  </a:lnTo>
                  <a:lnTo>
                    <a:pt x="419143" y="12768"/>
                  </a:lnTo>
                  <a:lnTo>
                    <a:pt x="436062" y="12746"/>
                  </a:lnTo>
                  <a:lnTo>
                    <a:pt x="457219" y="11319"/>
                  </a:lnTo>
                  <a:lnTo>
                    <a:pt x="481201" y="8957"/>
                  </a:lnTo>
                  <a:lnTo>
                    <a:pt x="507068" y="5971"/>
                  </a:lnTo>
                  <a:lnTo>
                    <a:pt x="529956" y="3981"/>
                  </a:lnTo>
                  <a:lnTo>
                    <a:pt x="550859" y="2654"/>
                  </a:lnTo>
                  <a:lnTo>
                    <a:pt x="570439" y="1769"/>
                  </a:lnTo>
                  <a:lnTo>
                    <a:pt x="611010" y="786"/>
                  </a:lnTo>
                  <a:lnTo>
                    <a:pt x="1130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747000" y="5245100"/>
              <a:ext cx="1917701" cy="12701"/>
            </a:xfrm>
            <a:custGeom>
              <a:avLst/>
              <a:gdLst/>
              <a:ahLst/>
              <a:cxnLst/>
              <a:rect l="0" t="0" r="0" b="0"/>
              <a:pathLst>
                <a:path w="1917701" h="12701">
                  <a:moveTo>
                    <a:pt x="0" y="0"/>
                  </a:moveTo>
                  <a:lnTo>
                    <a:pt x="20225" y="6742"/>
                  </a:lnTo>
                  <a:lnTo>
                    <a:pt x="33239" y="8728"/>
                  </a:lnTo>
                  <a:lnTo>
                    <a:pt x="48970" y="10052"/>
                  </a:lnTo>
                  <a:lnTo>
                    <a:pt x="66513" y="10934"/>
                  </a:lnTo>
                  <a:lnTo>
                    <a:pt x="108584" y="11915"/>
                  </a:lnTo>
                  <a:lnTo>
                    <a:pt x="191096" y="12544"/>
                  </a:lnTo>
                  <a:lnTo>
                    <a:pt x="212063" y="11185"/>
                  </a:lnTo>
                  <a:lnTo>
                    <a:pt x="234508" y="8868"/>
                  </a:lnTo>
                  <a:lnTo>
                    <a:pt x="257939" y="5912"/>
                  </a:lnTo>
                  <a:lnTo>
                    <a:pt x="280615" y="3941"/>
                  </a:lnTo>
                  <a:lnTo>
                    <a:pt x="302787" y="2627"/>
                  </a:lnTo>
                  <a:lnTo>
                    <a:pt x="324625" y="1751"/>
                  </a:lnTo>
                  <a:lnTo>
                    <a:pt x="375229" y="778"/>
                  </a:lnTo>
                  <a:lnTo>
                    <a:pt x="837200" y="0"/>
                  </a:lnTo>
                  <a:lnTo>
                    <a:pt x="858700" y="1411"/>
                  </a:lnTo>
                  <a:lnTo>
                    <a:pt x="881499" y="3762"/>
                  </a:lnTo>
                  <a:lnTo>
                    <a:pt x="905166" y="6742"/>
                  </a:lnTo>
                  <a:lnTo>
                    <a:pt x="929411" y="8728"/>
                  </a:lnTo>
                  <a:lnTo>
                    <a:pt x="954040" y="10052"/>
                  </a:lnTo>
                  <a:lnTo>
                    <a:pt x="1003984" y="11523"/>
                  </a:lnTo>
                  <a:lnTo>
                    <a:pt x="1163077" y="12596"/>
                  </a:lnTo>
                  <a:lnTo>
                    <a:pt x="1700008" y="12700"/>
                  </a:lnTo>
                  <a:lnTo>
                    <a:pt x="1717539" y="11288"/>
                  </a:lnTo>
                  <a:lnTo>
                    <a:pt x="1733459" y="8937"/>
                  </a:lnTo>
                  <a:lnTo>
                    <a:pt x="1748305" y="5957"/>
                  </a:lnTo>
                  <a:lnTo>
                    <a:pt x="1763848" y="3971"/>
                  </a:lnTo>
                  <a:lnTo>
                    <a:pt x="1779854" y="2647"/>
                  </a:lnTo>
                  <a:lnTo>
                    <a:pt x="1796170" y="1765"/>
                  </a:lnTo>
                  <a:lnTo>
                    <a:pt x="1829349" y="784"/>
                  </a:lnTo>
                  <a:lnTo>
                    <a:pt x="1917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835900" y="5359400"/>
              <a:ext cx="1854201" cy="88744"/>
            </a:xfrm>
            <a:custGeom>
              <a:avLst/>
              <a:gdLst/>
              <a:ahLst/>
              <a:cxnLst/>
              <a:rect l="0" t="0" r="0" b="0"/>
              <a:pathLst>
                <a:path w="1854201" h="88744">
                  <a:moveTo>
                    <a:pt x="0" y="0"/>
                  </a:moveTo>
                  <a:lnTo>
                    <a:pt x="13484" y="13484"/>
                  </a:lnTo>
                  <a:lnTo>
                    <a:pt x="23100" y="18867"/>
                  </a:lnTo>
                  <a:lnTo>
                    <a:pt x="35155" y="23866"/>
                  </a:lnTo>
                  <a:lnTo>
                    <a:pt x="48837" y="28611"/>
                  </a:lnTo>
                  <a:lnTo>
                    <a:pt x="65013" y="31774"/>
                  </a:lnTo>
                  <a:lnTo>
                    <a:pt x="82853" y="33882"/>
                  </a:lnTo>
                  <a:lnTo>
                    <a:pt x="101802" y="35288"/>
                  </a:lnTo>
                  <a:lnTo>
                    <a:pt x="121490" y="37636"/>
                  </a:lnTo>
                  <a:lnTo>
                    <a:pt x="141671" y="40613"/>
                  </a:lnTo>
                  <a:lnTo>
                    <a:pt x="162180" y="44008"/>
                  </a:lnTo>
                  <a:lnTo>
                    <a:pt x="182909" y="46272"/>
                  </a:lnTo>
                  <a:lnTo>
                    <a:pt x="224756" y="48787"/>
                  </a:lnTo>
                  <a:lnTo>
                    <a:pt x="266872" y="49905"/>
                  </a:lnTo>
                  <a:lnTo>
                    <a:pt x="344658" y="50623"/>
                  </a:lnTo>
                  <a:lnTo>
                    <a:pt x="361005" y="49271"/>
                  </a:lnTo>
                  <a:lnTo>
                    <a:pt x="376137" y="46958"/>
                  </a:lnTo>
                  <a:lnTo>
                    <a:pt x="390458" y="44005"/>
                  </a:lnTo>
                  <a:lnTo>
                    <a:pt x="408471" y="42036"/>
                  </a:lnTo>
                  <a:lnTo>
                    <a:pt x="451065" y="39849"/>
                  </a:lnTo>
                  <a:lnTo>
                    <a:pt x="490691" y="38877"/>
                  </a:lnTo>
                  <a:lnTo>
                    <a:pt x="842605" y="38103"/>
                  </a:lnTo>
                  <a:lnTo>
                    <a:pt x="867947" y="39513"/>
                  </a:lnTo>
                  <a:lnTo>
                    <a:pt x="890487" y="41864"/>
                  </a:lnTo>
                  <a:lnTo>
                    <a:pt x="911158" y="44843"/>
                  </a:lnTo>
                  <a:lnTo>
                    <a:pt x="934816" y="46828"/>
                  </a:lnTo>
                  <a:lnTo>
                    <a:pt x="987444" y="49034"/>
                  </a:lnTo>
                  <a:lnTo>
                    <a:pt x="1052381" y="50277"/>
                  </a:lnTo>
                  <a:lnTo>
                    <a:pt x="1069887" y="51862"/>
                  </a:lnTo>
                  <a:lnTo>
                    <a:pt x="1085791" y="54330"/>
                  </a:lnTo>
                  <a:lnTo>
                    <a:pt x="1100627" y="57387"/>
                  </a:lnTo>
                  <a:lnTo>
                    <a:pt x="1116162" y="59424"/>
                  </a:lnTo>
                  <a:lnTo>
                    <a:pt x="1148475" y="61688"/>
                  </a:lnTo>
                  <a:lnTo>
                    <a:pt x="1167817" y="63703"/>
                  </a:lnTo>
                  <a:lnTo>
                    <a:pt x="1211885" y="69705"/>
                  </a:lnTo>
                  <a:lnTo>
                    <a:pt x="1236901" y="71870"/>
                  </a:lnTo>
                  <a:lnTo>
                    <a:pt x="1291037" y="74275"/>
                  </a:lnTo>
                  <a:lnTo>
                    <a:pt x="1370307" y="75629"/>
                  </a:lnTo>
                  <a:lnTo>
                    <a:pt x="1440674" y="76031"/>
                  </a:lnTo>
                  <a:lnTo>
                    <a:pt x="1459983" y="77498"/>
                  </a:lnTo>
                  <a:lnTo>
                    <a:pt x="1477088" y="79888"/>
                  </a:lnTo>
                  <a:lnTo>
                    <a:pt x="1492725" y="82891"/>
                  </a:lnTo>
                  <a:lnTo>
                    <a:pt x="1510206" y="84894"/>
                  </a:lnTo>
                  <a:lnTo>
                    <a:pt x="1548443" y="87119"/>
                  </a:lnTo>
                  <a:lnTo>
                    <a:pt x="1602895" y="88372"/>
                  </a:lnTo>
                  <a:lnTo>
                    <a:pt x="1661519" y="88743"/>
                  </a:lnTo>
                  <a:lnTo>
                    <a:pt x="1679179" y="87384"/>
                  </a:lnTo>
                  <a:lnTo>
                    <a:pt x="1695186" y="85067"/>
                  </a:lnTo>
                  <a:lnTo>
                    <a:pt x="1710090" y="82111"/>
                  </a:lnTo>
                  <a:lnTo>
                    <a:pt x="1725671" y="80141"/>
                  </a:lnTo>
                  <a:lnTo>
                    <a:pt x="1758035" y="77951"/>
                  </a:lnTo>
                  <a:lnTo>
                    <a:pt x="1773156" y="75956"/>
                  </a:lnTo>
                  <a:lnTo>
                    <a:pt x="1787471" y="73215"/>
                  </a:lnTo>
                  <a:lnTo>
                    <a:pt x="18542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064500" y="5549900"/>
              <a:ext cx="1676401" cy="63501"/>
            </a:xfrm>
            <a:custGeom>
              <a:avLst/>
              <a:gdLst/>
              <a:ahLst/>
              <a:cxnLst/>
              <a:rect l="0" t="0" r="0" b="0"/>
              <a:pathLst>
                <a:path w="1676401" h="63501">
                  <a:moveTo>
                    <a:pt x="0" y="0"/>
                  </a:moveTo>
                  <a:lnTo>
                    <a:pt x="142526" y="0"/>
                  </a:lnTo>
                  <a:lnTo>
                    <a:pt x="158517" y="1411"/>
                  </a:lnTo>
                  <a:lnTo>
                    <a:pt x="173411" y="3762"/>
                  </a:lnTo>
                  <a:lnTo>
                    <a:pt x="187574" y="6742"/>
                  </a:lnTo>
                  <a:lnTo>
                    <a:pt x="204072" y="8728"/>
                  </a:lnTo>
                  <a:lnTo>
                    <a:pt x="222125" y="10052"/>
                  </a:lnTo>
                  <a:lnTo>
                    <a:pt x="241217" y="10934"/>
                  </a:lnTo>
                  <a:lnTo>
                    <a:pt x="262411" y="12934"/>
                  </a:lnTo>
                  <a:lnTo>
                    <a:pt x="285008" y="15678"/>
                  </a:lnTo>
                  <a:lnTo>
                    <a:pt x="308538" y="18919"/>
                  </a:lnTo>
                  <a:lnTo>
                    <a:pt x="329870" y="21079"/>
                  </a:lnTo>
                  <a:lnTo>
                    <a:pt x="349736" y="22519"/>
                  </a:lnTo>
                  <a:lnTo>
                    <a:pt x="391093" y="24119"/>
                  </a:lnTo>
                  <a:lnTo>
                    <a:pt x="498130" y="25147"/>
                  </a:lnTo>
                  <a:lnTo>
                    <a:pt x="963615" y="25399"/>
                  </a:lnTo>
                  <a:lnTo>
                    <a:pt x="981077" y="26810"/>
                  </a:lnTo>
                  <a:lnTo>
                    <a:pt x="996951" y="29162"/>
                  </a:lnTo>
                  <a:lnTo>
                    <a:pt x="1011767" y="32141"/>
                  </a:lnTo>
                  <a:lnTo>
                    <a:pt x="1027289" y="34127"/>
                  </a:lnTo>
                  <a:lnTo>
                    <a:pt x="1043282" y="35451"/>
                  </a:lnTo>
                  <a:lnTo>
                    <a:pt x="1092757" y="37315"/>
                  </a:lnTo>
                  <a:lnTo>
                    <a:pt x="1173527" y="37944"/>
                  </a:lnTo>
                  <a:lnTo>
                    <a:pt x="1194396" y="39407"/>
                  </a:lnTo>
                  <a:lnTo>
                    <a:pt x="1213953" y="41794"/>
                  </a:lnTo>
                  <a:lnTo>
                    <a:pt x="1232635" y="44796"/>
                  </a:lnTo>
                  <a:lnTo>
                    <a:pt x="1253556" y="46797"/>
                  </a:lnTo>
                  <a:lnTo>
                    <a:pt x="1275970" y="48131"/>
                  </a:lnTo>
                  <a:lnTo>
                    <a:pt x="1322042" y="49614"/>
                  </a:lnTo>
                  <a:lnTo>
                    <a:pt x="1366037" y="50272"/>
                  </a:lnTo>
                  <a:lnTo>
                    <a:pt x="1387647" y="51859"/>
                  </a:lnTo>
                  <a:lnTo>
                    <a:pt x="1409109" y="54328"/>
                  </a:lnTo>
                  <a:lnTo>
                    <a:pt x="1430473" y="57386"/>
                  </a:lnTo>
                  <a:lnTo>
                    <a:pt x="1450359" y="59423"/>
                  </a:lnTo>
                  <a:lnTo>
                    <a:pt x="1469262" y="60782"/>
                  </a:lnTo>
                  <a:lnTo>
                    <a:pt x="1505316" y="62292"/>
                  </a:lnTo>
                  <a:lnTo>
                    <a:pt x="1557348" y="63142"/>
                  </a:lnTo>
                  <a:lnTo>
                    <a:pt x="16764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255000" y="5727700"/>
              <a:ext cx="1485901" cy="88901"/>
            </a:xfrm>
            <a:custGeom>
              <a:avLst/>
              <a:gdLst/>
              <a:ahLst/>
              <a:cxnLst/>
              <a:rect l="0" t="0" r="0" b="0"/>
              <a:pathLst>
                <a:path w="1485901" h="88901">
                  <a:moveTo>
                    <a:pt x="0" y="0"/>
                  </a:moveTo>
                  <a:lnTo>
                    <a:pt x="77448" y="0"/>
                  </a:lnTo>
                  <a:lnTo>
                    <a:pt x="96787" y="1411"/>
                  </a:lnTo>
                  <a:lnTo>
                    <a:pt x="116736" y="3762"/>
                  </a:lnTo>
                  <a:lnTo>
                    <a:pt x="137090" y="6742"/>
                  </a:lnTo>
                  <a:lnTo>
                    <a:pt x="159127" y="8728"/>
                  </a:lnTo>
                  <a:lnTo>
                    <a:pt x="182284" y="10052"/>
                  </a:lnTo>
                  <a:lnTo>
                    <a:pt x="230592" y="11523"/>
                  </a:lnTo>
                  <a:lnTo>
                    <a:pt x="280285" y="12177"/>
                  </a:lnTo>
                  <a:lnTo>
                    <a:pt x="306802" y="13762"/>
                  </a:lnTo>
                  <a:lnTo>
                    <a:pt x="334357" y="16230"/>
                  </a:lnTo>
                  <a:lnTo>
                    <a:pt x="362604" y="19287"/>
                  </a:lnTo>
                  <a:lnTo>
                    <a:pt x="391314" y="21324"/>
                  </a:lnTo>
                  <a:lnTo>
                    <a:pt x="420331" y="22683"/>
                  </a:lnTo>
                  <a:lnTo>
                    <a:pt x="449554" y="23588"/>
                  </a:lnTo>
                  <a:lnTo>
                    <a:pt x="474681" y="25603"/>
                  </a:lnTo>
                  <a:lnTo>
                    <a:pt x="497076" y="28357"/>
                  </a:lnTo>
                  <a:lnTo>
                    <a:pt x="517650" y="31605"/>
                  </a:lnTo>
                  <a:lnTo>
                    <a:pt x="541245" y="33770"/>
                  </a:lnTo>
                  <a:lnTo>
                    <a:pt x="566852" y="35213"/>
                  </a:lnTo>
                  <a:lnTo>
                    <a:pt x="617411" y="36817"/>
                  </a:lnTo>
                  <a:lnTo>
                    <a:pt x="658697" y="37529"/>
                  </a:lnTo>
                  <a:lnTo>
                    <a:pt x="677609" y="39130"/>
                  </a:lnTo>
                  <a:lnTo>
                    <a:pt x="695862" y="41609"/>
                  </a:lnTo>
                  <a:lnTo>
                    <a:pt x="713675" y="44672"/>
                  </a:lnTo>
                  <a:lnTo>
                    <a:pt x="731194" y="46715"/>
                  </a:lnTo>
                  <a:lnTo>
                    <a:pt x="765712" y="48984"/>
                  </a:lnTo>
                  <a:lnTo>
                    <a:pt x="811157" y="49993"/>
                  </a:lnTo>
                  <a:lnTo>
                    <a:pt x="837104" y="50262"/>
                  </a:lnTo>
                  <a:lnTo>
                    <a:pt x="860047" y="51852"/>
                  </a:lnTo>
                  <a:lnTo>
                    <a:pt x="880987" y="54323"/>
                  </a:lnTo>
                  <a:lnTo>
                    <a:pt x="900591" y="57382"/>
                  </a:lnTo>
                  <a:lnTo>
                    <a:pt x="923538" y="59421"/>
                  </a:lnTo>
                  <a:lnTo>
                    <a:pt x="948714" y="60781"/>
                  </a:lnTo>
                  <a:lnTo>
                    <a:pt x="975376" y="61687"/>
                  </a:lnTo>
                  <a:lnTo>
                    <a:pt x="997384" y="63702"/>
                  </a:lnTo>
                  <a:lnTo>
                    <a:pt x="1016289" y="66457"/>
                  </a:lnTo>
                  <a:lnTo>
                    <a:pt x="1033126" y="69704"/>
                  </a:lnTo>
                  <a:lnTo>
                    <a:pt x="1049995" y="71870"/>
                  </a:lnTo>
                  <a:lnTo>
                    <a:pt x="1083790" y="74275"/>
                  </a:lnTo>
                  <a:lnTo>
                    <a:pt x="1125150" y="75345"/>
                  </a:lnTo>
                  <a:lnTo>
                    <a:pt x="1148033" y="75629"/>
                  </a:lnTo>
                  <a:lnTo>
                    <a:pt x="1171755" y="77230"/>
                  </a:lnTo>
                  <a:lnTo>
                    <a:pt x="1196037" y="79709"/>
                  </a:lnTo>
                  <a:lnTo>
                    <a:pt x="1220691" y="82773"/>
                  </a:lnTo>
                  <a:lnTo>
                    <a:pt x="1244182" y="84815"/>
                  </a:lnTo>
                  <a:lnTo>
                    <a:pt x="1289100" y="87084"/>
                  </a:lnTo>
                  <a:lnTo>
                    <a:pt x="1328818" y="88093"/>
                  </a:lnTo>
                  <a:lnTo>
                    <a:pt x="1485900" y="88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470900" y="5905500"/>
              <a:ext cx="1270001" cy="50801"/>
            </a:xfrm>
            <a:custGeom>
              <a:avLst/>
              <a:gdLst/>
              <a:ahLst/>
              <a:cxnLst/>
              <a:rect l="0" t="0" r="0" b="0"/>
              <a:pathLst>
                <a:path w="1270001" h="50801">
                  <a:moveTo>
                    <a:pt x="0" y="0"/>
                  </a:moveTo>
                  <a:lnTo>
                    <a:pt x="444573" y="0"/>
                  </a:lnTo>
                  <a:lnTo>
                    <a:pt x="467127" y="1411"/>
                  </a:lnTo>
                  <a:lnTo>
                    <a:pt x="487806" y="3762"/>
                  </a:lnTo>
                  <a:lnTo>
                    <a:pt x="507238" y="6741"/>
                  </a:lnTo>
                  <a:lnTo>
                    <a:pt x="525836" y="8727"/>
                  </a:lnTo>
                  <a:lnTo>
                    <a:pt x="543879" y="10052"/>
                  </a:lnTo>
                  <a:lnTo>
                    <a:pt x="583213" y="11523"/>
                  </a:lnTo>
                  <a:lnTo>
                    <a:pt x="697307" y="12545"/>
                  </a:lnTo>
                  <a:lnTo>
                    <a:pt x="716049" y="14008"/>
                  </a:lnTo>
                  <a:lnTo>
                    <a:pt x="734188" y="16393"/>
                  </a:lnTo>
                  <a:lnTo>
                    <a:pt x="751925" y="19395"/>
                  </a:lnTo>
                  <a:lnTo>
                    <a:pt x="769394" y="21397"/>
                  </a:lnTo>
                  <a:lnTo>
                    <a:pt x="786685" y="22731"/>
                  </a:lnTo>
                  <a:lnTo>
                    <a:pt x="823771" y="24214"/>
                  </a:lnTo>
                  <a:lnTo>
                    <a:pt x="868475" y="24872"/>
                  </a:lnTo>
                  <a:lnTo>
                    <a:pt x="892250" y="26459"/>
                  </a:lnTo>
                  <a:lnTo>
                    <a:pt x="916567" y="28928"/>
                  </a:lnTo>
                  <a:lnTo>
                    <a:pt x="941244" y="31985"/>
                  </a:lnTo>
                  <a:lnTo>
                    <a:pt x="966162" y="34023"/>
                  </a:lnTo>
                  <a:lnTo>
                    <a:pt x="991241" y="35382"/>
                  </a:lnTo>
                  <a:lnTo>
                    <a:pt x="1040274" y="36892"/>
                  </a:lnTo>
                  <a:lnTo>
                    <a:pt x="1150760" y="37941"/>
                  </a:lnTo>
                  <a:lnTo>
                    <a:pt x="1193486" y="38029"/>
                  </a:lnTo>
                  <a:lnTo>
                    <a:pt x="1270000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636000" y="6083300"/>
              <a:ext cx="1104901" cy="62821"/>
            </a:xfrm>
            <a:custGeom>
              <a:avLst/>
              <a:gdLst/>
              <a:ahLst/>
              <a:cxnLst/>
              <a:rect l="0" t="0" r="0" b="0"/>
              <a:pathLst>
                <a:path w="1104901" h="62821">
                  <a:moveTo>
                    <a:pt x="0" y="0"/>
                  </a:moveTo>
                  <a:lnTo>
                    <a:pt x="126155" y="0"/>
                  </a:lnTo>
                  <a:lnTo>
                    <a:pt x="147604" y="1411"/>
                  </a:lnTo>
                  <a:lnTo>
                    <a:pt x="170369" y="3762"/>
                  </a:lnTo>
                  <a:lnTo>
                    <a:pt x="194012" y="6741"/>
                  </a:lnTo>
                  <a:lnTo>
                    <a:pt x="215420" y="8727"/>
                  </a:lnTo>
                  <a:lnTo>
                    <a:pt x="235335" y="10052"/>
                  </a:lnTo>
                  <a:lnTo>
                    <a:pt x="254256" y="10934"/>
                  </a:lnTo>
                  <a:lnTo>
                    <a:pt x="301621" y="11915"/>
                  </a:lnTo>
                  <a:lnTo>
                    <a:pt x="328080" y="12176"/>
                  </a:lnTo>
                  <a:lnTo>
                    <a:pt x="351365" y="13762"/>
                  </a:lnTo>
                  <a:lnTo>
                    <a:pt x="372532" y="16230"/>
                  </a:lnTo>
                  <a:lnTo>
                    <a:pt x="392288" y="19287"/>
                  </a:lnTo>
                  <a:lnTo>
                    <a:pt x="411103" y="21324"/>
                  </a:lnTo>
                  <a:lnTo>
                    <a:pt x="429291" y="22683"/>
                  </a:lnTo>
                  <a:lnTo>
                    <a:pt x="447061" y="23588"/>
                  </a:lnTo>
                  <a:lnTo>
                    <a:pt x="481856" y="24595"/>
                  </a:lnTo>
                  <a:lnTo>
                    <a:pt x="516135" y="26453"/>
                  </a:lnTo>
                  <a:lnTo>
                    <a:pt x="533179" y="28924"/>
                  </a:lnTo>
                  <a:lnTo>
                    <a:pt x="550186" y="31982"/>
                  </a:lnTo>
                  <a:lnTo>
                    <a:pt x="567168" y="34021"/>
                  </a:lnTo>
                  <a:lnTo>
                    <a:pt x="584134" y="35381"/>
                  </a:lnTo>
                  <a:lnTo>
                    <a:pt x="618037" y="36891"/>
                  </a:lnTo>
                  <a:lnTo>
                    <a:pt x="668858" y="37741"/>
                  </a:lnTo>
                  <a:lnTo>
                    <a:pt x="702729" y="37941"/>
                  </a:lnTo>
                  <a:lnTo>
                    <a:pt x="719664" y="39405"/>
                  </a:lnTo>
                  <a:lnTo>
                    <a:pt x="736598" y="41792"/>
                  </a:lnTo>
                  <a:lnTo>
                    <a:pt x="753532" y="44794"/>
                  </a:lnTo>
                  <a:lnTo>
                    <a:pt x="824558" y="55762"/>
                  </a:lnTo>
                  <a:lnTo>
                    <a:pt x="850272" y="58341"/>
                  </a:lnTo>
                  <a:lnTo>
                    <a:pt x="875881" y="60061"/>
                  </a:lnTo>
                  <a:lnTo>
                    <a:pt x="924091" y="61971"/>
                  </a:lnTo>
                  <a:lnTo>
                    <a:pt x="964333" y="62820"/>
                  </a:lnTo>
                  <a:lnTo>
                    <a:pt x="982966" y="61636"/>
                  </a:lnTo>
                  <a:lnTo>
                    <a:pt x="1001033" y="59434"/>
                  </a:lnTo>
                  <a:lnTo>
                    <a:pt x="1018722" y="56556"/>
                  </a:lnTo>
                  <a:lnTo>
                    <a:pt x="1036159" y="54637"/>
                  </a:lnTo>
                  <a:lnTo>
                    <a:pt x="1053427" y="53358"/>
                  </a:lnTo>
                  <a:lnTo>
                    <a:pt x="1104900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801100" y="6197600"/>
              <a:ext cx="850901" cy="76201"/>
            </a:xfrm>
            <a:custGeom>
              <a:avLst/>
              <a:gdLst/>
              <a:ahLst/>
              <a:cxnLst/>
              <a:rect l="0" t="0" r="0" b="0"/>
              <a:pathLst>
                <a:path w="850901" h="76201">
                  <a:moveTo>
                    <a:pt x="0" y="0"/>
                  </a:moveTo>
                  <a:lnTo>
                    <a:pt x="20225" y="6741"/>
                  </a:lnTo>
                  <a:lnTo>
                    <a:pt x="33239" y="8727"/>
                  </a:lnTo>
                  <a:lnTo>
                    <a:pt x="48970" y="10052"/>
                  </a:lnTo>
                  <a:lnTo>
                    <a:pt x="66513" y="10934"/>
                  </a:lnTo>
                  <a:lnTo>
                    <a:pt x="85264" y="12934"/>
                  </a:lnTo>
                  <a:lnTo>
                    <a:pt x="104821" y="15678"/>
                  </a:lnTo>
                  <a:lnTo>
                    <a:pt x="124914" y="18919"/>
                  </a:lnTo>
                  <a:lnTo>
                    <a:pt x="146776" y="21079"/>
                  </a:lnTo>
                  <a:lnTo>
                    <a:pt x="169817" y="22519"/>
                  </a:lnTo>
                  <a:lnTo>
                    <a:pt x="215174" y="24119"/>
                  </a:lnTo>
                  <a:lnTo>
                    <a:pt x="254148" y="24831"/>
                  </a:lnTo>
                  <a:lnTo>
                    <a:pt x="271032" y="26431"/>
                  </a:lnTo>
                  <a:lnTo>
                    <a:pt x="286521" y="28909"/>
                  </a:lnTo>
                  <a:lnTo>
                    <a:pt x="301080" y="31973"/>
                  </a:lnTo>
                  <a:lnTo>
                    <a:pt x="316431" y="34015"/>
                  </a:lnTo>
                  <a:lnTo>
                    <a:pt x="332309" y="35376"/>
                  </a:lnTo>
                  <a:lnTo>
                    <a:pt x="348539" y="36284"/>
                  </a:lnTo>
                  <a:lnTo>
                    <a:pt x="381624" y="37293"/>
                  </a:lnTo>
                  <a:lnTo>
                    <a:pt x="398350" y="37562"/>
                  </a:lnTo>
                  <a:lnTo>
                    <a:pt x="415144" y="39152"/>
                  </a:lnTo>
                  <a:lnTo>
                    <a:pt x="431985" y="41623"/>
                  </a:lnTo>
                  <a:lnTo>
                    <a:pt x="448857" y="44682"/>
                  </a:lnTo>
                  <a:lnTo>
                    <a:pt x="465749" y="46721"/>
                  </a:lnTo>
                  <a:lnTo>
                    <a:pt x="482655" y="48081"/>
                  </a:lnTo>
                  <a:lnTo>
                    <a:pt x="499570" y="48987"/>
                  </a:lnTo>
                  <a:lnTo>
                    <a:pt x="520724" y="51002"/>
                  </a:lnTo>
                  <a:lnTo>
                    <a:pt x="570570" y="57004"/>
                  </a:lnTo>
                  <a:lnTo>
                    <a:pt x="597691" y="59170"/>
                  </a:lnTo>
                  <a:lnTo>
                    <a:pt x="625650" y="60612"/>
                  </a:lnTo>
                  <a:lnTo>
                    <a:pt x="654167" y="61575"/>
                  </a:lnTo>
                  <a:lnTo>
                    <a:pt x="677411" y="63627"/>
                  </a:lnTo>
                  <a:lnTo>
                    <a:pt x="697140" y="66407"/>
                  </a:lnTo>
                  <a:lnTo>
                    <a:pt x="714526" y="69671"/>
                  </a:lnTo>
                  <a:lnTo>
                    <a:pt x="733173" y="71847"/>
                  </a:lnTo>
                  <a:lnTo>
                    <a:pt x="752660" y="73298"/>
                  </a:lnTo>
                  <a:lnTo>
                    <a:pt x="85090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877300" y="6355383"/>
              <a:ext cx="825501" cy="83518"/>
            </a:xfrm>
            <a:custGeom>
              <a:avLst/>
              <a:gdLst/>
              <a:ahLst/>
              <a:cxnLst/>
              <a:rect l="0" t="0" r="0" b="0"/>
              <a:pathLst>
                <a:path w="825501" h="83518">
                  <a:moveTo>
                    <a:pt x="0" y="7317"/>
                  </a:moveTo>
                  <a:lnTo>
                    <a:pt x="33710" y="7317"/>
                  </a:lnTo>
                  <a:lnTo>
                    <a:pt x="50695" y="5905"/>
                  </a:lnTo>
                  <a:lnTo>
                    <a:pt x="69074" y="3554"/>
                  </a:lnTo>
                  <a:lnTo>
                    <a:pt x="88382" y="575"/>
                  </a:lnTo>
                  <a:lnTo>
                    <a:pt x="105488" y="0"/>
                  </a:lnTo>
                  <a:lnTo>
                    <a:pt x="121125" y="1028"/>
                  </a:lnTo>
                  <a:lnTo>
                    <a:pt x="135783" y="3124"/>
                  </a:lnTo>
                  <a:lnTo>
                    <a:pt x="151200" y="4522"/>
                  </a:lnTo>
                  <a:lnTo>
                    <a:pt x="167122" y="5453"/>
                  </a:lnTo>
                  <a:lnTo>
                    <a:pt x="183381" y="6074"/>
                  </a:lnTo>
                  <a:lnTo>
                    <a:pt x="253458" y="6949"/>
                  </a:lnTo>
                  <a:lnTo>
                    <a:pt x="276217" y="8482"/>
                  </a:lnTo>
                  <a:lnTo>
                    <a:pt x="297033" y="10916"/>
                  </a:lnTo>
                  <a:lnTo>
                    <a:pt x="316555" y="13949"/>
                  </a:lnTo>
                  <a:lnTo>
                    <a:pt x="339448" y="15972"/>
                  </a:lnTo>
                  <a:lnTo>
                    <a:pt x="364587" y="17321"/>
                  </a:lnTo>
                  <a:lnTo>
                    <a:pt x="391224" y="18219"/>
                  </a:lnTo>
                  <a:lnTo>
                    <a:pt x="414628" y="20229"/>
                  </a:lnTo>
                  <a:lnTo>
                    <a:pt x="435874" y="22981"/>
                  </a:lnTo>
                  <a:lnTo>
                    <a:pt x="504033" y="33595"/>
                  </a:lnTo>
                  <a:lnTo>
                    <a:pt x="530755" y="37536"/>
                  </a:lnTo>
                  <a:lnTo>
                    <a:pt x="554215" y="40163"/>
                  </a:lnTo>
                  <a:lnTo>
                    <a:pt x="575498" y="41914"/>
                  </a:lnTo>
                  <a:lnTo>
                    <a:pt x="595332" y="43081"/>
                  </a:lnTo>
                  <a:lnTo>
                    <a:pt x="612788" y="45271"/>
                  </a:lnTo>
                  <a:lnTo>
                    <a:pt x="628659" y="48142"/>
                  </a:lnTo>
                  <a:lnTo>
                    <a:pt x="643472" y="51467"/>
                  </a:lnTo>
                  <a:lnTo>
                    <a:pt x="657581" y="55094"/>
                  </a:lnTo>
                  <a:lnTo>
                    <a:pt x="671221" y="58924"/>
                  </a:lnTo>
                  <a:lnTo>
                    <a:pt x="684547" y="62888"/>
                  </a:lnTo>
                  <a:lnTo>
                    <a:pt x="701898" y="66942"/>
                  </a:lnTo>
                  <a:lnTo>
                    <a:pt x="721931" y="71056"/>
                  </a:lnTo>
                  <a:lnTo>
                    <a:pt x="825500" y="835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9029700" y="6540500"/>
              <a:ext cx="673101" cy="88901"/>
            </a:xfrm>
            <a:custGeom>
              <a:avLst/>
              <a:gdLst/>
              <a:ahLst/>
              <a:cxnLst/>
              <a:rect l="0" t="0" r="0" b="0"/>
              <a:pathLst>
                <a:path w="673101" h="88901">
                  <a:moveTo>
                    <a:pt x="0" y="0"/>
                  </a:moveTo>
                  <a:lnTo>
                    <a:pt x="33710" y="6741"/>
                  </a:lnTo>
                  <a:lnTo>
                    <a:pt x="50695" y="8728"/>
                  </a:lnTo>
                  <a:lnTo>
                    <a:pt x="69074" y="10052"/>
                  </a:lnTo>
                  <a:lnTo>
                    <a:pt x="88382" y="10934"/>
                  </a:lnTo>
                  <a:lnTo>
                    <a:pt x="105488" y="12934"/>
                  </a:lnTo>
                  <a:lnTo>
                    <a:pt x="121125" y="15678"/>
                  </a:lnTo>
                  <a:lnTo>
                    <a:pt x="135783" y="18919"/>
                  </a:lnTo>
                  <a:lnTo>
                    <a:pt x="154022" y="21079"/>
                  </a:lnTo>
                  <a:lnTo>
                    <a:pt x="174648" y="22519"/>
                  </a:lnTo>
                  <a:lnTo>
                    <a:pt x="196865" y="23479"/>
                  </a:lnTo>
                  <a:lnTo>
                    <a:pt x="215910" y="25530"/>
                  </a:lnTo>
                  <a:lnTo>
                    <a:pt x="232840" y="28309"/>
                  </a:lnTo>
                  <a:lnTo>
                    <a:pt x="248360" y="31573"/>
                  </a:lnTo>
                  <a:lnTo>
                    <a:pt x="267173" y="33749"/>
                  </a:lnTo>
                  <a:lnTo>
                    <a:pt x="288182" y="35199"/>
                  </a:lnTo>
                  <a:lnTo>
                    <a:pt x="310654" y="36166"/>
                  </a:lnTo>
                  <a:lnTo>
                    <a:pt x="329869" y="38221"/>
                  </a:lnTo>
                  <a:lnTo>
                    <a:pt x="346913" y="41003"/>
                  </a:lnTo>
                  <a:lnTo>
                    <a:pt x="362508" y="44269"/>
                  </a:lnTo>
                  <a:lnTo>
                    <a:pt x="402415" y="51660"/>
                  </a:lnTo>
                  <a:lnTo>
                    <a:pt x="424910" y="55606"/>
                  </a:lnTo>
                  <a:lnTo>
                    <a:pt x="445551" y="58238"/>
                  </a:lnTo>
                  <a:lnTo>
                    <a:pt x="464956" y="59992"/>
                  </a:lnTo>
                  <a:lnTo>
                    <a:pt x="483537" y="61161"/>
                  </a:lnTo>
                  <a:lnTo>
                    <a:pt x="504391" y="63351"/>
                  </a:lnTo>
                  <a:lnTo>
                    <a:pt x="550140" y="69549"/>
                  </a:lnTo>
                  <a:lnTo>
                    <a:pt x="572782" y="71766"/>
                  </a:lnTo>
                  <a:lnTo>
                    <a:pt x="594932" y="73244"/>
                  </a:lnTo>
                  <a:lnTo>
                    <a:pt x="673100" y="88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182100" y="6718300"/>
              <a:ext cx="469901" cy="76201"/>
            </a:xfrm>
            <a:custGeom>
              <a:avLst/>
              <a:gdLst/>
              <a:ahLst/>
              <a:cxnLst/>
              <a:rect l="0" t="0" r="0" b="0"/>
              <a:pathLst>
                <a:path w="469901" h="76201">
                  <a:moveTo>
                    <a:pt x="0" y="0"/>
                  </a:moveTo>
                  <a:lnTo>
                    <a:pt x="33710" y="6741"/>
                  </a:lnTo>
                  <a:lnTo>
                    <a:pt x="50695" y="8728"/>
                  </a:lnTo>
                  <a:lnTo>
                    <a:pt x="69074" y="10052"/>
                  </a:lnTo>
                  <a:lnTo>
                    <a:pt x="88382" y="10934"/>
                  </a:lnTo>
                  <a:lnTo>
                    <a:pt x="108311" y="14345"/>
                  </a:lnTo>
                  <a:lnTo>
                    <a:pt x="128651" y="19441"/>
                  </a:lnTo>
                  <a:lnTo>
                    <a:pt x="149267" y="25661"/>
                  </a:lnTo>
                  <a:lnTo>
                    <a:pt x="170067" y="31218"/>
                  </a:lnTo>
                  <a:lnTo>
                    <a:pt x="190989" y="36334"/>
                  </a:lnTo>
                  <a:lnTo>
                    <a:pt x="211992" y="41156"/>
                  </a:lnTo>
                  <a:lnTo>
                    <a:pt x="233050" y="44370"/>
                  </a:lnTo>
                  <a:lnTo>
                    <a:pt x="254144" y="46514"/>
                  </a:lnTo>
                  <a:lnTo>
                    <a:pt x="275263" y="47942"/>
                  </a:lnTo>
                  <a:lnTo>
                    <a:pt x="293575" y="50306"/>
                  </a:lnTo>
                  <a:lnTo>
                    <a:pt x="310017" y="53292"/>
                  </a:lnTo>
                  <a:lnTo>
                    <a:pt x="342396" y="60374"/>
                  </a:lnTo>
                  <a:lnTo>
                    <a:pt x="380306" y="68226"/>
                  </a:lnTo>
                  <a:lnTo>
                    <a:pt x="398881" y="70884"/>
                  </a:lnTo>
                  <a:lnTo>
                    <a:pt x="416910" y="72656"/>
                  </a:lnTo>
                  <a:lnTo>
                    <a:pt x="46990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398000" y="6896100"/>
              <a:ext cx="241301" cy="63501"/>
            </a:xfrm>
            <a:custGeom>
              <a:avLst/>
              <a:gdLst/>
              <a:ahLst/>
              <a:cxnLst/>
              <a:rect l="0" t="0" r="0" b="0"/>
              <a:pathLst>
                <a:path w="241301" h="63501">
                  <a:moveTo>
                    <a:pt x="0" y="0"/>
                  </a:moveTo>
                  <a:lnTo>
                    <a:pt x="26968" y="13484"/>
                  </a:lnTo>
                  <a:lnTo>
                    <a:pt x="40556" y="18867"/>
                  </a:lnTo>
                  <a:lnTo>
                    <a:pt x="55260" y="23866"/>
                  </a:lnTo>
                  <a:lnTo>
                    <a:pt x="70706" y="28611"/>
                  </a:lnTo>
                  <a:lnTo>
                    <a:pt x="88059" y="33185"/>
                  </a:lnTo>
                  <a:lnTo>
                    <a:pt x="143371" y="46364"/>
                  </a:lnTo>
                  <a:lnTo>
                    <a:pt x="159080" y="50665"/>
                  </a:lnTo>
                  <a:lnTo>
                    <a:pt x="2413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512300" y="6997700"/>
              <a:ext cx="228601" cy="63501"/>
            </a:xfrm>
            <a:custGeom>
              <a:avLst/>
              <a:gdLst/>
              <a:ahLst/>
              <a:cxnLst/>
              <a:rect l="0" t="0" r="0" b="0"/>
              <a:pathLst>
                <a:path w="228601" h="63501">
                  <a:moveTo>
                    <a:pt x="0" y="0"/>
                  </a:moveTo>
                  <a:lnTo>
                    <a:pt x="26968" y="6741"/>
                  </a:lnTo>
                  <a:lnTo>
                    <a:pt x="59022" y="13814"/>
                  </a:lnTo>
                  <a:lnTo>
                    <a:pt x="95377" y="21662"/>
                  </a:lnTo>
                  <a:lnTo>
                    <a:pt x="130349" y="29853"/>
                  </a:lnTo>
                  <a:lnTo>
                    <a:pt x="147577" y="35424"/>
                  </a:lnTo>
                  <a:lnTo>
                    <a:pt x="164707" y="41960"/>
                  </a:lnTo>
                  <a:lnTo>
                    <a:pt x="2286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3175000" y="5740400"/>
            <a:ext cx="469901" cy="266701"/>
            <a:chOff x="3175000" y="5740400"/>
            <a:chExt cx="469901" cy="266701"/>
          </a:xfrm>
        </p:grpSpPr>
        <p:sp>
          <p:nvSpPr>
            <p:cNvPr id="190" name="Freeform 189"/>
            <p:cNvSpPr/>
            <p:nvPr/>
          </p:nvSpPr>
          <p:spPr>
            <a:xfrm>
              <a:off x="3175000" y="57785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441700" y="5740400"/>
              <a:ext cx="165101" cy="266701"/>
            </a:xfrm>
            <a:custGeom>
              <a:avLst/>
              <a:gdLst/>
              <a:ahLst/>
              <a:cxnLst/>
              <a:rect l="0" t="0" r="0" b="0"/>
              <a:pathLst>
                <a:path w="165101" h="266701">
                  <a:moveTo>
                    <a:pt x="0" y="0"/>
                  </a:moveTo>
                  <a:lnTo>
                    <a:pt x="13484" y="13484"/>
                  </a:lnTo>
                  <a:lnTo>
                    <a:pt x="20278" y="23100"/>
                  </a:lnTo>
                  <a:lnTo>
                    <a:pt x="27630" y="35155"/>
                  </a:lnTo>
                  <a:lnTo>
                    <a:pt x="35353" y="48837"/>
                  </a:lnTo>
                  <a:lnTo>
                    <a:pt x="51460" y="79090"/>
                  </a:lnTo>
                  <a:lnTo>
                    <a:pt x="84797" y="144504"/>
                  </a:lnTo>
                  <a:lnTo>
                    <a:pt x="93220" y="159836"/>
                  </a:lnTo>
                  <a:lnTo>
                    <a:pt x="101657" y="174290"/>
                  </a:lnTo>
                  <a:lnTo>
                    <a:pt x="118559" y="201640"/>
                  </a:lnTo>
                  <a:lnTo>
                    <a:pt x="127017" y="214860"/>
                  </a:lnTo>
                  <a:lnTo>
                    <a:pt x="165100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454400" y="5816600"/>
              <a:ext cx="190501" cy="152401"/>
            </a:xfrm>
            <a:custGeom>
              <a:avLst/>
              <a:gdLst/>
              <a:ahLst/>
              <a:cxnLst/>
              <a:rect l="0" t="0" r="0" b="0"/>
              <a:pathLst>
                <a:path w="190501" h="152401">
                  <a:moveTo>
                    <a:pt x="190500" y="0"/>
                  </a:moveTo>
                  <a:lnTo>
                    <a:pt x="170274" y="13484"/>
                  </a:lnTo>
                  <a:lnTo>
                    <a:pt x="161494" y="20278"/>
                  </a:lnTo>
                  <a:lnTo>
                    <a:pt x="152818" y="27629"/>
                  </a:lnTo>
                  <a:lnTo>
                    <a:pt x="144212" y="35353"/>
                  </a:lnTo>
                  <a:lnTo>
                    <a:pt x="127124" y="51460"/>
                  </a:lnTo>
                  <a:lnTo>
                    <a:pt x="93157" y="84797"/>
                  </a:lnTo>
                  <a:lnTo>
                    <a:pt x="83272" y="91809"/>
                  </a:lnTo>
                  <a:lnTo>
                    <a:pt x="72447" y="97895"/>
                  </a:lnTo>
                  <a:lnTo>
                    <a:pt x="60998" y="103363"/>
                  </a:lnTo>
                  <a:lnTo>
                    <a:pt x="50543" y="109831"/>
                  </a:lnTo>
                  <a:lnTo>
                    <a:pt x="40751" y="116964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3213100" y="5803900"/>
            <a:ext cx="1816101" cy="850901"/>
            <a:chOff x="3213100" y="5803900"/>
            <a:chExt cx="1816101" cy="850901"/>
          </a:xfrm>
        </p:grpSpPr>
        <p:sp>
          <p:nvSpPr>
            <p:cNvPr id="194" name="Freeform 193"/>
            <p:cNvSpPr/>
            <p:nvPr/>
          </p:nvSpPr>
          <p:spPr>
            <a:xfrm>
              <a:off x="4483100" y="58293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0"/>
                  </a:moveTo>
                  <a:lnTo>
                    <a:pt x="26968" y="0"/>
                  </a:lnTo>
                  <a:lnTo>
                    <a:pt x="40556" y="1411"/>
                  </a:lnTo>
                  <a:lnTo>
                    <a:pt x="55259" y="3762"/>
                  </a:lnTo>
                  <a:lnTo>
                    <a:pt x="70706" y="6741"/>
                  </a:lnTo>
                  <a:lnTo>
                    <a:pt x="86648" y="8727"/>
                  </a:lnTo>
                  <a:lnTo>
                    <a:pt x="102921" y="10052"/>
                  </a:lnTo>
                  <a:lnTo>
                    <a:pt x="119414" y="10934"/>
                  </a:lnTo>
                  <a:lnTo>
                    <a:pt x="152791" y="11915"/>
                  </a:lnTo>
                  <a:lnTo>
                    <a:pt x="2159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787900" y="58039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0"/>
                  </a:moveTo>
                  <a:lnTo>
                    <a:pt x="6742" y="20225"/>
                  </a:lnTo>
                  <a:lnTo>
                    <a:pt x="11550" y="31828"/>
                  </a:lnTo>
                  <a:lnTo>
                    <a:pt x="17577" y="45208"/>
                  </a:lnTo>
                  <a:lnTo>
                    <a:pt x="24418" y="59771"/>
                  </a:lnTo>
                  <a:lnTo>
                    <a:pt x="31801" y="72303"/>
                  </a:lnTo>
                  <a:lnTo>
                    <a:pt x="39545" y="83480"/>
                  </a:lnTo>
                  <a:lnTo>
                    <a:pt x="47530" y="93753"/>
                  </a:lnTo>
                  <a:lnTo>
                    <a:pt x="55675" y="104835"/>
                  </a:lnTo>
                  <a:lnTo>
                    <a:pt x="72252" y="128438"/>
                  </a:lnTo>
                  <a:lnTo>
                    <a:pt x="80623" y="139247"/>
                  </a:lnTo>
                  <a:lnTo>
                    <a:pt x="89026" y="149276"/>
                  </a:lnTo>
                  <a:lnTo>
                    <a:pt x="97451" y="158784"/>
                  </a:lnTo>
                  <a:lnTo>
                    <a:pt x="114337" y="176874"/>
                  </a:lnTo>
                  <a:lnTo>
                    <a:pt x="13970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800600" y="580390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127000" y="0"/>
                  </a:moveTo>
                  <a:lnTo>
                    <a:pt x="120257" y="20225"/>
                  </a:lnTo>
                  <a:lnTo>
                    <a:pt x="115449" y="30417"/>
                  </a:lnTo>
                  <a:lnTo>
                    <a:pt x="109422" y="41445"/>
                  </a:lnTo>
                  <a:lnTo>
                    <a:pt x="102581" y="53030"/>
                  </a:lnTo>
                  <a:lnTo>
                    <a:pt x="95198" y="63575"/>
                  </a:lnTo>
                  <a:lnTo>
                    <a:pt x="87454" y="73428"/>
                  </a:lnTo>
                  <a:lnTo>
                    <a:pt x="79469" y="82818"/>
                  </a:lnTo>
                  <a:lnTo>
                    <a:pt x="71324" y="91901"/>
                  </a:lnTo>
                  <a:lnTo>
                    <a:pt x="54747" y="109519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213100" y="6007623"/>
              <a:ext cx="1816101" cy="101078"/>
            </a:xfrm>
            <a:custGeom>
              <a:avLst/>
              <a:gdLst/>
              <a:ahLst/>
              <a:cxnLst/>
              <a:rect l="0" t="0" r="0" b="0"/>
              <a:pathLst>
                <a:path w="1816101" h="101078">
                  <a:moveTo>
                    <a:pt x="0" y="12177"/>
                  </a:moveTo>
                  <a:lnTo>
                    <a:pt x="26967" y="5435"/>
                  </a:lnTo>
                  <a:lnTo>
                    <a:pt x="40556" y="3449"/>
                  </a:lnTo>
                  <a:lnTo>
                    <a:pt x="89470" y="653"/>
                  </a:lnTo>
                  <a:lnTo>
                    <a:pt x="132898" y="0"/>
                  </a:lnTo>
                  <a:lnTo>
                    <a:pt x="152098" y="1236"/>
                  </a:lnTo>
                  <a:lnTo>
                    <a:pt x="169132" y="3472"/>
                  </a:lnTo>
                  <a:lnTo>
                    <a:pt x="184721" y="6374"/>
                  </a:lnTo>
                  <a:lnTo>
                    <a:pt x="203580" y="8308"/>
                  </a:lnTo>
                  <a:lnTo>
                    <a:pt x="247113" y="10457"/>
                  </a:lnTo>
                  <a:lnTo>
                    <a:pt x="319222" y="11667"/>
                  </a:lnTo>
                  <a:lnTo>
                    <a:pt x="339814" y="13248"/>
                  </a:lnTo>
                  <a:lnTo>
                    <a:pt x="357776" y="15713"/>
                  </a:lnTo>
                  <a:lnTo>
                    <a:pt x="373984" y="18768"/>
                  </a:lnTo>
                  <a:lnTo>
                    <a:pt x="393256" y="20804"/>
                  </a:lnTo>
                  <a:lnTo>
                    <a:pt x="437247" y="23067"/>
                  </a:lnTo>
                  <a:lnTo>
                    <a:pt x="477494" y="24072"/>
                  </a:lnTo>
                  <a:lnTo>
                    <a:pt x="514197" y="25930"/>
                  </a:lnTo>
                  <a:lnTo>
                    <a:pt x="531887" y="28401"/>
                  </a:lnTo>
                  <a:lnTo>
                    <a:pt x="549324" y="31460"/>
                  </a:lnTo>
                  <a:lnTo>
                    <a:pt x="566594" y="33499"/>
                  </a:lnTo>
                  <a:lnTo>
                    <a:pt x="617867" y="36368"/>
                  </a:lnTo>
                  <a:lnTo>
                    <a:pt x="668807" y="38630"/>
                  </a:lnTo>
                  <a:lnTo>
                    <a:pt x="685760" y="41101"/>
                  </a:lnTo>
                  <a:lnTo>
                    <a:pt x="702707" y="44159"/>
                  </a:lnTo>
                  <a:lnTo>
                    <a:pt x="719649" y="46198"/>
                  </a:lnTo>
                  <a:lnTo>
                    <a:pt x="753525" y="48464"/>
                  </a:lnTo>
                  <a:lnTo>
                    <a:pt x="770461" y="50479"/>
                  </a:lnTo>
                  <a:lnTo>
                    <a:pt x="787396" y="53234"/>
                  </a:lnTo>
                  <a:lnTo>
                    <a:pt x="804331" y="56481"/>
                  </a:lnTo>
                  <a:lnTo>
                    <a:pt x="821264" y="58647"/>
                  </a:lnTo>
                  <a:lnTo>
                    <a:pt x="872066" y="61693"/>
                  </a:lnTo>
                  <a:lnTo>
                    <a:pt x="922866" y="64007"/>
                  </a:lnTo>
                  <a:lnTo>
                    <a:pt x="939800" y="66486"/>
                  </a:lnTo>
                  <a:lnTo>
                    <a:pt x="956733" y="69550"/>
                  </a:lnTo>
                  <a:lnTo>
                    <a:pt x="977900" y="71592"/>
                  </a:lnTo>
                  <a:lnTo>
                    <a:pt x="1027759" y="73861"/>
                  </a:lnTo>
                  <a:lnTo>
                    <a:pt x="1091137" y="75139"/>
                  </a:lnTo>
                  <a:lnTo>
                    <a:pt x="1197568" y="75629"/>
                  </a:lnTo>
                  <a:lnTo>
                    <a:pt x="1214656" y="77056"/>
                  </a:lnTo>
                  <a:lnTo>
                    <a:pt x="1231693" y="79419"/>
                  </a:lnTo>
                  <a:lnTo>
                    <a:pt x="1248695" y="82404"/>
                  </a:lnTo>
                  <a:lnTo>
                    <a:pt x="1265674" y="84395"/>
                  </a:lnTo>
                  <a:lnTo>
                    <a:pt x="1316539" y="87197"/>
                  </a:lnTo>
                  <a:lnTo>
                    <a:pt x="1370180" y="88027"/>
                  </a:lnTo>
                  <a:lnTo>
                    <a:pt x="1573474" y="88363"/>
                  </a:lnTo>
                  <a:lnTo>
                    <a:pt x="1595083" y="89778"/>
                  </a:lnTo>
                  <a:lnTo>
                    <a:pt x="1613722" y="92133"/>
                  </a:lnTo>
                  <a:lnTo>
                    <a:pt x="1630381" y="95114"/>
                  </a:lnTo>
                  <a:lnTo>
                    <a:pt x="1648543" y="97102"/>
                  </a:lnTo>
                  <a:lnTo>
                    <a:pt x="1687537" y="99310"/>
                  </a:lnTo>
                  <a:lnTo>
                    <a:pt x="1724624" y="100291"/>
                  </a:lnTo>
                  <a:lnTo>
                    <a:pt x="1816100" y="1010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378877" y="6121400"/>
              <a:ext cx="164137" cy="533401"/>
            </a:xfrm>
            <a:custGeom>
              <a:avLst/>
              <a:gdLst/>
              <a:ahLst/>
              <a:cxnLst/>
              <a:rect l="0" t="0" r="0" b="0"/>
              <a:pathLst>
                <a:path w="164137" h="533401">
                  <a:moveTo>
                    <a:pt x="24723" y="0"/>
                  </a:moveTo>
                  <a:lnTo>
                    <a:pt x="7046" y="53030"/>
                  </a:lnTo>
                  <a:lnTo>
                    <a:pt x="4471" y="67809"/>
                  </a:lnTo>
                  <a:lnTo>
                    <a:pt x="2755" y="84716"/>
                  </a:lnTo>
                  <a:lnTo>
                    <a:pt x="1611" y="103044"/>
                  </a:lnTo>
                  <a:lnTo>
                    <a:pt x="339" y="138460"/>
                  </a:lnTo>
                  <a:lnTo>
                    <a:pt x="0" y="155807"/>
                  </a:lnTo>
                  <a:lnTo>
                    <a:pt x="1186" y="173015"/>
                  </a:lnTo>
                  <a:lnTo>
                    <a:pt x="3387" y="190132"/>
                  </a:lnTo>
                  <a:lnTo>
                    <a:pt x="6265" y="207188"/>
                  </a:lnTo>
                  <a:lnTo>
                    <a:pt x="11007" y="221381"/>
                  </a:lnTo>
                  <a:lnTo>
                    <a:pt x="16990" y="233664"/>
                  </a:lnTo>
                  <a:lnTo>
                    <a:pt x="23800" y="244676"/>
                  </a:lnTo>
                  <a:lnTo>
                    <a:pt x="32575" y="250606"/>
                  </a:lnTo>
                  <a:lnTo>
                    <a:pt x="42657" y="253148"/>
                  </a:lnTo>
                  <a:lnTo>
                    <a:pt x="53612" y="253432"/>
                  </a:lnTo>
                  <a:lnTo>
                    <a:pt x="63738" y="250799"/>
                  </a:lnTo>
                  <a:lnTo>
                    <a:pt x="73311" y="246221"/>
                  </a:lnTo>
                  <a:lnTo>
                    <a:pt x="82515" y="240347"/>
                  </a:lnTo>
                  <a:lnTo>
                    <a:pt x="91473" y="232198"/>
                  </a:lnTo>
                  <a:lnTo>
                    <a:pt x="100267" y="222532"/>
                  </a:lnTo>
                  <a:lnTo>
                    <a:pt x="108952" y="211854"/>
                  </a:lnTo>
                  <a:lnTo>
                    <a:pt x="117565" y="200503"/>
                  </a:lnTo>
                  <a:lnTo>
                    <a:pt x="134660" y="176601"/>
                  </a:lnTo>
                  <a:lnTo>
                    <a:pt x="141758" y="164301"/>
                  </a:lnTo>
                  <a:lnTo>
                    <a:pt x="147902" y="151867"/>
                  </a:lnTo>
                  <a:lnTo>
                    <a:pt x="153409" y="139344"/>
                  </a:lnTo>
                  <a:lnTo>
                    <a:pt x="157080" y="138052"/>
                  </a:lnTo>
                  <a:lnTo>
                    <a:pt x="159527" y="144246"/>
                  </a:lnTo>
                  <a:lnTo>
                    <a:pt x="161159" y="155430"/>
                  </a:lnTo>
                  <a:lnTo>
                    <a:pt x="162247" y="168531"/>
                  </a:lnTo>
                  <a:lnTo>
                    <a:pt x="162972" y="182909"/>
                  </a:lnTo>
                  <a:lnTo>
                    <a:pt x="163778" y="215348"/>
                  </a:lnTo>
                  <a:lnTo>
                    <a:pt x="164136" y="253284"/>
                  </a:lnTo>
                  <a:lnTo>
                    <a:pt x="162820" y="271867"/>
                  </a:lnTo>
                  <a:lnTo>
                    <a:pt x="160532" y="289900"/>
                  </a:lnTo>
                  <a:lnTo>
                    <a:pt x="157596" y="307567"/>
                  </a:lnTo>
                  <a:lnTo>
                    <a:pt x="155638" y="324989"/>
                  </a:lnTo>
                  <a:lnTo>
                    <a:pt x="154333" y="342248"/>
                  </a:lnTo>
                  <a:lnTo>
                    <a:pt x="153463" y="359398"/>
                  </a:lnTo>
                  <a:lnTo>
                    <a:pt x="152496" y="393506"/>
                  </a:lnTo>
                  <a:lnTo>
                    <a:pt x="152238" y="410504"/>
                  </a:lnTo>
                  <a:lnTo>
                    <a:pt x="150655" y="426070"/>
                  </a:lnTo>
                  <a:lnTo>
                    <a:pt x="148189" y="440680"/>
                  </a:lnTo>
                  <a:lnTo>
                    <a:pt x="145133" y="454653"/>
                  </a:lnTo>
                  <a:lnTo>
                    <a:pt x="140274" y="468202"/>
                  </a:lnTo>
                  <a:lnTo>
                    <a:pt x="134212" y="481468"/>
                  </a:lnTo>
                  <a:lnTo>
                    <a:pt x="127349" y="494545"/>
                  </a:lnTo>
                  <a:lnTo>
                    <a:pt x="118540" y="504674"/>
                  </a:lnTo>
                  <a:lnTo>
                    <a:pt x="108434" y="512839"/>
                  </a:lnTo>
                  <a:lnTo>
                    <a:pt x="50123" y="533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680990" y="6159500"/>
              <a:ext cx="90911" cy="127001"/>
            </a:xfrm>
            <a:custGeom>
              <a:avLst/>
              <a:gdLst/>
              <a:ahLst/>
              <a:cxnLst/>
              <a:rect l="0" t="0" r="0" b="0"/>
              <a:pathLst>
                <a:path w="90911" h="127001">
                  <a:moveTo>
                    <a:pt x="65510" y="0"/>
                  </a:moveTo>
                  <a:lnTo>
                    <a:pt x="58767" y="20225"/>
                  </a:lnTo>
                  <a:lnTo>
                    <a:pt x="53959" y="29005"/>
                  </a:lnTo>
                  <a:lnTo>
                    <a:pt x="47932" y="37681"/>
                  </a:lnTo>
                  <a:lnTo>
                    <a:pt x="41091" y="46287"/>
                  </a:lnTo>
                  <a:lnTo>
                    <a:pt x="33708" y="54847"/>
                  </a:lnTo>
                  <a:lnTo>
                    <a:pt x="25964" y="63375"/>
                  </a:lnTo>
                  <a:lnTo>
                    <a:pt x="17979" y="71883"/>
                  </a:lnTo>
                  <a:lnTo>
                    <a:pt x="11245" y="81789"/>
                  </a:lnTo>
                  <a:lnTo>
                    <a:pt x="5344" y="92626"/>
                  </a:lnTo>
                  <a:lnTo>
                    <a:pt x="0" y="104083"/>
                  </a:lnTo>
                  <a:lnTo>
                    <a:pt x="2080" y="111722"/>
                  </a:lnTo>
                  <a:lnTo>
                    <a:pt x="9112" y="116814"/>
                  </a:lnTo>
                  <a:lnTo>
                    <a:pt x="19444" y="120210"/>
                  </a:lnTo>
                  <a:lnTo>
                    <a:pt x="31977" y="122473"/>
                  </a:lnTo>
                  <a:lnTo>
                    <a:pt x="45977" y="123981"/>
                  </a:lnTo>
                  <a:lnTo>
                    <a:pt x="9091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657600" y="63373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3873500" y="62484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20225" y="5958"/>
                  </a:lnTo>
                  <a:lnTo>
                    <a:pt x="31828" y="3972"/>
                  </a:lnTo>
                  <a:lnTo>
                    <a:pt x="45208" y="2647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102100" y="6172200"/>
            <a:ext cx="699184" cy="341273"/>
            <a:chOff x="4102100" y="6172200"/>
            <a:chExt cx="699184" cy="341273"/>
          </a:xfrm>
        </p:grpSpPr>
        <p:sp>
          <p:nvSpPr>
            <p:cNvPr id="203" name="Freeform 202"/>
            <p:cNvSpPr/>
            <p:nvPr/>
          </p:nvSpPr>
          <p:spPr>
            <a:xfrm>
              <a:off x="4102100" y="6184900"/>
              <a:ext cx="190501" cy="279401"/>
            </a:xfrm>
            <a:custGeom>
              <a:avLst/>
              <a:gdLst/>
              <a:ahLst/>
              <a:cxnLst/>
              <a:rect l="0" t="0" r="0" b="0"/>
              <a:pathLst>
                <a:path w="190501" h="279401">
                  <a:moveTo>
                    <a:pt x="0" y="0"/>
                  </a:moveTo>
                  <a:lnTo>
                    <a:pt x="6742" y="20225"/>
                  </a:lnTo>
                  <a:lnTo>
                    <a:pt x="11550" y="30417"/>
                  </a:lnTo>
                  <a:lnTo>
                    <a:pt x="17577" y="41445"/>
                  </a:lnTo>
                  <a:lnTo>
                    <a:pt x="24418" y="53030"/>
                  </a:lnTo>
                  <a:lnTo>
                    <a:pt x="39545" y="77191"/>
                  </a:lnTo>
                  <a:lnTo>
                    <a:pt x="47530" y="89560"/>
                  </a:lnTo>
                  <a:lnTo>
                    <a:pt x="54264" y="102040"/>
                  </a:lnTo>
                  <a:lnTo>
                    <a:pt x="60165" y="114593"/>
                  </a:lnTo>
                  <a:lnTo>
                    <a:pt x="65509" y="127195"/>
                  </a:lnTo>
                  <a:lnTo>
                    <a:pt x="71895" y="139830"/>
                  </a:lnTo>
                  <a:lnTo>
                    <a:pt x="78975" y="152486"/>
                  </a:lnTo>
                  <a:lnTo>
                    <a:pt x="86516" y="165157"/>
                  </a:lnTo>
                  <a:lnTo>
                    <a:pt x="95777" y="177838"/>
                  </a:lnTo>
                  <a:lnTo>
                    <a:pt x="106184" y="190525"/>
                  </a:lnTo>
                  <a:lnTo>
                    <a:pt x="117356" y="203217"/>
                  </a:lnTo>
                  <a:lnTo>
                    <a:pt x="137295" y="224844"/>
                  </a:lnTo>
                  <a:lnTo>
                    <a:pt x="164387" y="252887"/>
                  </a:lnTo>
                  <a:lnTo>
                    <a:pt x="190500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102100" y="6223000"/>
              <a:ext cx="165101" cy="203201"/>
            </a:xfrm>
            <a:custGeom>
              <a:avLst/>
              <a:gdLst/>
              <a:ahLst/>
              <a:cxnLst/>
              <a:rect l="0" t="0" r="0" b="0"/>
              <a:pathLst>
                <a:path w="165101" h="203201">
                  <a:moveTo>
                    <a:pt x="165100" y="0"/>
                  </a:moveTo>
                  <a:lnTo>
                    <a:pt x="158357" y="20225"/>
                  </a:lnTo>
                  <a:lnTo>
                    <a:pt x="153549" y="30417"/>
                  </a:lnTo>
                  <a:lnTo>
                    <a:pt x="147522" y="41445"/>
                  </a:lnTo>
                  <a:lnTo>
                    <a:pt x="140681" y="53030"/>
                  </a:lnTo>
                  <a:lnTo>
                    <a:pt x="131887" y="63575"/>
                  </a:lnTo>
                  <a:lnTo>
                    <a:pt x="121791" y="73428"/>
                  </a:lnTo>
                  <a:lnTo>
                    <a:pt x="110827" y="82818"/>
                  </a:lnTo>
                  <a:lnTo>
                    <a:pt x="100696" y="91901"/>
                  </a:lnTo>
                  <a:lnTo>
                    <a:pt x="81913" y="109519"/>
                  </a:lnTo>
                  <a:lnTo>
                    <a:pt x="55471" y="135304"/>
                  </a:lnTo>
                  <a:lnTo>
                    <a:pt x="46859" y="145236"/>
                  </a:lnTo>
                  <a:lnTo>
                    <a:pt x="38294" y="156091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4368800" y="62865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20225" y="5958"/>
                  </a:lnTo>
                  <a:lnTo>
                    <a:pt x="31828" y="3972"/>
                  </a:lnTo>
                  <a:lnTo>
                    <a:pt x="45208" y="2647"/>
                  </a:lnTo>
                  <a:lnTo>
                    <a:pt x="59771" y="1765"/>
                  </a:lnTo>
                  <a:lnTo>
                    <a:pt x="91006" y="784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4432300" y="617220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0" y="0"/>
                  </a:moveTo>
                  <a:lnTo>
                    <a:pt x="0" y="26967"/>
                  </a:lnTo>
                  <a:lnTo>
                    <a:pt x="1411" y="39145"/>
                  </a:lnTo>
                  <a:lnTo>
                    <a:pt x="3762" y="51496"/>
                  </a:lnTo>
                  <a:lnTo>
                    <a:pt x="6742" y="63964"/>
                  </a:lnTo>
                  <a:lnTo>
                    <a:pt x="8728" y="79331"/>
                  </a:lnTo>
                  <a:lnTo>
                    <a:pt x="10052" y="96632"/>
                  </a:lnTo>
                  <a:lnTo>
                    <a:pt x="10934" y="115221"/>
                  </a:lnTo>
                  <a:lnTo>
                    <a:pt x="11915" y="154690"/>
                  </a:lnTo>
                  <a:lnTo>
                    <a:pt x="1270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584700" y="619760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0" y="0"/>
                  </a:moveTo>
                  <a:lnTo>
                    <a:pt x="6742" y="20225"/>
                  </a:lnTo>
                  <a:lnTo>
                    <a:pt x="7316" y="30417"/>
                  </a:lnTo>
                  <a:lnTo>
                    <a:pt x="6289" y="41445"/>
                  </a:lnTo>
                  <a:lnTo>
                    <a:pt x="4192" y="53030"/>
                  </a:lnTo>
                  <a:lnTo>
                    <a:pt x="2795" y="66397"/>
                  </a:lnTo>
                  <a:lnTo>
                    <a:pt x="1863" y="80954"/>
                  </a:lnTo>
                  <a:lnTo>
                    <a:pt x="1242" y="96302"/>
                  </a:lnTo>
                  <a:lnTo>
                    <a:pt x="552" y="128408"/>
                  </a:lnTo>
                  <a:lnTo>
                    <a:pt x="163" y="178217"/>
                  </a:lnTo>
                  <a:lnTo>
                    <a:pt x="1270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698443" y="6210300"/>
              <a:ext cx="102841" cy="303173"/>
            </a:xfrm>
            <a:custGeom>
              <a:avLst/>
              <a:gdLst/>
              <a:ahLst/>
              <a:cxnLst/>
              <a:rect l="0" t="0" r="0" b="0"/>
              <a:pathLst>
                <a:path w="102841" h="303173">
                  <a:moveTo>
                    <a:pt x="89457" y="63500"/>
                  </a:moveTo>
                  <a:lnTo>
                    <a:pt x="82714" y="43274"/>
                  </a:lnTo>
                  <a:lnTo>
                    <a:pt x="77906" y="34494"/>
                  </a:lnTo>
                  <a:lnTo>
                    <a:pt x="71879" y="25818"/>
                  </a:lnTo>
                  <a:lnTo>
                    <a:pt x="65038" y="17212"/>
                  </a:lnTo>
                  <a:lnTo>
                    <a:pt x="56244" y="12886"/>
                  </a:lnTo>
                  <a:lnTo>
                    <a:pt x="46148" y="11412"/>
                  </a:lnTo>
                  <a:lnTo>
                    <a:pt x="35184" y="11841"/>
                  </a:lnTo>
                  <a:lnTo>
                    <a:pt x="27875" y="17772"/>
                  </a:lnTo>
                  <a:lnTo>
                    <a:pt x="23002" y="27370"/>
                  </a:lnTo>
                  <a:lnTo>
                    <a:pt x="19754" y="39413"/>
                  </a:lnTo>
                  <a:lnTo>
                    <a:pt x="18999" y="51675"/>
                  </a:lnTo>
                  <a:lnTo>
                    <a:pt x="19907" y="64083"/>
                  </a:lnTo>
                  <a:lnTo>
                    <a:pt x="21924" y="76589"/>
                  </a:lnTo>
                  <a:lnTo>
                    <a:pt x="26090" y="90570"/>
                  </a:lnTo>
                  <a:lnTo>
                    <a:pt x="31690" y="105535"/>
                  </a:lnTo>
                  <a:lnTo>
                    <a:pt x="38246" y="121156"/>
                  </a:lnTo>
                  <a:lnTo>
                    <a:pt x="44027" y="137216"/>
                  </a:lnTo>
                  <a:lnTo>
                    <a:pt x="49293" y="153565"/>
                  </a:lnTo>
                  <a:lnTo>
                    <a:pt x="54214" y="170110"/>
                  </a:lnTo>
                  <a:lnTo>
                    <a:pt x="60317" y="185373"/>
                  </a:lnTo>
                  <a:lnTo>
                    <a:pt x="67208" y="199782"/>
                  </a:lnTo>
                  <a:lnTo>
                    <a:pt x="74624" y="213621"/>
                  </a:lnTo>
                  <a:lnTo>
                    <a:pt x="80979" y="227081"/>
                  </a:lnTo>
                  <a:lnTo>
                    <a:pt x="86627" y="240287"/>
                  </a:lnTo>
                  <a:lnTo>
                    <a:pt x="91804" y="253324"/>
                  </a:lnTo>
                  <a:lnTo>
                    <a:pt x="93843" y="266250"/>
                  </a:lnTo>
                  <a:lnTo>
                    <a:pt x="93792" y="279099"/>
                  </a:lnTo>
                  <a:lnTo>
                    <a:pt x="92347" y="291899"/>
                  </a:lnTo>
                  <a:lnTo>
                    <a:pt x="87150" y="299022"/>
                  </a:lnTo>
                  <a:lnTo>
                    <a:pt x="79452" y="302359"/>
                  </a:lnTo>
                  <a:lnTo>
                    <a:pt x="70087" y="303172"/>
                  </a:lnTo>
                  <a:lnTo>
                    <a:pt x="59610" y="300892"/>
                  </a:lnTo>
                  <a:lnTo>
                    <a:pt x="48392" y="296550"/>
                  </a:lnTo>
                  <a:lnTo>
                    <a:pt x="36680" y="290834"/>
                  </a:lnTo>
                  <a:lnTo>
                    <a:pt x="26050" y="282789"/>
                  </a:lnTo>
                  <a:lnTo>
                    <a:pt x="16141" y="273192"/>
                  </a:lnTo>
                  <a:lnTo>
                    <a:pt x="6713" y="262561"/>
                  </a:lnTo>
                  <a:lnTo>
                    <a:pt x="1839" y="249830"/>
                  </a:lnTo>
                  <a:lnTo>
                    <a:pt x="0" y="235697"/>
                  </a:lnTo>
                  <a:lnTo>
                    <a:pt x="186" y="220631"/>
                  </a:lnTo>
                  <a:lnTo>
                    <a:pt x="3132" y="207765"/>
                  </a:lnTo>
                  <a:lnTo>
                    <a:pt x="7918" y="196365"/>
                  </a:lnTo>
                  <a:lnTo>
                    <a:pt x="13930" y="185943"/>
                  </a:lnTo>
                  <a:lnTo>
                    <a:pt x="20761" y="176173"/>
                  </a:lnTo>
                  <a:lnTo>
                    <a:pt x="28138" y="166837"/>
                  </a:lnTo>
                  <a:lnTo>
                    <a:pt x="35877" y="157791"/>
                  </a:lnTo>
                  <a:lnTo>
                    <a:pt x="45270" y="147527"/>
                  </a:lnTo>
                  <a:lnTo>
                    <a:pt x="66996" y="124834"/>
                  </a:lnTo>
                  <a:lnTo>
                    <a:pt x="77305" y="112856"/>
                  </a:lnTo>
                  <a:lnTo>
                    <a:pt x="87000" y="100637"/>
                  </a:lnTo>
                  <a:lnTo>
                    <a:pt x="96286" y="88258"/>
                  </a:lnTo>
                  <a:lnTo>
                    <a:pt x="101065" y="75772"/>
                  </a:lnTo>
                  <a:lnTo>
                    <a:pt x="102840" y="63214"/>
                  </a:lnTo>
                  <a:lnTo>
                    <a:pt x="8945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Freeform 209"/>
          <p:cNvSpPr/>
          <p:nvPr/>
        </p:nvSpPr>
        <p:spPr>
          <a:xfrm>
            <a:off x="7471130" y="5245100"/>
            <a:ext cx="66100" cy="61351"/>
          </a:xfrm>
          <a:custGeom>
            <a:avLst/>
            <a:gdLst/>
            <a:ahLst/>
            <a:cxnLst/>
            <a:rect l="0" t="0" r="0" b="0"/>
            <a:pathLst>
              <a:path w="66100" h="61351">
                <a:moveTo>
                  <a:pt x="21870" y="0"/>
                </a:moveTo>
                <a:lnTo>
                  <a:pt x="8385" y="13484"/>
                </a:lnTo>
                <a:lnTo>
                  <a:pt x="4413" y="23100"/>
                </a:lnTo>
                <a:lnTo>
                  <a:pt x="1765" y="35155"/>
                </a:lnTo>
                <a:lnTo>
                  <a:pt x="0" y="48837"/>
                </a:lnTo>
                <a:lnTo>
                  <a:pt x="3057" y="56546"/>
                </a:lnTo>
                <a:lnTo>
                  <a:pt x="9328" y="60275"/>
                </a:lnTo>
                <a:lnTo>
                  <a:pt x="17741" y="61350"/>
                </a:lnTo>
                <a:lnTo>
                  <a:pt x="26173" y="59244"/>
                </a:lnTo>
                <a:lnTo>
                  <a:pt x="34616" y="55018"/>
                </a:lnTo>
                <a:lnTo>
                  <a:pt x="43067" y="49379"/>
                </a:lnTo>
                <a:lnTo>
                  <a:pt x="47290" y="41386"/>
                </a:lnTo>
                <a:lnTo>
                  <a:pt x="48694" y="31824"/>
                </a:lnTo>
                <a:lnTo>
                  <a:pt x="48219" y="21216"/>
                </a:lnTo>
                <a:lnTo>
                  <a:pt x="43670" y="15555"/>
                </a:lnTo>
                <a:lnTo>
                  <a:pt x="36403" y="13192"/>
                </a:lnTo>
                <a:lnTo>
                  <a:pt x="27325" y="13028"/>
                </a:lnTo>
                <a:lnTo>
                  <a:pt x="19862" y="17152"/>
                </a:lnTo>
                <a:lnTo>
                  <a:pt x="13476" y="24134"/>
                </a:lnTo>
                <a:lnTo>
                  <a:pt x="7807" y="33023"/>
                </a:lnTo>
                <a:lnTo>
                  <a:pt x="8261" y="40359"/>
                </a:lnTo>
                <a:lnTo>
                  <a:pt x="12797" y="46662"/>
                </a:lnTo>
                <a:lnTo>
                  <a:pt x="20055" y="52274"/>
                </a:lnTo>
                <a:lnTo>
                  <a:pt x="29126" y="53194"/>
                </a:lnTo>
                <a:lnTo>
                  <a:pt x="39407" y="50984"/>
                </a:lnTo>
                <a:lnTo>
                  <a:pt x="50495" y="46690"/>
                </a:lnTo>
                <a:lnTo>
                  <a:pt x="57886" y="38182"/>
                </a:lnTo>
                <a:lnTo>
                  <a:pt x="62814" y="26865"/>
                </a:lnTo>
                <a:lnTo>
                  <a:pt x="66099" y="13677"/>
                </a:lnTo>
                <a:lnTo>
                  <a:pt x="64056" y="6296"/>
                </a:lnTo>
                <a:lnTo>
                  <a:pt x="58460" y="2785"/>
                </a:lnTo>
                <a:lnTo>
                  <a:pt x="50497" y="1857"/>
                </a:lnTo>
                <a:lnTo>
                  <a:pt x="46599" y="6882"/>
                </a:lnTo>
                <a:lnTo>
                  <a:pt x="45411" y="15877"/>
                </a:lnTo>
                <a:lnTo>
                  <a:pt x="46031" y="27518"/>
                </a:lnTo>
                <a:lnTo>
                  <a:pt x="49266" y="32456"/>
                </a:lnTo>
                <a:lnTo>
                  <a:pt x="54245" y="32926"/>
                </a:lnTo>
                <a:lnTo>
                  <a:pt x="59970" y="127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8" name="Group 217"/>
          <p:cNvGrpSpPr/>
          <p:nvPr/>
        </p:nvGrpSpPr>
        <p:grpSpPr>
          <a:xfrm>
            <a:off x="3441700" y="6756400"/>
            <a:ext cx="927101" cy="622301"/>
            <a:chOff x="3441700" y="6756400"/>
            <a:chExt cx="927101" cy="622301"/>
          </a:xfrm>
        </p:grpSpPr>
        <p:sp>
          <p:nvSpPr>
            <p:cNvPr id="211" name="Freeform 210"/>
            <p:cNvSpPr/>
            <p:nvPr/>
          </p:nvSpPr>
          <p:spPr>
            <a:xfrm>
              <a:off x="3441700" y="6833824"/>
              <a:ext cx="225263" cy="227377"/>
            </a:xfrm>
            <a:custGeom>
              <a:avLst/>
              <a:gdLst/>
              <a:ahLst/>
              <a:cxnLst/>
              <a:rect l="0" t="0" r="0" b="0"/>
              <a:pathLst>
                <a:path w="225263" h="227377">
                  <a:moveTo>
                    <a:pt x="0" y="36876"/>
                  </a:moveTo>
                  <a:lnTo>
                    <a:pt x="0" y="107582"/>
                  </a:lnTo>
                  <a:lnTo>
                    <a:pt x="1411" y="122113"/>
                  </a:lnTo>
                  <a:lnTo>
                    <a:pt x="3762" y="136035"/>
                  </a:lnTo>
                  <a:lnTo>
                    <a:pt x="6742" y="149548"/>
                  </a:lnTo>
                  <a:lnTo>
                    <a:pt x="8728" y="164202"/>
                  </a:lnTo>
                  <a:lnTo>
                    <a:pt x="10052" y="179616"/>
                  </a:lnTo>
                  <a:lnTo>
                    <a:pt x="10934" y="195536"/>
                  </a:lnTo>
                  <a:lnTo>
                    <a:pt x="10112" y="201916"/>
                  </a:lnTo>
                  <a:lnTo>
                    <a:pt x="8152" y="201935"/>
                  </a:lnTo>
                  <a:lnTo>
                    <a:pt x="5434" y="197715"/>
                  </a:lnTo>
                  <a:lnTo>
                    <a:pt x="3623" y="189258"/>
                  </a:lnTo>
                  <a:lnTo>
                    <a:pt x="2415" y="177975"/>
                  </a:lnTo>
                  <a:lnTo>
                    <a:pt x="1610" y="164809"/>
                  </a:lnTo>
                  <a:lnTo>
                    <a:pt x="2484" y="151797"/>
                  </a:lnTo>
                  <a:lnTo>
                    <a:pt x="4478" y="138890"/>
                  </a:lnTo>
                  <a:lnTo>
                    <a:pt x="17817" y="74274"/>
                  </a:lnTo>
                  <a:lnTo>
                    <a:pt x="23167" y="57574"/>
                  </a:lnTo>
                  <a:lnTo>
                    <a:pt x="29556" y="42208"/>
                  </a:lnTo>
                  <a:lnTo>
                    <a:pt x="36637" y="27730"/>
                  </a:lnTo>
                  <a:lnTo>
                    <a:pt x="45591" y="16667"/>
                  </a:lnTo>
                  <a:lnTo>
                    <a:pt x="55794" y="7882"/>
                  </a:lnTo>
                  <a:lnTo>
                    <a:pt x="66829" y="613"/>
                  </a:lnTo>
                  <a:lnTo>
                    <a:pt x="77008" y="0"/>
                  </a:lnTo>
                  <a:lnTo>
                    <a:pt x="86616" y="3826"/>
                  </a:lnTo>
                  <a:lnTo>
                    <a:pt x="95844" y="10609"/>
                  </a:lnTo>
                  <a:lnTo>
                    <a:pt x="101996" y="22186"/>
                  </a:lnTo>
                  <a:lnTo>
                    <a:pt x="106097" y="36961"/>
                  </a:lnTo>
                  <a:lnTo>
                    <a:pt x="108831" y="53866"/>
                  </a:lnTo>
                  <a:lnTo>
                    <a:pt x="110654" y="70780"/>
                  </a:lnTo>
                  <a:lnTo>
                    <a:pt x="111869" y="87701"/>
                  </a:lnTo>
                  <a:lnTo>
                    <a:pt x="112679" y="104626"/>
                  </a:lnTo>
                  <a:lnTo>
                    <a:pt x="114630" y="120143"/>
                  </a:lnTo>
                  <a:lnTo>
                    <a:pt x="117342" y="134721"/>
                  </a:lnTo>
                  <a:lnTo>
                    <a:pt x="120561" y="148672"/>
                  </a:lnTo>
                  <a:lnTo>
                    <a:pt x="122708" y="152329"/>
                  </a:lnTo>
                  <a:lnTo>
                    <a:pt x="124138" y="149122"/>
                  </a:lnTo>
                  <a:lnTo>
                    <a:pt x="125092" y="141340"/>
                  </a:lnTo>
                  <a:lnTo>
                    <a:pt x="127139" y="129096"/>
                  </a:lnTo>
                  <a:lnTo>
                    <a:pt x="133176" y="96677"/>
                  </a:lnTo>
                  <a:lnTo>
                    <a:pt x="136762" y="80977"/>
                  </a:lnTo>
                  <a:lnTo>
                    <a:pt x="140563" y="66277"/>
                  </a:lnTo>
                  <a:lnTo>
                    <a:pt x="144509" y="52243"/>
                  </a:lnTo>
                  <a:lnTo>
                    <a:pt x="151372" y="41476"/>
                  </a:lnTo>
                  <a:lnTo>
                    <a:pt x="160181" y="32887"/>
                  </a:lnTo>
                  <a:lnTo>
                    <a:pt x="170287" y="25750"/>
                  </a:lnTo>
                  <a:lnTo>
                    <a:pt x="179847" y="23814"/>
                  </a:lnTo>
                  <a:lnTo>
                    <a:pt x="189042" y="25345"/>
                  </a:lnTo>
                  <a:lnTo>
                    <a:pt x="197995" y="29189"/>
                  </a:lnTo>
                  <a:lnTo>
                    <a:pt x="205374" y="37396"/>
                  </a:lnTo>
                  <a:lnTo>
                    <a:pt x="211705" y="48511"/>
                  </a:lnTo>
                  <a:lnTo>
                    <a:pt x="217336" y="61565"/>
                  </a:lnTo>
                  <a:lnTo>
                    <a:pt x="221091" y="75913"/>
                  </a:lnTo>
                  <a:lnTo>
                    <a:pt x="223594" y="91123"/>
                  </a:lnTo>
                  <a:lnTo>
                    <a:pt x="225262" y="106908"/>
                  </a:lnTo>
                  <a:lnTo>
                    <a:pt x="224964" y="124486"/>
                  </a:lnTo>
                  <a:lnTo>
                    <a:pt x="215900" y="2273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784600" y="68834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20225" y="6741"/>
                  </a:lnTo>
                  <a:lnTo>
                    <a:pt x="31828" y="8728"/>
                  </a:lnTo>
                  <a:lnTo>
                    <a:pt x="45208" y="10052"/>
                  </a:lnTo>
                  <a:lnTo>
                    <a:pt x="1016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860800" y="69469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26968" y="18658"/>
                  </a:lnTo>
                  <a:lnTo>
                    <a:pt x="39145" y="15261"/>
                  </a:lnTo>
                  <a:lnTo>
                    <a:pt x="51496" y="11585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4089400" y="6883400"/>
              <a:ext cx="88901" cy="16341"/>
            </a:xfrm>
            <a:custGeom>
              <a:avLst/>
              <a:gdLst/>
              <a:ahLst/>
              <a:cxnLst/>
              <a:rect l="0" t="0" r="0" b="0"/>
              <a:pathLst>
                <a:path w="88901" h="16341">
                  <a:moveTo>
                    <a:pt x="0" y="0"/>
                  </a:moveTo>
                  <a:lnTo>
                    <a:pt x="13484" y="13484"/>
                  </a:lnTo>
                  <a:lnTo>
                    <a:pt x="23100" y="16044"/>
                  </a:lnTo>
                  <a:lnTo>
                    <a:pt x="35155" y="16340"/>
                  </a:lnTo>
                  <a:lnTo>
                    <a:pt x="889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4305300" y="67564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12700" y="26968"/>
                  </a:lnTo>
                  <a:lnTo>
                    <a:pt x="11288" y="39144"/>
                  </a:lnTo>
                  <a:lnTo>
                    <a:pt x="8937" y="51496"/>
                  </a:lnTo>
                  <a:lnTo>
                    <a:pt x="5957" y="63964"/>
                  </a:lnTo>
                  <a:lnTo>
                    <a:pt x="3971" y="77920"/>
                  </a:lnTo>
                  <a:lnTo>
                    <a:pt x="2647" y="92869"/>
                  </a:lnTo>
                  <a:lnTo>
                    <a:pt x="1765" y="108479"/>
                  </a:lnTo>
                  <a:lnTo>
                    <a:pt x="784" y="140875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4152900" y="70104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53029" y="7723"/>
                  </a:lnTo>
                  <a:lnTo>
                    <a:pt x="66397" y="5149"/>
                  </a:lnTo>
                  <a:lnTo>
                    <a:pt x="80953" y="3432"/>
                  </a:lnTo>
                  <a:lnTo>
                    <a:pt x="96302" y="2288"/>
                  </a:lnTo>
                  <a:lnTo>
                    <a:pt x="112179" y="1525"/>
                  </a:lnTo>
                  <a:lnTo>
                    <a:pt x="128408" y="1016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4305300" y="7086600"/>
              <a:ext cx="25401" cy="292101"/>
            </a:xfrm>
            <a:custGeom>
              <a:avLst/>
              <a:gdLst/>
              <a:ahLst/>
              <a:cxnLst/>
              <a:rect l="0" t="0" r="0" b="0"/>
              <a:pathLst>
                <a:path w="25401" h="292101">
                  <a:moveTo>
                    <a:pt x="25400" y="0"/>
                  </a:moveTo>
                  <a:lnTo>
                    <a:pt x="25400" y="126155"/>
                  </a:lnTo>
                  <a:lnTo>
                    <a:pt x="23988" y="144781"/>
                  </a:lnTo>
                  <a:lnTo>
                    <a:pt x="21637" y="162843"/>
                  </a:lnTo>
                  <a:lnTo>
                    <a:pt x="18657" y="180529"/>
                  </a:lnTo>
                  <a:lnTo>
                    <a:pt x="16671" y="199374"/>
                  </a:lnTo>
                  <a:lnTo>
                    <a:pt x="15347" y="218994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584700" y="6667500"/>
            <a:ext cx="530187" cy="558801"/>
            <a:chOff x="4584700" y="6667500"/>
            <a:chExt cx="530187" cy="558801"/>
          </a:xfrm>
        </p:grpSpPr>
        <p:sp>
          <p:nvSpPr>
            <p:cNvPr id="219" name="Freeform 218"/>
            <p:cNvSpPr/>
            <p:nvPr/>
          </p:nvSpPr>
          <p:spPr>
            <a:xfrm>
              <a:off x="4584700" y="6934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635927" y="6718300"/>
              <a:ext cx="101174" cy="508001"/>
            </a:xfrm>
            <a:custGeom>
              <a:avLst/>
              <a:gdLst/>
              <a:ahLst/>
              <a:cxnLst/>
              <a:rect l="0" t="0" r="0" b="0"/>
              <a:pathLst>
                <a:path w="101174" h="508001">
                  <a:moveTo>
                    <a:pt x="101173" y="0"/>
                  </a:moveTo>
                  <a:lnTo>
                    <a:pt x="80947" y="13484"/>
                  </a:lnTo>
                  <a:lnTo>
                    <a:pt x="73577" y="21689"/>
                  </a:lnTo>
                  <a:lnTo>
                    <a:pt x="67254" y="31393"/>
                  </a:lnTo>
                  <a:lnTo>
                    <a:pt x="61626" y="42095"/>
                  </a:lnTo>
                  <a:lnTo>
                    <a:pt x="55053" y="53463"/>
                  </a:lnTo>
                  <a:lnTo>
                    <a:pt x="47848" y="65275"/>
                  </a:lnTo>
                  <a:lnTo>
                    <a:pt x="32317" y="89689"/>
                  </a:lnTo>
                  <a:lnTo>
                    <a:pt x="16007" y="114651"/>
                  </a:lnTo>
                  <a:lnTo>
                    <a:pt x="10529" y="128644"/>
                  </a:lnTo>
                  <a:lnTo>
                    <a:pt x="6877" y="143619"/>
                  </a:lnTo>
                  <a:lnTo>
                    <a:pt x="4442" y="159246"/>
                  </a:lnTo>
                  <a:lnTo>
                    <a:pt x="2819" y="175308"/>
                  </a:lnTo>
                  <a:lnTo>
                    <a:pt x="1737" y="191661"/>
                  </a:lnTo>
                  <a:lnTo>
                    <a:pt x="1015" y="208207"/>
                  </a:lnTo>
                  <a:lnTo>
                    <a:pt x="214" y="245407"/>
                  </a:lnTo>
                  <a:lnTo>
                    <a:pt x="0" y="265204"/>
                  </a:lnTo>
                  <a:lnTo>
                    <a:pt x="1269" y="284047"/>
                  </a:lnTo>
                  <a:lnTo>
                    <a:pt x="3525" y="302254"/>
                  </a:lnTo>
                  <a:lnTo>
                    <a:pt x="6441" y="320036"/>
                  </a:lnTo>
                  <a:lnTo>
                    <a:pt x="9796" y="337535"/>
                  </a:lnTo>
                  <a:lnTo>
                    <a:pt x="17287" y="372030"/>
                  </a:lnTo>
                  <a:lnTo>
                    <a:pt x="29437" y="423184"/>
                  </a:lnTo>
                  <a:lnTo>
                    <a:pt x="33593" y="438756"/>
                  </a:lnTo>
                  <a:lnTo>
                    <a:pt x="37775" y="453370"/>
                  </a:lnTo>
                  <a:lnTo>
                    <a:pt x="63073" y="508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787900" y="6758438"/>
              <a:ext cx="101601" cy="96805"/>
            </a:xfrm>
            <a:custGeom>
              <a:avLst/>
              <a:gdLst/>
              <a:ahLst/>
              <a:cxnLst/>
              <a:rect l="0" t="0" r="0" b="0"/>
              <a:pathLst>
                <a:path w="101601" h="96805">
                  <a:moveTo>
                    <a:pt x="0" y="23362"/>
                  </a:moveTo>
                  <a:lnTo>
                    <a:pt x="13484" y="3136"/>
                  </a:lnTo>
                  <a:lnTo>
                    <a:pt x="21689" y="0"/>
                  </a:lnTo>
                  <a:lnTo>
                    <a:pt x="31392" y="731"/>
                  </a:lnTo>
                  <a:lnTo>
                    <a:pt x="42095" y="4042"/>
                  </a:lnTo>
                  <a:lnTo>
                    <a:pt x="46408" y="10482"/>
                  </a:lnTo>
                  <a:lnTo>
                    <a:pt x="46460" y="19008"/>
                  </a:lnTo>
                  <a:lnTo>
                    <a:pt x="43674" y="28926"/>
                  </a:lnTo>
                  <a:lnTo>
                    <a:pt x="38993" y="39771"/>
                  </a:lnTo>
                  <a:lnTo>
                    <a:pt x="33051" y="51234"/>
                  </a:lnTo>
                  <a:lnTo>
                    <a:pt x="26267" y="63110"/>
                  </a:lnTo>
                  <a:lnTo>
                    <a:pt x="18922" y="73849"/>
                  </a:lnTo>
                  <a:lnTo>
                    <a:pt x="11203" y="83831"/>
                  </a:lnTo>
                  <a:lnTo>
                    <a:pt x="3236" y="93308"/>
                  </a:lnTo>
                  <a:lnTo>
                    <a:pt x="2157" y="96804"/>
                  </a:lnTo>
                  <a:lnTo>
                    <a:pt x="5671" y="96312"/>
                  </a:lnTo>
                  <a:lnTo>
                    <a:pt x="12247" y="93162"/>
                  </a:lnTo>
                  <a:lnTo>
                    <a:pt x="22276" y="89650"/>
                  </a:lnTo>
                  <a:lnTo>
                    <a:pt x="34606" y="85899"/>
                  </a:lnTo>
                  <a:lnTo>
                    <a:pt x="101600" y="8686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749800" y="69215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826000" y="7006848"/>
              <a:ext cx="101601" cy="118104"/>
            </a:xfrm>
            <a:custGeom>
              <a:avLst/>
              <a:gdLst/>
              <a:ahLst/>
              <a:cxnLst/>
              <a:rect l="0" t="0" r="0" b="0"/>
              <a:pathLst>
                <a:path w="101601" h="118104">
                  <a:moveTo>
                    <a:pt x="0" y="28952"/>
                  </a:moveTo>
                  <a:lnTo>
                    <a:pt x="13484" y="15467"/>
                  </a:lnTo>
                  <a:lnTo>
                    <a:pt x="21689" y="10084"/>
                  </a:lnTo>
                  <a:lnTo>
                    <a:pt x="31392" y="5085"/>
                  </a:lnTo>
                  <a:lnTo>
                    <a:pt x="42095" y="340"/>
                  </a:lnTo>
                  <a:lnTo>
                    <a:pt x="52052" y="0"/>
                  </a:lnTo>
                  <a:lnTo>
                    <a:pt x="61512" y="2594"/>
                  </a:lnTo>
                  <a:lnTo>
                    <a:pt x="70641" y="7147"/>
                  </a:lnTo>
                  <a:lnTo>
                    <a:pt x="75316" y="15826"/>
                  </a:lnTo>
                  <a:lnTo>
                    <a:pt x="77022" y="27256"/>
                  </a:lnTo>
                  <a:lnTo>
                    <a:pt x="76748" y="40521"/>
                  </a:lnTo>
                  <a:lnTo>
                    <a:pt x="73743" y="53598"/>
                  </a:lnTo>
                  <a:lnTo>
                    <a:pt x="68917" y="66549"/>
                  </a:lnTo>
                  <a:lnTo>
                    <a:pt x="62878" y="79417"/>
                  </a:lnTo>
                  <a:lnTo>
                    <a:pt x="56030" y="90817"/>
                  </a:lnTo>
                  <a:lnTo>
                    <a:pt x="48642" y="101240"/>
                  </a:lnTo>
                  <a:lnTo>
                    <a:pt x="40894" y="111011"/>
                  </a:lnTo>
                  <a:lnTo>
                    <a:pt x="41374" y="116113"/>
                  </a:lnTo>
                  <a:lnTo>
                    <a:pt x="47338" y="118103"/>
                  </a:lnTo>
                  <a:lnTo>
                    <a:pt x="101600" y="1051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5029200" y="6667500"/>
              <a:ext cx="85687" cy="419101"/>
            </a:xfrm>
            <a:custGeom>
              <a:avLst/>
              <a:gdLst/>
              <a:ahLst/>
              <a:cxnLst/>
              <a:rect l="0" t="0" r="0" b="0"/>
              <a:pathLst>
                <a:path w="85687" h="419101">
                  <a:moveTo>
                    <a:pt x="0" y="0"/>
                  </a:moveTo>
                  <a:lnTo>
                    <a:pt x="13484" y="13484"/>
                  </a:lnTo>
                  <a:lnTo>
                    <a:pt x="20278" y="21689"/>
                  </a:lnTo>
                  <a:lnTo>
                    <a:pt x="27630" y="31393"/>
                  </a:lnTo>
                  <a:lnTo>
                    <a:pt x="43324" y="53463"/>
                  </a:lnTo>
                  <a:lnTo>
                    <a:pt x="59707" y="77383"/>
                  </a:lnTo>
                  <a:lnTo>
                    <a:pt x="66616" y="89689"/>
                  </a:lnTo>
                  <a:lnTo>
                    <a:pt x="72632" y="102126"/>
                  </a:lnTo>
                  <a:lnTo>
                    <a:pt x="78055" y="114651"/>
                  </a:lnTo>
                  <a:lnTo>
                    <a:pt x="81670" y="130056"/>
                  </a:lnTo>
                  <a:lnTo>
                    <a:pt x="84080" y="147381"/>
                  </a:lnTo>
                  <a:lnTo>
                    <a:pt x="85686" y="165987"/>
                  </a:lnTo>
                  <a:lnTo>
                    <a:pt x="85346" y="186858"/>
                  </a:lnTo>
                  <a:lnTo>
                    <a:pt x="83708" y="209239"/>
                  </a:lnTo>
                  <a:lnTo>
                    <a:pt x="81205" y="232626"/>
                  </a:lnTo>
                  <a:lnTo>
                    <a:pt x="76715" y="255272"/>
                  </a:lnTo>
                  <a:lnTo>
                    <a:pt x="70899" y="277426"/>
                  </a:lnTo>
                  <a:lnTo>
                    <a:pt x="48028" y="350193"/>
                  </a:lnTo>
                  <a:lnTo>
                    <a:pt x="41896" y="364695"/>
                  </a:lnTo>
                  <a:lnTo>
                    <a:pt x="34986" y="378597"/>
                  </a:lnTo>
                  <a:lnTo>
                    <a:pt x="12700" y="419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898900" y="7463959"/>
            <a:ext cx="685801" cy="600901"/>
            <a:chOff x="3898900" y="7463959"/>
            <a:chExt cx="685801" cy="600901"/>
          </a:xfrm>
        </p:grpSpPr>
        <p:sp>
          <p:nvSpPr>
            <p:cNvPr id="226" name="Freeform 225"/>
            <p:cNvSpPr/>
            <p:nvPr/>
          </p:nvSpPr>
          <p:spPr>
            <a:xfrm>
              <a:off x="3898900" y="76454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937000" y="773430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0" y="50800"/>
                  </a:moveTo>
                  <a:lnTo>
                    <a:pt x="13484" y="37315"/>
                  </a:lnTo>
                  <a:lnTo>
                    <a:pt x="21689" y="30521"/>
                  </a:lnTo>
                  <a:lnTo>
                    <a:pt x="31392" y="23170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140200" y="7594600"/>
              <a:ext cx="88901" cy="38101"/>
            </a:xfrm>
            <a:custGeom>
              <a:avLst/>
              <a:gdLst/>
              <a:ahLst/>
              <a:cxnLst/>
              <a:rect l="0" t="0" r="0" b="0"/>
              <a:pathLst>
                <a:path w="88901" h="38101">
                  <a:moveTo>
                    <a:pt x="0" y="38100"/>
                  </a:moveTo>
                  <a:lnTo>
                    <a:pt x="41444" y="24285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343400" y="7463959"/>
              <a:ext cx="190501" cy="193880"/>
            </a:xfrm>
            <a:custGeom>
              <a:avLst/>
              <a:gdLst/>
              <a:ahLst/>
              <a:cxnLst/>
              <a:rect l="0" t="0" r="0" b="0"/>
              <a:pathLst>
                <a:path w="190501" h="193880">
                  <a:moveTo>
                    <a:pt x="0" y="16341"/>
                  </a:moveTo>
                  <a:lnTo>
                    <a:pt x="20225" y="2856"/>
                  </a:lnTo>
                  <a:lnTo>
                    <a:pt x="30417" y="296"/>
                  </a:lnTo>
                  <a:lnTo>
                    <a:pt x="41444" y="0"/>
                  </a:lnTo>
                  <a:lnTo>
                    <a:pt x="53029" y="1214"/>
                  </a:lnTo>
                  <a:lnTo>
                    <a:pt x="62164" y="6256"/>
                  </a:lnTo>
                  <a:lnTo>
                    <a:pt x="69665" y="13851"/>
                  </a:lnTo>
                  <a:lnTo>
                    <a:pt x="76076" y="23147"/>
                  </a:lnTo>
                  <a:lnTo>
                    <a:pt x="78940" y="33578"/>
                  </a:lnTo>
                  <a:lnTo>
                    <a:pt x="79437" y="44766"/>
                  </a:lnTo>
                  <a:lnTo>
                    <a:pt x="78358" y="56457"/>
                  </a:lnTo>
                  <a:lnTo>
                    <a:pt x="76227" y="68485"/>
                  </a:lnTo>
                  <a:lnTo>
                    <a:pt x="73396" y="80737"/>
                  </a:lnTo>
                  <a:lnTo>
                    <a:pt x="70097" y="93138"/>
                  </a:lnTo>
                  <a:lnTo>
                    <a:pt x="65076" y="104228"/>
                  </a:lnTo>
                  <a:lnTo>
                    <a:pt x="58906" y="114443"/>
                  </a:lnTo>
                  <a:lnTo>
                    <a:pt x="51970" y="124076"/>
                  </a:lnTo>
                  <a:lnTo>
                    <a:pt x="44525" y="133319"/>
                  </a:lnTo>
                  <a:lnTo>
                    <a:pt x="36738" y="142304"/>
                  </a:lnTo>
                  <a:lnTo>
                    <a:pt x="28725" y="151116"/>
                  </a:lnTo>
                  <a:lnTo>
                    <a:pt x="21972" y="161225"/>
                  </a:lnTo>
                  <a:lnTo>
                    <a:pt x="16059" y="172197"/>
                  </a:lnTo>
                  <a:lnTo>
                    <a:pt x="10706" y="183744"/>
                  </a:lnTo>
                  <a:lnTo>
                    <a:pt x="11371" y="190032"/>
                  </a:lnTo>
                  <a:lnTo>
                    <a:pt x="16047" y="192813"/>
                  </a:lnTo>
                  <a:lnTo>
                    <a:pt x="23398" y="193255"/>
                  </a:lnTo>
                  <a:lnTo>
                    <a:pt x="46617" y="193747"/>
                  </a:lnTo>
                  <a:lnTo>
                    <a:pt x="60711" y="193879"/>
                  </a:lnTo>
                  <a:lnTo>
                    <a:pt x="75752" y="192555"/>
                  </a:lnTo>
                  <a:lnTo>
                    <a:pt x="91423" y="190261"/>
                  </a:lnTo>
                  <a:lnTo>
                    <a:pt x="107515" y="187321"/>
                  </a:lnTo>
                  <a:lnTo>
                    <a:pt x="123888" y="185360"/>
                  </a:lnTo>
                  <a:lnTo>
                    <a:pt x="140448" y="184054"/>
                  </a:lnTo>
                  <a:lnTo>
                    <a:pt x="190500" y="1814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241800" y="7747000"/>
              <a:ext cx="254001" cy="76201"/>
            </a:xfrm>
            <a:custGeom>
              <a:avLst/>
              <a:gdLst/>
              <a:ahLst/>
              <a:cxnLst/>
              <a:rect l="0" t="0" r="0" b="0"/>
              <a:pathLst>
                <a:path w="254001" h="76201">
                  <a:moveTo>
                    <a:pt x="0" y="76200"/>
                  </a:moveTo>
                  <a:lnTo>
                    <a:pt x="53029" y="58523"/>
                  </a:lnTo>
                  <a:lnTo>
                    <a:pt x="64986" y="53126"/>
                  </a:lnTo>
                  <a:lnTo>
                    <a:pt x="77191" y="46706"/>
                  </a:lnTo>
                  <a:lnTo>
                    <a:pt x="89560" y="39604"/>
                  </a:lnTo>
                  <a:lnTo>
                    <a:pt x="103451" y="33458"/>
                  </a:lnTo>
                  <a:lnTo>
                    <a:pt x="118356" y="27950"/>
                  </a:lnTo>
                  <a:lnTo>
                    <a:pt x="176092" y="8970"/>
                  </a:lnTo>
                  <a:lnTo>
                    <a:pt x="190772" y="5980"/>
                  </a:lnTo>
                  <a:lnTo>
                    <a:pt x="206204" y="3986"/>
                  </a:lnTo>
                  <a:lnTo>
                    <a:pt x="254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356100" y="7844577"/>
              <a:ext cx="228601" cy="220283"/>
            </a:xfrm>
            <a:custGeom>
              <a:avLst/>
              <a:gdLst/>
              <a:ahLst/>
              <a:cxnLst/>
              <a:rect l="0" t="0" r="0" b="0"/>
              <a:pathLst>
                <a:path w="228601" h="220283">
                  <a:moveTo>
                    <a:pt x="0" y="67523"/>
                  </a:moveTo>
                  <a:lnTo>
                    <a:pt x="6742" y="47297"/>
                  </a:lnTo>
                  <a:lnTo>
                    <a:pt x="11550" y="38517"/>
                  </a:lnTo>
                  <a:lnTo>
                    <a:pt x="17577" y="29841"/>
                  </a:lnTo>
                  <a:lnTo>
                    <a:pt x="24418" y="21235"/>
                  </a:lnTo>
                  <a:lnTo>
                    <a:pt x="33212" y="14086"/>
                  </a:lnTo>
                  <a:lnTo>
                    <a:pt x="43308" y="7909"/>
                  </a:lnTo>
                  <a:lnTo>
                    <a:pt x="54272" y="2380"/>
                  </a:lnTo>
                  <a:lnTo>
                    <a:pt x="65814" y="106"/>
                  </a:lnTo>
                  <a:lnTo>
                    <a:pt x="77742" y="0"/>
                  </a:lnTo>
                  <a:lnTo>
                    <a:pt x="89928" y="1340"/>
                  </a:lnTo>
                  <a:lnTo>
                    <a:pt x="96641" y="9290"/>
                  </a:lnTo>
                  <a:lnTo>
                    <a:pt x="99705" y="21645"/>
                  </a:lnTo>
                  <a:lnTo>
                    <a:pt x="100336" y="36938"/>
                  </a:lnTo>
                  <a:lnTo>
                    <a:pt x="99346" y="51366"/>
                  </a:lnTo>
                  <a:lnTo>
                    <a:pt x="97275" y="65219"/>
                  </a:lnTo>
                  <a:lnTo>
                    <a:pt x="94483" y="78686"/>
                  </a:lnTo>
                  <a:lnTo>
                    <a:pt x="89800" y="90487"/>
                  </a:lnTo>
                  <a:lnTo>
                    <a:pt x="83855" y="101177"/>
                  </a:lnTo>
                  <a:lnTo>
                    <a:pt x="29338" y="182305"/>
                  </a:lnTo>
                  <a:lnTo>
                    <a:pt x="20970" y="193433"/>
                  </a:lnTo>
                  <a:lnTo>
                    <a:pt x="12568" y="203674"/>
                  </a:lnTo>
                  <a:lnTo>
                    <a:pt x="4145" y="213324"/>
                  </a:lnTo>
                  <a:lnTo>
                    <a:pt x="2763" y="218345"/>
                  </a:lnTo>
                  <a:lnTo>
                    <a:pt x="6075" y="220282"/>
                  </a:lnTo>
                  <a:lnTo>
                    <a:pt x="12517" y="220162"/>
                  </a:lnTo>
                  <a:lnTo>
                    <a:pt x="21044" y="217260"/>
                  </a:lnTo>
                  <a:lnTo>
                    <a:pt x="30963" y="212503"/>
                  </a:lnTo>
                  <a:lnTo>
                    <a:pt x="41808" y="206509"/>
                  </a:lnTo>
                  <a:lnTo>
                    <a:pt x="53272" y="199692"/>
                  </a:lnTo>
                  <a:lnTo>
                    <a:pt x="77299" y="184590"/>
                  </a:lnTo>
                  <a:lnTo>
                    <a:pt x="89632" y="178023"/>
                  </a:lnTo>
                  <a:lnTo>
                    <a:pt x="102088" y="172234"/>
                  </a:lnTo>
                  <a:lnTo>
                    <a:pt x="114625" y="166964"/>
                  </a:lnTo>
                  <a:lnTo>
                    <a:pt x="127217" y="162038"/>
                  </a:lnTo>
                  <a:lnTo>
                    <a:pt x="152496" y="152804"/>
                  </a:lnTo>
                  <a:lnTo>
                    <a:pt x="165164" y="151188"/>
                  </a:lnTo>
                  <a:lnTo>
                    <a:pt x="177842" y="151521"/>
                  </a:lnTo>
                  <a:lnTo>
                    <a:pt x="228600" y="1691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7966349" y="5486400"/>
            <a:ext cx="910952" cy="520701"/>
            <a:chOff x="7966349" y="5486400"/>
            <a:chExt cx="910952" cy="520701"/>
          </a:xfrm>
        </p:grpSpPr>
        <p:sp>
          <p:nvSpPr>
            <p:cNvPr id="233" name="Freeform 232"/>
            <p:cNvSpPr/>
            <p:nvPr/>
          </p:nvSpPr>
          <p:spPr>
            <a:xfrm>
              <a:off x="7966349" y="5486400"/>
              <a:ext cx="34652" cy="7317"/>
            </a:xfrm>
            <a:custGeom>
              <a:avLst/>
              <a:gdLst/>
              <a:ahLst/>
              <a:cxnLst/>
              <a:rect l="0" t="0" r="0" b="0"/>
              <a:pathLst>
                <a:path w="34652" h="7317">
                  <a:moveTo>
                    <a:pt x="21951" y="0"/>
                  </a:moveTo>
                  <a:lnTo>
                    <a:pt x="0" y="7316"/>
                  </a:lnTo>
                  <a:lnTo>
                    <a:pt x="9372" y="4192"/>
                  </a:lnTo>
                  <a:lnTo>
                    <a:pt x="14976" y="2795"/>
                  </a:lnTo>
                  <a:lnTo>
                    <a:pt x="20123" y="1863"/>
                  </a:lnTo>
                  <a:lnTo>
                    <a:pt x="3465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001000" y="5689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8381215" y="5689600"/>
              <a:ext cx="36575" cy="38101"/>
            </a:xfrm>
            <a:custGeom>
              <a:avLst/>
              <a:gdLst/>
              <a:ahLst/>
              <a:cxnLst/>
              <a:rect l="0" t="0" r="0" b="0"/>
              <a:pathLst>
                <a:path w="36575" h="38101">
                  <a:moveTo>
                    <a:pt x="13485" y="0"/>
                  </a:moveTo>
                  <a:lnTo>
                    <a:pt x="0" y="13484"/>
                  </a:lnTo>
                  <a:lnTo>
                    <a:pt x="262" y="18867"/>
                  </a:lnTo>
                  <a:lnTo>
                    <a:pt x="4670" y="23866"/>
                  </a:lnTo>
                  <a:lnTo>
                    <a:pt x="11841" y="28611"/>
                  </a:lnTo>
                  <a:lnTo>
                    <a:pt x="19445" y="28952"/>
                  </a:lnTo>
                  <a:lnTo>
                    <a:pt x="27336" y="26356"/>
                  </a:lnTo>
                  <a:lnTo>
                    <a:pt x="35419" y="21804"/>
                  </a:lnTo>
                  <a:lnTo>
                    <a:pt x="36574" y="20180"/>
                  </a:lnTo>
                  <a:lnTo>
                    <a:pt x="33110" y="20509"/>
                  </a:lnTo>
                  <a:lnTo>
                    <a:pt x="26568" y="22139"/>
                  </a:lnTo>
                  <a:lnTo>
                    <a:pt x="25030" y="20404"/>
                  </a:lnTo>
                  <a:lnTo>
                    <a:pt x="26826" y="16424"/>
                  </a:lnTo>
                  <a:lnTo>
                    <a:pt x="30845" y="10949"/>
                  </a:lnTo>
                  <a:lnTo>
                    <a:pt x="32114" y="11533"/>
                  </a:lnTo>
                  <a:lnTo>
                    <a:pt x="31549" y="16155"/>
                  </a:lnTo>
                  <a:lnTo>
                    <a:pt x="26185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8813800" y="591820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48866" y="14633"/>
                  </a:lnTo>
                  <a:lnTo>
                    <a:pt x="55114" y="8385"/>
                  </a:lnTo>
                  <a:lnTo>
                    <a:pt x="53676" y="8412"/>
                  </a:lnTo>
                  <a:lnTo>
                    <a:pt x="48483" y="11253"/>
                  </a:lnTo>
                  <a:lnTo>
                    <a:pt x="40789" y="15968"/>
                  </a:lnTo>
                  <a:lnTo>
                    <a:pt x="34248" y="23345"/>
                  </a:lnTo>
                  <a:lnTo>
                    <a:pt x="28476" y="32496"/>
                  </a:lnTo>
                  <a:lnTo>
                    <a:pt x="0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8" name="Straight Connector 237"/>
          <p:cNvCxnSpPr/>
          <p:nvPr/>
        </p:nvCxnSpPr>
        <p:spPr>
          <a:xfrm>
            <a:off x="7493000" y="5232400"/>
            <a:ext cx="2286000" cy="11684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H="1">
            <a:off x="3454400" y="8001000"/>
            <a:ext cx="50800" cy="3302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Freeform 239"/>
          <p:cNvSpPr/>
          <p:nvPr/>
        </p:nvSpPr>
        <p:spPr>
          <a:xfrm>
            <a:off x="3429000" y="8022466"/>
            <a:ext cx="159081" cy="54735"/>
          </a:xfrm>
          <a:custGeom>
            <a:avLst/>
            <a:gdLst/>
            <a:ahLst/>
            <a:cxnLst/>
            <a:rect l="0" t="0" r="0" b="0"/>
            <a:pathLst>
              <a:path w="159081" h="54735">
                <a:moveTo>
                  <a:pt x="159080" y="15343"/>
                </a:moveTo>
                <a:lnTo>
                  <a:pt x="157733" y="14451"/>
                </a:lnTo>
                <a:lnTo>
                  <a:pt x="144666" y="8122"/>
                </a:lnTo>
                <a:lnTo>
                  <a:pt x="130311" y="2493"/>
                </a:lnTo>
                <a:lnTo>
                  <a:pt x="116507" y="151"/>
                </a:lnTo>
                <a:lnTo>
                  <a:pt x="103071" y="0"/>
                </a:lnTo>
                <a:lnTo>
                  <a:pt x="89881" y="1311"/>
                </a:lnTo>
                <a:lnTo>
                  <a:pt x="76854" y="3596"/>
                </a:lnTo>
                <a:lnTo>
                  <a:pt x="63936" y="6531"/>
                </a:lnTo>
                <a:lnTo>
                  <a:pt x="51090" y="9898"/>
                </a:lnTo>
                <a:lnTo>
                  <a:pt x="39704" y="16377"/>
                </a:lnTo>
                <a:lnTo>
                  <a:pt x="29292" y="24929"/>
                </a:lnTo>
                <a:lnTo>
                  <a:pt x="0" y="54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 240"/>
          <p:cNvSpPr/>
          <p:nvPr/>
        </p:nvSpPr>
        <p:spPr>
          <a:xfrm>
            <a:off x="3381440" y="8039100"/>
            <a:ext cx="221371" cy="324916"/>
          </a:xfrm>
          <a:custGeom>
            <a:avLst/>
            <a:gdLst/>
            <a:ahLst/>
            <a:cxnLst/>
            <a:rect l="0" t="0" r="0" b="0"/>
            <a:pathLst>
              <a:path w="221371" h="324916">
                <a:moveTo>
                  <a:pt x="111060" y="0"/>
                </a:moveTo>
                <a:lnTo>
                  <a:pt x="75706" y="35352"/>
                </a:lnTo>
                <a:lnTo>
                  <a:pt x="67735" y="44735"/>
                </a:lnTo>
                <a:lnTo>
                  <a:pt x="59599" y="55223"/>
                </a:lnTo>
                <a:lnTo>
                  <a:pt x="51352" y="66448"/>
                </a:lnTo>
                <a:lnTo>
                  <a:pt x="43033" y="79577"/>
                </a:lnTo>
                <a:lnTo>
                  <a:pt x="34664" y="93974"/>
                </a:lnTo>
                <a:lnTo>
                  <a:pt x="26262" y="109215"/>
                </a:lnTo>
                <a:lnTo>
                  <a:pt x="19250" y="123610"/>
                </a:lnTo>
                <a:lnTo>
                  <a:pt x="13164" y="137440"/>
                </a:lnTo>
                <a:lnTo>
                  <a:pt x="7696" y="150893"/>
                </a:lnTo>
                <a:lnTo>
                  <a:pt x="4051" y="165506"/>
                </a:lnTo>
                <a:lnTo>
                  <a:pt x="1620" y="180893"/>
                </a:lnTo>
                <a:lnTo>
                  <a:pt x="0" y="196795"/>
                </a:lnTo>
                <a:lnTo>
                  <a:pt x="331" y="211630"/>
                </a:lnTo>
                <a:lnTo>
                  <a:pt x="1963" y="225753"/>
                </a:lnTo>
                <a:lnTo>
                  <a:pt x="4462" y="239402"/>
                </a:lnTo>
                <a:lnTo>
                  <a:pt x="8950" y="252734"/>
                </a:lnTo>
                <a:lnTo>
                  <a:pt x="14764" y="265856"/>
                </a:lnTo>
                <a:lnTo>
                  <a:pt x="21463" y="278838"/>
                </a:lnTo>
                <a:lnTo>
                  <a:pt x="30162" y="290314"/>
                </a:lnTo>
                <a:lnTo>
                  <a:pt x="40194" y="300787"/>
                </a:lnTo>
                <a:lnTo>
                  <a:pt x="51116" y="310591"/>
                </a:lnTo>
                <a:lnTo>
                  <a:pt x="64041" y="317127"/>
                </a:lnTo>
                <a:lnTo>
                  <a:pt x="78303" y="321485"/>
                </a:lnTo>
                <a:lnTo>
                  <a:pt x="93455" y="324390"/>
                </a:lnTo>
                <a:lnTo>
                  <a:pt x="109201" y="324915"/>
                </a:lnTo>
                <a:lnTo>
                  <a:pt x="125343" y="323854"/>
                </a:lnTo>
                <a:lnTo>
                  <a:pt x="141748" y="321736"/>
                </a:lnTo>
                <a:lnTo>
                  <a:pt x="156919" y="318913"/>
                </a:lnTo>
                <a:lnTo>
                  <a:pt x="171266" y="315619"/>
                </a:lnTo>
                <a:lnTo>
                  <a:pt x="185064" y="312012"/>
                </a:lnTo>
                <a:lnTo>
                  <a:pt x="197084" y="306786"/>
                </a:lnTo>
                <a:lnTo>
                  <a:pt x="207920" y="300480"/>
                </a:lnTo>
                <a:lnTo>
                  <a:pt x="217967" y="293453"/>
                </a:lnTo>
                <a:lnTo>
                  <a:pt x="221370" y="2897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Group 243"/>
          <p:cNvGrpSpPr/>
          <p:nvPr/>
        </p:nvGrpSpPr>
        <p:grpSpPr>
          <a:xfrm>
            <a:off x="4227643" y="8255000"/>
            <a:ext cx="75063" cy="267169"/>
            <a:chOff x="4227643" y="8255000"/>
            <a:chExt cx="75063" cy="267169"/>
          </a:xfrm>
        </p:grpSpPr>
        <p:sp>
          <p:nvSpPr>
            <p:cNvPr id="242" name="Freeform 241"/>
            <p:cNvSpPr/>
            <p:nvPr/>
          </p:nvSpPr>
          <p:spPr>
            <a:xfrm>
              <a:off x="4227643" y="8255000"/>
              <a:ext cx="26858" cy="30372"/>
            </a:xfrm>
            <a:custGeom>
              <a:avLst/>
              <a:gdLst/>
              <a:ahLst/>
              <a:cxnLst/>
              <a:rect l="0" t="0" r="0" b="0"/>
              <a:pathLst>
                <a:path w="26858" h="30372">
                  <a:moveTo>
                    <a:pt x="26857" y="0"/>
                  </a:moveTo>
                  <a:lnTo>
                    <a:pt x="13372" y="13484"/>
                  </a:lnTo>
                  <a:lnTo>
                    <a:pt x="6578" y="21689"/>
                  </a:lnTo>
                  <a:lnTo>
                    <a:pt x="0" y="303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4229100" y="8255000"/>
              <a:ext cx="73606" cy="267169"/>
            </a:xfrm>
            <a:custGeom>
              <a:avLst/>
              <a:gdLst/>
              <a:ahLst/>
              <a:cxnLst/>
              <a:rect l="0" t="0" r="0" b="0"/>
              <a:pathLst>
                <a:path w="73606" h="267169">
                  <a:moveTo>
                    <a:pt x="136" y="267168"/>
                  </a:moveTo>
                  <a:lnTo>
                    <a:pt x="8710" y="259649"/>
                  </a:lnTo>
                  <a:lnTo>
                    <a:pt x="18507" y="249299"/>
                  </a:lnTo>
                  <a:lnTo>
                    <a:pt x="26449" y="238166"/>
                  </a:lnTo>
                  <a:lnTo>
                    <a:pt x="33154" y="226510"/>
                  </a:lnTo>
                  <a:lnTo>
                    <a:pt x="39036" y="214507"/>
                  </a:lnTo>
                  <a:lnTo>
                    <a:pt x="44368" y="202271"/>
                  </a:lnTo>
                  <a:lnTo>
                    <a:pt x="49334" y="189881"/>
                  </a:lnTo>
                  <a:lnTo>
                    <a:pt x="58615" y="164824"/>
                  </a:lnTo>
                  <a:lnTo>
                    <a:pt x="67443" y="139577"/>
                  </a:lnTo>
                  <a:lnTo>
                    <a:pt x="70362" y="125507"/>
                  </a:lnTo>
                  <a:lnTo>
                    <a:pt x="72308" y="110483"/>
                  </a:lnTo>
                  <a:lnTo>
                    <a:pt x="73605" y="94822"/>
                  </a:lnTo>
                  <a:lnTo>
                    <a:pt x="73059" y="80147"/>
                  </a:lnTo>
                  <a:lnTo>
                    <a:pt x="71284" y="66132"/>
                  </a:lnTo>
                  <a:lnTo>
                    <a:pt x="68689" y="52554"/>
                  </a:lnTo>
                  <a:lnTo>
                    <a:pt x="64137" y="40681"/>
                  </a:lnTo>
                  <a:lnTo>
                    <a:pt x="58280" y="2994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3581400" y="8001000"/>
            <a:ext cx="1527231" cy="571501"/>
            <a:chOff x="3581400" y="8001000"/>
            <a:chExt cx="1527231" cy="571501"/>
          </a:xfrm>
        </p:grpSpPr>
        <p:sp>
          <p:nvSpPr>
            <p:cNvPr id="245" name="Freeform 244"/>
            <p:cNvSpPr/>
            <p:nvPr/>
          </p:nvSpPr>
          <p:spPr>
            <a:xfrm>
              <a:off x="3581400" y="8013700"/>
              <a:ext cx="103813" cy="355601"/>
            </a:xfrm>
            <a:custGeom>
              <a:avLst/>
              <a:gdLst/>
              <a:ahLst/>
              <a:cxnLst/>
              <a:rect l="0" t="0" r="0" b="0"/>
              <a:pathLst>
                <a:path w="103813" h="355601">
                  <a:moveTo>
                    <a:pt x="0" y="0"/>
                  </a:moveTo>
                  <a:lnTo>
                    <a:pt x="35353" y="35352"/>
                  </a:lnTo>
                  <a:lnTo>
                    <a:pt x="43324" y="44735"/>
                  </a:lnTo>
                  <a:lnTo>
                    <a:pt x="51460" y="55223"/>
                  </a:lnTo>
                  <a:lnTo>
                    <a:pt x="59707" y="66448"/>
                  </a:lnTo>
                  <a:lnTo>
                    <a:pt x="66616" y="78165"/>
                  </a:lnTo>
                  <a:lnTo>
                    <a:pt x="72632" y="90210"/>
                  </a:lnTo>
                  <a:lnTo>
                    <a:pt x="78055" y="102473"/>
                  </a:lnTo>
                  <a:lnTo>
                    <a:pt x="91606" y="131151"/>
                  </a:lnTo>
                  <a:lnTo>
                    <a:pt x="99170" y="146701"/>
                  </a:lnTo>
                  <a:lnTo>
                    <a:pt x="102802" y="162711"/>
                  </a:lnTo>
                  <a:lnTo>
                    <a:pt x="103812" y="179030"/>
                  </a:lnTo>
                  <a:lnTo>
                    <a:pt x="103075" y="195553"/>
                  </a:lnTo>
                  <a:lnTo>
                    <a:pt x="101172" y="210801"/>
                  </a:lnTo>
                  <a:lnTo>
                    <a:pt x="98492" y="225201"/>
                  </a:lnTo>
                  <a:lnTo>
                    <a:pt x="95294" y="239034"/>
                  </a:lnTo>
                  <a:lnTo>
                    <a:pt x="91752" y="252490"/>
                  </a:lnTo>
                  <a:lnTo>
                    <a:pt x="87979" y="265693"/>
                  </a:lnTo>
                  <a:lnTo>
                    <a:pt x="84052" y="278728"/>
                  </a:lnTo>
                  <a:lnTo>
                    <a:pt x="78613" y="290241"/>
                  </a:lnTo>
                  <a:lnTo>
                    <a:pt x="72164" y="300739"/>
                  </a:lnTo>
                  <a:lnTo>
                    <a:pt x="65042" y="310559"/>
                  </a:lnTo>
                  <a:lnTo>
                    <a:pt x="57472" y="319928"/>
                  </a:lnTo>
                  <a:lnTo>
                    <a:pt x="49604" y="328996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3810000" y="811530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0"/>
                  </a:moveTo>
                  <a:lnTo>
                    <a:pt x="53029" y="17676"/>
                  </a:lnTo>
                  <a:lnTo>
                    <a:pt x="66397" y="20250"/>
                  </a:lnTo>
                  <a:lnTo>
                    <a:pt x="80953" y="21967"/>
                  </a:lnTo>
                  <a:lnTo>
                    <a:pt x="96302" y="23111"/>
                  </a:lnTo>
                  <a:lnTo>
                    <a:pt x="110768" y="25285"/>
                  </a:lnTo>
                  <a:lnTo>
                    <a:pt x="124645" y="28145"/>
                  </a:lnTo>
                  <a:lnTo>
                    <a:pt x="138130" y="31463"/>
                  </a:lnTo>
                  <a:lnTo>
                    <a:pt x="152764" y="33676"/>
                  </a:lnTo>
                  <a:lnTo>
                    <a:pt x="168165" y="35150"/>
                  </a:lnTo>
                  <a:lnTo>
                    <a:pt x="21590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3938397" y="8001000"/>
              <a:ext cx="24004" cy="292101"/>
            </a:xfrm>
            <a:custGeom>
              <a:avLst/>
              <a:gdLst/>
              <a:ahLst/>
              <a:cxnLst/>
              <a:rect l="0" t="0" r="0" b="0"/>
              <a:pathLst>
                <a:path w="24004" h="292101">
                  <a:moveTo>
                    <a:pt x="11303" y="0"/>
                  </a:moveTo>
                  <a:lnTo>
                    <a:pt x="4560" y="20225"/>
                  </a:lnTo>
                  <a:lnTo>
                    <a:pt x="3986" y="30417"/>
                  </a:lnTo>
                  <a:lnTo>
                    <a:pt x="5013" y="41445"/>
                  </a:lnTo>
                  <a:lnTo>
                    <a:pt x="7110" y="53030"/>
                  </a:lnTo>
                  <a:lnTo>
                    <a:pt x="7096" y="66397"/>
                  </a:lnTo>
                  <a:lnTo>
                    <a:pt x="5676" y="80953"/>
                  </a:lnTo>
                  <a:lnTo>
                    <a:pt x="3318" y="96302"/>
                  </a:lnTo>
                  <a:lnTo>
                    <a:pt x="1746" y="112179"/>
                  </a:lnTo>
                  <a:lnTo>
                    <a:pt x="698" y="128408"/>
                  </a:lnTo>
                  <a:lnTo>
                    <a:pt x="0" y="144872"/>
                  </a:lnTo>
                  <a:lnTo>
                    <a:pt x="945" y="160081"/>
                  </a:lnTo>
                  <a:lnTo>
                    <a:pt x="2986" y="174454"/>
                  </a:lnTo>
                  <a:lnTo>
                    <a:pt x="5758" y="188269"/>
                  </a:lnTo>
                  <a:lnTo>
                    <a:pt x="7607" y="203124"/>
                  </a:lnTo>
                  <a:lnTo>
                    <a:pt x="8839" y="218671"/>
                  </a:lnTo>
                  <a:lnTo>
                    <a:pt x="24003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4105413" y="8242300"/>
              <a:ext cx="209273" cy="294740"/>
            </a:xfrm>
            <a:custGeom>
              <a:avLst/>
              <a:gdLst/>
              <a:ahLst/>
              <a:cxnLst/>
              <a:rect l="0" t="0" r="0" b="0"/>
              <a:pathLst>
                <a:path w="209273" h="294740">
                  <a:moveTo>
                    <a:pt x="149087" y="0"/>
                  </a:moveTo>
                  <a:lnTo>
                    <a:pt x="122118" y="6741"/>
                  </a:lnTo>
                  <a:lnTo>
                    <a:pt x="109941" y="11550"/>
                  </a:lnTo>
                  <a:lnTo>
                    <a:pt x="97590" y="17577"/>
                  </a:lnTo>
                  <a:lnTo>
                    <a:pt x="85122" y="24418"/>
                  </a:lnTo>
                  <a:lnTo>
                    <a:pt x="73988" y="31801"/>
                  </a:lnTo>
                  <a:lnTo>
                    <a:pt x="63743" y="39544"/>
                  </a:lnTo>
                  <a:lnTo>
                    <a:pt x="54091" y="47529"/>
                  </a:lnTo>
                  <a:lnTo>
                    <a:pt x="44834" y="58497"/>
                  </a:lnTo>
                  <a:lnTo>
                    <a:pt x="35840" y="71453"/>
                  </a:lnTo>
                  <a:lnTo>
                    <a:pt x="27022" y="85735"/>
                  </a:lnTo>
                  <a:lnTo>
                    <a:pt x="19733" y="99490"/>
                  </a:lnTo>
                  <a:lnTo>
                    <a:pt x="13462" y="112893"/>
                  </a:lnTo>
                  <a:lnTo>
                    <a:pt x="7870" y="126062"/>
                  </a:lnTo>
                  <a:lnTo>
                    <a:pt x="4142" y="140485"/>
                  </a:lnTo>
                  <a:lnTo>
                    <a:pt x="1657" y="155746"/>
                  </a:lnTo>
                  <a:lnTo>
                    <a:pt x="0" y="171564"/>
                  </a:lnTo>
                  <a:lnTo>
                    <a:pt x="307" y="187753"/>
                  </a:lnTo>
                  <a:lnTo>
                    <a:pt x="1922" y="204191"/>
                  </a:lnTo>
                  <a:lnTo>
                    <a:pt x="4410" y="220794"/>
                  </a:lnTo>
                  <a:lnTo>
                    <a:pt x="8891" y="236096"/>
                  </a:lnTo>
                  <a:lnTo>
                    <a:pt x="14701" y="250530"/>
                  </a:lnTo>
                  <a:lnTo>
                    <a:pt x="21396" y="264386"/>
                  </a:lnTo>
                  <a:lnTo>
                    <a:pt x="30093" y="275035"/>
                  </a:lnTo>
                  <a:lnTo>
                    <a:pt x="40124" y="283545"/>
                  </a:lnTo>
                  <a:lnTo>
                    <a:pt x="51045" y="290630"/>
                  </a:lnTo>
                  <a:lnTo>
                    <a:pt x="62559" y="293942"/>
                  </a:lnTo>
                  <a:lnTo>
                    <a:pt x="74468" y="294739"/>
                  </a:lnTo>
                  <a:lnTo>
                    <a:pt x="86641" y="293859"/>
                  </a:lnTo>
                  <a:lnTo>
                    <a:pt x="98990" y="290451"/>
                  </a:lnTo>
                  <a:lnTo>
                    <a:pt x="111455" y="285356"/>
                  </a:lnTo>
                  <a:lnTo>
                    <a:pt x="123999" y="279137"/>
                  </a:lnTo>
                  <a:lnTo>
                    <a:pt x="135183" y="270757"/>
                  </a:lnTo>
                  <a:lnTo>
                    <a:pt x="145462" y="260939"/>
                  </a:lnTo>
                  <a:lnTo>
                    <a:pt x="155137" y="250159"/>
                  </a:lnTo>
                  <a:lnTo>
                    <a:pt x="164409" y="238739"/>
                  </a:lnTo>
                  <a:lnTo>
                    <a:pt x="173413" y="226893"/>
                  </a:lnTo>
                  <a:lnTo>
                    <a:pt x="182237" y="214762"/>
                  </a:lnTo>
                  <a:lnTo>
                    <a:pt x="189531" y="202441"/>
                  </a:lnTo>
                  <a:lnTo>
                    <a:pt x="195805" y="189994"/>
                  </a:lnTo>
                  <a:lnTo>
                    <a:pt x="201399" y="177462"/>
                  </a:lnTo>
                  <a:lnTo>
                    <a:pt x="205128" y="163464"/>
                  </a:lnTo>
                  <a:lnTo>
                    <a:pt x="207614" y="148487"/>
                  </a:lnTo>
                  <a:lnTo>
                    <a:pt x="209272" y="132857"/>
                  </a:lnTo>
                  <a:lnTo>
                    <a:pt x="208965" y="118205"/>
                  </a:lnTo>
                  <a:lnTo>
                    <a:pt x="207350" y="104203"/>
                  </a:lnTo>
                  <a:lnTo>
                    <a:pt x="204863" y="90635"/>
                  </a:lnTo>
                  <a:lnTo>
                    <a:pt x="200381" y="78768"/>
                  </a:lnTo>
                  <a:lnTo>
                    <a:pt x="194572" y="68034"/>
                  </a:lnTo>
                  <a:lnTo>
                    <a:pt x="174487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514267" y="8242300"/>
              <a:ext cx="159334" cy="203201"/>
            </a:xfrm>
            <a:custGeom>
              <a:avLst/>
              <a:gdLst/>
              <a:ahLst/>
              <a:cxnLst/>
              <a:rect l="0" t="0" r="0" b="0"/>
              <a:pathLst>
                <a:path w="159334" h="203201">
                  <a:moveTo>
                    <a:pt x="133933" y="0"/>
                  </a:moveTo>
                  <a:lnTo>
                    <a:pt x="120448" y="20225"/>
                  </a:lnTo>
                  <a:lnTo>
                    <a:pt x="113654" y="29005"/>
                  </a:lnTo>
                  <a:lnTo>
                    <a:pt x="106302" y="37681"/>
                  </a:lnTo>
                  <a:lnTo>
                    <a:pt x="98579" y="46287"/>
                  </a:lnTo>
                  <a:lnTo>
                    <a:pt x="82472" y="63375"/>
                  </a:lnTo>
                  <a:lnTo>
                    <a:pt x="74225" y="71883"/>
                  </a:lnTo>
                  <a:lnTo>
                    <a:pt x="64494" y="78967"/>
                  </a:lnTo>
                  <a:lnTo>
                    <a:pt x="53774" y="85100"/>
                  </a:lnTo>
                  <a:lnTo>
                    <a:pt x="42394" y="90599"/>
                  </a:lnTo>
                  <a:lnTo>
                    <a:pt x="30573" y="97088"/>
                  </a:lnTo>
                  <a:lnTo>
                    <a:pt x="18459" y="104237"/>
                  </a:lnTo>
                  <a:lnTo>
                    <a:pt x="6150" y="111824"/>
                  </a:lnTo>
                  <a:lnTo>
                    <a:pt x="767" y="119705"/>
                  </a:lnTo>
                  <a:lnTo>
                    <a:pt x="0" y="127781"/>
                  </a:lnTo>
                  <a:lnTo>
                    <a:pt x="2311" y="135987"/>
                  </a:lnTo>
                  <a:lnTo>
                    <a:pt x="8084" y="142869"/>
                  </a:lnTo>
                  <a:lnTo>
                    <a:pt x="16167" y="148868"/>
                  </a:lnTo>
                  <a:lnTo>
                    <a:pt x="25789" y="154278"/>
                  </a:lnTo>
                  <a:lnTo>
                    <a:pt x="36437" y="159297"/>
                  </a:lnTo>
                  <a:lnTo>
                    <a:pt x="47769" y="164053"/>
                  </a:lnTo>
                  <a:lnTo>
                    <a:pt x="59556" y="168635"/>
                  </a:lnTo>
                  <a:lnTo>
                    <a:pt x="83943" y="177489"/>
                  </a:lnTo>
                  <a:lnTo>
                    <a:pt x="159333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483100" y="8458200"/>
              <a:ext cx="152401" cy="114301"/>
            </a:xfrm>
            <a:custGeom>
              <a:avLst/>
              <a:gdLst/>
              <a:ahLst/>
              <a:cxnLst/>
              <a:rect l="0" t="0" r="0" b="0"/>
              <a:pathLst>
                <a:path w="152401" h="114301">
                  <a:moveTo>
                    <a:pt x="0" y="0"/>
                  </a:moveTo>
                  <a:lnTo>
                    <a:pt x="13484" y="13484"/>
                  </a:lnTo>
                  <a:lnTo>
                    <a:pt x="21689" y="18867"/>
                  </a:lnTo>
                  <a:lnTo>
                    <a:pt x="31392" y="23866"/>
                  </a:lnTo>
                  <a:lnTo>
                    <a:pt x="42095" y="28611"/>
                  </a:lnTo>
                  <a:lnTo>
                    <a:pt x="53463" y="34596"/>
                  </a:lnTo>
                  <a:lnTo>
                    <a:pt x="65275" y="41408"/>
                  </a:lnTo>
                  <a:lnTo>
                    <a:pt x="77383" y="48772"/>
                  </a:lnTo>
                  <a:lnTo>
                    <a:pt x="102125" y="64480"/>
                  </a:lnTo>
                  <a:lnTo>
                    <a:pt x="15240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4838700" y="8128000"/>
              <a:ext cx="12701" cy="406401"/>
            </a:xfrm>
            <a:custGeom>
              <a:avLst/>
              <a:gdLst/>
              <a:ahLst/>
              <a:cxnLst/>
              <a:rect l="0" t="0" r="0" b="0"/>
              <a:pathLst>
                <a:path w="12701" h="406401">
                  <a:moveTo>
                    <a:pt x="0" y="0"/>
                  </a:moveTo>
                  <a:lnTo>
                    <a:pt x="0" y="77448"/>
                  </a:lnTo>
                  <a:lnTo>
                    <a:pt x="1411" y="93965"/>
                  </a:lnTo>
                  <a:lnTo>
                    <a:pt x="3762" y="109210"/>
                  </a:lnTo>
                  <a:lnTo>
                    <a:pt x="6742" y="123607"/>
                  </a:lnTo>
                  <a:lnTo>
                    <a:pt x="8728" y="140260"/>
                  </a:lnTo>
                  <a:lnTo>
                    <a:pt x="10052" y="158418"/>
                  </a:lnTo>
                  <a:lnTo>
                    <a:pt x="10934" y="177578"/>
                  </a:lnTo>
                  <a:lnTo>
                    <a:pt x="10112" y="194585"/>
                  </a:lnTo>
                  <a:lnTo>
                    <a:pt x="8152" y="210156"/>
                  </a:lnTo>
                  <a:lnTo>
                    <a:pt x="5434" y="224771"/>
                  </a:lnTo>
                  <a:lnTo>
                    <a:pt x="3623" y="240158"/>
                  </a:lnTo>
                  <a:lnTo>
                    <a:pt x="2415" y="256061"/>
                  </a:lnTo>
                  <a:lnTo>
                    <a:pt x="1610" y="272307"/>
                  </a:lnTo>
                  <a:lnTo>
                    <a:pt x="2484" y="287371"/>
                  </a:lnTo>
                  <a:lnTo>
                    <a:pt x="4478" y="301647"/>
                  </a:lnTo>
                  <a:lnTo>
                    <a:pt x="7218" y="315398"/>
                  </a:lnTo>
                  <a:lnTo>
                    <a:pt x="9045" y="330210"/>
                  </a:lnTo>
                  <a:lnTo>
                    <a:pt x="10264" y="345729"/>
                  </a:lnTo>
                  <a:lnTo>
                    <a:pt x="12700" y="406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4935534" y="8153400"/>
              <a:ext cx="173097" cy="381466"/>
            </a:xfrm>
            <a:custGeom>
              <a:avLst/>
              <a:gdLst/>
              <a:ahLst/>
              <a:cxnLst/>
              <a:rect l="0" t="0" r="0" b="0"/>
              <a:pathLst>
                <a:path w="173097" h="381466">
                  <a:moveTo>
                    <a:pt x="169866" y="88900"/>
                  </a:moveTo>
                  <a:lnTo>
                    <a:pt x="156381" y="68674"/>
                  </a:lnTo>
                  <a:lnTo>
                    <a:pt x="149587" y="59894"/>
                  </a:lnTo>
                  <a:lnTo>
                    <a:pt x="142235" y="51218"/>
                  </a:lnTo>
                  <a:lnTo>
                    <a:pt x="134512" y="42612"/>
                  </a:lnTo>
                  <a:lnTo>
                    <a:pt x="125130" y="38286"/>
                  </a:lnTo>
                  <a:lnTo>
                    <a:pt x="114642" y="36813"/>
                  </a:lnTo>
                  <a:lnTo>
                    <a:pt x="103416" y="37241"/>
                  </a:lnTo>
                  <a:lnTo>
                    <a:pt x="94522" y="41761"/>
                  </a:lnTo>
                  <a:lnTo>
                    <a:pt x="87181" y="49007"/>
                  </a:lnTo>
                  <a:lnTo>
                    <a:pt x="80876" y="58071"/>
                  </a:lnTo>
                  <a:lnTo>
                    <a:pt x="76672" y="71170"/>
                  </a:lnTo>
                  <a:lnTo>
                    <a:pt x="73870" y="86957"/>
                  </a:lnTo>
                  <a:lnTo>
                    <a:pt x="72002" y="104538"/>
                  </a:lnTo>
                  <a:lnTo>
                    <a:pt x="70756" y="121903"/>
                  </a:lnTo>
                  <a:lnTo>
                    <a:pt x="69926" y="139124"/>
                  </a:lnTo>
                  <a:lnTo>
                    <a:pt x="69372" y="156250"/>
                  </a:lnTo>
                  <a:lnTo>
                    <a:pt x="70415" y="174721"/>
                  </a:lnTo>
                  <a:lnTo>
                    <a:pt x="72521" y="194092"/>
                  </a:lnTo>
                  <a:lnTo>
                    <a:pt x="75336" y="214061"/>
                  </a:lnTo>
                  <a:lnTo>
                    <a:pt x="78623" y="231607"/>
                  </a:lnTo>
                  <a:lnTo>
                    <a:pt x="82226" y="247538"/>
                  </a:lnTo>
                  <a:lnTo>
                    <a:pt x="98148" y="310265"/>
                  </a:lnTo>
                  <a:lnTo>
                    <a:pt x="99476" y="325377"/>
                  </a:lnTo>
                  <a:lnTo>
                    <a:pt x="98950" y="339684"/>
                  </a:lnTo>
                  <a:lnTo>
                    <a:pt x="97189" y="353456"/>
                  </a:lnTo>
                  <a:lnTo>
                    <a:pt x="91781" y="364049"/>
                  </a:lnTo>
                  <a:lnTo>
                    <a:pt x="83942" y="372521"/>
                  </a:lnTo>
                  <a:lnTo>
                    <a:pt x="74483" y="379580"/>
                  </a:lnTo>
                  <a:lnTo>
                    <a:pt x="63944" y="381465"/>
                  </a:lnTo>
                  <a:lnTo>
                    <a:pt x="52685" y="379899"/>
                  </a:lnTo>
                  <a:lnTo>
                    <a:pt x="40945" y="376032"/>
                  </a:lnTo>
                  <a:lnTo>
                    <a:pt x="31707" y="369221"/>
                  </a:lnTo>
                  <a:lnTo>
                    <a:pt x="24138" y="360447"/>
                  </a:lnTo>
                  <a:lnTo>
                    <a:pt x="17681" y="350365"/>
                  </a:lnTo>
                  <a:lnTo>
                    <a:pt x="11964" y="339410"/>
                  </a:lnTo>
                  <a:lnTo>
                    <a:pt x="6743" y="327873"/>
                  </a:lnTo>
                  <a:lnTo>
                    <a:pt x="1850" y="315948"/>
                  </a:lnTo>
                  <a:lnTo>
                    <a:pt x="0" y="302354"/>
                  </a:lnTo>
                  <a:lnTo>
                    <a:pt x="177" y="287647"/>
                  </a:lnTo>
                  <a:lnTo>
                    <a:pt x="1707" y="272198"/>
                  </a:lnTo>
                  <a:lnTo>
                    <a:pt x="5548" y="257665"/>
                  </a:lnTo>
                  <a:lnTo>
                    <a:pt x="10932" y="243744"/>
                  </a:lnTo>
                  <a:lnTo>
                    <a:pt x="17343" y="230229"/>
                  </a:lnTo>
                  <a:lnTo>
                    <a:pt x="27262" y="218397"/>
                  </a:lnTo>
                  <a:lnTo>
                    <a:pt x="39518" y="207686"/>
                  </a:lnTo>
                  <a:lnTo>
                    <a:pt x="66778" y="188260"/>
                  </a:lnTo>
                  <a:lnTo>
                    <a:pt x="131570" y="144195"/>
                  </a:lnTo>
                  <a:lnTo>
                    <a:pt x="141513" y="134230"/>
                  </a:lnTo>
                  <a:lnTo>
                    <a:pt x="149552" y="123353"/>
                  </a:lnTo>
                  <a:lnTo>
                    <a:pt x="156324" y="111869"/>
                  </a:lnTo>
                  <a:lnTo>
                    <a:pt x="162249" y="99979"/>
                  </a:lnTo>
                  <a:lnTo>
                    <a:pt x="167610" y="87819"/>
                  </a:lnTo>
                  <a:lnTo>
                    <a:pt x="172595" y="75479"/>
                  </a:lnTo>
                  <a:lnTo>
                    <a:pt x="173096" y="61608"/>
                  </a:lnTo>
                  <a:lnTo>
                    <a:pt x="170608" y="46716"/>
                  </a:lnTo>
                  <a:lnTo>
                    <a:pt x="15716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4" name="Freeform 253"/>
          <p:cNvSpPr/>
          <p:nvPr/>
        </p:nvSpPr>
        <p:spPr>
          <a:xfrm>
            <a:off x="3744490" y="8534400"/>
            <a:ext cx="712337" cy="540765"/>
          </a:xfrm>
          <a:custGeom>
            <a:avLst/>
            <a:gdLst/>
            <a:ahLst/>
            <a:cxnLst/>
            <a:rect l="0" t="0" r="0" b="0"/>
            <a:pathLst>
              <a:path w="712337" h="540765">
                <a:moveTo>
                  <a:pt x="40110" y="0"/>
                </a:moveTo>
                <a:lnTo>
                  <a:pt x="26625" y="20225"/>
                </a:lnTo>
                <a:lnTo>
                  <a:pt x="22654" y="31828"/>
                </a:lnTo>
                <a:lnTo>
                  <a:pt x="20006" y="45208"/>
                </a:lnTo>
                <a:lnTo>
                  <a:pt x="18240" y="59772"/>
                </a:lnTo>
                <a:lnTo>
                  <a:pt x="15652" y="73714"/>
                </a:lnTo>
                <a:lnTo>
                  <a:pt x="12516" y="87242"/>
                </a:lnTo>
                <a:lnTo>
                  <a:pt x="9014" y="100495"/>
                </a:lnTo>
                <a:lnTo>
                  <a:pt x="6679" y="114974"/>
                </a:lnTo>
                <a:lnTo>
                  <a:pt x="5122" y="130271"/>
                </a:lnTo>
                <a:lnTo>
                  <a:pt x="4085" y="146115"/>
                </a:lnTo>
                <a:lnTo>
                  <a:pt x="3393" y="162321"/>
                </a:lnTo>
                <a:lnTo>
                  <a:pt x="2624" y="195379"/>
                </a:lnTo>
                <a:lnTo>
                  <a:pt x="6653" y="207864"/>
                </a:lnTo>
                <a:lnTo>
                  <a:pt x="13572" y="217598"/>
                </a:lnTo>
                <a:lnTo>
                  <a:pt x="22418" y="225498"/>
                </a:lnTo>
                <a:lnTo>
                  <a:pt x="32548" y="229354"/>
                </a:lnTo>
                <a:lnTo>
                  <a:pt x="43535" y="230513"/>
                </a:lnTo>
                <a:lnTo>
                  <a:pt x="55093" y="229875"/>
                </a:lnTo>
                <a:lnTo>
                  <a:pt x="67032" y="228039"/>
                </a:lnTo>
                <a:lnTo>
                  <a:pt x="79225" y="225404"/>
                </a:lnTo>
                <a:lnTo>
                  <a:pt x="91586" y="222236"/>
                </a:lnTo>
                <a:lnTo>
                  <a:pt x="112847" y="211190"/>
                </a:lnTo>
                <a:lnTo>
                  <a:pt x="131704" y="196873"/>
                </a:lnTo>
                <a:lnTo>
                  <a:pt x="149492" y="181102"/>
                </a:lnTo>
                <a:lnTo>
                  <a:pt x="158187" y="171535"/>
                </a:lnTo>
                <a:lnTo>
                  <a:pt x="166806" y="160923"/>
                </a:lnTo>
                <a:lnTo>
                  <a:pt x="175374" y="149615"/>
                </a:lnTo>
                <a:lnTo>
                  <a:pt x="192420" y="125762"/>
                </a:lnTo>
                <a:lnTo>
                  <a:pt x="200916" y="113475"/>
                </a:lnTo>
                <a:lnTo>
                  <a:pt x="205170" y="109516"/>
                </a:lnTo>
                <a:lnTo>
                  <a:pt x="206594" y="111111"/>
                </a:lnTo>
                <a:lnTo>
                  <a:pt x="205825" y="126993"/>
                </a:lnTo>
                <a:lnTo>
                  <a:pt x="205225" y="286744"/>
                </a:lnTo>
                <a:lnTo>
                  <a:pt x="205216" y="321234"/>
                </a:lnTo>
                <a:lnTo>
                  <a:pt x="203803" y="336922"/>
                </a:lnTo>
                <a:lnTo>
                  <a:pt x="201450" y="351615"/>
                </a:lnTo>
                <a:lnTo>
                  <a:pt x="187533" y="419096"/>
                </a:lnTo>
                <a:lnTo>
                  <a:pt x="183548" y="436031"/>
                </a:lnTo>
                <a:lnTo>
                  <a:pt x="179479" y="451553"/>
                </a:lnTo>
                <a:lnTo>
                  <a:pt x="175356" y="466135"/>
                </a:lnTo>
                <a:lnTo>
                  <a:pt x="169785" y="478679"/>
                </a:lnTo>
                <a:lnTo>
                  <a:pt x="163248" y="489864"/>
                </a:lnTo>
                <a:lnTo>
                  <a:pt x="156069" y="500143"/>
                </a:lnTo>
                <a:lnTo>
                  <a:pt x="148460" y="509817"/>
                </a:lnTo>
                <a:lnTo>
                  <a:pt x="140565" y="519090"/>
                </a:lnTo>
                <a:lnTo>
                  <a:pt x="132480" y="528093"/>
                </a:lnTo>
                <a:lnTo>
                  <a:pt x="121446" y="534095"/>
                </a:lnTo>
                <a:lnTo>
                  <a:pt x="108445" y="538097"/>
                </a:lnTo>
                <a:lnTo>
                  <a:pt x="94133" y="540764"/>
                </a:lnTo>
                <a:lnTo>
                  <a:pt x="80359" y="539720"/>
                </a:lnTo>
                <a:lnTo>
                  <a:pt x="66942" y="536202"/>
                </a:lnTo>
                <a:lnTo>
                  <a:pt x="53765" y="531035"/>
                </a:lnTo>
                <a:lnTo>
                  <a:pt x="31597" y="517767"/>
                </a:lnTo>
                <a:lnTo>
                  <a:pt x="21735" y="510278"/>
                </a:lnTo>
                <a:lnTo>
                  <a:pt x="13748" y="501052"/>
                </a:lnTo>
                <a:lnTo>
                  <a:pt x="7013" y="490668"/>
                </a:lnTo>
                <a:lnTo>
                  <a:pt x="1112" y="479512"/>
                </a:lnTo>
                <a:lnTo>
                  <a:pt x="0" y="467841"/>
                </a:lnTo>
                <a:lnTo>
                  <a:pt x="2081" y="455827"/>
                </a:lnTo>
                <a:lnTo>
                  <a:pt x="6290" y="443585"/>
                </a:lnTo>
                <a:lnTo>
                  <a:pt x="11919" y="432600"/>
                </a:lnTo>
                <a:lnTo>
                  <a:pt x="18494" y="422456"/>
                </a:lnTo>
                <a:lnTo>
                  <a:pt x="25699" y="412870"/>
                </a:lnTo>
                <a:lnTo>
                  <a:pt x="36147" y="405069"/>
                </a:lnTo>
                <a:lnTo>
                  <a:pt x="48757" y="398457"/>
                </a:lnTo>
                <a:lnTo>
                  <a:pt x="62808" y="392638"/>
                </a:lnTo>
                <a:lnTo>
                  <a:pt x="76408" y="387347"/>
                </a:lnTo>
                <a:lnTo>
                  <a:pt x="102809" y="377706"/>
                </a:lnTo>
                <a:lnTo>
                  <a:pt x="117187" y="374570"/>
                </a:lnTo>
                <a:lnTo>
                  <a:pt x="132417" y="372481"/>
                </a:lnTo>
                <a:lnTo>
                  <a:pt x="148214" y="371087"/>
                </a:lnTo>
                <a:lnTo>
                  <a:pt x="164390" y="368747"/>
                </a:lnTo>
                <a:lnTo>
                  <a:pt x="180819" y="365776"/>
                </a:lnTo>
                <a:lnTo>
                  <a:pt x="254484" y="350868"/>
                </a:lnTo>
                <a:lnTo>
                  <a:pt x="271926" y="346801"/>
                </a:lnTo>
                <a:lnTo>
                  <a:pt x="287787" y="342679"/>
                </a:lnTo>
                <a:lnTo>
                  <a:pt x="302595" y="338518"/>
                </a:lnTo>
                <a:lnTo>
                  <a:pt x="316700" y="332923"/>
                </a:lnTo>
                <a:lnTo>
                  <a:pt x="330336" y="326371"/>
                </a:lnTo>
                <a:lnTo>
                  <a:pt x="343660" y="319181"/>
                </a:lnTo>
                <a:lnTo>
                  <a:pt x="356777" y="311565"/>
                </a:lnTo>
                <a:lnTo>
                  <a:pt x="382639" y="295577"/>
                </a:lnTo>
                <a:lnTo>
                  <a:pt x="392641" y="285951"/>
                </a:lnTo>
                <a:lnTo>
                  <a:pt x="400719" y="275301"/>
                </a:lnTo>
                <a:lnTo>
                  <a:pt x="407516" y="263967"/>
                </a:lnTo>
                <a:lnTo>
                  <a:pt x="413458" y="252178"/>
                </a:lnTo>
                <a:lnTo>
                  <a:pt x="418831" y="240085"/>
                </a:lnTo>
                <a:lnTo>
                  <a:pt x="423824" y="227789"/>
                </a:lnTo>
                <a:lnTo>
                  <a:pt x="424330" y="216771"/>
                </a:lnTo>
                <a:lnTo>
                  <a:pt x="421846" y="206602"/>
                </a:lnTo>
                <a:lnTo>
                  <a:pt x="417367" y="197001"/>
                </a:lnTo>
                <a:lnTo>
                  <a:pt x="410148" y="192012"/>
                </a:lnTo>
                <a:lnTo>
                  <a:pt x="401102" y="190096"/>
                </a:lnTo>
                <a:lnTo>
                  <a:pt x="390838" y="190231"/>
                </a:lnTo>
                <a:lnTo>
                  <a:pt x="381173" y="193143"/>
                </a:lnTo>
                <a:lnTo>
                  <a:pt x="362908" y="203903"/>
                </a:lnTo>
                <a:lnTo>
                  <a:pt x="355498" y="212135"/>
                </a:lnTo>
                <a:lnTo>
                  <a:pt x="349146" y="221857"/>
                </a:lnTo>
                <a:lnTo>
                  <a:pt x="343500" y="232571"/>
                </a:lnTo>
                <a:lnTo>
                  <a:pt x="339737" y="245358"/>
                </a:lnTo>
                <a:lnTo>
                  <a:pt x="337228" y="259528"/>
                </a:lnTo>
                <a:lnTo>
                  <a:pt x="335555" y="274618"/>
                </a:lnTo>
                <a:lnTo>
                  <a:pt x="335851" y="288912"/>
                </a:lnTo>
                <a:lnTo>
                  <a:pt x="337460" y="302675"/>
                </a:lnTo>
                <a:lnTo>
                  <a:pt x="339943" y="316083"/>
                </a:lnTo>
                <a:lnTo>
                  <a:pt x="344421" y="327844"/>
                </a:lnTo>
                <a:lnTo>
                  <a:pt x="350228" y="338507"/>
                </a:lnTo>
                <a:lnTo>
                  <a:pt x="356922" y="348438"/>
                </a:lnTo>
                <a:lnTo>
                  <a:pt x="364207" y="357881"/>
                </a:lnTo>
                <a:lnTo>
                  <a:pt x="371885" y="366998"/>
                </a:lnTo>
                <a:lnTo>
                  <a:pt x="379827" y="375898"/>
                </a:lnTo>
                <a:lnTo>
                  <a:pt x="390765" y="380421"/>
                </a:lnTo>
                <a:lnTo>
                  <a:pt x="403702" y="382025"/>
                </a:lnTo>
                <a:lnTo>
                  <a:pt x="417971" y="381683"/>
                </a:lnTo>
                <a:lnTo>
                  <a:pt x="431717" y="380044"/>
                </a:lnTo>
                <a:lnTo>
                  <a:pt x="445115" y="377541"/>
                </a:lnTo>
                <a:lnTo>
                  <a:pt x="458280" y="374460"/>
                </a:lnTo>
                <a:lnTo>
                  <a:pt x="472701" y="369585"/>
                </a:lnTo>
                <a:lnTo>
                  <a:pt x="487959" y="363511"/>
                </a:lnTo>
                <a:lnTo>
                  <a:pt x="503776" y="356641"/>
                </a:lnTo>
                <a:lnTo>
                  <a:pt x="518554" y="349238"/>
                </a:lnTo>
                <a:lnTo>
                  <a:pt x="532639" y="341481"/>
                </a:lnTo>
                <a:lnTo>
                  <a:pt x="546262" y="333487"/>
                </a:lnTo>
                <a:lnTo>
                  <a:pt x="559578" y="326747"/>
                </a:lnTo>
                <a:lnTo>
                  <a:pt x="572689" y="320842"/>
                </a:lnTo>
                <a:lnTo>
                  <a:pt x="585662" y="315494"/>
                </a:lnTo>
                <a:lnTo>
                  <a:pt x="598545" y="313341"/>
                </a:lnTo>
                <a:lnTo>
                  <a:pt x="611366" y="313316"/>
                </a:lnTo>
                <a:lnTo>
                  <a:pt x="624147" y="314711"/>
                </a:lnTo>
                <a:lnTo>
                  <a:pt x="636901" y="318462"/>
                </a:lnTo>
                <a:lnTo>
                  <a:pt x="649637" y="323786"/>
                </a:lnTo>
                <a:lnTo>
                  <a:pt x="662361" y="330157"/>
                </a:lnTo>
                <a:lnTo>
                  <a:pt x="672255" y="338638"/>
                </a:lnTo>
                <a:lnTo>
                  <a:pt x="680262" y="348526"/>
                </a:lnTo>
                <a:lnTo>
                  <a:pt x="687011" y="359350"/>
                </a:lnTo>
                <a:lnTo>
                  <a:pt x="692922" y="370800"/>
                </a:lnTo>
                <a:lnTo>
                  <a:pt x="698273" y="382666"/>
                </a:lnTo>
                <a:lnTo>
                  <a:pt x="703252" y="394810"/>
                </a:lnTo>
                <a:lnTo>
                  <a:pt x="706571" y="408551"/>
                </a:lnTo>
                <a:lnTo>
                  <a:pt x="708784" y="423357"/>
                </a:lnTo>
                <a:lnTo>
                  <a:pt x="710259" y="438870"/>
                </a:lnTo>
                <a:lnTo>
                  <a:pt x="711243" y="454858"/>
                </a:lnTo>
                <a:lnTo>
                  <a:pt x="712336" y="487674"/>
                </a:lnTo>
                <a:lnTo>
                  <a:pt x="709805" y="502916"/>
                </a:lnTo>
                <a:lnTo>
                  <a:pt x="705295" y="517311"/>
                </a:lnTo>
                <a:lnTo>
                  <a:pt x="699467" y="531140"/>
                </a:lnTo>
                <a:lnTo>
                  <a:pt x="692759" y="536126"/>
                </a:lnTo>
                <a:lnTo>
                  <a:pt x="685464" y="535218"/>
                </a:lnTo>
                <a:lnTo>
                  <a:pt x="677779" y="530379"/>
                </a:lnTo>
                <a:lnTo>
                  <a:pt x="671245" y="522919"/>
                </a:lnTo>
                <a:lnTo>
                  <a:pt x="665478" y="513712"/>
                </a:lnTo>
                <a:lnTo>
                  <a:pt x="660222" y="503342"/>
                </a:lnTo>
                <a:lnTo>
                  <a:pt x="655306" y="490783"/>
                </a:lnTo>
                <a:lnTo>
                  <a:pt x="650619" y="476767"/>
                </a:lnTo>
                <a:lnTo>
                  <a:pt x="646082" y="461778"/>
                </a:lnTo>
                <a:lnTo>
                  <a:pt x="637279" y="430072"/>
                </a:lnTo>
                <a:lnTo>
                  <a:pt x="624389" y="380488"/>
                </a:lnTo>
                <a:lnTo>
                  <a:pt x="598910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Group 264"/>
          <p:cNvGrpSpPr/>
          <p:nvPr/>
        </p:nvGrpSpPr>
        <p:grpSpPr>
          <a:xfrm>
            <a:off x="8982430" y="5880100"/>
            <a:ext cx="745771" cy="317501"/>
            <a:chOff x="8982430" y="5880100"/>
            <a:chExt cx="745771" cy="317501"/>
          </a:xfrm>
        </p:grpSpPr>
        <p:sp>
          <p:nvSpPr>
            <p:cNvPr id="255" name="Freeform 254"/>
            <p:cNvSpPr/>
            <p:nvPr/>
          </p:nvSpPr>
          <p:spPr>
            <a:xfrm>
              <a:off x="8982430" y="5880100"/>
              <a:ext cx="103147" cy="215901"/>
            </a:xfrm>
            <a:custGeom>
              <a:avLst/>
              <a:gdLst/>
              <a:ahLst/>
              <a:cxnLst/>
              <a:rect l="0" t="0" r="0" b="0"/>
              <a:pathLst>
                <a:path w="103147" h="215901">
                  <a:moveTo>
                    <a:pt x="21870" y="0"/>
                  </a:moveTo>
                  <a:lnTo>
                    <a:pt x="8385" y="13484"/>
                  </a:lnTo>
                  <a:lnTo>
                    <a:pt x="4413" y="23100"/>
                  </a:lnTo>
                  <a:lnTo>
                    <a:pt x="1765" y="35155"/>
                  </a:lnTo>
                  <a:lnTo>
                    <a:pt x="0" y="48837"/>
                  </a:lnTo>
                  <a:lnTo>
                    <a:pt x="1645" y="60780"/>
                  </a:lnTo>
                  <a:lnTo>
                    <a:pt x="5564" y="71565"/>
                  </a:lnTo>
                  <a:lnTo>
                    <a:pt x="11000" y="81576"/>
                  </a:lnTo>
                  <a:lnTo>
                    <a:pt x="18857" y="86840"/>
                  </a:lnTo>
                  <a:lnTo>
                    <a:pt x="28327" y="88937"/>
                  </a:lnTo>
                  <a:lnTo>
                    <a:pt x="38875" y="88925"/>
                  </a:lnTo>
                  <a:lnTo>
                    <a:pt x="48728" y="86094"/>
                  </a:lnTo>
                  <a:lnTo>
                    <a:pt x="58120" y="81385"/>
                  </a:lnTo>
                  <a:lnTo>
                    <a:pt x="67203" y="75423"/>
                  </a:lnTo>
                  <a:lnTo>
                    <a:pt x="74670" y="75682"/>
                  </a:lnTo>
                  <a:lnTo>
                    <a:pt x="81058" y="80088"/>
                  </a:lnTo>
                  <a:lnTo>
                    <a:pt x="86728" y="87258"/>
                  </a:lnTo>
                  <a:lnTo>
                    <a:pt x="91920" y="96272"/>
                  </a:lnTo>
                  <a:lnTo>
                    <a:pt x="96792" y="106514"/>
                  </a:lnTo>
                  <a:lnTo>
                    <a:pt x="101451" y="117576"/>
                  </a:lnTo>
                  <a:lnTo>
                    <a:pt x="103146" y="129184"/>
                  </a:lnTo>
                  <a:lnTo>
                    <a:pt x="102865" y="141155"/>
                  </a:lnTo>
                  <a:lnTo>
                    <a:pt x="101266" y="153370"/>
                  </a:lnTo>
                  <a:lnTo>
                    <a:pt x="97379" y="164336"/>
                  </a:lnTo>
                  <a:lnTo>
                    <a:pt x="91964" y="174468"/>
                  </a:lnTo>
                  <a:lnTo>
                    <a:pt x="4727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9189080" y="5930900"/>
              <a:ext cx="56521" cy="76201"/>
            </a:xfrm>
            <a:custGeom>
              <a:avLst/>
              <a:gdLst/>
              <a:ahLst/>
              <a:cxnLst/>
              <a:rect l="0" t="0" r="0" b="0"/>
              <a:pathLst>
                <a:path w="56521" h="76201">
                  <a:moveTo>
                    <a:pt x="56520" y="0"/>
                  </a:moveTo>
                  <a:lnTo>
                    <a:pt x="36294" y="6741"/>
                  </a:lnTo>
                  <a:lnTo>
                    <a:pt x="26102" y="11550"/>
                  </a:lnTo>
                  <a:lnTo>
                    <a:pt x="15074" y="17577"/>
                  </a:lnTo>
                  <a:lnTo>
                    <a:pt x="3489" y="24418"/>
                  </a:lnTo>
                  <a:lnTo>
                    <a:pt x="0" y="30390"/>
                  </a:lnTo>
                  <a:lnTo>
                    <a:pt x="1906" y="35782"/>
                  </a:lnTo>
                  <a:lnTo>
                    <a:pt x="7410" y="40788"/>
                  </a:lnTo>
                  <a:lnTo>
                    <a:pt x="21052" y="53876"/>
                  </a:lnTo>
                  <a:lnTo>
                    <a:pt x="43820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9182100" y="60452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9321800" y="60198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11289" y="8937"/>
                  </a:ln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9411606" y="5969000"/>
              <a:ext cx="87995" cy="139790"/>
            </a:xfrm>
            <a:custGeom>
              <a:avLst/>
              <a:gdLst/>
              <a:ahLst/>
              <a:cxnLst/>
              <a:rect l="0" t="0" r="0" b="0"/>
              <a:pathLst>
                <a:path w="87995" h="139790">
                  <a:moveTo>
                    <a:pt x="62594" y="0"/>
                  </a:moveTo>
                  <a:lnTo>
                    <a:pt x="9563" y="17676"/>
                  </a:lnTo>
                  <a:lnTo>
                    <a:pt x="3251" y="24484"/>
                  </a:lnTo>
                  <a:lnTo>
                    <a:pt x="455" y="33256"/>
                  </a:lnTo>
                  <a:lnTo>
                    <a:pt x="0" y="43337"/>
                  </a:lnTo>
                  <a:lnTo>
                    <a:pt x="3932" y="51469"/>
                  </a:lnTo>
                  <a:lnTo>
                    <a:pt x="10786" y="58301"/>
                  </a:lnTo>
                  <a:lnTo>
                    <a:pt x="19588" y="64268"/>
                  </a:lnTo>
                  <a:lnTo>
                    <a:pt x="28279" y="71067"/>
                  </a:lnTo>
                  <a:lnTo>
                    <a:pt x="36895" y="78422"/>
                  </a:lnTo>
                  <a:lnTo>
                    <a:pt x="45461" y="86148"/>
                  </a:lnTo>
                  <a:lnTo>
                    <a:pt x="49761" y="95532"/>
                  </a:lnTo>
                  <a:lnTo>
                    <a:pt x="51217" y="106021"/>
                  </a:lnTo>
                  <a:lnTo>
                    <a:pt x="50776" y="117247"/>
                  </a:lnTo>
                  <a:lnTo>
                    <a:pt x="46248" y="126142"/>
                  </a:lnTo>
                  <a:lnTo>
                    <a:pt x="38996" y="133484"/>
                  </a:lnTo>
                  <a:lnTo>
                    <a:pt x="29929" y="139789"/>
                  </a:lnTo>
                  <a:lnTo>
                    <a:pt x="22473" y="139759"/>
                  </a:lnTo>
                  <a:lnTo>
                    <a:pt x="16091" y="135506"/>
                  </a:lnTo>
                  <a:lnTo>
                    <a:pt x="10425" y="128437"/>
                  </a:lnTo>
                  <a:lnTo>
                    <a:pt x="8059" y="119491"/>
                  </a:lnTo>
                  <a:lnTo>
                    <a:pt x="7893" y="109294"/>
                  </a:lnTo>
                  <a:lnTo>
                    <a:pt x="9193" y="98262"/>
                  </a:lnTo>
                  <a:lnTo>
                    <a:pt x="12882" y="88086"/>
                  </a:lnTo>
                  <a:lnTo>
                    <a:pt x="18164" y="78480"/>
                  </a:lnTo>
                  <a:lnTo>
                    <a:pt x="24507" y="69253"/>
                  </a:lnTo>
                  <a:lnTo>
                    <a:pt x="31558" y="60280"/>
                  </a:lnTo>
                  <a:lnTo>
                    <a:pt x="39081" y="51475"/>
                  </a:lnTo>
                  <a:lnTo>
                    <a:pt x="46918" y="42783"/>
                  </a:lnTo>
                  <a:lnTo>
                    <a:pt x="63153" y="25599"/>
                  </a:lnTo>
                  <a:lnTo>
                    <a:pt x="8799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9537700" y="608330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0" y="0"/>
                  </a:moveTo>
                  <a:lnTo>
                    <a:pt x="13484" y="20225"/>
                  </a:lnTo>
                  <a:lnTo>
                    <a:pt x="21689" y="29005"/>
                  </a:lnTo>
                  <a:lnTo>
                    <a:pt x="31393" y="37681"/>
                  </a:lnTo>
                  <a:lnTo>
                    <a:pt x="76200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9575800" y="605790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38100" y="0"/>
                  </a:moveTo>
                  <a:lnTo>
                    <a:pt x="31358" y="20225"/>
                  </a:lnTo>
                  <a:lnTo>
                    <a:pt x="27961" y="31828"/>
                  </a:lnTo>
                  <a:lnTo>
                    <a:pt x="16437" y="73714"/>
                  </a:lnTo>
                  <a:lnTo>
                    <a:pt x="12369" y="87242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9677400" y="60325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9702800" y="60198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9715500" y="6121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7505700" y="5143500"/>
            <a:ext cx="2197101" cy="2133601"/>
            <a:chOff x="7505700" y="5143500"/>
            <a:chExt cx="2197101" cy="2133601"/>
          </a:xfrm>
        </p:grpSpPr>
        <p:sp>
          <p:nvSpPr>
            <p:cNvPr id="266" name="Freeform 265"/>
            <p:cNvSpPr/>
            <p:nvPr/>
          </p:nvSpPr>
          <p:spPr>
            <a:xfrm>
              <a:off x="7505700" y="5143500"/>
              <a:ext cx="76201" cy="381001"/>
            </a:xfrm>
            <a:custGeom>
              <a:avLst/>
              <a:gdLst/>
              <a:ahLst/>
              <a:cxnLst/>
              <a:rect l="0" t="0" r="0" b="0"/>
              <a:pathLst>
                <a:path w="76201" h="381001">
                  <a:moveTo>
                    <a:pt x="76200" y="0"/>
                  </a:moveTo>
                  <a:lnTo>
                    <a:pt x="58523" y="53029"/>
                  </a:lnTo>
                  <a:lnTo>
                    <a:pt x="54537" y="66397"/>
                  </a:lnTo>
                  <a:lnTo>
                    <a:pt x="46346" y="96302"/>
                  </a:lnTo>
                  <a:lnTo>
                    <a:pt x="43598" y="112179"/>
                  </a:lnTo>
                  <a:lnTo>
                    <a:pt x="41764" y="128408"/>
                  </a:lnTo>
                  <a:lnTo>
                    <a:pt x="40543" y="144872"/>
                  </a:lnTo>
                  <a:lnTo>
                    <a:pt x="38317" y="160081"/>
                  </a:lnTo>
                  <a:lnTo>
                    <a:pt x="35423" y="174454"/>
                  </a:lnTo>
                  <a:lnTo>
                    <a:pt x="32081" y="188269"/>
                  </a:lnTo>
                  <a:lnTo>
                    <a:pt x="28444" y="201713"/>
                  </a:lnTo>
                  <a:lnTo>
                    <a:pt x="20638" y="227939"/>
                  </a:lnTo>
                  <a:lnTo>
                    <a:pt x="17991" y="242270"/>
                  </a:lnTo>
                  <a:lnTo>
                    <a:pt x="16227" y="257469"/>
                  </a:lnTo>
                  <a:lnTo>
                    <a:pt x="15051" y="273246"/>
                  </a:lnTo>
                  <a:lnTo>
                    <a:pt x="12856" y="287997"/>
                  </a:lnTo>
                  <a:lnTo>
                    <a:pt x="9982" y="302064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518400" y="5219700"/>
              <a:ext cx="152401" cy="520701"/>
            </a:xfrm>
            <a:custGeom>
              <a:avLst/>
              <a:gdLst/>
              <a:ahLst/>
              <a:cxnLst/>
              <a:rect l="0" t="0" r="0" b="0"/>
              <a:pathLst>
                <a:path w="152401" h="520701">
                  <a:moveTo>
                    <a:pt x="152400" y="0"/>
                  </a:moveTo>
                  <a:lnTo>
                    <a:pt x="110001" y="127195"/>
                  </a:lnTo>
                  <a:lnTo>
                    <a:pt x="105789" y="141241"/>
                  </a:lnTo>
                  <a:lnTo>
                    <a:pt x="97347" y="171899"/>
                  </a:lnTo>
                  <a:lnTo>
                    <a:pt x="91709" y="186566"/>
                  </a:lnTo>
                  <a:lnTo>
                    <a:pt x="85128" y="200577"/>
                  </a:lnTo>
                  <a:lnTo>
                    <a:pt x="77918" y="214151"/>
                  </a:lnTo>
                  <a:lnTo>
                    <a:pt x="71701" y="228845"/>
                  </a:lnTo>
                  <a:lnTo>
                    <a:pt x="66144" y="244285"/>
                  </a:lnTo>
                  <a:lnTo>
                    <a:pt x="47088" y="302881"/>
                  </a:lnTo>
                  <a:lnTo>
                    <a:pt x="42681" y="317631"/>
                  </a:lnTo>
                  <a:lnTo>
                    <a:pt x="29736" y="363949"/>
                  </a:lnTo>
                  <a:lnTo>
                    <a:pt x="21212" y="391766"/>
                  </a:lnTo>
                  <a:lnTo>
                    <a:pt x="18374" y="406521"/>
                  </a:lnTo>
                  <a:lnTo>
                    <a:pt x="16483" y="422003"/>
                  </a:lnTo>
                  <a:lnTo>
                    <a:pt x="15222" y="437969"/>
                  </a:lnTo>
                  <a:lnTo>
                    <a:pt x="12970" y="452846"/>
                  </a:lnTo>
                  <a:lnTo>
                    <a:pt x="10058" y="466997"/>
                  </a:lnTo>
                  <a:lnTo>
                    <a:pt x="0" y="520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518400" y="5321300"/>
              <a:ext cx="292101" cy="647701"/>
            </a:xfrm>
            <a:custGeom>
              <a:avLst/>
              <a:gdLst/>
              <a:ahLst/>
              <a:cxnLst/>
              <a:rect l="0" t="0" r="0" b="0"/>
              <a:pathLst>
                <a:path w="292101" h="647701">
                  <a:moveTo>
                    <a:pt x="292100" y="0"/>
                  </a:moveTo>
                  <a:lnTo>
                    <a:pt x="278615" y="13484"/>
                  </a:lnTo>
                  <a:lnTo>
                    <a:pt x="273232" y="21689"/>
                  </a:lnTo>
                  <a:lnTo>
                    <a:pt x="268233" y="31392"/>
                  </a:lnTo>
                  <a:lnTo>
                    <a:pt x="263488" y="42095"/>
                  </a:lnTo>
                  <a:lnTo>
                    <a:pt x="258914" y="53463"/>
                  </a:lnTo>
                  <a:lnTo>
                    <a:pt x="250069" y="77383"/>
                  </a:lnTo>
                  <a:lnTo>
                    <a:pt x="228640" y="139855"/>
                  </a:lnTo>
                  <a:lnTo>
                    <a:pt x="198969" y="228609"/>
                  </a:lnTo>
                  <a:lnTo>
                    <a:pt x="193323" y="242717"/>
                  </a:lnTo>
                  <a:lnTo>
                    <a:pt x="186738" y="257767"/>
                  </a:lnTo>
                  <a:lnTo>
                    <a:pt x="179525" y="273444"/>
                  </a:lnTo>
                  <a:lnTo>
                    <a:pt x="171894" y="288129"/>
                  </a:lnTo>
                  <a:lnTo>
                    <a:pt x="163985" y="302153"/>
                  </a:lnTo>
                  <a:lnTo>
                    <a:pt x="155890" y="315735"/>
                  </a:lnTo>
                  <a:lnTo>
                    <a:pt x="149082" y="329023"/>
                  </a:lnTo>
                  <a:lnTo>
                    <a:pt x="143132" y="342115"/>
                  </a:lnTo>
                  <a:lnTo>
                    <a:pt x="137755" y="355077"/>
                  </a:lnTo>
                  <a:lnTo>
                    <a:pt x="132759" y="367951"/>
                  </a:lnTo>
                  <a:lnTo>
                    <a:pt x="123444" y="393545"/>
                  </a:lnTo>
                  <a:lnTo>
                    <a:pt x="117574" y="406296"/>
                  </a:lnTo>
                  <a:lnTo>
                    <a:pt x="110838" y="419031"/>
                  </a:lnTo>
                  <a:lnTo>
                    <a:pt x="103525" y="431753"/>
                  </a:lnTo>
                  <a:lnTo>
                    <a:pt x="97239" y="444469"/>
                  </a:lnTo>
                  <a:lnTo>
                    <a:pt x="91637" y="457179"/>
                  </a:lnTo>
                  <a:lnTo>
                    <a:pt x="86491" y="469886"/>
                  </a:lnTo>
                  <a:lnTo>
                    <a:pt x="77010" y="495293"/>
                  </a:lnTo>
                  <a:lnTo>
                    <a:pt x="59426" y="546098"/>
                  </a:lnTo>
                  <a:lnTo>
                    <a:pt x="46614" y="584199"/>
                  </a:lnTo>
                  <a:lnTo>
                    <a:pt x="40954" y="595488"/>
                  </a:lnTo>
                  <a:lnTo>
                    <a:pt x="34357" y="605836"/>
                  </a:lnTo>
                  <a:lnTo>
                    <a:pt x="0" y="647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581900" y="5422900"/>
              <a:ext cx="342901" cy="863601"/>
            </a:xfrm>
            <a:custGeom>
              <a:avLst/>
              <a:gdLst/>
              <a:ahLst/>
              <a:cxnLst/>
              <a:rect l="0" t="0" r="0" b="0"/>
              <a:pathLst>
                <a:path w="342901" h="863601">
                  <a:moveTo>
                    <a:pt x="342900" y="0"/>
                  </a:moveTo>
                  <a:lnTo>
                    <a:pt x="329415" y="20225"/>
                  </a:lnTo>
                  <a:lnTo>
                    <a:pt x="319033" y="41444"/>
                  </a:lnTo>
                  <a:lnTo>
                    <a:pt x="309714" y="64986"/>
                  </a:lnTo>
                  <a:lnTo>
                    <a:pt x="300869" y="89560"/>
                  </a:lnTo>
                  <a:lnTo>
                    <a:pt x="275193" y="165157"/>
                  </a:lnTo>
                  <a:lnTo>
                    <a:pt x="269540" y="179249"/>
                  </a:lnTo>
                  <a:lnTo>
                    <a:pt x="262949" y="194288"/>
                  </a:lnTo>
                  <a:lnTo>
                    <a:pt x="255732" y="209958"/>
                  </a:lnTo>
                  <a:lnTo>
                    <a:pt x="248099" y="224639"/>
                  </a:lnTo>
                  <a:lnTo>
                    <a:pt x="240188" y="238659"/>
                  </a:lnTo>
                  <a:lnTo>
                    <a:pt x="232092" y="252239"/>
                  </a:lnTo>
                  <a:lnTo>
                    <a:pt x="225283" y="266937"/>
                  </a:lnTo>
                  <a:lnTo>
                    <a:pt x="219333" y="282380"/>
                  </a:lnTo>
                  <a:lnTo>
                    <a:pt x="213955" y="298320"/>
                  </a:lnTo>
                  <a:lnTo>
                    <a:pt x="207547" y="314591"/>
                  </a:lnTo>
                  <a:lnTo>
                    <a:pt x="200454" y="331083"/>
                  </a:lnTo>
                  <a:lnTo>
                    <a:pt x="192902" y="347722"/>
                  </a:lnTo>
                  <a:lnTo>
                    <a:pt x="186457" y="364459"/>
                  </a:lnTo>
                  <a:lnTo>
                    <a:pt x="180749" y="381261"/>
                  </a:lnTo>
                  <a:lnTo>
                    <a:pt x="175533" y="398107"/>
                  </a:lnTo>
                  <a:lnTo>
                    <a:pt x="169233" y="414983"/>
                  </a:lnTo>
                  <a:lnTo>
                    <a:pt x="162211" y="431877"/>
                  </a:lnTo>
                  <a:lnTo>
                    <a:pt x="154707" y="448785"/>
                  </a:lnTo>
                  <a:lnTo>
                    <a:pt x="138844" y="482622"/>
                  </a:lnTo>
                  <a:lnTo>
                    <a:pt x="130662" y="499548"/>
                  </a:lnTo>
                  <a:lnTo>
                    <a:pt x="123797" y="516476"/>
                  </a:lnTo>
                  <a:lnTo>
                    <a:pt x="117809" y="533406"/>
                  </a:lnTo>
                  <a:lnTo>
                    <a:pt x="72027" y="672879"/>
                  </a:lnTo>
                  <a:lnTo>
                    <a:pt x="66362" y="685653"/>
                  </a:lnTo>
                  <a:lnTo>
                    <a:pt x="59763" y="698402"/>
                  </a:lnTo>
                  <a:lnTo>
                    <a:pt x="52542" y="711134"/>
                  </a:lnTo>
                  <a:lnTo>
                    <a:pt x="46317" y="723856"/>
                  </a:lnTo>
                  <a:lnTo>
                    <a:pt x="35637" y="749280"/>
                  </a:lnTo>
                  <a:lnTo>
                    <a:pt x="26186" y="774691"/>
                  </a:lnTo>
                  <a:lnTo>
                    <a:pt x="12932" y="812797"/>
                  </a:lnTo>
                  <a:lnTo>
                    <a:pt x="0" y="863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089900" y="5562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556500" y="5549900"/>
              <a:ext cx="533401" cy="1066801"/>
            </a:xfrm>
            <a:custGeom>
              <a:avLst/>
              <a:gdLst/>
              <a:ahLst/>
              <a:cxnLst/>
              <a:rect l="0" t="0" r="0" b="0"/>
              <a:pathLst>
                <a:path w="533401" h="1066801">
                  <a:moveTo>
                    <a:pt x="533400" y="0"/>
                  </a:moveTo>
                  <a:lnTo>
                    <a:pt x="519915" y="13484"/>
                  </a:lnTo>
                  <a:lnTo>
                    <a:pt x="509533" y="31392"/>
                  </a:lnTo>
                  <a:lnTo>
                    <a:pt x="498803" y="54874"/>
                  </a:lnTo>
                  <a:lnTo>
                    <a:pt x="484627" y="84125"/>
                  </a:lnTo>
                  <a:lnTo>
                    <a:pt x="472682" y="112178"/>
                  </a:lnTo>
                  <a:lnTo>
                    <a:pt x="461259" y="138757"/>
                  </a:lnTo>
                  <a:lnTo>
                    <a:pt x="430928" y="194076"/>
                  </a:lnTo>
                  <a:lnTo>
                    <a:pt x="414479" y="227367"/>
                  </a:lnTo>
                  <a:lnTo>
                    <a:pt x="389352" y="284365"/>
                  </a:lnTo>
                  <a:lnTo>
                    <a:pt x="372482" y="320176"/>
                  </a:lnTo>
                  <a:lnTo>
                    <a:pt x="359340" y="351145"/>
                  </a:lnTo>
                  <a:lnTo>
                    <a:pt x="347384" y="380431"/>
                  </a:lnTo>
                  <a:lnTo>
                    <a:pt x="332663" y="412262"/>
                  </a:lnTo>
                  <a:lnTo>
                    <a:pt x="320476" y="441460"/>
                  </a:lnTo>
                  <a:lnTo>
                    <a:pt x="308945" y="467138"/>
                  </a:lnTo>
                  <a:lnTo>
                    <a:pt x="294413" y="487957"/>
                  </a:lnTo>
                  <a:lnTo>
                    <a:pt x="278546" y="517907"/>
                  </a:lnTo>
                  <a:lnTo>
                    <a:pt x="262087" y="553325"/>
                  </a:lnTo>
                  <a:lnTo>
                    <a:pt x="203178" y="673027"/>
                  </a:lnTo>
                  <a:lnTo>
                    <a:pt x="194718" y="689985"/>
                  </a:lnTo>
                  <a:lnTo>
                    <a:pt x="186256" y="705523"/>
                  </a:lnTo>
                  <a:lnTo>
                    <a:pt x="177793" y="720115"/>
                  </a:lnTo>
                  <a:lnTo>
                    <a:pt x="162275" y="749029"/>
                  </a:lnTo>
                  <a:lnTo>
                    <a:pt x="150674" y="780694"/>
                  </a:lnTo>
                  <a:lnTo>
                    <a:pt x="136209" y="823513"/>
                  </a:lnTo>
                  <a:lnTo>
                    <a:pt x="123567" y="853780"/>
                  </a:lnTo>
                  <a:lnTo>
                    <a:pt x="109952" y="884635"/>
                  </a:lnTo>
                  <a:lnTo>
                    <a:pt x="99197" y="912460"/>
                  </a:lnTo>
                  <a:lnTo>
                    <a:pt x="85950" y="938938"/>
                  </a:lnTo>
                  <a:lnTo>
                    <a:pt x="70655" y="964817"/>
                  </a:lnTo>
                  <a:lnTo>
                    <a:pt x="54450" y="990429"/>
                  </a:lnTo>
                  <a:lnTo>
                    <a:pt x="41604" y="1015924"/>
                  </a:lnTo>
                  <a:lnTo>
                    <a:pt x="0" y="1066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569200" y="5638800"/>
              <a:ext cx="698501" cy="1358901"/>
            </a:xfrm>
            <a:custGeom>
              <a:avLst/>
              <a:gdLst/>
              <a:ahLst/>
              <a:cxnLst/>
              <a:rect l="0" t="0" r="0" b="0"/>
              <a:pathLst>
                <a:path w="698501" h="1358901">
                  <a:moveTo>
                    <a:pt x="698500" y="0"/>
                  </a:moveTo>
                  <a:lnTo>
                    <a:pt x="685015" y="20225"/>
                  </a:lnTo>
                  <a:lnTo>
                    <a:pt x="669888" y="59771"/>
                  </a:lnTo>
                  <a:lnTo>
                    <a:pt x="656469" y="100495"/>
                  </a:lnTo>
                  <a:lnTo>
                    <a:pt x="636814" y="139372"/>
                  </a:lnTo>
                  <a:lnTo>
                    <a:pt x="621224" y="168717"/>
                  </a:lnTo>
                  <a:lnTo>
                    <a:pt x="603477" y="200574"/>
                  </a:lnTo>
                  <a:lnTo>
                    <a:pt x="592818" y="216972"/>
                  </a:lnTo>
                  <a:lnTo>
                    <a:pt x="571096" y="251654"/>
                  </a:lnTo>
                  <a:lnTo>
                    <a:pt x="552035" y="290586"/>
                  </a:lnTo>
                  <a:lnTo>
                    <a:pt x="534156" y="331409"/>
                  </a:lnTo>
                  <a:lnTo>
                    <a:pt x="516802" y="371659"/>
                  </a:lnTo>
                  <a:lnTo>
                    <a:pt x="499682" y="408363"/>
                  </a:lnTo>
                  <a:lnTo>
                    <a:pt x="482665" y="439728"/>
                  </a:lnTo>
                  <a:lnTo>
                    <a:pt x="465696" y="470601"/>
                  </a:lnTo>
                  <a:lnTo>
                    <a:pt x="448746" y="507841"/>
                  </a:lnTo>
                  <a:lnTo>
                    <a:pt x="423336" y="568473"/>
                  </a:lnTo>
                  <a:lnTo>
                    <a:pt x="406401" y="598847"/>
                  </a:lnTo>
                  <a:lnTo>
                    <a:pt x="390878" y="623165"/>
                  </a:lnTo>
                  <a:lnTo>
                    <a:pt x="372795" y="663478"/>
                  </a:lnTo>
                  <a:lnTo>
                    <a:pt x="358068" y="699398"/>
                  </a:lnTo>
                  <a:lnTo>
                    <a:pt x="338352" y="735117"/>
                  </a:lnTo>
                  <a:lnTo>
                    <a:pt x="318300" y="768396"/>
                  </a:lnTo>
                  <a:lnTo>
                    <a:pt x="304685" y="797298"/>
                  </a:lnTo>
                  <a:lnTo>
                    <a:pt x="290168" y="828017"/>
                  </a:lnTo>
                  <a:lnTo>
                    <a:pt x="207399" y="994877"/>
                  </a:lnTo>
                  <a:lnTo>
                    <a:pt x="190484" y="1024956"/>
                  </a:lnTo>
                  <a:lnTo>
                    <a:pt x="173559" y="1052436"/>
                  </a:lnTo>
                  <a:lnTo>
                    <a:pt x="156629" y="1078760"/>
                  </a:lnTo>
                  <a:lnTo>
                    <a:pt x="137974" y="1117380"/>
                  </a:lnTo>
                  <a:lnTo>
                    <a:pt x="110300" y="1168356"/>
                  </a:lnTo>
                  <a:lnTo>
                    <a:pt x="94457" y="1206486"/>
                  </a:lnTo>
                  <a:lnTo>
                    <a:pt x="79414" y="1243185"/>
                  </a:lnTo>
                  <a:lnTo>
                    <a:pt x="57710" y="1273971"/>
                  </a:lnTo>
                  <a:lnTo>
                    <a:pt x="41641" y="1297165"/>
                  </a:lnTo>
                  <a:lnTo>
                    <a:pt x="28855" y="1321584"/>
                  </a:lnTo>
                  <a:lnTo>
                    <a:pt x="0" y="135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7632700" y="5715000"/>
              <a:ext cx="800101" cy="1447801"/>
            </a:xfrm>
            <a:custGeom>
              <a:avLst/>
              <a:gdLst/>
              <a:ahLst/>
              <a:cxnLst/>
              <a:rect l="0" t="0" r="0" b="0"/>
              <a:pathLst>
                <a:path w="800101" h="1447801">
                  <a:moveTo>
                    <a:pt x="800100" y="0"/>
                  </a:moveTo>
                  <a:lnTo>
                    <a:pt x="779821" y="21689"/>
                  </a:lnTo>
                  <a:lnTo>
                    <a:pt x="756775" y="54874"/>
                  </a:lnTo>
                  <a:lnTo>
                    <a:pt x="732073" y="98416"/>
                  </a:lnTo>
                  <a:lnTo>
                    <a:pt x="715302" y="125585"/>
                  </a:lnTo>
                  <a:lnTo>
                    <a:pt x="698441" y="155534"/>
                  </a:lnTo>
                  <a:lnTo>
                    <a:pt x="680129" y="187659"/>
                  </a:lnTo>
                  <a:lnTo>
                    <a:pt x="657879" y="220752"/>
                  </a:lnTo>
                  <a:lnTo>
                    <a:pt x="637643" y="254274"/>
                  </a:lnTo>
                  <a:lnTo>
                    <a:pt x="619241" y="286577"/>
                  </a:lnTo>
                  <a:lnTo>
                    <a:pt x="569146" y="368356"/>
                  </a:lnTo>
                  <a:lnTo>
                    <a:pt x="548816" y="397017"/>
                  </a:lnTo>
                  <a:lnTo>
                    <a:pt x="531785" y="420574"/>
                  </a:lnTo>
                  <a:lnTo>
                    <a:pt x="512852" y="457637"/>
                  </a:lnTo>
                  <a:lnTo>
                    <a:pt x="489995" y="494018"/>
                  </a:lnTo>
                  <a:lnTo>
                    <a:pt x="466760" y="524710"/>
                  </a:lnTo>
                  <a:lnTo>
                    <a:pt x="448900" y="559988"/>
                  </a:lnTo>
                  <a:lnTo>
                    <a:pt x="427773" y="597252"/>
                  </a:lnTo>
                  <a:lnTo>
                    <a:pt x="410537" y="635104"/>
                  </a:lnTo>
                  <a:lnTo>
                    <a:pt x="389595" y="673131"/>
                  </a:lnTo>
                  <a:lnTo>
                    <a:pt x="372414" y="711209"/>
                  </a:lnTo>
                  <a:lnTo>
                    <a:pt x="351488" y="749302"/>
                  </a:lnTo>
                  <a:lnTo>
                    <a:pt x="335723" y="787400"/>
                  </a:lnTo>
                  <a:lnTo>
                    <a:pt x="320704" y="824089"/>
                  </a:lnTo>
                  <a:lnTo>
                    <a:pt x="300418" y="854871"/>
                  </a:lnTo>
                  <a:lnTo>
                    <a:pt x="284843" y="890176"/>
                  </a:lnTo>
                  <a:lnTo>
                    <a:pt x="271291" y="927448"/>
                  </a:lnTo>
                  <a:lnTo>
                    <a:pt x="255517" y="968125"/>
                  </a:lnTo>
                  <a:lnTo>
                    <a:pt x="182340" y="1108834"/>
                  </a:lnTo>
                  <a:lnTo>
                    <a:pt x="168998" y="1142866"/>
                  </a:lnTo>
                  <a:lnTo>
                    <a:pt x="156955" y="1175396"/>
                  </a:lnTo>
                  <a:lnTo>
                    <a:pt x="135718" y="1217510"/>
                  </a:lnTo>
                  <a:lnTo>
                    <a:pt x="118450" y="1255388"/>
                  </a:lnTo>
                  <a:lnTo>
                    <a:pt x="97499" y="1286523"/>
                  </a:lnTo>
                  <a:lnTo>
                    <a:pt x="80316" y="1321933"/>
                  </a:lnTo>
                  <a:lnTo>
                    <a:pt x="57977" y="1359235"/>
                  </a:lnTo>
                  <a:lnTo>
                    <a:pt x="25145" y="1409765"/>
                  </a:lnTo>
                  <a:lnTo>
                    <a:pt x="0" y="144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7772400" y="5740400"/>
              <a:ext cx="774701" cy="1473201"/>
            </a:xfrm>
            <a:custGeom>
              <a:avLst/>
              <a:gdLst/>
              <a:ahLst/>
              <a:cxnLst/>
              <a:rect l="0" t="0" r="0" b="0"/>
              <a:pathLst>
                <a:path w="774701" h="1473201">
                  <a:moveTo>
                    <a:pt x="774700" y="0"/>
                  </a:moveTo>
                  <a:lnTo>
                    <a:pt x="757023" y="53030"/>
                  </a:lnTo>
                  <a:lnTo>
                    <a:pt x="738104" y="96302"/>
                  </a:lnTo>
                  <a:lnTo>
                    <a:pt x="714624" y="138130"/>
                  </a:lnTo>
                  <a:lnTo>
                    <a:pt x="698141" y="168165"/>
                  </a:lnTo>
                  <a:lnTo>
                    <a:pt x="676756" y="213045"/>
                  </a:lnTo>
                  <a:lnTo>
                    <a:pt x="664847" y="238620"/>
                  </a:lnTo>
                  <a:lnTo>
                    <a:pt x="640864" y="271707"/>
                  </a:lnTo>
                  <a:lnTo>
                    <a:pt x="619262" y="300440"/>
                  </a:lnTo>
                  <a:lnTo>
                    <a:pt x="596783" y="341608"/>
                  </a:lnTo>
                  <a:lnTo>
                    <a:pt x="567818" y="384716"/>
                  </a:lnTo>
                  <a:lnTo>
                    <a:pt x="550340" y="420201"/>
                  </a:lnTo>
                  <a:lnTo>
                    <a:pt x="526503" y="460348"/>
                  </a:lnTo>
                  <a:lnTo>
                    <a:pt x="504935" y="496228"/>
                  </a:lnTo>
                  <a:lnTo>
                    <a:pt x="488763" y="528168"/>
                  </a:lnTo>
                  <a:lnTo>
                    <a:pt x="467962" y="569949"/>
                  </a:lnTo>
                  <a:lnTo>
                    <a:pt x="443926" y="609140"/>
                  </a:lnTo>
                  <a:lnTo>
                    <a:pt x="422693" y="647563"/>
                  </a:lnTo>
                  <a:lnTo>
                    <a:pt x="403701" y="685759"/>
                  </a:lnTo>
                  <a:lnTo>
                    <a:pt x="380200" y="723888"/>
                  </a:lnTo>
                  <a:lnTo>
                    <a:pt x="359126" y="761996"/>
                  </a:lnTo>
                  <a:lnTo>
                    <a:pt x="340181" y="800099"/>
                  </a:lnTo>
                  <a:lnTo>
                    <a:pt x="320457" y="838200"/>
                  </a:lnTo>
                  <a:lnTo>
                    <a:pt x="301913" y="876300"/>
                  </a:lnTo>
                  <a:lnTo>
                    <a:pt x="282307" y="914400"/>
                  </a:lnTo>
                  <a:lnTo>
                    <a:pt x="270814" y="938389"/>
                  </a:lnTo>
                  <a:lnTo>
                    <a:pt x="249888" y="969171"/>
                  </a:lnTo>
                  <a:lnTo>
                    <a:pt x="232712" y="1004476"/>
                  </a:lnTo>
                  <a:lnTo>
                    <a:pt x="210376" y="1044571"/>
                  </a:lnTo>
                  <a:lnTo>
                    <a:pt x="194160" y="1080438"/>
                  </a:lnTo>
                  <a:lnTo>
                    <a:pt x="177544" y="1108609"/>
                  </a:lnTo>
                  <a:lnTo>
                    <a:pt x="160752" y="1133359"/>
                  </a:lnTo>
                  <a:lnTo>
                    <a:pt x="143882" y="1163174"/>
                  </a:lnTo>
                  <a:lnTo>
                    <a:pt x="123214" y="1195240"/>
                  </a:lnTo>
                  <a:lnTo>
                    <a:pt x="101328" y="1228307"/>
                  </a:lnTo>
                  <a:lnTo>
                    <a:pt x="82194" y="1261818"/>
                  </a:lnTo>
                  <a:lnTo>
                    <a:pt x="68045" y="1295527"/>
                  </a:lnTo>
                  <a:lnTo>
                    <a:pt x="55642" y="1327911"/>
                  </a:lnTo>
                  <a:lnTo>
                    <a:pt x="34204" y="1369944"/>
                  </a:lnTo>
                  <a:lnTo>
                    <a:pt x="18287" y="1409209"/>
                  </a:lnTo>
                  <a:lnTo>
                    <a:pt x="13602" y="1422072"/>
                  </a:lnTo>
                  <a:lnTo>
                    <a:pt x="0" y="147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013700" y="5867400"/>
              <a:ext cx="673101" cy="1308101"/>
            </a:xfrm>
            <a:custGeom>
              <a:avLst/>
              <a:gdLst/>
              <a:ahLst/>
              <a:cxnLst/>
              <a:rect l="0" t="0" r="0" b="0"/>
              <a:pathLst>
                <a:path w="673101" h="1308101">
                  <a:moveTo>
                    <a:pt x="673100" y="0"/>
                  </a:moveTo>
                  <a:lnTo>
                    <a:pt x="666358" y="26967"/>
                  </a:lnTo>
                  <a:lnTo>
                    <a:pt x="655522" y="47733"/>
                  </a:lnTo>
                  <a:lnTo>
                    <a:pt x="642709" y="67781"/>
                  </a:lnTo>
                  <a:lnTo>
                    <a:pt x="627563" y="102868"/>
                  </a:lnTo>
                  <a:lnTo>
                    <a:pt x="612727" y="141487"/>
                  </a:lnTo>
                  <a:lnTo>
                    <a:pt x="598760" y="172008"/>
                  </a:lnTo>
                  <a:lnTo>
                    <a:pt x="583145" y="200626"/>
                  </a:lnTo>
                  <a:lnTo>
                    <a:pt x="566797" y="228867"/>
                  </a:lnTo>
                  <a:lnTo>
                    <a:pt x="550124" y="260233"/>
                  </a:lnTo>
                  <a:lnTo>
                    <a:pt x="537070" y="289226"/>
                  </a:lnTo>
                  <a:lnTo>
                    <a:pt x="510449" y="355816"/>
                  </a:lnTo>
                  <a:lnTo>
                    <a:pt x="494507" y="384388"/>
                  </a:lnTo>
                  <a:lnTo>
                    <a:pt x="479425" y="407906"/>
                  </a:lnTo>
                  <a:lnTo>
                    <a:pt x="461590" y="444946"/>
                  </a:lnTo>
                  <a:lnTo>
                    <a:pt x="446921" y="470098"/>
                  </a:lnTo>
                  <a:lnTo>
                    <a:pt x="430994" y="495388"/>
                  </a:lnTo>
                  <a:lnTo>
                    <a:pt x="415919" y="520739"/>
                  </a:lnTo>
                  <a:lnTo>
                    <a:pt x="398088" y="558811"/>
                  </a:lnTo>
                  <a:lnTo>
                    <a:pt x="383420" y="584205"/>
                  </a:lnTo>
                  <a:lnTo>
                    <a:pt x="352554" y="635785"/>
                  </a:lnTo>
                  <a:lnTo>
                    <a:pt x="336372" y="667804"/>
                  </a:lnTo>
                  <a:lnTo>
                    <a:pt x="323065" y="696146"/>
                  </a:lnTo>
                  <a:lnTo>
                    <a:pt x="307744" y="722854"/>
                  </a:lnTo>
                  <a:lnTo>
                    <a:pt x="289993" y="761689"/>
                  </a:lnTo>
                  <a:lnTo>
                    <a:pt x="276582" y="783499"/>
                  </a:lnTo>
                  <a:lnTo>
                    <a:pt x="262625" y="804010"/>
                  </a:lnTo>
                  <a:lnTo>
                    <a:pt x="245423" y="839358"/>
                  </a:lnTo>
                  <a:lnTo>
                    <a:pt x="223080" y="878054"/>
                  </a:lnTo>
                  <a:lnTo>
                    <a:pt x="206861" y="908594"/>
                  </a:lnTo>
                  <a:lnTo>
                    <a:pt x="190245" y="937219"/>
                  </a:lnTo>
                  <a:lnTo>
                    <a:pt x="173453" y="965464"/>
                  </a:lnTo>
                  <a:lnTo>
                    <a:pt x="156583" y="996832"/>
                  </a:lnTo>
                  <a:lnTo>
                    <a:pt x="131218" y="1046225"/>
                  </a:lnTo>
                  <a:lnTo>
                    <a:pt x="114293" y="1076000"/>
                  </a:lnTo>
                  <a:lnTo>
                    <a:pt x="97363" y="1104755"/>
                  </a:lnTo>
                  <a:lnTo>
                    <a:pt x="80432" y="1136350"/>
                  </a:lnTo>
                  <a:lnTo>
                    <a:pt x="67261" y="1165445"/>
                  </a:lnTo>
                  <a:lnTo>
                    <a:pt x="48151" y="1205624"/>
                  </a:lnTo>
                  <a:lnTo>
                    <a:pt x="28378" y="1244340"/>
                  </a:lnTo>
                  <a:lnTo>
                    <a:pt x="0" y="130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280400" y="5981700"/>
              <a:ext cx="571501" cy="1231901"/>
            </a:xfrm>
            <a:custGeom>
              <a:avLst/>
              <a:gdLst/>
              <a:ahLst/>
              <a:cxnLst/>
              <a:rect l="0" t="0" r="0" b="0"/>
              <a:pathLst>
                <a:path w="571501" h="1231901">
                  <a:moveTo>
                    <a:pt x="571500" y="0"/>
                  </a:moveTo>
                  <a:lnTo>
                    <a:pt x="558015" y="13484"/>
                  </a:lnTo>
                  <a:lnTo>
                    <a:pt x="543870" y="31393"/>
                  </a:lnTo>
                  <a:lnTo>
                    <a:pt x="528175" y="53463"/>
                  </a:lnTo>
                  <a:lnTo>
                    <a:pt x="511792" y="77383"/>
                  </a:lnTo>
                  <a:lnTo>
                    <a:pt x="495104" y="105889"/>
                  </a:lnTo>
                  <a:lnTo>
                    <a:pt x="478279" y="138784"/>
                  </a:lnTo>
                  <a:lnTo>
                    <a:pt x="461395" y="176922"/>
                  </a:lnTo>
                  <a:lnTo>
                    <a:pt x="451529" y="196970"/>
                  </a:lnTo>
                  <a:lnTo>
                    <a:pt x="440720" y="217391"/>
                  </a:lnTo>
                  <a:lnTo>
                    <a:pt x="429279" y="238061"/>
                  </a:lnTo>
                  <a:lnTo>
                    <a:pt x="418831" y="258896"/>
                  </a:lnTo>
                  <a:lnTo>
                    <a:pt x="409043" y="279841"/>
                  </a:lnTo>
                  <a:lnTo>
                    <a:pt x="399695" y="300861"/>
                  </a:lnTo>
                  <a:lnTo>
                    <a:pt x="390641" y="319107"/>
                  </a:lnTo>
                  <a:lnTo>
                    <a:pt x="373055" y="350669"/>
                  </a:lnTo>
                  <a:lnTo>
                    <a:pt x="359595" y="378809"/>
                  </a:lnTo>
                  <a:lnTo>
                    <a:pt x="347497" y="405426"/>
                  </a:lnTo>
                  <a:lnTo>
                    <a:pt x="332713" y="431367"/>
                  </a:lnTo>
                  <a:lnTo>
                    <a:pt x="315266" y="469771"/>
                  </a:lnTo>
                  <a:lnTo>
                    <a:pt x="305688" y="499006"/>
                  </a:lnTo>
                  <a:lnTo>
                    <a:pt x="296728" y="529402"/>
                  </a:lnTo>
                  <a:lnTo>
                    <a:pt x="288042" y="557023"/>
                  </a:lnTo>
                  <a:lnTo>
                    <a:pt x="275714" y="587173"/>
                  </a:lnTo>
                  <a:lnTo>
                    <a:pt x="262239" y="617977"/>
                  </a:lnTo>
                  <a:lnTo>
                    <a:pt x="251547" y="645778"/>
                  </a:lnTo>
                  <a:lnTo>
                    <a:pt x="238328" y="672246"/>
                  </a:lnTo>
                  <a:lnTo>
                    <a:pt x="224456" y="699531"/>
                  </a:lnTo>
                  <a:lnTo>
                    <a:pt x="213587" y="730473"/>
                  </a:lnTo>
                  <a:lnTo>
                    <a:pt x="160881" y="888952"/>
                  </a:lnTo>
                  <a:lnTo>
                    <a:pt x="148643" y="910615"/>
                  </a:lnTo>
                  <a:lnTo>
                    <a:pt x="135208" y="931062"/>
                  </a:lnTo>
                  <a:lnTo>
                    <a:pt x="54858" y="1096698"/>
                  </a:lnTo>
                  <a:lnTo>
                    <a:pt x="41785" y="1126655"/>
                  </a:lnTo>
                  <a:lnTo>
                    <a:pt x="31271" y="1154079"/>
                  </a:lnTo>
                  <a:lnTo>
                    <a:pt x="26492" y="1167320"/>
                  </a:lnTo>
                  <a:lnTo>
                    <a:pt x="0" y="1231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521700" y="5981700"/>
              <a:ext cx="558801" cy="1219201"/>
            </a:xfrm>
            <a:custGeom>
              <a:avLst/>
              <a:gdLst/>
              <a:ahLst/>
              <a:cxnLst/>
              <a:rect l="0" t="0" r="0" b="0"/>
              <a:pathLst>
                <a:path w="558801" h="1219201">
                  <a:moveTo>
                    <a:pt x="558800" y="0"/>
                  </a:moveTo>
                  <a:lnTo>
                    <a:pt x="545315" y="13484"/>
                  </a:lnTo>
                  <a:lnTo>
                    <a:pt x="531170" y="31393"/>
                  </a:lnTo>
                  <a:lnTo>
                    <a:pt x="516887" y="53463"/>
                  </a:lnTo>
                  <a:lnTo>
                    <a:pt x="499501" y="88277"/>
                  </a:lnTo>
                  <a:lnTo>
                    <a:pt x="484937" y="107908"/>
                  </a:lnTo>
                  <a:lnTo>
                    <a:pt x="472820" y="133567"/>
                  </a:lnTo>
                  <a:lnTo>
                    <a:pt x="461320" y="163785"/>
                  </a:lnTo>
                  <a:lnTo>
                    <a:pt x="446801" y="196030"/>
                  </a:lnTo>
                  <a:lnTo>
                    <a:pt x="422761" y="245917"/>
                  </a:lnTo>
                  <a:lnTo>
                    <a:pt x="409908" y="275807"/>
                  </a:lnTo>
                  <a:lnTo>
                    <a:pt x="352418" y="421362"/>
                  </a:lnTo>
                  <a:lnTo>
                    <a:pt x="341015" y="452561"/>
                  </a:lnTo>
                  <a:lnTo>
                    <a:pt x="327480" y="480538"/>
                  </a:lnTo>
                  <a:lnTo>
                    <a:pt x="310646" y="509906"/>
                  </a:lnTo>
                  <a:lnTo>
                    <a:pt x="289054" y="546476"/>
                  </a:lnTo>
                  <a:lnTo>
                    <a:pt x="272872" y="578722"/>
                  </a:lnTo>
                  <a:lnTo>
                    <a:pt x="260976" y="607166"/>
                  </a:lnTo>
                  <a:lnTo>
                    <a:pt x="250985" y="633917"/>
                  </a:lnTo>
                  <a:lnTo>
                    <a:pt x="237427" y="672779"/>
                  </a:lnTo>
                  <a:lnTo>
                    <a:pt x="224997" y="698357"/>
                  </a:lnTo>
                  <a:lnTo>
                    <a:pt x="211477" y="723836"/>
                  </a:lnTo>
                  <a:lnTo>
                    <a:pt x="194519" y="763392"/>
                  </a:lnTo>
                  <a:lnTo>
                    <a:pt x="180057" y="794133"/>
                  </a:lnTo>
                  <a:lnTo>
                    <a:pt x="167985" y="822848"/>
                  </a:lnTo>
                  <a:lnTo>
                    <a:pt x="156504" y="849721"/>
                  </a:lnTo>
                  <a:lnTo>
                    <a:pt x="117958" y="920987"/>
                  </a:lnTo>
                  <a:lnTo>
                    <a:pt x="105107" y="953545"/>
                  </a:lnTo>
                  <a:lnTo>
                    <a:pt x="93281" y="986831"/>
                  </a:lnTo>
                  <a:lnTo>
                    <a:pt x="78617" y="1020440"/>
                  </a:lnTo>
                  <a:lnTo>
                    <a:pt x="62693" y="1050428"/>
                  </a:lnTo>
                  <a:lnTo>
                    <a:pt x="47618" y="1077868"/>
                  </a:lnTo>
                  <a:lnTo>
                    <a:pt x="36215" y="1104174"/>
                  </a:lnTo>
                  <a:lnTo>
                    <a:pt x="26444" y="1129977"/>
                  </a:lnTo>
                  <a:lnTo>
                    <a:pt x="13009" y="1168303"/>
                  </a:lnTo>
                  <a:lnTo>
                    <a:pt x="0" y="1219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686800" y="6146800"/>
              <a:ext cx="533401" cy="1104901"/>
            </a:xfrm>
            <a:custGeom>
              <a:avLst/>
              <a:gdLst/>
              <a:ahLst/>
              <a:cxnLst/>
              <a:rect l="0" t="0" r="0" b="0"/>
              <a:pathLst>
                <a:path w="533401" h="1104901">
                  <a:moveTo>
                    <a:pt x="533400" y="0"/>
                  </a:moveTo>
                  <a:lnTo>
                    <a:pt x="519915" y="20225"/>
                  </a:lnTo>
                  <a:lnTo>
                    <a:pt x="504788" y="53030"/>
                  </a:lnTo>
                  <a:lnTo>
                    <a:pt x="491991" y="80954"/>
                  </a:lnTo>
                  <a:lnTo>
                    <a:pt x="452530" y="161492"/>
                  </a:lnTo>
                  <a:lnTo>
                    <a:pt x="435839" y="195011"/>
                  </a:lnTo>
                  <a:lnTo>
                    <a:pt x="427437" y="213263"/>
                  </a:lnTo>
                  <a:lnTo>
                    <a:pt x="410575" y="252357"/>
                  </a:lnTo>
                  <a:lnTo>
                    <a:pt x="400717" y="272660"/>
                  </a:lnTo>
                  <a:lnTo>
                    <a:pt x="389911" y="293251"/>
                  </a:lnTo>
                  <a:lnTo>
                    <a:pt x="378474" y="314034"/>
                  </a:lnTo>
                  <a:lnTo>
                    <a:pt x="362003" y="348414"/>
                  </a:lnTo>
                  <a:lnTo>
                    <a:pt x="347157" y="380628"/>
                  </a:lnTo>
                  <a:lnTo>
                    <a:pt x="337271" y="399097"/>
                  </a:lnTo>
                  <a:lnTo>
                    <a:pt x="326447" y="418464"/>
                  </a:lnTo>
                  <a:lnTo>
                    <a:pt x="310657" y="451273"/>
                  </a:lnTo>
                  <a:lnTo>
                    <a:pt x="298936" y="479966"/>
                  </a:lnTo>
                  <a:lnTo>
                    <a:pt x="289023" y="506828"/>
                  </a:lnTo>
                  <a:lnTo>
                    <a:pt x="276151" y="532879"/>
                  </a:lnTo>
                  <a:lnTo>
                    <a:pt x="262433" y="558569"/>
                  </a:lnTo>
                  <a:lnTo>
                    <a:pt x="251633" y="584096"/>
                  </a:lnTo>
                  <a:lnTo>
                    <a:pt x="238366" y="605790"/>
                  </a:lnTo>
                  <a:lnTo>
                    <a:pt x="224473" y="626251"/>
                  </a:lnTo>
                  <a:lnTo>
                    <a:pt x="213596" y="649455"/>
                  </a:lnTo>
                  <a:lnTo>
                    <a:pt x="204057" y="673880"/>
                  </a:lnTo>
                  <a:lnTo>
                    <a:pt x="193702" y="697435"/>
                  </a:lnTo>
                  <a:lnTo>
                    <a:pt x="179693" y="717312"/>
                  </a:lnTo>
                  <a:lnTo>
                    <a:pt x="167823" y="739316"/>
                  </a:lnTo>
                  <a:lnTo>
                    <a:pt x="156432" y="764618"/>
                  </a:lnTo>
                  <a:lnTo>
                    <a:pt x="141962" y="794678"/>
                  </a:lnTo>
                  <a:lnTo>
                    <a:pt x="134153" y="812007"/>
                  </a:lnTo>
                  <a:lnTo>
                    <a:pt x="117949" y="850077"/>
                  </a:lnTo>
                  <a:lnTo>
                    <a:pt x="108266" y="867285"/>
                  </a:lnTo>
                  <a:lnTo>
                    <a:pt x="97577" y="882990"/>
                  </a:lnTo>
                  <a:lnTo>
                    <a:pt x="86217" y="897693"/>
                  </a:lnTo>
                  <a:lnTo>
                    <a:pt x="75823" y="913140"/>
                  </a:lnTo>
                  <a:lnTo>
                    <a:pt x="66071" y="929082"/>
                  </a:lnTo>
                  <a:lnTo>
                    <a:pt x="56747" y="945354"/>
                  </a:lnTo>
                  <a:lnTo>
                    <a:pt x="42624" y="974724"/>
                  </a:lnTo>
                  <a:lnTo>
                    <a:pt x="30233" y="1003300"/>
                  </a:lnTo>
                  <a:lnTo>
                    <a:pt x="22977" y="1018822"/>
                  </a:lnTo>
                  <a:lnTo>
                    <a:pt x="0" y="1104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902700" y="6210300"/>
              <a:ext cx="457201" cy="990601"/>
            </a:xfrm>
            <a:custGeom>
              <a:avLst/>
              <a:gdLst/>
              <a:ahLst/>
              <a:cxnLst/>
              <a:rect l="0" t="0" r="0" b="0"/>
              <a:pathLst>
                <a:path w="457201" h="990601">
                  <a:moveTo>
                    <a:pt x="457200" y="0"/>
                  </a:moveTo>
                  <a:lnTo>
                    <a:pt x="450458" y="26967"/>
                  </a:lnTo>
                  <a:lnTo>
                    <a:pt x="439622" y="55260"/>
                  </a:lnTo>
                  <a:lnTo>
                    <a:pt x="432781" y="70706"/>
                  </a:lnTo>
                  <a:lnTo>
                    <a:pt x="417655" y="102921"/>
                  </a:lnTo>
                  <a:lnTo>
                    <a:pt x="409670" y="119414"/>
                  </a:lnTo>
                  <a:lnTo>
                    <a:pt x="402935" y="136054"/>
                  </a:lnTo>
                  <a:lnTo>
                    <a:pt x="397034" y="152791"/>
                  </a:lnTo>
                  <a:lnTo>
                    <a:pt x="377425" y="213468"/>
                  </a:lnTo>
                  <a:lnTo>
                    <a:pt x="370150" y="229801"/>
                  </a:lnTo>
                  <a:lnTo>
                    <a:pt x="361066" y="247744"/>
                  </a:lnTo>
                  <a:lnTo>
                    <a:pt x="350777" y="266763"/>
                  </a:lnTo>
                  <a:lnTo>
                    <a:pt x="341096" y="286497"/>
                  </a:lnTo>
                  <a:lnTo>
                    <a:pt x="331820" y="306709"/>
                  </a:lnTo>
                  <a:lnTo>
                    <a:pt x="322813" y="327239"/>
                  </a:lnTo>
                  <a:lnTo>
                    <a:pt x="315397" y="345160"/>
                  </a:lnTo>
                  <a:lnTo>
                    <a:pt x="309043" y="361339"/>
                  </a:lnTo>
                  <a:lnTo>
                    <a:pt x="296808" y="390606"/>
                  </a:lnTo>
                  <a:lnTo>
                    <a:pt x="289593" y="404338"/>
                  </a:lnTo>
                  <a:lnTo>
                    <a:pt x="275463" y="430883"/>
                  </a:lnTo>
                  <a:lnTo>
                    <a:pt x="264480" y="456792"/>
                  </a:lnTo>
                  <a:lnTo>
                    <a:pt x="251131" y="482418"/>
                  </a:lnTo>
                  <a:lnTo>
                    <a:pt x="237203" y="507919"/>
                  </a:lnTo>
                  <a:lnTo>
                    <a:pt x="226308" y="533364"/>
                  </a:lnTo>
                  <a:lnTo>
                    <a:pt x="218606" y="548898"/>
                  </a:lnTo>
                  <a:lnTo>
                    <a:pt x="209236" y="566310"/>
                  </a:lnTo>
                  <a:lnTo>
                    <a:pt x="198758" y="584973"/>
                  </a:lnTo>
                  <a:lnTo>
                    <a:pt x="190361" y="601649"/>
                  </a:lnTo>
                  <a:lnTo>
                    <a:pt x="177267" y="631466"/>
                  </a:lnTo>
                  <a:lnTo>
                    <a:pt x="168978" y="648166"/>
                  </a:lnTo>
                  <a:lnTo>
                    <a:pt x="159218" y="666355"/>
                  </a:lnTo>
                  <a:lnTo>
                    <a:pt x="138497" y="703968"/>
                  </a:lnTo>
                  <a:lnTo>
                    <a:pt x="110964" y="756878"/>
                  </a:lnTo>
                  <a:lnTo>
                    <a:pt x="67851" y="842316"/>
                  </a:lnTo>
                  <a:lnTo>
                    <a:pt x="59345" y="857877"/>
                  </a:lnTo>
                  <a:lnTo>
                    <a:pt x="50852" y="872484"/>
                  </a:lnTo>
                  <a:lnTo>
                    <a:pt x="42367" y="886456"/>
                  </a:lnTo>
                  <a:lnTo>
                    <a:pt x="29178" y="913269"/>
                  </a:lnTo>
                  <a:lnTo>
                    <a:pt x="18612" y="939297"/>
                  </a:lnTo>
                  <a:lnTo>
                    <a:pt x="0" y="990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9093200" y="6299200"/>
              <a:ext cx="444501" cy="977901"/>
            </a:xfrm>
            <a:custGeom>
              <a:avLst/>
              <a:gdLst/>
              <a:ahLst/>
              <a:cxnLst/>
              <a:rect l="0" t="0" r="0" b="0"/>
              <a:pathLst>
                <a:path w="444501" h="977901">
                  <a:moveTo>
                    <a:pt x="444500" y="0"/>
                  </a:moveTo>
                  <a:lnTo>
                    <a:pt x="431015" y="20225"/>
                  </a:lnTo>
                  <a:lnTo>
                    <a:pt x="424221" y="31828"/>
                  </a:lnTo>
                  <a:lnTo>
                    <a:pt x="416870" y="45208"/>
                  </a:lnTo>
                  <a:lnTo>
                    <a:pt x="409147" y="59771"/>
                  </a:lnTo>
                  <a:lnTo>
                    <a:pt x="396802" y="87242"/>
                  </a:lnTo>
                  <a:lnTo>
                    <a:pt x="370637" y="152856"/>
                  </a:lnTo>
                  <a:lnTo>
                    <a:pt x="362802" y="171048"/>
                  </a:lnTo>
                  <a:lnTo>
                    <a:pt x="346571" y="206314"/>
                  </a:lnTo>
                  <a:lnTo>
                    <a:pt x="339703" y="222209"/>
                  </a:lnTo>
                  <a:lnTo>
                    <a:pt x="307218" y="304742"/>
                  </a:lnTo>
                  <a:lnTo>
                    <a:pt x="295056" y="337229"/>
                  </a:lnTo>
                  <a:lnTo>
                    <a:pt x="280275" y="379320"/>
                  </a:lnTo>
                  <a:lnTo>
                    <a:pt x="262639" y="431468"/>
                  </a:lnTo>
                  <a:lnTo>
                    <a:pt x="250313" y="457052"/>
                  </a:lnTo>
                  <a:lnTo>
                    <a:pt x="236839" y="482534"/>
                  </a:lnTo>
                  <a:lnTo>
                    <a:pt x="226147" y="507971"/>
                  </a:lnTo>
                  <a:lnTo>
                    <a:pt x="218498" y="523502"/>
                  </a:lnTo>
                  <a:lnTo>
                    <a:pt x="209165" y="540912"/>
                  </a:lnTo>
                  <a:lnTo>
                    <a:pt x="198710" y="559575"/>
                  </a:lnTo>
                  <a:lnTo>
                    <a:pt x="190329" y="576250"/>
                  </a:lnTo>
                  <a:lnTo>
                    <a:pt x="177253" y="606066"/>
                  </a:lnTo>
                  <a:lnTo>
                    <a:pt x="170380" y="619944"/>
                  </a:lnTo>
                  <a:lnTo>
                    <a:pt x="162976" y="633429"/>
                  </a:lnTo>
                  <a:lnTo>
                    <a:pt x="155216" y="646652"/>
                  </a:lnTo>
                  <a:lnTo>
                    <a:pt x="147222" y="662524"/>
                  </a:lnTo>
                  <a:lnTo>
                    <a:pt x="139070" y="680160"/>
                  </a:lnTo>
                  <a:lnTo>
                    <a:pt x="130813" y="698973"/>
                  </a:lnTo>
                  <a:lnTo>
                    <a:pt x="122487" y="714337"/>
                  </a:lnTo>
                  <a:lnTo>
                    <a:pt x="114113" y="727402"/>
                  </a:lnTo>
                  <a:lnTo>
                    <a:pt x="105709" y="738935"/>
                  </a:lnTo>
                  <a:lnTo>
                    <a:pt x="92607" y="763037"/>
                  </a:lnTo>
                  <a:lnTo>
                    <a:pt x="80670" y="789271"/>
                  </a:lnTo>
                  <a:lnTo>
                    <a:pt x="41806" y="868637"/>
                  </a:lnTo>
                  <a:lnTo>
                    <a:pt x="34926" y="885302"/>
                  </a:lnTo>
                  <a:lnTo>
                    <a:pt x="28929" y="902057"/>
                  </a:lnTo>
                  <a:lnTo>
                    <a:pt x="0" y="977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9359900" y="6388100"/>
              <a:ext cx="342901" cy="838201"/>
            </a:xfrm>
            <a:custGeom>
              <a:avLst/>
              <a:gdLst/>
              <a:ahLst/>
              <a:cxnLst/>
              <a:rect l="0" t="0" r="0" b="0"/>
              <a:pathLst>
                <a:path w="342901" h="838201">
                  <a:moveTo>
                    <a:pt x="342900" y="0"/>
                  </a:moveTo>
                  <a:lnTo>
                    <a:pt x="313046" y="89560"/>
                  </a:lnTo>
                  <a:lnTo>
                    <a:pt x="307475" y="103451"/>
                  </a:lnTo>
                  <a:lnTo>
                    <a:pt x="300939" y="118357"/>
                  </a:lnTo>
                  <a:lnTo>
                    <a:pt x="293759" y="133938"/>
                  </a:lnTo>
                  <a:lnTo>
                    <a:pt x="287562" y="149969"/>
                  </a:lnTo>
                  <a:lnTo>
                    <a:pt x="282019" y="166302"/>
                  </a:lnTo>
                  <a:lnTo>
                    <a:pt x="276912" y="182834"/>
                  </a:lnTo>
                  <a:lnTo>
                    <a:pt x="270686" y="199501"/>
                  </a:lnTo>
                  <a:lnTo>
                    <a:pt x="263713" y="216256"/>
                  </a:lnTo>
                  <a:lnTo>
                    <a:pt x="256241" y="233071"/>
                  </a:lnTo>
                  <a:lnTo>
                    <a:pt x="249850" y="248513"/>
                  </a:lnTo>
                  <a:lnTo>
                    <a:pt x="244178" y="263042"/>
                  </a:lnTo>
                  <a:lnTo>
                    <a:pt x="234112" y="290474"/>
                  </a:lnTo>
                  <a:lnTo>
                    <a:pt x="224935" y="316777"/>
                  </a:lnTo>
                  <a:lnTo>
                    <a:pt x="212389" y="350104"/>
                  </a:lnTo>
                  <a:lnTo>
                    <a:pt x="198817" y="385613"/>
                  </a:lnTo>
                  <a:lnTo>
                    <a:pt x="188082" y="415506"/>
                  </a:lnTo>
                  <a:lnTo>
                    <a:pt x="181832" y="429404"/>
                  </a:lnTo>
                  <a:lnTo>
                    <a:pt x="174844" y="442903"/>
                  </a:lnTo>
                  <a:lnTo>
                    <a:pt x="167362" y="456134"/>
                  </a:lnTo>
                  <a:lnTo>
                    <a:pt x="160963" y="469189"/>
                  </a:lnTo>
                  <a:lnTo>
                    <a:pt x="155286" y="482126"/>
                  </a:lnTo>
                  <a:lnTo>
                    <a:pt x="145216" y="507789"/>
                  </a:lnTo>
                  <a:lnTo>
                    <a:pt x="130202" y="548859"/>
                  </a:lnTo>
                  <a:lnTo>
                    <a:pt x="116193" y="584955"/>
                  </a:lnTo>
                  <a:lnTo>
                    <a:pt x="108506" y="603048"/>
                  </a:lnTo>
                  <a:lnTo>
                    <a:pt x="92440" y="638202"/>
                  </a:lnTo>
                  <a:lnTo>
                    <a:pt x="59129" y="706763"/>
                  </a:lnTo>
                  <a:lnTo>
                    <a:pt x="42272" y="740743"/>
                  </a:lnTo>
                  <a:lnTo>
                    <a:pt x="35237" y="756294"/>
                  </a:lnTo>
                  <a:lnTo>
                    <a:pt x="0" y="838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9067800" y="6235700"/>
            <a:ext cx="279401" cy="76201"/>
            <a:chOff x="9067800" y="6235700"/>
            <a:chExt cx="279401" cy="76201"/>
          </a:xfrm>
        </p:grpSpPr>
        <p:sp>
          <p:nvSpPr>
            <p:cNvPr id="283" name="Freeform 282"/>
            <p:cNvSpPr/>
            <p:nvPr/>
          </p:nvSpPr>
          <p:spPr>
            <a:xfrm>
              <a:off x="9067800" y="6299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9220200" y="62357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9334500" y="6273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Freeform 286"/>
          <p:cNvSpPr/>
          <p:nvPr/>
        </p:nvSpPr>
        <p:spPr>
          <a:xfrm>
            <a:off x="9385300" y="67437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reeform 287"/>
          <p:cNvSpPr/>
          <p:nvPr/>
        </p:nvSpPr>
        <p:spPr>
          <a:xfrm>
            <a:off x="8826500" y="5941666"/>
            <a:ext cx="40879" cy="30120"/>
          </a:xfrm>
          <a:custGeom>
            <a:avLst/>
            <a:gdLst/>
            <a:ahLst/>
            <a:cxnLst/>
            <a:rect l="0" t="0" r="0" b="0"/>
            <a:pathLst>
              <a:path w="40879" h="30120">
                <a:moveTo>
                  <a:pt x="0" y="14634"/>
                </a:moveTo>
                <a:lnTo>
                  <a:pt x="14633" y="0"/>
                </a:lnTo>
                <a:lnTo>
                  <a:pt x="8385" y="6248"/>
                </a:lnTo>
                <a:lnTo>
                  <a:pt x="8412" y="11865"/>
                </a:lnTo>
                <a:lnTo>
                  <a:pt x="11252" y="18433"/>
                </a:lnTo>
                <a:lnTo>
                  <a:pt x="15968" y="25633"/>
                </a:lnTo>
                <a:lnTo>
                  <a:pt x="17701" y="26200"/>
                </a:lnTo>
                <a:lnTo>
                  <a:pt x="17445" y="22344"/>
                </a:lnTo>
                <a:lnTo>
                  <a:pt x="15863" y="15541"/>
                </a:lnTo>
                <a:lnTo>
                  <a:pt x="13397" y="15238"/>
                </a:lnTo>
                <a:lnTo>
                  <a:pt x="10342" y="19270"/>
                </a:lnTo>
                <a:lnTo>
                  <a:pt x="6894" y="26191"/>
                </a:lnTo>
                <a:lnTo>
                  <a:pt x="8830" y="29394"/>
                </a:lnTo>
                <a:lnTo>
                  <a:pt x="14353" y="30119"/>
                </a:lnTo>
                <a:lnTo>
                  <a:pt x="22269" y="29190"/>
                </a:lnTo>
                <a:lnTo>
                  <a:pt x="28957" y="24338"/>
                </a:lnTo>
                <a:lnTo>
                  <a:pt x="34827" y="16870"/>
                </a:lnTo>
                <a:lnTo>
                  <a:pt x="40151" y="7658"/>
                </a:lnTo>
                <a:lnTo>
                  <a:pt x="40878" y="4339"/>
                </a:lnTo>
                <a:lnTo>
                  <a:pt x="38541" y="4948"/>
                </a:lnTo>
                <a:lnTo>
                  <a:pt x="12700" y="146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8"/>
          <p:cNvSpPr/>
          <p:nvPr/>
        </p:nvSpPr>
        <p:spPr>
          <a:xfrm>
            <a:off x="9485107" y="6566399"/>
            <a:ext cx="42443" cy="60200"/>
          </a:xfrm>
          <a:custGeom>
            <a:avLst/>
            <a:gdLst/>
            <a:ahLst/>
            <a:cxnLst/>
            <a:rect l="0" t="0" r="0" b="0"/>
            <a:pathLst>
              <a:path w="42443" h="60200">
                <a:moveTo>
                  <a:pt x="39893" y="37601"/>
                </a:moveTo>
                <a:lnTo>
                  <a:pt x="33151" y="37601"/>
                </a:lnTo>
                <a:lnTo>
                  <a:pt x="33987" y="34778"/>
                </a:lnTo>
                <a:lnTo>
                  <a:pt x="37366" y="30075"/>
                </a:lnTo>
                <a:lnTo>
                  <a:pt x="42442" y="24116"/>
                </a:lnTo>
                <a:lnTo>
                  <a:pt x="40181" y="20144"/>
                </a:lnTo>
                <a:lnTo>
                  <a:pt x="33029" y="17496"/>
                </a:lnTo>
                <a:lnTo>
                  <a:pt x="22617" y="15731"/>
                </a:lnTo>
                <a:lnTo>
                  <a:pt x="14265" y="18788"/>
                </a:lnTo>
                <a:lnTo>
                  <a:pt x="7284" y="25059"/>
                </a:lnTo>
                <a:lnTo>
                  <a:pt x="1220" y="33472"/>
                </a:lnTo>
                <a:lnTo>
                  <a:pt x="0" y="41904"/>
                </a:lnTo>
                <a:lnTo>
                  <a:pt x="2009" y="50347"/>
                </a:lnTo>
                <a:lnTo>
                  <a:pt x="6170" y="58798"/>
                </a:lnTo>
                <a:lnTo>
                  <a:pt x="11766" y="60199"/>
                </a:lnTo>
                <a:lnTo>
                  <a:pt x="18319" y="56899"/>
                </a:lnTo>
                <a:lnTo>
                  <a:pt x="25510" y="50466"/>
                </a:lnTo>
                <a:lnTo>
                  <a:pt x="28893" y="41944"/>
                </a:lnTo>
                <a:lnTo>
                  <a:pt x="29738" y="32030"/>
                </a:lnTo>
                <a:lnTo>
                  <a:pt x="28889" y="21187"/>
                </a:lnTo>
                <a:lnTo>
                  <a:pt x="25501" y="16780"/>
                </a:lnTo>
                <a:lnTo>
                  <a:pt x="20421" y="16665"/>
                </a:lnTo>
                <a:lnTo>
                  <a:pt x="14211" y="19410"/>
                </a:lnTo>
                <a:lnTo>
                  <a:pt x="14305" y="19829"/>
                </a:lnTo>
                <a:lnTo>
                  <a:pt x="18601" y="18697"/>
                </a:lnTo>
                <a:lnTo>
                  <a:pt x="25698" y="16532"/>
                </a:lnTo>
                <a:lnTo>
                  <a:pt x="27607" y="12266"/>
                </a:lnTo>
                <a:lnTo>
                  <a:pt x="26058" y="6599"/>
                </a:lnTo>
                <a:lnTo>
                  <a:pt x="22203" y="0"/>
                </a:lnTo>
                <a:lnTo>
                  <a:pt x="19632" y="1245"/>
                </a:lnTo>
                <a:lnTo>
                  <a:pt x="17919" y="7719"/>
                </a:lnTo>
                <a:lnTo>
                  <a:pt x="16777" y="17679"/>
                </a:lnTo>
                <a:lnTo>
                  <a:pt x="18838" y="21498"/>
                </a:lnTo>
                <a:lnTo>
                  <a:pt x="23034" y="21220"/>
                </a:lnTo>
                <a:lnTo>
                  <a:pt x="28653" y="18214"/>
                </a:lnTo>
                <a:lnTo>
                  <a:pt x="29578" y="19032"/>
                </a:lnTo>
                <a:lnTo>
                  <a:pt x="27372" y="22398"/>
                </a:lnTo>
                <a:lnTo>
                  <a:pt x="14493" y="376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Group 291"/>
          <p:cNvGrpSpPr/>
          <p:nvPr/>
        </p:nvGrpSpPr>
        <p:grpSpPr>
          <a:xfrm>
            <a:off x="9486900" y="6337300"/>
            <a:ext cx="25401" cy="25401"/>
            <a:chOff x="9486900" y="6337300"/>
            <a:chExt cx="25401" cy="25401"/>
          </a:xfrm>
        </p:grpSpPr>
        <p:sp>
          <p:nvSpPr>
            <p:cNvPr id="290" name="Freeform 289"/>
            <p:cNvSpPr/>
            <p:nvPr/>
          </p:nvSpPr>
          <p:spPr>
            <a:xfrm>
              <a:off x="9486900" y="63373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9499600" y="63627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Freeform 292"/>
          <p:cNvSpPr/>
          <p:nvPr/>
        </p:nvSpPr>
        <p:spPr>
          <a:xfrm>
            <a:off x="8610600" y="5930900"/>
            <a:ext cx="12701" cy="1"/>
          </a:xfrm>
          <a:custGeom>
            <a:avLst/>
            <a:gdLst/>
            <a:ahLst/>
            <a:cxnLst/>
            <a:rect l="0" t="0" r="0" b="0"/>
            <a:pathLst>
              <a:path w="12701" h="1">
                <a:moveTo>
                  <a:pt x="1270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660400"/>
            <a:ext cx="2819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Example 1: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527296" y="2228595"/>
            <a:ext cx="5324856" cy="5296409"/>
            <a:chOff x="4527296" y="2228595"/>
            <a:chExt cx="5324856" cy="5296409"/>
          </a:xfrm>
        </p:grpSpPr>
        <p:grpSp>
          <p:nvGrpSpPr>
            <p:cNvPr id="45" name="Group 44"/>
            <p:cNvGrpSpPr/>
            <p:nvPr/>
          </p:nvGrpSpPr>
          <p:grpSpPr>
            <a:xfrm>
              <a:off x="4712970" y="2385567"/>
              <a:ext cx="4986528" cy="4981577"/>
              <a:chOff x="4712970" y="2385567"/>
              <a:chExt cx="4986528" cy="498157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4712970" y="2396744"/>
                <a:ext cx="24765" cy="4953127"/>
              </a:xfrm>
              <a:custGeom>
                <a:avLst/>
                <a:gdLst/>
                <a:ahLst/>
                <a:cxnLst/>
                <a:rect l="0" t="0" r="0" b="0"/>
                <a:pathLst>
                  <a:path w="24765" h="4953127">
                    <a:moveTo>
                      <a:pt x="0" y="0"/>
                    </a:moveTo>
                    <a:lnTo>
                      <a:pt x="24764" y="0"/>
                    </a:lnTo>
                    <a:lnTo>
                      <a:pt x="24764" y="4953126"/>
                    </a:lnTo>
                    <a:lnTo>
                      <a:pt x="0" y="495312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4712970" y="2385567"/>
                <a:ext cx="4985004" cy="24894"/>
              </a:xfrm>
              <a:custGeom>
                <a:avLst/>
                <a:gdLst/>
                <a:ahLst/>
                <a:cxnLst/>
                <a:rect l="0" t="0" r="0" b="0"/>
                <a:pathLst>
                  <a:path w="4985004" h="24894">
                    <a:moveTo>
                      <a:pt x="0" y="0"/>
                    </a:moveTo>
                    <a:lnTo>
                      <a:pt x="4985003" y="0"/>
                    </a:lnTo>
                    <a:lnTo>
                      <a:pt x="4985003" y="24893"/>
                    </a:lnTo>
                    <a:lnTo>
                      <a:pt x="0" y="2489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4730241" y="2634614"/>
                <a:ext cx="4959225" cy="25910"/>
              </a:xfrm>
              <a:custGeom>
                <a:avLst/>
                <a:gdLst/>
                <a:ahLst/>
                <a:cxnLst/>
                <a:rect l="0" t="0" r="0" b="0"/>
                <a:pathLst>
                  <a:path w="4959225" h="25910">
                    <a:moveTo>
                      <a:pt x="0" y="0"/>
                    </a:moveTo>
                    <a:lnTo>
                      <a:pt x="4959224" y="0"/>
                    </a:lnTo>
                    <a:lnTo>
                      <a:pt x="4959224" y="25909"/>
                    </a:lnTo>
                    <a:lnTo>
                      <a:pt x="0" y="2590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963159" y="2398014"/>
                <a:ext cx="25909" cy="4953001"/>
              </a:xfrm>
              <a:custGeom>
                <a:avLst/>
                <a:gdLst/>
                <a:ahLst/>
                <a:cxnLst/>
                <a:rect l="0" t="0" r="0" b="0"/>
                <a:pathLst>
                  <a:path w="25909" h="4953001">
                    <a:moveTo>
                      <a:pt x="0" y="0"/>
                    </a:moveTo>
                    <a:lnTo>
                      <a:pt x="25908" y="0"/>
                    </a:lnTo>
                    <a:lnTo>
                      <a:pt x="25908" y="4953000"/>
                    </a:lnTo>
                    <a:lnTo>
                      <a:pt x="0" y="495300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209540" y="2396744"/>
                <a:ext cx="25782" cy="4953127"/>
              </a:xfrm>
              <a:custGeom>
                <a:avLst/>
                <a:gdLst/>
                <a:ahLst/>
                <a:cxnLst/>
                <a:rect l="0" t="0" r="0" b="0"/>
                <a:pathLst>
                  <a:path w="25782" h="4953127">
                    <a:moveTo>
                      <a:pt x="0" y="0"/>
                    </a:moveTo>
                    <a:lnTo>
                      <a:pt x="25781" y="0"/>
                    </a:lnTo>
                    <a:lnTo>
                      <a:pt x="25781" y="4953126"/>
                    </a:lnTo>
                    <a:lnTo>
                      <a:pt x="0" y="495312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459603" y="2398014"/>
                <a:ext cx="28449" cy="4954397"/>
              </a:xfrm>
              <a:custGeom>
                <a:avLst/>
                <a:gdLst/>
                <a:ahLst/>
                <a:cxnLst/>
                <a:rect l="0" t="0" r="0" b="0"/>
                <a:pathLst>
                  <a:path w="28449" h="4954397">
                    <a:moveTo>
                      <a:pt x="0" y="0"/>
                    </a:moveTo>
                    <a:lnTo>
                      <a:pt x="28448" y="0"/>
                    </a:lnTo>
                    <a:lnTo>
                      <a:pt x="28448" y="4954396"/>
                    </a:lnTo>
                    <a:lnTo>
                      <a:pt x="0" y="495439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702427" y="2396744"/>
                <a:ext cx="29591" cy="4955667"/>
              </a:xfrm>
              <a:custGeom>
                <a:avLst/>
                <a:gdLst/>
                <a:ahLst/>
                <a:cxnLst/>
                <a:rect l="0" t="0" r="0" b="0"/>
                <a:pathLst>
                  <a:path w="29591" h="4955667">
                    <a:moveTo>
                      <a:pt x="0" y="0"/>
                    </a:moveTo>
                    <a:lnTo>
                      <a:pt x="29590" y="0"/>
                    </a:lnTo>
                    <a:lnTo>
                      <a:pt x="29590" y="4955666"/>
                    </a:lnTo>
                    <a:lnTo>
                      <a:pt x="0" y="49556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952235" y="2398014"/>
                <a:ext cx="25910" cy="4953001"/>
              </a:xfrm>
              <a:custGeom>
                <a:avLst/>
                <a:gdLst/>
                <a:ahLst/>
                <a:cxnLst/>
                <a:rect l="0" t="0" r="0" b="0"/>
                <a:pathLst>
                  <a:path w="25910" h="4953001">
                    <a:moveTo>
                      <a:pt x="0" y="0"/>
                    </a:moveTo>
                    <a:lnTo>
                      <a:pt x="25909" y="0"/>
                    </a:lnTo>
                    <a:lnTo>
                      <a:pt x="25909" y="4953000"/>
                    </a:lnTo>
                    <a:lnTo>
                      <a:pt x="0" y="495300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202679" y="2399410"/>
                <a:ext cx="28450" cy="4954398"/>
              </a:xfrm>
              <a:custGeom>
                <a:avLst/>
                <a:gdLst/>
                <a:ahLst/>
                <a:cxnLst/>
                <a:rect l="0" t="0" r="0" b="0"/>
                <a:pathLst>
                  <a:path w="28450" h="4954398">
                    <a:moveTo>
                      <a:pt x="0" y="0"/>
                    </a:moveTo>
                    <a:lnTo>
                      <a:pt x="28449" y="0"/>
                    </a:lnTo>
                    <a:lnTo>
                      <a:pt x="28449" y="4954397"/>
                    </a:lnTo>
                    <a:lnTo>
                      <a:pt x="0" y="495439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450203" y="2398014"/>
                <a:ext cx="27178" cy="4953001"/>
              </a:xfrm>
              <a:custGeom>
                <a:avLst/>
                <a:gdLst/>
                <a:ahLst/>
                <a:cxnLst/>
                <a:rect l="0" t="0" r="0" b="0"/>
                <a:pathLst>
                  <a:path w="27178" h="4953001">
                    <a:moveTo>
                      <a:pt x="0" y="0"/>
                    </a:moveTo>
                    <a:lnTo>
                      <a:pt x="27177" y="0"/>
                    </a:lnTo>
                    <a:lnTo>
                      <a:pt x="27177" y="4953000"/>
                    </a:lnTo>
                    <a:lnTo>
                      <a:pt x="0" y="495300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698868" y="2400300"/>
                <a:ext cx="29974" cy="4951857"/>
              </a:xfrm>
              <a:custGeom>
                <a:avLst/>
                <a:gdLst/>
                <a:ahLst/>
                <a:cxnLst/>
                <a:rect l="0" t="0" r="0" b="0"/>
                <a:pathLst>
                  <a:path w="29974" h="4951857">
                    <a:moveTo>
                      <a:pt x="0" y="0"/>
                    </a:moveTo>
                    <a:lnTo>
                      <a:pt x="29973" y="0"/>
                    </a:lnTo>
                    <a:lnTo>
                      <a:pt x="29973" y="4951856"/>
                    </a:lnTo>
                    <a:lnTo>
                      <a:pt x="0" y="495185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940295" y="2398014"/>
                <a:ext cx="32133" cy="4953001"/>
              </a:xfrm>
              <a:custGeom>
                <a:avLst/>
                <a:gdLst/>
                <a:ahLst/>
                <a:cxnLst/>
                <a:rect l="0" t="0" r="0" b="0"/>
                <a:pathLst>
                  <a:path w="32133" h="4953001">
                    <a:moveTo>
                      <a:pt x="0" y="0"/>
                    </a:moveTo>
                    <a:lnTo>
                      <a:pt x="32132" y="0"/>
                    </a:lnTo>
                    <a:lnTo>
                      <a:pt x="32132" y="4953000"/>
                    </a:lnTo>
                    <a:lnTo>
                      <a:pt x="0" y="495300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192136" y="2399410"/>
                <a:ext cx="25783" cy="4949319"/>
              </a:xfrm>
              <a:custGeom>
                <a:avLst/>
                <a:gdLst/>
                <a:ahLst/>
                <a:cxnLst/>
                <a:rect l="0" t="0" r="0" b="0"/>
                <a:pathLst>
                  <a:path w="25783" h="4949319">
                    <a:moveTo>
                      <a:pt x="0" y="0"/>
                    </a:moveTo>
                    <a:lnTo>
                      <a:pt x="25782" y="0"/>
                    </a:lnTo>
                    <a:lnTo>
                      <a:pt x="25782" y="4949318"/>
                    </a:lnTo>
                    <a:lnTo>
                      <a:pt x="0" y="494931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441945" y="2399410"/>
                <a:ext cx="28449" cy="4950588"/>
              </a:xfrm>
              <a:custGeom>
                <a:avLst/>
                <a:gdLst/>
                <a:ahLst/>
                <a:cxnLst/>
                <a:rect l="0" t="0" r="0" b="0"/>
                <a:pathLst>
                  <a:path w="28449" h="4950588">
                    <a:moveTo>
                      <a:pt x="0" y="0"/>
                    </a:moveTo>
                    <a:lnTo>
                      <a:pt x="28448" y="0"/>
                    </a:lnTo>
                    <a:lnTo>
                      <a:pt x="28448" y="4950587"/>
                    </a:lnTo>
                    <a:lnTo>
                      <a:pt x="0" y="49505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689722" y="2399410"/>
                <a:ext cx="27180" cy="4951605"/>
              </a:xfrm>
              <a:custGeom>
                <a:avLst/>
                <a:gdLst/>
                <a:ahLst/>
                <a:cxnLst/>
                <a:rect l="0" t="0" r="0" b="0"/>
                <a:pathLst>
                  <a:path w="27180" h="4951605">
                    <a:moveTo>
                      <a:pt x="0" y="0"/>
                    </a:moveTo>
                    <a:lnTo>
                      <a:pt x="27179" y="0"/>
                    </a:lnTo>
                    <a:lnTo>
                      <a:pt x="27179" y="4951604"/>
                    </a:lnTo>
                    <a:lnTo>
                      <a:pt x="0" y="495160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938516" y="2400300"/>
                <a:ext cx="29973" cy="4954397"/>
              </a:xfrm>
              <a:custGeom>
                <a:avLst/>
                <a:gdLst/>
                <a:ahLst/>
                <a:cxnLst/>
                <a:rect l="0" t="0" r="0" b="0"/>
                <a:pathLst>
                  <a:path w="29973" h="4954397">
                    <a:moveTo>
                      <a:pt x="0" y="0"/>
                    </a:moveTo>
                    <a:lnTo>
                      <a:pt x="29972" y="0"/>
                    </a:lnTo>
                    <a:lnTo>
                      <a:pt x="29972" y="4954396"/>
                    </a:lnTo>
                    <a:lnTo>
                      <a:pt x="0" y="495439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8180069" y="2398014"/>
                <a:ext cx="32133" cy="4955794"/>
              </a:xfrm>
              <a:custGeom>
                <a:avLst/>
                <a:gdLst/>
                <a:ahLst/>
                <a:cxnLst/>
                <a:rect l="0" t="0" r="0" b="0"/>
                <a:pathLst>
                  <a:path w="32133" h="4955794">
                    <a:moveTo>
                      <a:pt x="0" y="0"/>
                    </a:moveTo>
                    <a:lnTo>
                      <a:pt x="32132" y="0"/>
                    </a:lnTo>
                    <a:lnTo>
                      <a:pt x="32132" y="4955793"/>
                    </a:lnTo>
                    <a:lnTo>
                      <a:pt x="0" y="495579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431276" y="2399410"/>
                <a:ext cx="28576" cy="4953001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953001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953000"/>
                    </a:lnTo>
                    <a:lnTo>
                      <a:pt x="0" y="495300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8681339" y="2400300"/>
                <a:ext cx="30734" cy="4954397"/>
              </a:xfrm>
              <a:custGeom>
                <a:avLst/>
                <a:gdLst/>
                <a:ahLst/>
                <a:cxnLst/>
                <a:rect l="0" t="0" r="0" b="0"/>
                <a:pathLst>
                  <a:path w="30734" h="4954397">
                    <a:moveTo>
                      <a:pt x="0" y="0"/>
                    </a:moveTo>
                    <a:lnTo>
                      <a:pt x="30733" y="0"/>
                    </a:lnTo>
                    <a:lnTo>
                      <a:pt x="30733" y="4954396"/>
                    </a:lnTo>
                    <a:lnTo>
                      <a:pt x="0" y="495439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928989" y="2399410"/>
                <a:ext cx="29845" cy="4953001"/>
              </a:xfrm>
              <a:custGeom>
                <a:avLst/>
                <a:gdLst/>
                <a:ahLst/>
                <a:cxnLst/>
                <a:rect l="0" t="0" r="0" b="0"/>
                <a:pathLst>
                  <a:path w="29845" h="4953001">
                    <a:moveTo>
                      <a:pt x="0" y="0"/>
                    </a:moveTo>
                    <a:lnTo>
                      <a:pt x="29844" y="0"/>
                    </a:lnTo>
                    <a:lnTo>
                      <a:pt x="29844" y="4953000"/>
                    </a:lnTo>
                    <a:lnTo>
                      <a:pt x="0" y="495300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9176639" y="2399410"/>
                <a:ext cx="32131" cy="4955669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4955669">
                    <a:moveTo>
                      <a:pt x="0" y="0"/>
                    </a:moveTo>
                    <a:lnTo>
                      <a:pt x="32130" y="0"/>
                    </a:lnTo>
                    <a:lnTo>
                      <a:pt x="32130" y="4955668"/>
                    </a:lnTo>
                    <a:lnTo>
                      <a:pt x="0" y="495566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419463" y="2399410"/>
                <a:ext cx="34671" cy="4955669"/>
              </a:xfrm>
              <a:custGeom>
                <a:avLst/>
                <a:gdLst/>
                <a:ahLst/>
                <a:cxnLst/>
                <a:rect l="0" t="0" r="0" b="0"/>
                <a:pathLst>
                  <a:path w="34671" h="4955669">
                    <a:moveTo>
                      <a:pt x="0" y="0"/>
                    </a:moveTo>
                    <a:lnTo>
                      <a:pt x="34670" y="0"/>
                    </a:lnTo>
                    <a:lnTo>
                      <a:pt x="34670" y="4955668"/>
                    </a:lnTo>
                    <a:lnTo>
                      <a:pt x="0" y="495566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9663430" y="2395473"/>
                <a:ext cx="36068" cy="4956684"/>
              </a:xfrm>
              <a:custGeom>
                <a:avLst/>
                <a:gdLst/>
                <a:ahLst/>
                <a:cxnLst/>
                <a:rect l="0" t="0" r="0" b="0"/>
                <a:pathLst>
                  <a:path w="36068" h="4956684">
                    <a:moveTo>
                      <a:pt x="0" y="0"/>
                    </a:moveTo>
                    <a:lnTo>
                      <a:pt x="36067" y="0"/>
                    </a:lnTo>
                    <a:lnTo>
                      <a:pt x="36067" y="4956683"/>
                    </a:lnTo>
                    <a:lnTo>
                      <a:pt x="0" y="495668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727702" y="2883407"/>
                <a:ext cx="4954143" cy="25783"/>
              </a:xfrm>
              <a:custGeom>
                <a:avLst/>
                <a:gdLst/>
                <a:ahLst/>
                <a:cxnLst/>
                <a:rect l="0" t="0" r="0" b="0"/>
                <a:pathLst>
                  <a:path w="4954143" h="25783">
                    <a:moveTo>
                      <a:pt x="0" y="0"/>
                    </a:moveTo>
                    <a:lnTo>
                      <a:pt x="4954142" y="0"/>
                    </a:lnTo>
                    <a:lnTo>
                      <a:pt x="4954142" y="25782"/>
                    </a:lnTo>
                    <a:lnTo>
                      <a:pt x="0" y="2578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728971" y="3129914"/>
                <a:ext cx="4961764" cy="25910"/>
              </a:xfrm>
              <a:custGeom>
                <a:avLst/>
                <a:gdLst/>
                <a:ahLst/>
                <a:cxnLst/>
                <a:rect l="0" t="0" r="0" b="0"/>
                <a:pathLst>
                  <a:path w="4961764" h="25910">
                    <a:moveTo>
                      <a:pt x="0" y="0"/>
                    </a:moveTo>
                    <a:lnTo>
                      <a:pt x="4961763" y="0"/>
                    </a:lnTo>
                    <a:lnTo>
                      <a:pt x="4961763" y="25909"/>
                    </a:lnTo>
                    <a:lnTo>
                      <a:pt x="0" y="2590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726685" y="3372484"/>
                <a:ext cx="4962781" cy="27180"/>
              </a:xfrm>
              <a:custGeom>
                <a:avLst/>
                <a:gdLst/>
                <a:ahLst/>
                <a:cxnLst/>
                <a:rect l="0" t="0" r="0" b="0"/>
                <a:pathLst>
                  <a:path w="4962781" h="27180">
                    <a:moveTo>
                      <a:pt x="0" y="0"/>
                    </a:moveTo>
                    <a:lnTo>
                      <a:pt x="4962780" y="0"/>
                    </a:lnTo>
                    <a:lnTo>
                      <a:pt x="4962780" y="27179"/>
                    </a:lnTo>
                    <a:lnTo>
                      <a:pt x="0" y="271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31511" y="4615688"/>
                <a:ext cx="4962781" cy="27178"/>
              </a:xfrm>
              <a:custGeom>
                <a:avLst/>
                <a:gdLst/>
                <a:ahLst/>
                <a:cxnLst/>
                <a:rect l="0" t="0" r="0" b="0"/>
                <a:pathLst>
                  <a:path w="4962781" h="27178">
                    <a:moveTo>
                      <a:pt x="0" y="0"/>
                    </a:moveTo>
                    <a:lnTo>
                      <a:pt x="4962780" y="0"/>
                    </a:lnTo>
                    <a:lnTo>
                      <a:pt x="4962780" y="27177"/>
                    </a:lnTo>
                    <a:lnTo>
                      <a:pt x="0" y="271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728971" y="4369434"/>
                <a:ext cx="4962781" cy="27180"/>
              </a:xfrm>
              <a:custGeom>
                <a:avLst/>
                <a:gdLst/>
                <a:ahLst/>
                <a:cxnLst/>
                <a:rect l="0" t="0" r="0" b="0"/>
                <a:pathLst>
                  <a:path w="4962781" h="27180">
                    <a:moveTo>
                      <a:pt x="0" y="0"/>
                    </a:moveTo>
                    <a:lnTo>
                      <a:pt x="4962780" y="0"/>
                    </a:lnTo>
                    <a:lnTo>
                      <a:pt x="4962780" y="27179"/>
                    </a:lnTo>
                    <a:lnTo>
                      <a:pt x="0" y="271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728971" y="4120388"/>
                <a:ext cx="4954272" cy="27178"/>
              </a:xfrm>
              <a:custGeom>
                <a:avLst/>
                <a:gdLst/>
                <a:ahLst/>
                <a:cxnLst/>
                <a:rect l="0" t="0" r="0" b="0"/>
                <a:pathLst>
                  <a:path w="4954272" h="27178">
                    <a:moveTo>
                      <a:pt x="0" y="0"/>
                    </a:moveTo>
                    <a:lnTo>
                      <a:pt x="4954271" y="0"/>
                    </a:lnTo>
                    <a:lnTo>
                      <a:pt x="4954271" y="27177"/>
                    </a:lnTo>
                    <a:lnTo>
                      <a:pt x="0" y="271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731511" y="3871721"/>
                <a:ext cx="4961765" cy="25783"/>
              </a:xfrm>
              <a:custGeom>
                <a:avLst/>
                <a:gdLst/>
                <a:ahLst/>
                <a:cxnLst/>
                <a:rect l="0" t="0" r="0" b="0"/>
                <a:pathLst>
                  <a:path w="4961765" h="25783">
                    <a:moveTo>
                      <a:pt x="0" y="0"/>
                    </a:moveTo>
                    <a:lnTo>
                      <a:pt x="4961764" y="0"/>
                    </a:lnTo>
                    <a:lnTo>
                      <a:pt x="4961764" y="25782"/>
                    </a:lnTo>
                    <a:lnTo>
                      <a:pt x="0" y="2578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730241" y="3625088"/>
                <a:ext cx="4948049" cy="25909"/>
              </a:xfrm>
              <a:custGeom>
                <a:avLst/>
                <a:gdLst/>
                <a:ahLst/>
                <a:cxnLst/>
                <a:rect l="0" t="0" r="0" b="0"/>
                <a:pathLst>
                  <a:path w="4948049" h="25909">
                    <a:moveTo>
                      <a:pt x="0" y="0"/>
                    </a:moveTo>
                    <a:lnTo>
                      <a:pt x="4948048" y="0"/>
                    </a:lnTo>
                    <a:lnTo>
                      <a:pt x="4948048" y="25908"/>
                    </a:lnTo>
                    <a:lnTo>
                      <a:pt x="0" y="2590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4727702" y="4860797"/>
                <a:ext cx="4952874" cy="25909"/>
              </a:xfrm>
              <a:custGeom>
                <a:avLst/>
                <a:gdLst/>
                <a:ahLst/>
                <a:cxnLst/>
                <a:rect l="0" t="0" r="0" b="0"/>
                <a:pathLst>
                  <a:path w="4952874" h="25909">
                    <a:moveTo>
                      <a:pt x="0" y="0"/>
                    </a:moveTo>
                    <a:lnTo>
                      <a:pt x="4952873" y="0"/>
                    </a:lnTo>
                    <a:lnTo>
                      <a:pt x="4952873" y="25908"/>
                    </a:lnTo>
                    <a:lnTo>
                      <a:pt x="0" y="2590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726685" y="5109845"/>
                <a:ext cx="4961764" cy="25909"/>
              </a:xfrm>
              <a:custGeom>
                <a:avLst/>
                <a:gdLst/>
                <a:ahLst/>
                <a:cxnLst/>
                <a:rect l="0" t="0" r="0" b="0"/>
                <a:pathLst>
                  <a:path w="4961764" h="25909">
                    <a:moveTo>
                      <a:pt x="0" y="0"/>
                    </a:moveTo>
                    <a:lnTo>
                      <a:pt x="4961763" y="0"/>
                    </a:lnTo>
                    <a:lnTo>
                      <a:pt x="4961763" y="25908"/>
                    </a:lnTo>
                    <a:lnTo>
                      <a:pt x="0" y="2590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725415" y="5358891"/>
                <a:ext cx="4959097" cy="27052"/>
              </a:xfrm>
              <a:custGeom>
                <a:avLst/>
                <a:gdLst/>
                <a:ahLst/>
                <a:cxnLst/>
                <a:rect l="0" t="0" r="0" b="0"/>
                <a:pathLst>
                  <a:path w="4959097" h="27052">
                    <a:moveTo>
                      <a:pt x="0" y="0"/>
                    </a:moveTo>
                    <a:lnTo>
                      <a:pt x="4959096" y="0"/>
                    </a:lnTo>
                    <a:lnTo>
                      <a:pt x="4959096" y="27051"/>
                    </a:lnTo>
                    <a:lnTo>
                      <a:pt x="0" y="2705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726685" y="5605271"/>
                <a:ext cx="4962781" cy="27052"/>
              </a:xfrm>
              <a:custGeom>
                <a:avLst/>
                <a:gdLst/>
                <a:ahLst/>
                <a:cxnLst/>
                <a:rect l="0" t="0" r="0" b="0"/>
                <a:pathLst>
                  <a:path w="4962781" h="27052">
                    <a:moveTo>
                      <a:pt x="0" y="0"/>
                    </a:moveTo>
                    <a:lnTo>
                      <a:pt x="4962780" y="0"/>
                    </a:lnTo>
                    <a:lnTo>
                      <a:pt x="4962780" y="27051"/>
                    </a:lnTo>
                    <a:lnTo>
                      <a:pt x="0" y="2705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4725415" y="5847841"/>
                <a:ext cx="4962527" cy="27306"/>
              </a:xfrm>
              <a:custGeom>
                <a:avLst/>
                <a:gdLst/>
                <a:ahLst/>
                <a:cxnLst/>
                <a:rect l="0" t="0" r="0" b="0"/>
                <a:pathLst>
                  <a:path w="4962527" h="27306">
                    <a:moveTo>
                      <a:pt x="0" y="0"/>
                    </a:moveTo>
                    <a:lnTo>
                      <a:pt x="4962526" y="0"/>
                    </a:lnTo>
                    <a:lnTo>
                      <a:pt x="4962526" y="27305"/>
                    </a:lnTo>
                    <a:lnTo>
                      <a:pt x="0" y="2730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728971" y="7086092"/>
                <a:ext cx="4962781" cy="29845"/>
              </a:xfrm>
              <a:custGeom>
                <a:avLst/>
                <a:gdLst/>
                <a:ahLst/>
                <a:cxnLst/>
                <a:rect l="0" t="0" r="0" b="0"/>
                <a:pathLst>
                  <a:path w="4962781" h="29845">
                    <a:moveTo>
                      <a:pt x="0" y="0"/>
                    </a:moveTo>
                    <a:lnTo>
                      <a:pt x="4962780" y="0"/>
                    </a:lnTo>
                    <a:lnTo>
                      <a:pt x="4962780" y="29844"/>
                    </a:lnTo>
                    <a:lnTo>
                      <a:pt x="0" y="298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728971" y="6843268"/>
                <a:ext cx="4964050" cy="29846"/>
              </a:xfrm>
              <a:custGeom>
                <a:avLst/>
                <a:gdLst/>
                <a:ahLst/>
                <a:cxnLst/>
                <a:rect l="0" t="0" r="0" b="0"/>
                <a:pathLst>
                  <a:path w="4964050" h="29846">
                    <a:moveTo>
                      <a:pt x="0" y="0"/>
                    </a:moveTo>
                    <a:lnTo>
                      <a:pt x="4964049" y="0"/>
                    </a:lnTo>
                    <a:lnTo>
                      <a:pt x="4964049" y="29845"/>
                    </a:lnTo>
                    <a:lnTo>
                      <a:pt x="0" y="2984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4725415" y="6595491"/>
                <a:ext cx="4961765" cy="27305"/>
              </a:xfrm>
              <a:custGeom>
                <a:avLst/>
                <a:gdLst/>
                <a:ahLst/>
                <a:cxnLst/>
                <a:rect l="0" t="0" r="0" b="0"/>
                <a:pathLst>
                  <a:path w="4961765" h="27305">
                    <a:moveTo>
                      <a:pt x="0" y="0"/>
                    </a:moveTo>
                    <a:lnTo>
                      <a:pt x="4961764" y="0"/>
                    </a:lnTo>
                    <a:lnTo>
                      <a:pt x="4961764" y="27304"/>
                    </a:lnTo>
                    <a:lnTo>
                      <a:pt x="0" y="2730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4726685" y="6346952"/>
                <a:ext cx="4962781" cy="27178"/>
              </a:xfrm>
              <a:custGeom>
                <a:avLst/>
                <a:gdLst/>
                <a:ahLst/>
                <a:cxnLst/>
                <a:rect l="0" t="0" r="0" b="0"/>
                <a:pathLst>
                  <a:path w="4962781" h="27178">
                    <a:moveTo>
                      <a:pt x="0" y="0"/>
                    </a:moveTo>
                    <a:lnTo>
                      <a:pt x="4962780" y="0"/>
                    </a:lnTo>
                    <a:lnTo>
                      <a:pt x="4962780" y="27177"/>
                    </a:lnTo>
                    <a:lnTo>
                      <a:pt x="0" y="271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4726685" y="6100698"/>
                <a:ext cx="4956558" cy="27180"/>
              </a:xfrm>
              <a:custGeom>
                <a:avLst/>
                <a:gdLst/>
                <a:ahLst/>
                <a:cxnLst/>
                <a:rect l="0" t="0" r="0" b="0"/>
                <a:pathLst>
                  <a:path w="4956558" h="27180">
                    <a:moveTo>
                      <a:pt x="0" y="0"/>
                    </a:moveTo>
                    <a:lnTo>
                      <a:pt x="4956557" y="0"/>
                    </a:lnTo>
                    <a:lnTo>
                      <a:pt x="4956557" y="27179"/>
                    </a:lnTo>
                    <a:lnTo>
                      <a:pt x="0" y="271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4712970" y="7337425"/>
                <a:ext cx="4986274" cy="29719"/>
              </a:xfrm>
              <a:custGeom>
                <a:avLst/>
                <a:gdLst/>
                <a:ahLst/>
                <a:cxnLst/>
                <a:rect l="0" t="0" r="0" b="0"/>
                <a:pathLst>
                  <a:path w="4986274" h="29719">
                    <a:moveTo>
                      <a:pt x="0" y="0"/>
                    </a:moveTo>
                    <a:lnTo>
                      <a:pt x="4986273" y="0"/>
                    </a:lnTo>
                    <a:lnTo>
                      <a:pt x="4986273" y="29718"/>
                    </a:lnTo>
                    <a:lnTo>
                      <a:pt x="0" y="2971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 flipV="1">
              <a:off x="7182611" y="2228595"/>
              <a:ext cx="0" cy="529640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27296" y="4841113"/>
              <a:ext cx="532485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 descr="NBK-3148-169c43e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-508000"/>
            <a:ext cx="3937000" cy="3378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0" name="TextBox 49"/>
          <p:cNvSpPr txBox="1"/>
          <p:nvPr/>
        </p:nvSpPr>
        <p:spPr>
          <a:xfrm>
            <a:off x="127000" y="2705100"/>
            <a:ext cx="3784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For both inequalities: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300" y="3378200"/>
            <a:ext cx="4927600" cy="52629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  <a:latin typeface="Comic Sans MS - 48"/>
              </a:rPr>
              <a:t>1. put in slope intercept form</a:t>
            </a:r>
          </a:p>
          <a:p>
            <a:endParaRPr lang="en-US" sz="3600" smtClean="0">
              <a:solidFill>
                <a:srgbClr val="0000FF"/>
              </a:solidFill>
              <a:latin typeface="Comic Sans MS - 48"/>
            </a:endParaRPr>
          </a:p>
          <a:p>
            <a:r>
              <a:rPr lang="en-US" sz="3600" smtClean="0">
                <a:solidFill>
                  <a:srgbClr val="0000FF"/>
                </a:solidFill>
                <a:latin typeface="Comic Sans MS - 48"/>
              </a:rPr>
              <a:t>2. Use a dashed line or solid line.</a:t>
            </a:r>
          </a:p>
          <a:p>
            <a:endParaRPr lang="en-US" sz="3600" smtClean="0">
              <a:solidFill>
                <a:srgbClr val="0000FF"/>
              </a:solidFill>
              <a:latin typeface="Comic Sans MS - 48"/>
            </a:endParaRPr>
          </a:p>
          <a:p>
            <a:r>
              <a:rPr lang="en-US" sz="3600" smtClean="0">
                <a:solidFill>
                  <a:srgbClr val="0000FF"/>
                </a:solidFill>
                <a:latin typeface="Comic Sans MS - 48"/>
              </a:rPr>
              <a:t>3. Test a point to decide where</a:t>
            </a:r>
          </a:p>
          <a:p>
            <a:r>
              <a:rPr lang="en-US" sz="3600" smtClean="0">
                <a:solidFill>
                  <a:srgbClr val="0000FF"/>
                </a:solidFill>
                <a:latin typeface="Comic Sans MS - 48"/>
              </a:rPr>
              <a:t> to shade</a:t>
            </a:r>
            <a:endParaRPr lang="en-US" sz="3600">
              <a:solidFill>
                <a:srgbClr val="0000FF"/>
              </a:solidFill>
              <a:latin typeface="Comic Sans MS - 4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7000" y="6032500"/>
            <a:ext cx="4800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Where the shading overlaps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 is the solution region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3900" y="0"/>
            <a:ext cx="7518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Graphing systems of inequalities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532353" y="635159"/>
            <a:ext cx="2138709" cy="482396"/>
          </a:xfrm>
          <a:custGeom>
            <a:avLst/>
            <a:gdLst/>
            <a:ahLst/>
            <a:cxnLst/>
            <a:rect l="0" t="0" r="0" b="0"/>
            <a:pathLst>
              <a:path w="2138709" h="482396">
                <a:moveTo>
                  <a:pt x="112547" y="368141"/>
                </a:moveTo>
                <a:lnTo>
                  <a:pt x="126031" y="381624"/>
                </a:lnTo>
                <a:lnTo>
                  <a:pt x="147702" y="392007"/>
                </a:lnTo>
                <a:lnTo>
                  <a:pt x="191637" y="405786"/>
                </a:lnTo>
                <a:lnTo>
                  <a:pt x="225309" y="413094"/>
                </a:lnTo>
                <a:lnTo>
                  <a:pt x="282522" y="418619"/>
                </a:lnTo>
                <a:lnTo>
                  <a:pt x="338671" y="427155"/>
                </a:lnTo>
                <a:lnTo>
                  <a:pt x="409087" y="431723"/>
                </a:lnTo>
                <a:lnTo>
                  <a:pt x="463535" y="437792"/>
                </a:lnTo>
                <a:lnTo>
                  <a:pt x="520660" y="441430"/>
                </a:lnTo>
                <a:lnTo>
                  <a:pt x="597065" y="443478"/>
                </a:lnTo>
                <a:lnTo>
                  <a:pt x="673450" y="444170"/>
                </a:lnTo>
                <a:lnTo>
                  <a:pt x="749914" y="454370"/>
                </a:lnTo>
                <a:lnTo>
                  <a:pt x="815747" y="456513"/>
                </a:lnTo>
                <a:lnTo>
                  <a:pt x="866218" y="456884"/>
                </a:lnTo>
                <a:lnTo>
                  <a:pt x="916921" y="463736"/>
                </a:lnTo>
                <a:lnTo>
                  <a:pt x="967692" y="467961"/>
                </a:lnTo>
                <a:lnTo>
                  <a:pt x="1025225" y="469213"/>
                </a:lnTo>
                <a:lnTo>
                  <a:pt x="1296101" y="469739"/>
                </a:lnTo>
                <a:lnTo>
                  <a:pt x="1348153" y="476482"/>
                </a:lnTo>
                <a:lnTo>
                  <a:pt x="1399324" y="480675"/>
                </a:lnTo>
                <a:lnTo>
                  <a:pt x="1450234" y="481917"/>
                </a:lnTo>
                <a:lnTo>
                  <a:pt x="1551876" y="482395"/>
                </a:lnTo>
                <a:lnTo>
                  <a:pt x="1602679" y="475685"/>
                </a:lnTo>
                <a:lnTo>
                  <a:pt x="1653480" y="471502"/>
                </a:lnTo>
                <a:lnTo>
                  <a:pt x="1704280" y="470262"/>
                </a:lnTo>
                <a:lnTo>
                  <a:pt x="1755080" y="469895"/>
                </a:lnTo>
                <a:lnTo>
                  <a:pt x="1805880" y="463044"/>
                </a:lnTo>
                <a:lnTo>
                  <a:pt x="1856680" y="458819"/>
                </a:lnTo>
                <a:lnTo>
                  <a:pt x="1920964" y="450826"/>
                </a:lnTo>
                <a:lnTo>
                  <a:pt x="1973407" y="439520"/>
                </a:lnTo>
                <a:lnTo>
                  <a:pt x="2029241" y="427233"/>
                </a:lnTo>
                <a:lnTo>
                  <a:pt x="2066018" y="415100"/>
                </a:lnTo>
                <a:lnTo>
                  <a:pt x="2098356" y="400300"/>
                </a:lnTo>
                <a:lnTo>
                  <a:pt x="2110931" y="392403"/>
                </a:lnTo>
                <a:lnTo>
                  <a:pt x="2122136" y="384315"/>
                </a:lnTo>
                <a:lnTo>
                  <a:pt x="2129606" y="373279"/>
                </a:lnTo>
                <a:lnTo>
                  <a:pt x="2134586" y="360277"/>
                </a:lnTo>
                <a:lnTo>
                  <a:pt x="2137907" y="345965"/>
                </a:lnTo>
                <a:lnTo>
                  <a:pt x="2138708" y="332190"/>
                </a:lnTo>
                <a:lnTo>
                  <a:pt x="2137832" y="318774"/>
                </a:lnTo>
                <a:lnTo>
                  <a:pt x="2135837" y="305596"/>
                </a:lnTo>
                <a:lnTo>
                  <a:pt x="2130274" y="292577"/>
                </a:lnTo>
                <a:lnTo>
                  <a:pt x="2122331" y="279665"/>
                </a:lnTo>
                <a:lnTo>
                  <a:pt x="2112803" y="266824"/>
                </a:lnTo>
                <a:lnTo>
                  <a:pt x="2100807" y="254029"/>
                </a:lnTo>
                <a:lnTo>
                  <a:pt x="2087164" y="241266"/>
                </a:lnTo>
                <a:lnTo>
                  <a:pt x="2072425" y="228524"/>
                </a:lnTo>
                <a:lnTo>
                  <a:pt x="2056955" y="217208"/>
                </a:lnTo>
                <a:lnTo>
                  <a:pt x="2040996" y="206841"/>
                </a:lnTo>
                <a:lnTo>
                  <a:pt x="2024713" y="197107"/>
                </a:lnTo>
                <a:lnTo>
                  <a:pt x="1995332" y="182529"/>
                </a:lnTo>
                <a:lnTo>
                  <a:pt x="1968162" y="169936"/>
                </a:lnTo>
                <a:lnTo>
                  <a:pt x="1941976" y="154931"/>
                </a:lnTo>
                <a:lnTo>
                  <a:pt x="1916226" y="142618"/>
                </a:lnTo>
                <a:lnTo>
                  <a:pt x="1877929" y="127752"/>
                </a:lnTo>
                <a:lnTo>
                  <a:pt x="1836008" y="114411"/>
                </a:lnTo>
                <a:lnTo>
                  <a:pt x="1791602" y="101521"/>
                </a:lnTo>
                <a:lnTo>
                  <a:pt x="1747870" y="88764"/>
                </a:lnTo>
                <a:lnTo>
                  <a:pt x="1667199" y="67577"/>
                </a:lnTo>
                <a:lnTo>
                  <a:pt x="1623992" y="56286"/>
                </a:lnTo>
                <a:lnTo>
                  <a:pt x="1559539" y="47993"/>
                </a:lnTo>
                <a:lnTo>
                  <a:pt x="1509307" y="37156"/>
                </a:lnTo>
                <a:lnTo>
                  <a:pt x="1458676" y="28771"/>
                </a:lnTo>
                <a:lnTo>
                  <a:pt x="1407926" y="22524"/>
                </a:lnTo>
                <a:lnTo>
                  <a:pt x="1357140" y="15498"/>
                </a:lnTo>
                <a:lnTo>
                  <a:pt x="1302582" y="13417"/>
                </a:lnTo>
                <a:lnTo>
                  <a:pt x="1245494" y="9037"/>
                </a:lnTo>
                <a:lnTo>
                  <a:pt x="1189068" y="2565"/>
                </a:lnTo>
                <a:lnTo>
                  <a:pt x="1131427" y="648"/>
                </a:lnTo>
                <a:lnTo>
                  <a:pt x="1054640" y="0"/>
                </a:lnTo>
                <a:lnTo>
                  <a:pt x="999247" y="6630"/>
                </a:lnTo>
                <a:lnTo>
                  <a:pt x="940344" y="10789"/>
                </a:lnTo>
                <a:lnTo>
                  <a:pt x="878206" y="12022"/>
                </a:lnTo>
                <a:lnTo>
                  <a:pt x="821852" y="19129"/>
                </a:lnTo>
                <a:lnTo>
                  <a:pt x="743514" y="25444"/>
                </a:lnTo>
                <a:lnTo>
                  <a:pt x="688182" y="35022"/>
                </a:lnTo>
                <a:lnTo>
                  <a:pt x="627730" y="45386"/>
                </a:lnTo>
                <a:lnTo>
                  <a:pt x="565133" y="50495"/>
                </a:lnTo>
                <a:lnTo>
                  <a:pt x="503311" y="60318"/>
                </a:lnTo>
                <a:lnTo>
                  <a:pt x="448619" y="72166"/>
                </a:lnTo>
                <a:lnTo>
                  <a:pt x="260732" y="118378"/>
                </a:lnTo>
                <a:lnTo>
                  <a:pt x="216661" y="131075"/>
                </a:lnTo>
                <a:lnTo>
                  <a:pt x="189864" y="143304"/>
                </a:lnTo>
                <a:lnTo>
                  <a:pt x="163843" y="156735"/>
                </a:lnTo>
                <a:lnTo>
                  <a:pt x="138167" y="167409"/>
                </a:lnTo>
                <a:lnTo>
                  <a:pt x="123983" y="175053"/>
                </a:lnTo>
                <a:lnTo>
                  <a:pt x="108882" y="184382"/>
                </a:lnTo>
                <a:lnTo>
                  <a:pt x="50831" y="223030"/>
                </a:lnTo>
                <a:lnTo>
                  <a:pt x="38948" y="233300"/>
                </a:lnTo>
                <a:lnTo>
                  <a:pt x="28203" y="244380"/>
                </a:lnTo>
                <a:lnTo>
                  <a:pt x="18217" y="256000"/>
                </a:lnTo>
                <a:lnTo>
                  <a:pt x="11560" y="269392"/>
                </a:lnTo>
                <a:lnTo>
                  <a:pt x="7122" y="283963"/>
                </a:lnTo>
                <a:lnTo>
                  <a:pt x="4164" y="299322"/>
                </a:lnTo>
                <a:lnTo>
                  <a:pt x="2191" y="315206"/>
                </a:lnTo>
                <a:lnTo>
                  <a:pt x="877" y="331440"/>
                </a:lnTo>
                <a:lnTo>
                  <a:pt x="0" y="347907"/>
                </a:lnTo>
                <a:lnTo>
                  <a:pt x="2238" y="361707"/>
                </a:lnTo>
                <a:lnTo>
                  <a:pt x="6551" y="373729"/>
                </a:lnTo>
                <a:lnTo>
                  <a:pt x="12250" y="384566"/>
                </a:lnTo>
                <a:lnTo>
                  <a:pt x="20282" y="394613"/>
                </a:lnTo>
                <a:lnTo>
                  <a:pt x="29870" y="404133"/>
                </a:lnTo>
                <a:lnTo>
                  <a:pt x="40495" y="413302"/>
                </a:lnTo>
                <a:lnTo>
                  <a:pt x="67354" y="427253"/>
                </a:lnTo>
                <a:lnTo>
                  <a:pt x="98105" y="438157"/>
                </a:lnTo>
                <a:lnTo>
                  <a:pt x="148563" y="450818"/>
                </a:lnTo>
                <a:lnTo>
                  <a:pt x="207571" y="455197"/>
                </a:lnTo>
                <a:lnTo>
                  <a:pt x="269740" y="457905"/>
                </a:lnTo>
                <a:lnTo>
                  <a:pt x="290720" y="460439"/>
                </a:lnTo>
                <a:lnTo>
                  <a:pt x="353847" y="46974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858000" y="4268965"/>
            <a:ext cx="146543" cy="195652"/>
          </a:xfrm>
          <a:custGeom>
            <a:avLst/>
            <a:gdLst/>
            <a:ahLst/>
            <a:cxnLst/>
            <a:rect l="0" t="0" r="0" b="0"/>
            <a:pathLst>
              <a:path w="146543" h="195652">
                <a:moveTo>
                  <a:pt x="0" y="10935"/>
                </a:moveTo>
                <a:lnTo>
                  <a:pt x="20225" y="4192"/>
                </a:lnTo>
                <a:lnTo>
                  <a:pt x="31828" y="2206"/>
                </a:lnTo>
                <a:lnTo>
                  <a:pt x="45208" y="882"/>
                </a:lnTo>
                <a:lnTo>
                  <a:pt x="59772" y="0"/>
                </a:lnTo>
                <a:lnTo>
                  <a:pt x="73714" y="2233"/>
                </a:lnTo>
                <a:lnTo>
                  <a:pt x="87242" y="6545"/>
                </a:lnTo>
                <a:lnTo>
                  <a:pt x="100495" y="12241"/>
                </a:lnTo>
                <a:lnTo>
                  <a:pt x="112152" y="18862"/>
                </a:lnTo>
                <a:lnTo>
                  <a:pt x="122745" y="26097"/>
                </a:lnTo>
                <a:lnTo>
                  <a:pt x="132630" y="33743"/>
                </a:lnTo>
                <a:lnTo>
                  <a:pt x="139220" y="44484"/>
                </a:lnTo>
                <a:lnTo>
                  <a:pt x="143613" y="57290"/>
                </a:lnTo>
                <a:lnTo>
                  <a:pt x="146542" y="71472"/>
                </a:lnTo>
                <a:lnTo>
                  <a:pt x="145672" y="85159"/>
                </a:lnTo>
                <a:lnTo>
                  <a:pt x="142270" y="98518"/>
                </a:lnTo>
                <a:lnTo>
                  <a:pt x="137180" y="111657"/>
                </a:lnTo>
                <a:lnTo>
                  <a:pt x="130964" y="124649"/>
                </a:lnTo>
                <a:lnTo>
                  <a:pt x="123998" y="137544"/>
                </a:lnTo>
                <a:lnTo>
                  <a:pt x="116532" y="150374"/>
                </a:lnTo>
                <a:lnTo>
                  <a:pt x="108732" y="161750"/>
                </a:lnTo>
                <a:lnTo>
                  <a:pt x="100710" y="172156"/>
                </a:lnTo>
                <a:lnTo>
                  <a:pt x="92540" y="181916"/>
                </a:lnTo>
                <a:lnTo>
                  <a:pt x="81449" y="188422"/>
                </a:lnTo>
                <a:lnTo>
                  <a:pt x="68410" y="192759"/>
                </a:lnTo>
                <a:lnTo>
                  <a:pt x="54073" y="195651"/>
                </a:lnTo>
                <a:lnTo>
                  <a:pt x="43104" y="193345"/>
                </a:lnTo>
                <a:lnTo>
                  <a:pt x="34380" y="187575"/>
                </a:lnTo>
                <a:lnTo>
                  <a:pt x="27154" y="179495"/>
                </a:lnTo>
                <a:lnTo>
                  <a:pt x="25158" y="169875"/>
                </a:lnTo>
                <a:lnTo>
                  <a:pt x="26649" y="159228"/>
                </a:lnTo>
                <a:lnTo>
                  <a:pt x="30466" y="147897"/>
                </a:lnTo>
                <a:lnTo>
                  <a:pt x="37244" y="138932"/>
                </a:lnTo>
                <a:lnTo>
                  <a:pt x="45996" y="131543"/>
                </a:lnTo>
                <a:lnTo>
                  <a:pt x="56064" y="125207"/>
                </a:lnTo>
                <a:lnTo>
                  <a:pt x="65598" y="123805"/>
                </a:lnTo>
                <a:lnTo>
                  <a:pt x="74776" y="125693"/>
                </a:lnTo>
                <a:lnTo>
                  <a:pt x="83717" y="129773"/>
                </a:lnTo>
                <a:lnTo>
                  <a:pt x="91089" y="136727"/>
                </a:lnTo>
                <a:lnTo>
                  <a:pt x="97415" y="145596"/>
                </a:lnTo>
                <a:lnTo>
                  <a:pt x="127000" y="18873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70700" y="3771900"/>
            <a:ext cx="139701" cy="228601"/>
            <a:chOff x="6870700" y="3771900"/>
            <a:chExt cx="139701" cy="228601"/>
          </a:xfrm>
        </p:grpSpPr>
        <p:sp>
          <p:nvSpPr>
            <p:cNvPr id="56" name="Freeform 55"/>
            <p:cNvSpPr/>
            <p:nvPr/>
          </p:nvSpPr>
          <p:spPr>
            <a:xfrm>
              <a:off x="6870700" y="377190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0" y="0"/>
                  </a:moveTo>
                  <a:lnTo>
                    <a:pt x="0" y="26968"/>
                  </a:lnTo>
                  <a:lnTo>
                    <a:pt x="1410" y="40556"/>
                  </a:lnTo>
                  <a:lnTo>
                    <a:pt x="3762" y="55259"/>
                  </a:lnTo>
                  <a:lnTo>
                    <a:pt x="6741" y="70706"/>
                  </a:lnTo>
                  <a:lnTo>
                    <a:pt x="12961" y="82415"/>
                  </a:lnTo>
                  <a:lnTo>
                    <a:pt x="21341" y="91632"/>
                  </a:lnTo>
                  <a:lnTo>
                    <a:pt x="31160" y="99188"/>
                  </a:lnTo>
                  <a:lnTo>
                    <a:pt x="43351" y="104225"/>
                  </a:lnTo>
                  <a:lnTo>
                    <a:pt x="57122" y="107583"/>
                  </a:lnTo>
                  <a:lnTo>
                    <a:pt x="13970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934200" y="3771900"/>
              <a:ext cx="50801" cy="228601"/>
            </a:xfrm>
            <a:custGeom>
              <a:avLst/>
              <a:gdLst/>
              <a:ahLst/>
              <a:cxnLst/>
              <a:rect l="0" t="0" r="0" b="0"/>
              <a:pathLst>
                <a:path w="50801" h="228601">
                  <a:moveTo>
                    <a:pt x="50800" y="0"/>
                  </a:moveTo>
                  <a:lnTo>
                    <a:pt x="50800" y="70706"/>
                  </a:lnTo>
                  <a:lnTo>
                    <a:pt x="46566" y="86648"/>
                  </a:lnTo>
                  <a:lnTo>
                    <a:pt x="39510" y="102921"/>
                  </a:lnTo>
                  <a:lnTo>
                    <a:pt x="30574" y="119414"/>
                  </a:lnTo>
                  <a:lnTo>
                    <a:pt x="23204" y="134642"/>
                  </a:lnTo>
                  <a:lnTo>
                    <a:pt x="16881" y="149028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 58"/>
          <p:cNvSpPr/>
          <p:nvPr/>
        </p:nvSpPr>
        <p:spPr>
          <a:xfrm>
            <a:off x="6885688" y="3276600"/>
            <a:ext cx="114888" cy="164155"/>
          </a:xfrm>
          <a:custGeom>
            <a:avLst/>
            <a:gdLst/>
            <a:ahLst/>
            <a:cxnLst/>
            <a:rect l="0" t="0" r="0" b="0"/>
            <a:pathLst>
              <a:path w="114888" h="164155">
                <a:moveTo>
                  <a:pt x="23112" y="0"/>
                </a:moveTo>
                <a:lnTo>
                  <a:pt x="16370" y="20225"/>
                </a:lnTo>
                <a:lnTo>
                  <a:pt x="12973" y="31828"/>
                </a:lnTo>
                <a:lnTo>
                  <a:pt x="5435" y="59771"/>
                </a:lnTo>
                <a:lnTo>
                  <a:pt x="2861" y="76536"/>
                </a:lnTo>
                <a:lnTo>
                  <a:pt x="1144" y="94769"/>
                </a:lnTo>
                <a:lnTo>
                  <a:pt x="0" y="113979"/>
                </a:lnTo>
                <a:lnTo>
                  <a:pt x="2059" y="129608"/>
                </a:lnTo>
                <a:lnTo>
                  <a:pt x="6254" y="142850"/>
                </a:lnTo>
                <a:lnTo>
                  <a:pt x="11873" y="154500"/>
                </a:lnTo>
                <a:lnTo>
                  <a:pt x="21264" y="160855"/>
                </a:lnTo>
                <a:lnTo>
                  <a:pt x="33168" y="163681"/>
                </a:lnTo>
                <a:lnTo>
                  <a:pt x="46750" y="164154"/>
                </a:lnTo>
                <a:lnTo>
                  <a:pt x="60037" y="161647"/>
                </a:lnTo>
                <a:lnTo>
                  <a:pt x="73128" y="157153"/>
                </a:lnTo>
                <a:lnTo>
                  <a:pt x="86089" y="151336"/>
                </a:lnTo>
                <a:lnTo>
                  <a:pt x="96141" y="143223"/>
                </a:lnTo>
                <a:lnTo>
                  <a:pt x="104253" y="133582"/>
                </a:lnTo>
                <a:lnTo>
                  <a:pt x="111073" y="122921"/>
                </a:lnTo>
                <a:lnTo>
                  <a:pt x="114207" y="111581"/>
                </a:lnTo>
                <a:lnTo>
                  <a:pt x="114887" y="99787"/>
                </a:lnTo>
                <a:lnTo>
                  <a:pt x="113928" y="87691"/>
                </a:lnTo>
                <a:lnTo>
                  <a:pt x="109056" y="81038"/>
                </a:lnTo>
                <a:lnTo>
                  <a:pt x="101574" y="78015"/>
                </a:lnTo>
                <a:lnTo>
                  <a:pt x="92353" y="77410"/>
                </a:lnTo>
                <a:lnTo>
                  <a:pt x="83384" y="79828"/>
                </a:lnTo>
                <a:lnTo>
                  <a:pt x="74582" y="84263"/>
                </a:lnTo>
                <a:lnTo>
                  <a:pt x="65892" y="90042"/>
                </a:lnTo>
                <a:lnTo>
                  <a:pt x="60098" y="99539"/>
                </a:lnTo>
                <a:lnTo>
                  <a:pt x="56236" y="111514"/>
                </a:lnTo>
                <a:lnTo>
                  <a:pt x="48512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848298" y="2768600"/>
            <a:ext cx="99182" cy="197251"/>
          </a:xfrm>
          <a:custGeom>
            <a:avLst/>
            <a:gdLst/>
            <a:ahLst/>
            <a:cxnLst/>
            <a:rect l="0" t="0" r="0" b="0"/>
            <a:pathLst>
              <a:path w="99182" h="197251">
                <a:moveTo>
                  <a:pt x="60502" y="0"/>
                </a:moveTo>
                <a:lnTo>
                  <a:pt x="40276" y="6742"/>
                </a:lnTo>
                <a:lnTo>
                  <a:pt x="31496" y="11550"/>
                </a:lnTo>
                <a:lnTo>
                  <a:pt x="22820" y="17577"/>
                </a:lnTo>
                <a:lnTo>
                  <a:pt x="14214" y="24418"/>
                </a:lnTo>
                <a:lnTo>
                  <a:pt x="9888" y="34623"/>
                </a:lnTo>
                <a:lnTo>
                  <a:pt x="8415" y="47071"/>
                </a:lnTo>
                <a:lnTo>
                  <a:pt x="8843" y="61014"/>
                </a:lnTo>
                <a:lnTo>
                  <a:pt x="13363" y="73131"/>
                </a:lnTo>
                <a:lnTo>
                  <a:pt x="20609" y="84032"/>
                </a:lnTo>
                <a:lnTo>
                  <a:pt x="29673" y="94121"/>
                </a:lnTo>
                <a:lnTo>
                  <a:pt x="39949" y="103669"/>
                </a:lnTo>
                <a:lnTo>
                  <a:pt x="51034" y="112857"/>
                </a:lnTo>
                <a:lnTo>
                  <a:pt x="62656" y="121805"/>
                </a:lnTo>
                <a:lnTo>
                  <a:pt x="73227" y="130592"/>
                </a:lnTo>
                <a:lnTo>
                  <a:pt x="83096" y="139272"/>
                </a:lnTo>
                <a:lnTo>
                  <a:pt x="92498" y="147881"/>
                </a:lnTo>
                <a:lnTo>
                  <a:pt x="97355" y="157854"/>
                </a:lnTo>
                <a:lnTo>
                  <a:pt x="99181" y="168736"/>
                </a:lnTo>
                <a:lnTo>
                  <a:pt x="98988" y="180224"/>
                </a:lnTo>
                <a:lnTo>
                  <a:pt x="93215" y="187882"/>
                </a:lnTo>
                <a:lnTo>
                  <a:pt x="83722" y="192988"/>
                </a:lnTo>
                <a:lnTo>
                  <a:pt x="71748" y="196392"/>
                </a:lnTo>
                <a:lnTo>
                  <a:pt x="59533" y="197250"/>
                </a:lnTo>
                <a:lnTo>
                  <a:pt x="47156" y="196411"/>
                </a:lnTo>
                <a:lnTo>
                  <a:pt x="34671" y="194441"/>
                </a:lnTo>
                <a:lnTo>
                  <a:pt x="23525" y="190305"/>
                </a:lnTo>
                <a:lnTo>
                  <a:pt x="13273" y="184725"/>
                </a:lnTo>
                <a:lnTo>
                  <a:pt x="3616" y="178183"/>
                </a:lnTo>
                <a:lnTo>
                  <a:pt x="0" y="169589"/>
                </a:lnTo>
                <a:lnTo>
                  <a:pt x="411" y="159626"/>
                </a:lnTo>
                <a:lnTo>
                  <a:pt x="3508" y="148750"/>
                </a:lnTo>
                <a:lnTo>
                  <a:pt x="9806" y="140089"/>
                </a:lnTo>
                <a:lnTo>
                  <a:pt x="18237" y="132903"/>
                </a:lnTo>
                <a:lnTo>
                  <a:pt x="28093" y="126702"/>
                </a:lnTo>
                <a:lnTo>
                  <a:pt x="37484" y="119746"/>
                </a:lnTo>
                <a:lnTo>
                  <a:pt x="46567" y="112286"/>
                </a:lnTo>
                <a:lnTo>
                  <a:pt x="55445" y="104490"/>
                </a:lnTo>
                <a:lnTo>
                  <a:pt x="64187" y="96471"/>
                </a:lnTo>
                <a:lnTo>
                  <a:pt x="81424" y="80035"/>
                </a:lnTo>
                <a:lnTo>
                  <a:pt x="85739" y="70290"/>
                </a:lnTo>
                <a:lnTo>
                  <a:pt x="87205" y="59560"/>
                </a:lnTo>
                <a:lnTo>
                  <a:pt x="85902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6629400" y="5054600"/>
            <a:ext cx="419101" cy="381001"/>
            <a:chOff x="6629400" y="5054600"/>
            <a:chExt cx="419101" cy="381001"/>
          </a:xfrm>
        </p:grpSpPr>
        <p:sp>
          <p:nvSpPr>
            <p:cNvPr id="61" name="Freeform 60"/>
            <p:cNvSpPr/>
            <p:nvPr/>
          </p:nvSpPr>
          <p:spPr>
            <a:xfrm>
              <a:off x="6629400" y="50546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11289" y="8937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883400" y="5250483"/>
              <a:ext cx="165101" cy="185118"/>
            </a:xfrm>
            <a:custGeom>
              <a:avLst/>
              <a:gdLst/>
              <a:ahLst/>
              <a:cxnLst/>
              <a:rect l="0" t="0" r="0" b="0"/>
              <a:pathLst>
                <a:path w="165101" h="185118">
                  <a:moveTo>
                    <a:pt x="0" y="7317"/>
                  </a:moveTo>
                  <a:lnTo>
                    <a:pt x="20225" y="574"/>
                  </a:lnTo>
                  <a:lnTo>
                    <a:pt x="31828" y="0"/>
                  </a:lnTo>
                  <a:lnTo>
                    <a:pt x="45208" y="1027"/>
                  </a:lnTo>
                  <a:lnTo>
                    <a:pt x="59772" y="3124"/>
                  </a:lnTo>
                  <a:lnTo>
                    <a:pt x="73714" y="5932"/>
                  </a:lnTo>
                  <a:lnTo>
                    <a:pt x="87242" y="9216"/>
                  </a:lnTo>
                  <a:lnTo>
                    <a:pt x="100495" y="12816"/>
                  </a:lnTo>
                  <a:lnTo>
                    <a:pt x="112152" y="18039"/>
                  </a:lnTo>
                  <a:lnTo>
                    <a:pt x="122745" y="24342"/>
                  </a:lnTo>
                  <a:lnTo>
                    <a:pt x="132630" y="31367"/>
                  </a:lnTo>
                  <a:lnTo>
                    <a:pt x="140631" y="40283"/>
                  </a:lnTo>
                  <a:lnTo>
                    <a:pt x="147376" y="50461"/>
                  </a:lnTo>
                  <a:lnTo>
                    <a:pt x="153284" y="61479"/>
                  </a:lnTo>
                  <a:lnTo>
                    <a:pt x="155811" y="73059"/>
                  </a:lnTo>
                  <a:lnTo>
                    <a:pt x="156085" y="85011"/>
                  </a:lnTo>
                  <a:lnTo>
                    <a:pt x="154857" y="97213"/>
                  </a:lnTo>
                  <a:lnTo>
                    <a:pt x="151215" y="109581"/>
                  </a:lnTo>
                  <a:lnTo>
                    <a:pt x="145966" y="122059"/>
                  </a:lnTo>
                  <a:lnTo>
                    <a:pt x="139644" y="134612"/>
                  </a:lnTo>
                  <a:lnTo>
                    <a:pt x="129785" y="144391"/>
                  </a:lnTo>
                  <a:lnTo>
                    <a:pt x="117568" y="152322"/>
                  </a:lnTo>
                  <a:lnTo>
                    <a:pt x="103778" y="159020"/>
                  </a:lnTo>
                  <a:lnTo>
                    <a:pt x="90352" y="162074"/>
                  </a:lnTo>
                  <a:lnTo>
                    <a:pt x="77168" y="162700"/>
                  </a:lnTo>
                  <a:lnTo>
                    <a:pt x="64145" y="161705"/>
                  </a:lnTo>
                  <a:lnTo>
                    <a:pt x="56874" y="156809"/>
                  </a:lnTo>
                  <a:lnTo>
                    <a:pt x="53438" y="149312"/>
                  </a:lnTo>
                  <a:lnTo>
                    <a:pt x="52559" y="140080"/>
                  </a:lnTo>
                  <a:lnTo>
                    <a:pt x="57617" y="135337"/>
                  </a:lnTo>
                  <a:lnTo>
                    <a:pt x="66633" y="133586"/>
                  </a:lnTo>
                  <a:lnTo>
                    <a:pt x="78289" y="133829"/>
                  </a:lnTo>
                  <a:lnTo>
                    <a:pt x="88881" y="136814"/>
                  </a:lnTo>
                  <a:lnTo>
                    <a:pt x="98765" y="141626"/>
                  </a:lnTo>
                  <a:lnTo>
                    <a:pt x="108177" y="147656"/>
                  </a:lnTo>
                  <a:lnTo>
                    <a:pt x="118684" y="153087"/>
                  </a:lnTo>
                  <a:lnTo>
                    <a:pt x="129923" y="158119"/>
                  </a:lnTo>
                  <a:lnTo>
                    <a:pt x="165100" y="1851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705600" y="52578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11289" y="8937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845300" y="5702300"/>
            <a:ext cx="203201" cy="203201"/>
            <a:chOff x="6845300" y="5702300"/>
            <a:chExt cx="203201" cy="203201"/>
          </a:xfrm>
        </p:grpSpPr>
        <p:sp>
          <p:nvSpPr>
            <p:cNvPr id="65" name="Freeform 64"/>
            <p:cNvSpPr/>
            <p:nvPr/>
          </p:nvSpPr>
          <p:spPr>
            <a:xfrm>
              <a:off x="6845300" y="58039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980023" y="5702300"/>
              <a:ext cx="43078" cy="101601"/>
            </a:xfrm>
            <a:custGeom>
              <a:avLst/>
              <a:gdLst/>
              <a:ahLst/>
              <a:cxnLst/>
              <a:rect l="0" t="0" r="0" b="0"/>
              <a:pathLst>
                <a:path w="43078" h="101601">
                  <a:moveTo>
                    <a:pt x="17677" y="0"/>
                  </a:moveTo>
                  <a:lnTo>
                    <a:pt x="0" y="53029"/>
                  </a:lnTo>
                  <a:lnTo>
                    <a:pt x="247" y="63575"/>
                  </a:lnTo>
                  <a:lnTo>
                    <a:pt x="3236" y="73428"/>
                  </a:lnTo>
                  <a:lnTo>
                    <a:pt x="43077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023100" y="57277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25400" y="0"/>
                  </a:moveTo>
                  <a:lnTo>
                    <a:pt x="18658" y="20225"/>
                  </a:lnTo>
                  <a:lnTo>
                    <a:pt x="16671" y="31828"/>
                  </a:lnTo>
                  <a:lnTo>
                    <a:pt x="15347" y="45208"/>
                  </a:lnTo>
                  <a:lnTo>
                    <a:pt x="14465" y="59771"/>
                  </a:lnTo>
                  <a:lnTo>
                    <a:pt x="13484" y="91006"/>
                  </a:lnTo>
                  <a:lnTo>
                    <a:pt x="13223" y="107237"/>
                  </a:lnTo>
                  <a:lnTo>
                    <a:pt x="11638" y="122291"/>
                  </a:lnTo>
                  <a:lnTo>
                    <a:pt x="9169" y="13656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45300" y="6210300"/>
            <a:ext cx="189043" cy="203201"/>
            <a:chOff x="6845300" y="6210300"/>
            <a:chExt cx="189043" cy="203201"/>
          </a:xfrm>
        </p:grpSpPr>
        <p:sp>
          <p:nvSpPr>
            <p:cNvPr id="69" name="Freeform 68"/>
            <p:cNvSpPr/>
            <p:nvPr/>
          </p:nvSpPr>
          <p:spPr>
            <a:xfrm>
              <a:off x="6845300" y="62484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11289" y="8937"/>
                  </a:ln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953808" y="6210300"/>
              <a:ext cx="80535" cy="203201"/>
            </a:xfrm>
            <a:custGeom>
              <a:avLst/>
              <a:gdLst/>
              <a:ahLst/>
              <a:cxnLst/>
              <a:rect l="0" t="0" r="0" b="0"/>
              <a:pathLst>
                <a:path w="80535" h="203201">
                  <a:moveTo>
                    <a:pt x="31192" y="0"/>
                  </a:moveTo>
                  <a:lnTo>
                    <a:pt x="24450" y="20225"/>
                  </a:lnTo>
                  <a:lnTo>
                    <a:pt x="21053" y="31828"/>
                  </a:lnTo>
                  <a:lnTo>
                    <a:pt x="9529" y="73714"/>
                  </a:lnTo>
                  <a:lnTo>
                    <a:pt x="1338" y="100495"/>
                  </a:lnTo>
                  <a:lnTo>
                    <a:pt x="0" y="113563"/>
                  </a:lnTo>
                  <a:lnTo>
                    <a:pt x="520" y="126508"/>
                  </a:lnTo>
                  <a:lnTo>
                    <a:pt x="2277" y="139372"/>
                  </a:lnTo>
                  <a:lnTo>
                    <a:pt x="6271" y="150770"/>
                  </a:lnTo>
                  <a:lnTo>
                    <a:pt x="11755" y="161191"/>
                  </a:lnTo>
                  <a:lnTo>
                    <a:pt x="18234" y="170960"/>
                  </a:lnTo>
                  <a:lnTo>
                    <a:pt x="28198" y="176062"/>
                  </a:lnTo>
                  <a:lnTo>
                    <a:pt x="40484" y="178052"/>
                  </a:lnTo>
                  <a:lnTo>
                    <a:pt x="54320" y="177968"/>
                  </a:lnTo>
                  <a:lnTo>
                    <a:pt x="64955" y="173678"/>
                  </a:lnTo>
                  <a:lnTo>
                    <a:pt x="73456" y="166586"/>
                  </a:lnTo>
                  <a:lnTo>
                    <a:pt x="80534" y="157624"/>
                  </a:lnTo>
                  <a:lnTo>
                    <a:pt x="79609" y="153060"/>
                  </a:lnTo>
                  <a:lnTo>
                    <a:pt x="73348" y="151429"/>
                  </a:lnTo>
                  <a:lnTo>
                    <a:pt x="63529" y="151752"/>
                  </a:lnTo>
                  <a:lnTo>
                    <a:pt x="54161" y="154790"/>
                  </a:lnTo>
                  <a:lnTo>
                    <a:pt x="45093" y="159638"/>
                  </a:lnTo>
                  <a:lnTo>
                    <a:pt x="5792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858000" y="6720338"/>
            <a:ext cx="190501" cy="159772"/>
            <a:chOff x="6858000" y="6720338"/>
            <a:chExt cx="190501" cy="159772"/>
          </a:xfrm>
        </p:grpSpPr>
        <p:sp>
          <p:nvSpPr>
            <p:cNvPr id="72" name="Freeform 71"/>
            <p:cNvSpPr/>
            <p:nvPr/>
          </p:nvSpPr>
          <p:spPr>
            <a:xfrm>
              <a:off x="6858000" y="67564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15051" y="0"/>
                  </a:lnTo>
                  <a:lnTo>
                    <a:pt x="635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949555" y="6720338"/>
              <a:ext cx="98946" cy="159772"/>
            </a:xfrm>
            <a:custGeom>
              <a:avLst/>
              <a:gdLst/>
              <a:ahLst/>
              <a:cxnLst/>
              <a:rect l="0" t="0" r="0" b="0"/>
              <a:pathLst>
                <a:path w="98946" h="159772">
                  <a:moveTo>
                    <a:pt x="86245" y="23362"/>
                  </a:moveTo>
                  <a:lnTo>
                    <a:pt x="79503" y="3136"/>
                  </a:lnTo>
                  <a:lnTo>
                    <a:pt x="74694" y="0"/>
                  </a:lnTo>
                  <a:lnTo>
                    <a:pt x="68667" y="731"/>
                  </a:lnTo>
                  <a:lnTo>
                    <a:pt x="61826" y="4042"/>
                  </a:lnTo>
                  <a:lnTo>
                    <a:pt x="55854" y="10482"/>
                  </a:lnTo>
                  <a:lnTo>
                    <a:pt x="50462" y="19008"/>
                  </a:lnTo>
                  <a:lnTo>
                    <a:pt x="45456" y="28926"/>
                  </a:lnTo>
                  <a:lnTo>
                    <a:pt x="43530" y="39771"/>
                  </a:lnTo>
                  <a:lnTo>
                    <a:pt x="43657" y="51234"/>
                  </a:lnTo>
                  <a:lnTo>
                    <a:pt x="45152" y="63110"/>
                  </a:lnTo>
                  <a:lnTo>
                    <a:pt x="47561" y="75261"/>
                  </a:lnTo>
                  <a:lnTo>
                    <a:pt x="50578" y="87594"/>
                  </a:lnTo>
                  <a:lnTo>
                    <a:pt x="54000" y="100050"/>
                  </a:lnTo>
                  <a:lnTo>
                    <a:pt x="56282" y="113998"/>
                  </a:lnTo>
                  <a:lnTo>
                    <a:pt x="57803" y="128941"/>
                  </a:lnTo>
                  <a:lnTo>
                    <a:pt x="58817" y="144548"/>
                  </a:lnTo>
                  <a:lnTo>
                    <a:pt x="53848" y="153541"/>
                  </a:lnTo>
                  <a:lnTo>
                    <a:pt x="44892" y="158126"/>
                  </a:lnTo>
                  <a:lnTo>
                    <a:pt x="33276" y="159771"/>
                  </a:lnTo>
                  <a:lnTo>
                    <a:pt x="22710" y="158046"/>
                  </a:lnTo>
                  <a:lnTo>
                    <a:pt x="12844" y="154073"/>
                  </a:lnTo>
                  <a:lnTo>
                    <a:pt x="3444" y="148603"/>
                  </a:lnTo>
                  <a:lnTo>
                    <a:pt x="0" y="140723"/>
                  </a:lnTo>
                  <a:lnTo>
                    <a:pt x="526" y="131235"/>
                  </a:lnTo>
                  <a:lnTo>
                    <a:pt x="3698" y="120677"/>
                  </a:lnTo>
                  <a:lnTo>
                    <a:pt x="10048" y="112227"/>
                  </a:lnTo>
                  <a:lnTo>
                    <a:pt x="18513" y="105183"/>
                  </a:lnTo>
                  <a:lnTo>
                    <a:pt x="28391" y="99076"/>
                  </a:lnTo>
                  <a:lnTo>
                    <a:pt x="39209" y="93594"/>
                  </a:lnTo>
                  <a:lnTo>
                    <a:pt x="50654" y="88527"/>
                  </a:lnTo>
                  <a:lnTo>
                    <a:pt x="62517" y="83738"/>
                  </a:lnTo>
                  <a:lnTo>
                    <a:pt x="71838" y="76313"/>
                  </a:lnTo>
                  <a:lnTo>
                    <a:pt x="79462" y="67129"/>
                  </a:lnTo>
                  <a:lnTo>
                    <a:pt x="98945" y="2336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569200" y="4851400"/>
            <a:ext cx="1587501" cy="254001"/>
            <a:chOff x="7569200" y="4851400"/>
            <a:chExt cx="1587501" cy="254001"/>
          </a:xfrm>
        </p:grpSpPr>
        <p:sp>
          <p:nvSpPr>
            <p:cNvPr id="75" name="Freeform 74"/>
            <p:cNvSpPr/>
            <p:nvPr/>
          </p:nvSpPr>
          <p:spPr>
            <a:xfrm>
              <a:off x="7569200" y="4918430"/>
              <a:ext cx="127001" cy="179691"/>
            </a:xfrm>
            <a:custGeom>
              <a:avLst/>
              <a:gdLst/>
              <a:ahLst/>
              <a:cxnLst/>
              <a:rect l="0" t="0" r="0" b="0"/>
              <a:pathLst>
                <a:path w="127001" h="179691">
                  <a:moveTo>
                    <a:pt x="0" y="21870"/>
                  </a:moveTo>
                  <a:lnTo>
                    <a:pt x="13484" y="8385"/>
                  </a:lnTo>
                  <a:lnTo>
                    <a:pt x="23100" y="4414"/>
                  </a:lnTo>
                  <a:lnTo>
                    <a:pt x="35155" y="1766"/>
                  </a:lnTo>
                  <a:lnTo>
                    <a:pt x="48837" y="0"/>
                  </a:lnTo>
                  <a:lnTo>
                    <a:pt x="60780" y="1646"/>
                  </a:lnTo>
                  <a:lnTo>
                    <a:pt x="71564" y="5565"/>
                  </a:lnTo>
                  <a:lnTo>
                    <a:pt x="81576" y="11000"/>
                  </a:lnTo>
                  <a:lnTo>
                    <a:pt x="89661" y="18856"/>
                  </a:lnTo>
                  <a:lnTo>
                    <a:pt x="96463" y="28327"/>
                  </a:lnTo>
                  <a:lnTo>
                    <a:pt x="102409" y="38875"/>
                  </a:lnTo>
                  <a:lnTo>
                    <a:pt x="106372" y="52962"/>
                  </a:lnTo>
                  <a:lnTo>
                    <a:pt x="109015" y="69409"/>
                  </a:lnTo>
                  <a:lnTo>
                    <a:pt x="110776" y="87429"/>
                  </a:lnTo>
                  <a:lnTo>
                    <a:pt x="109128" y="102265"/>
                  </a:lnTo>
                  <a:lnTo>
                    <a:pt x="105208" y="114977"/>
                  </a:lnTo>
                  <a:lnTo>
                    <a:pt x="99772" y="126275"/>
                  </a:lnTo>
                  <a:lnTo>
                    <a:pt x="93326" y="138040"/>
                  </a:lnTo>
                  <a:lnTo>
                    <a:pt x="86205" y="150116"/>
                  </a:lnTo>
                  <a:lnTo>
                    <a:pt x="78637" y="162401"/>
                  </a:lnTo>
                  <a:lnTo>
                    <a:pt x="67947" y="170590"/>
                  </a:lnTo>
                  <a:lnTo>
                    <a:pt x="55175" y="176050"/>
                  </a:lnTo>
                  <a:lnTo>
                    <a:pt x="41017" y="179690"/>
                  </a:lnTo>
                  <a:lnTo>
                    <a:pt x="30167" y="177883"/>
                  </a:lnTo>
                  <a:lnTo>
                    <a:pt x="21521" y="172445"/>
                  </a:lnTo>
                  <a:lnTo>
                    <a:pt x="14347" y="164587"/>
                  </a:lnTo>
                  <a:lnTo>
                    <a:pt x="10976" y="155114"/>
                  </a:lnTo>
                  <a:lnTo>
                    <a:pt x="10139" y="144566"/>
                  </a:lnTo>
                  <a:lnTo>
                    <a:pt x="10993" y="133300"/>
                  </a:lnTo>
                  <a:lnTo>
                    <a:pt x="15795" y="122968"/>
                  </a:lnTo>
                  <a:lnTo>
                    <a:pt x="23230" y="113257"/>
                  </a:lnTo>
                  <a:lnTo>
                    <a:pt x="32420" y="103961"/>
                  </a:lnTo>
                  <a:lnTo>
                    <a:pt x="44191" y="99175"/>
                  </a:lnTo>
                  <a:lnTo>
                    <a:pt x="57683" y="97396"/>
                  </a:lnTo>
                  <a:lnTo>
                    <a:pt x="72321" y="97620"/>
                  </a:lnTo>
                  <a:lnTo>
                    <a:pt x="83492" y="102003"/>
                  </a:lnTo>
                  <a:lnTo>
                    <a:pt x="92350" y="109159"/>
                  </a:lnTo>
                  <a:lnTo>
                    <a:pt x="99666" y="118162"/>
                  </a:lnTo>
                  <a:lnTo>
                    <a:pt x="105955" y="128398"/>
                  </a:lnTo>
                  <a:lnTo>
                    <a:pt x="111559" y="139455"/>
                  </a:lnTo>
                  <a:lnTo>
                    <a:pt x="127000" y="1742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025991" y="4940300"/>
              <a:ext cx="140110" cy="86257"/>
            </a:xfrm>
            <a:custGeom>
              <a:avLst/>
              <a:gdLst/>
              <a:ahLst/>
              <a:cxnLst/>
              <a:rect l="0" t="0" r="0" b="0"/>
              <a:pathLst>
                <a:path w="140110" h="86257">
                  <a:moveTo>
                    <a:pt x="38509" y="0"/>
                  </a:moveTo>
                  <a:lnTo>
                    <a:pt x="20832" y="53029"/>
                  </a:lnTo>
                  <a:lnTo>
                    <a:pt x="15435" y="63575"/>
                  </a:lnTo>
                  <a:lnTo>
                    <a:pt x="9015" y="73428"/>
                  </a:lnTo>
                  <a:lnTo>
                    <a:pt x="1913" y="82818"/>
                  </a:lnTo>
                  <a:lnTo>
                    <a:pt x="0" y="86256"/>
                  </a:lnTo>
                  <a:lnTo>
                    <a:pt x="1547" y="85726"/>
                  </a:lnTo>
                  <a:lnTo>
                    <a:pt x="5401" y="82551"/>
                  </a:lnTo>
                  <a:lnTo>
                    <a:pt x="10792" y="77611"/>
                  </a:lnTo>
                  <a:lnTo>
                    <a:pt x="24309" y="64597"/>
                  </a:lnTo>
                  <a:lnTo>
                    <a:pt x="34686" y="59998"/>
                  </a:lnTo>
                  <a:lnTo>
                    <a:pt x="47249" y="56932"/>
                  </a:lnTo>
                  <a:lnTo>
                    <a:pt x="61269" y="54888"/>
                  </a:lnTo>
                  <a:lnTo>
                    <a:pt x="74849" y="54936"/>
                  </a:lnTo>
                  <a:lnTo>
                    <a:pt x="88135" y="56379"/>
                  </a:lnTo>
                  <a:lnTo>
                    <a:pt x="140109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140700" y="491490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20423" y="53029"/>
                  </a:lnTo>
                  <a:lnTo>
                    <a:pt x="16437" y="67808"/>
                  </a:lnTo>
                  <a:lnTo>
                    <a:pt x="12369" y="84716"/>
                  </a:lnTo>
                  <a:lnTo>
                    <a:pt x="8246" y="103044"/>
                  </a:lnTo>
                  <a:lnTo>
                    <a:pt x="5498" y="120907"/>
                  </a:lnTo>
                  <a:lnTo>
                    <a:pt x="3664" y="13846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575311" y="4914900"/>
              <a:ext cx="113105" cy="152401"/>
            </a:xfrm>
            <a:custGeom>
              <a:avLst/>
              <a:gdLst/>
              <a:ahLst/>
              <a:cxnLst/>
              <a:rect l="0" t="0" r="0" b="0"/>
              <a:pathLst>
                <a:path w="113105" h="152401">
                  <a:moveTo>
                    <a:pt x="35289" y="0"/>
                  </a:moveTo>
                  <a:lnTo>
                    <a:pt x="21804" y="20225"/>
                  </a:lnTo>
                  <a:lnTo>
                    <a:pt x="16421" y="30417"/>
                  </a:lnTo>
                  <a:lnTo>
                    <a:pt x="11422" y="41444"/>
                  </a:lnTo>
                  <a:lnTo>
                    <a:pt x="6677" y="53029"/>
                  </a:lnTo>
                  <a:lnTo>
                    <a:pt x="3514" y="66397"/>
                  </a:lnTo>
                  <a:lnTo>
                    <a:pt x="1406" y="80953"/>
                  </a:lnTo>
                  <a:lnTo>
                    <a:pt x="0" y="96302"/>
                  </a:lnTo>
                  <a:lnTo>
                    <a:pt x="1885" y="109357"/>
                  </a:lnTo>
                  <a:lnTo>
                    <a:pt x="5964" y="120882"/>
                  </a:lnTo>
                  <a:lnTo>
                    <a:pt x="11505" y="131388"/>
                  </a:lnTo>
                  <a:lnTo>
                    <a:pt x="19433" y="136981"/>
                  </a:lnTo>
                  <a:lnTo>
                    <a:pt x="28952" y="139298"/>
                  </a:lnTo>
                  <a:lnTo>
                    <a:pt x="39531" y="139432"/>
                  </a:lnTo>
                  <a:lnTo>
                    <a:pt x="49405" y="136699"/>
                  </a:lnTo>
                  <a:lnTo>
                    <a:pt x="58811" y="132055"/>
                  </a:lnTo>
                  <a:lnTo>
                    <a:pt x="67904" y="126136"/>
                  </a:lnTo>
                  <a:lnTo>
                    <a:pt x="76788" y="117957"/>
                  </a:lnTo>
                  <a:lnTo>
                    <a:pt x="85533" y="108271"/>
                  </a:lnTo>
                  <a:lnTo>
                    <a:pt x="94184" y="97581"/>
                  </a:lnTo>
                  <a:lnTo>
                    <a:pt x="101364" y="86220"/>
                  </a:lnTo>
                  <a:lnTo>
                    <a:pt x="107561" y="74413"/>
                  </a:lnTo>
                  <a:lnTo>
                    <a:pt x="113104" y="62308"/>
                  </a:lnTo>
                  <a:lnTo>
                    <a:pt x="111154" y="55650"/>
                  </a:lnTo>
                  <a:lnTo>
                    <a:pt x="104210" y="52622"/>
                  </a:lnTo>
                  <a:lnTo>
                    <a:pt x="93936" y="52015"/>
                  </a:lnTo>
                  <a:lnTo>
                    <a:pt x="85675" y="55843"/>
                  </a:lnTo>
                  <a:lnTo>
                    <a:pt x="78758" y="62628"/>
                  </a:lnTo>
                  <a:lnTo>
                    <a:pt x="72735" y="71385"/>
                  </a:lnTo>
                  <a:lnTo>
                    <a:pt x="67308" y="81457"/>
                  </a:lnTo>
                  <a:lnTo>
                    <a:pt x="62279" y="92404"/>
                  </a:lnTo>
                  <a:lnTo>
                    <a:pt x="47989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055182" y="4851400"/>
              <a:ext cx="101519" cy="192260"/>
            </a:xfrm>
            <a:custGeom>
              <a:avLst/>
              <a:gdLst/>
              <a:ahLst/>
              <a:cxnLst/>
              <a:rect l="0" t="0" r="0" b="0"/>
              <a:pathLst>
                <a:path w="101519" h="192260">
                  <a:moveTo>
                    <a:pt x="76118" y="25400"/>
                  </a:moveTo>
                  <a:lnTo>
                    <a:pt x="55892" y="32142"/>
                  </a:lnTo>
                  <a:lnTo>
                    <a:pt x="45700" y="36950"/>
                  </a:lnTo>
                  <a:lnTo>
                    <a:pt x="34672" y="42977"/>
                  </a:lnTo>
                  <a:lnTo>
                    <a:pt x="23087" y="49818"/>
                  </a:lnTo>
                  <a:lnTo>
                    <a:pt x="13953" y="58612"/>
                  </a:lnTo>
                  <a:lnTo>
                    <a:pt x="6452" y="68708"/>
                  </a:lnTo>
                  <a:lnTo>
                    <a:pt x="41" y="79672"/>
                  </a:lnTo>
                  <a:lnTo>
                    <a:pt x="0" y="88392"/>
                  </a:lnTo>
                  <a:lnTo>
                    <a:pt x="4206" y="95617"/>
                  </a:lnTo>
                  <a:lnTo>
                    <a:pt x="11242" y="101844"/>
                  </a:lnTo>
                  <a:lnTo>
                    <a:pt x="26588" y="116290"/>
                  </a:lnTo>
                  <a:lnTo>
                    <a:pt x="34631" y="124093"/>
                  </a:lnTo>
                  <a:lnTo>
                    <a:pt x="44226" y="132117"/>
                  </a:lnTo>
                  <a:lnTo>
                    <a:pt x="54857" y="140289"/>
                  </a:lnTo>
                  <a:lnTo>
                    <a:pt x="66177" y="148559"/>
                  </a:lnTo>
                  <a:lnTo>
                    <a:pt x="70902" y="156895"/>
                  </a:lnTo>
                  <a:lnTo>
                    <a:pt x="71229" y="165274"/>
                  </a:lnTo>
                  <a:lnTo>
                    <a:pt x="68625" y="173683"/>
                  </a:lnTo>
                  <a:lnTo>
                    <a:pt x="62656" y="180699"/>
                  </a:lnTo>
                  <a:lnTo>
                    <a:pt x="54443" y="186788"/>
                  </a:lnTo>
                  <a:lnTo>
                    <a:pt x="44734" y="192259"/>
                  </a:lnTo>
                  <a:lnTo>
                    <a:pt x="36851" y="191672"/>
                  </a:lnTo>
                  <a:lnTo>
                    <a:pt x="30184" y="187048"/>
                  </a:lnTo>
                  <a:lnTo>
                    <a:pt x="24328" y="179732"/>
                  </a:lnTo>
                  <a:lnTo>
                    <a:pt x="21836" y="169210"/>
                  </a:lnTo>
                  <a:lnTo>
                    <a:pt x="21585" y="156551"/>
                  </a:lnTo>
                  <a:lnTo>
                    <a:pt x="22829" y="142467"/>
                  </a:lnTo>
                  <a:lnTo>
                    <a:pt x="26481" y="130256"/>
                  </a:lnTo>
                  <a:lnTo>
                    <a:pt x="31738" y="119293"/>
                  </a:lnTo>
                  <a:lnTo>
                    <a:pt x="45105" y="98174"/>
                  </a:lnTo>
                  <a:lnTo>
                    <a:pt x="60453" y="74677"/>
                  </a:lnTo>
                  <a:lnTo>
                    <a:pt x="67085" y="62485"/>
                  </a:lnTo>
                  <a:lnTo>
                    <a:pt x="72918" y="50123"/>
                  </a:lnTo>
                  <a:lnTo>
                    <a:pt x="10151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638800" y="4876800"/>
            <a:ext cx="1168401" cy="177801"/>
            <a:chOff x="5638800" y="4876800"/>
            <a:chExt cx="1168401" cy="177801"/>
          </a:xfrm>
        </p:grpSpPr>
        <p:sp>
          <p:nvSpPr>
            <p:cNvPr id="81" name="Freeform 80"/>
            <p:cNvSpPr/>
            <p:nvPr/>
          </p:nvSpPr>
          <p:spPr>
            <a:xfrm>
              <a:off x="6680200" y="4914900"/>
              <a:ext cx="127001" cy="127001"/>
            </a:xfrm>
            <a:custGeom>
              <a:avLst/>
              <a:gdLst/>
              <a:ahLst/>
              <a:cxnLst/>
              <a:rect l="0" t="0" r="0" b="0"/>
              <a:pathLst>
                <a:path w="127001" h="127001">
                  <a:moveTo>
                    <a:pt x="0" y="0"/>
                  </a:moveTo>
                  <a:lnTo>
                    <a:pt x="26968" y="0"/>
                  </a:lnTo>
                  <a:lnTo>
                    <a:pt x="39144" y="1411"/>
                  </a:lnTo>
                  <a:lnTo>
                    <a:pt x="51496" y="3762"/>
                  </a:lnTo>
                  <a:lnTo>
                    <a:pt x="63964" y="6742"/>
                  </a:lnTo>
                  <a:lnTo>
                    <a:pt x="72276" y="14372"/>
                  </a:lnTo>
                  <a:lnTo>
                    <a:pt x="77817" y="25103"/>
                  </a:lnTo>
                  <a:lnTo>
                    <a:pt x="81512" y="37902"/>
                  </a:lnTo>
                  <a:lnTo>
                    <a:pt x="81152" y="49257"/>
                  </a:lnTo>
                  <a:lnTo>
                    <a:pt x="78090" y="59649"/>
                  </a:lnTo>
                  <a:lnTo>
                    <a:pt x="73227" y="69399"/>
                  </a:lnTo>
                  <a:lnTo>
                    <a:pt x="67162" y="78721"/>
                  </a:lnTo>
                  <a:lnTo>
                    <a:pt x="60297" y="87758"/>
                  </a:lnTo>
                  <a:lnTo>
                    <a:pt x="52898" y="96606"/>
                  </a:lnTo>
                  <a:lnTo>
                    <a:pt x="43732" y="103914"/>
                  </a:lnTo>
                  <a:lnTo>
                    <a:pt x="33387" y="110199"/>
                  </a:lnTo>
                  <a:lnTo>
                    <a:pt x="22258" y="115799"/>
                  </a:lnTo>
                  <a:lnTo>
                    <a:pt x="19072" y="116710"/>
                  </a:lnTo>
                  <a:lnTo>
                    <a:pt x="21181" y="114496"/>
                  </a:lnTo>
                  <a:lnTo>
                    <a:pt x="26820" y="110197"/>
                  </a:lnTo>
                  <a:lnTo>
                    <a:pt x="36224" y="107331"/>
                  </a:lnTo>
                  <a:lnTo>
                    <a:pt x="48138" y="105421"/>
                  </a:lnTo>
                  <a:lnTo>
                    <a:pt x="61725" y="104147"/>
                  </a:lnTo>
                  <a:lnTo>
                    <a:pt x="75017" y="104709"/>
                  </a:lnTo>
                  <a:lnTo>
                    <a:pt x="88111" y="106495"/>
                  </a:lnTo>
                  <a:lnTo>
                    <a:pt x="1270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121400" y="49657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268823" y="4876800"/>
              <a:ext cx="55778" cy="88901"/>
            </a:xfrm>
            <a:custGeom>
              <a:avLst/>
              <a:gdLst/>
              <a:ahLst/>
              <a:cxnLst/>
              <a:rect l="0" t="0" r="0" b="0"/>
              <a:pathLst>
                <a:path w="55778" h="88901">
                  <a:moveTo>
                    <a:pt x="17677" y="0"/>
                  </a:moveTo>
                  <a:lnTo>
                    <a:pt x="0" y="53029"/>
                  </a:lnTo>
                  <a:lnTo>
                    <a:pt x="1659" y="62164"/>
                  </a:lnTo>
                  <a:lnTo>
                    <a:pt x="6998" y="69665"/>
                  </a:lnTo>
                  <a:lnTo>
                    <a:pt x="55777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311900" y="4876800"/>
              <a:ext cx="50801" cy="165101"/>
            </a:xfrm>
            <a:custGeom>
              <a:avLst/>
              <a:gdLst/>
              <a:ahLst/>
              <a:cxnLst/>
              <a:rect l="0" t="0" r="0" b="0"/>
              <a:pathLst>
                <a:path w="50801" h="165101">
                  <a:moveTo>
                    <a:pt x="50800" y="0"/>
                  </a:moveTo>
                  <a:lnTo>
                    <a:pt x="20946" y="89560"/>
                  </a:lnTo>
                  <a:lnTo>
                    <a:pt x="16786" y="103451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638800" y="50038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780788" y="4927600"/>
              <a:ext cx="71075" cy="127001"/>
            </a:xfrm>
            <a:custGeom>
              <a:avLst/>
              <a:gdLst/>
              <a:ahLst/>
              <a:cxnLst/>
              <a:rect l="0" t="0" r="0" b="0"/>
              <a:pathLst>
                <a:path w="71075" h="127001">
                  <a:moveTo>
                    <a:pt x="23112" y="0"/>
                  </a:moveTo>
                  <a:lnTo>
                    <a:pt x="5435" y="53029"/>
                  </a:lnTo>
                  <a:lnTo>
                    <a:pt x="2860" y="66397"/>
                  </a:lnTo>
                  <a:lnTo>
                    <a:pt x="1144" y="80953"/>
                  </a:lnTo>
                  <a:lnTo>
                    <a:pt x="0" y="96302"/>
                  </a:lnTo>
                  <a:lnTo>
                    <a:pt x="3470" y="105123"/>
                  </a:lnTo>
                  <a:lnTo>
                    <a:pt x="10017" y="109593"/>
                  </a:lnTo>
                  <a:lnTo>
                    <a:pt x="18615" y="111162"/>
                  </a:lnTo>
                  <a:lnTo>
                    <a:pt x="27170" y="109385"/>
                  </a:lnTo>
                  <a:lnTo>
                    <a:pt x="35695" y="105379"/>
                  </a:lnTo>
                  <a:lnTo>
                    <a:pt x="44201" y="99886"/>
                  </a:lnTo>
                  <a:lnTo>
                    <a:pt x="52693" y="91990"/>
                  </a:lnTo>
                  <a:lnTo>
                    <a:pt x="61177" y="82493"/>
                  </a:lnTo>
                  <a:lnTo>
                    <a:pt x="69655" y="71929"/>
                  </a:lnTo>
                  <a:lnTo>
                    <a:pt x="71074" y="67708"/>
                  </a:lnTo>
                  <a:lnTo>
                    <a:pt x="67787" y="67716"/>
                  </a:lnTo>
                  <a:lnTo>
                    <a:pt x="61362" y="70544"/>
                  </a:lnTo>
                  <a:lnTo>
                    <a:pt x="55667" y="76663"/>
                  </a:lnTo>
                  <a:lnTo>
                    <a:pt x="50460" y="84975"/>
                  </a:lnTo>
                  <a:lnTo>
                    <a:pt x="35812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Freeform 87"/>
          <p:cNvSpPr/>
          <p:nvPr/>
        </p:nvSpPr>
        <p:spPr>
          <a:xfrm>
            <a:off x="7109352" y="5306666"/>
            <a:ext cx="105693" cy="141635"/>
          </a:xfrm>
          <a:custGeom>
            <a:avLst/>
            <a:gdLst/>
            <a:ahLst/>
            <a:cxnLst/>
            <a:rect l="0" t="0" r="0" b="0"/>
            <a:pathLst>
              <a:path w="105693" h="141635">
                <a:moveTo>
                  <a:pt x="78848" y="14634"/>
                </a:moveTo>
                <a:lnTo>
                  <a:pt x="65363" y="1149"/>
                </a:lnTo>
                <a:lnTo>
                  <a:pt x="58569" y="0"/>
                </a:lnTo>
                <a:lnTo>
                  <a:pt x="51218" y="2056"/>
                </a:lnTo>
                <a:lnTo>
                  <a:pt x="43495" y="6248"/>
                </a:lnTo>
                <a:lnTo>
                  <a:pt x="35523" y="11865"/>
                </a:lnTo>
                <a:lnTo>
                  <a:pt x="27387" y="18433"/>
                </a:lnTo>
                <a:lnTo>
                  <a:pt x="19140" y="25633"/>
                </a:lnTo>
                <a:lnTo>
                  <a:pt x="12231" y="34666"/>
                </a:lnTo>
                <a:lnTo>
                  <a:pt x="6215" y="44922"/>
                </a:lnTo>
                <a:lnTo>
                  <a:pt x="793" y="55993"/>
                </a:lnTo>
                <a:lnTo>
                  <a:pt x="0" y="66195"/>
                </a:lnTo>
                <a:lnTo>
                  <a:pt x="2293" y="75819"/>
                </a:lnTo>
                <a:lnTo>
                  <a:pt x="6645" y="85057"/>
                </a:lnTo>
                <a:lnTo>
                  <a:pt x="15190" y="91216"/>
                </a:lnTo>
                <a:lnTo>
                  <a:pt x="26531" y="95322"/>
                </a:lnTo>
                <a:lnTo>
                  <a:pt x="39737" y="98059"/>
                </a:lnTo>
                <a:lnTo>
                  <a:pt x="51362" y="97062"/>
                </a:lnTo>
                <a:lnTo>
                  <a:pt x="61935" y="93574"/>
                </a:lnTo>
                <a:lnTo>
                  <a:pt x="71806" y="88427"/>
                </a:lnTo>
                <a:lnTo>
                  <a:pt x="76976" y="80763"/>
                </a:lnTo>
                <a:lnTo>
                  <a:pt x="79011" y="71420"/>
                </a:lnTo>
                <a:lnTo>
                  <a:pt x="78956" y="60958"/>
                </a:lnTo>
                <a:lnTo>
                  <a:pt x="76098" y="51161"/>
                </a:lnTo>
                <a:lnTo>
                  <a:pt x="71370" y="41807"/>
                </a:lnTo>
                <a:lnTo>
                  <a:pt x="65396" y="32749"/>
                </a:lnTo>
                <a:lnTo>
                  <a:pt x="60002" y="30944"/>
                </a:lnTo>
                <a:lnTo>
                  <a:pt x="54995" y="33974"/>
                </a:lnTo>
                <a:lnTo>
                  <a:pt x="50246" y="40227"/>
                </a:lnTo>
                <a:lnTo>
                  <a:pt x="47080" y="50040"/>
                </a:lnTo>
                <a:lnTo>
                  <a:pt x="44969" y="62227"/>
                </a:lnTo>
                <a:lnTo>
                  <a:pt x="43562" y="75996"/>
                </a:lnTo>
                <a:lnTo>
                  <a:pt x="46857" y="83764"/>
                </a:lnTo>
                <a:lnTo>
                  <a:pt x="53287" y="87531"/>
                </a:lnTo>
                <a:lnTo>
                  <a:pt x="61807" y="88632"/>
                </a:lnTo>
                <a:lnTo>
                  <a:pt x="68898" y="85133"/>
                </a:lnTo>
                <a:lnTo>
                  <a:pt x="75037" y="78566"/>
                </a:lnTo>
                <a:lnTo>
                  <a:pt x="80540" y="69955"/>
                </a:lnTo>
                <a:lnTo>
                  <a:pt x="81388" y="61393"/>
                </a:lnTo>
                <a:lnTo>
                  <a:pt x="79130" y="52862"/>
                </a:lnTo>
                <a:lnTo>
                  <a:pt x="74802" y="44352"/>
                </a:lnTo>
                <a:lnTo>
                  <a:pt x="67684" y="40090"/>
                </a:lnTo>
                <a:lnTo>
                  <a:pt x="58705" y="38660"/>
                </a:lnTo>
                <a:lnTo>
                  <a:pt x="48486" y="39118"/>
                </a:lnTo>
                <a:lnTo>
                  <a:pt x="41673" y="45068"/>
                </a:lnTo>
                <a:lnTo>
                  <a:pt x="37131" y="54679"/>
                </a:lnTo>
                <a:lnTo>
                  <a:pt x="34104" y="66730"/>
                </a:lnTo>
                <a:lnTo>
                  <a:pt x="36318" y="76176"/>
                </a:lnTo>
                <a:lnTo>
                  <a:pt x="42028" y="83884"/>
                </a:lnTo>
                <a:lnTo>
                  <a:pt x="50068" y="90434"/>
                </a:lnTo>
                <a:lnTo>
                  <a:pt x="58250" y="91978"/>
                </a:lnTo>
                <a:lnTo>
                  <a:pt x="66527" y="90185"/>
                </a:lnTo>
                <a:lnTo>
                  <a:pt x="74867" y="86168"/>
                </a:lnTo>
                <a:lnTo>
                  <a:pt x="83250" y="80668"/>
                </a:lnTo>
                <a:lnTo>
                  <a:pt x="91660" y="74179"/>
                </a:lnTo>
                <a:lnTo>
                  <a:pt x="100089" y="67030"/>
                </a:lnTo>
                <a:lnTo>
                  <a:pt x="104297" y="56620"/>
                </a:lnTo>
                <a:lnTo>
                  <a:pt x="105692" y="44036"/>
                </a:lnTo>
                <a:lnTo>
                  <a:pt x="105210" y="30002"/>
                </a:lnTo>
                <a:lnTo>
                  <a:pt x="100656" y="23468"/>
                </a:lnTo>
                <a:lnTo>
                  <a:pt x="93386" y="21934"/>
                </a:lnTo>
                <a:lnTo>
                  <a:pt x="84307" y="23734"/>
                </a:lnTo>
                <a:lnTo>
                  <a:pt x="76843" y="30578"/>
                </a:lnTo>
                <a:lnTo>
                  <a:pt x="70455" y="40785"/>
                </a:lnTo>
                <a:lnTo>
                  <a:pt x="64786" y="53235"/>
                </a:lnTo>
                <a:lnTo>
                  <a:pt x="62417" y="65768"/>
                </a:lnTo>
                <a:lnTo>
                  <a:pt x="62250" y="78356"/>
                </a:lnTo>
                <a:lnTo>
                  <a:pt x="63549" y="90982"/>
                </a:lnTo>
                <a:lnTo>
                  <a:pt x="68648" y="96577"/>
                </a:lnTo>
                <a:lnTo>
                  <a:pt x="76282" y="97485"/>
                </a:lnTo>
                <a:lnTo>
                  <a:pt x="85604" y="95268"/>
                </a:lnTo>
                <a:lnTo>
                  <a:pt x="91818" y="88145"/>
                </a:lnTo>
                <a:lnTo>
                  <a:pt x="95961" y="77753"/>
                </a:lnTo>
                <a:lnTo>
                  <a:pt x="98723" y="65180"/>
                </a:lnTo>
                <a:lnTo>
                  <a:pt x="97742" y="59620"/>
                </a:lnTo>
                <a:lnTo>
                  <a:pt x="94267" y="58735"/>
                </a:lnTo>
                <a:lnTo>
                  <a:pt x="89127" y="60968"/>
                </a:lnTo>
                <a:lnTo>
                  <a:pt x="84289" y="66690"/>
                </a:lnTo>
                <a:lnTo>
                  <a:pt x="79653" y="74738"/>
                </a:lnTo>
                <a:lnTo>
                  <a:pt x="66148" y="1416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6261100" y="698500"/>
            <a:ext cx="2971801" cy="749301"/>
            <a:chOff x="6261100" y="698500"/>
            <a:chExt cx="2971801" cy="749301"/>
          </a:xfrm>
        </p:grpSpPr>
        <p:sp>
          <p:nvSpPr>
            <p:cNvPr id="89" name="Freeform 88"/>
            <p:cNvSpPr/>
            <p:nvPr/>
          </p:nvSpPr>
          <p:spPr>
            <a:xfrm>
              <a:off x="6261100" y="698500"/>
              <a:ext cx="88901" cy="304801"/>
            </a:xfrm>
            <a:custGeom>
              <a:avLst/>
              <a:gdLst/>
              <a:ahLst/>
              <a:cxnLst/>
              <a:rect l="0" t="0" r="0" b="0"/>
              <a:pathLst>
                <a:path w="88901" h="304801">
                  <a:moveTo>
                    <a:pt x="0" y="0"/>
                  </a:moveTo>
                  <a:lnTo>
                    <a:pt x="6741" y="20225"/>
                  </a:lnTo>
                  <a:lnTo>
                    <a:pt x="11550" y="30417"/>
                  </a:lnTo>
                  <a:lnTo>
                    <a:pt x="17577" y="41444"/>
                  </a:lnTo>
                  <a:lnTo>
                    <a:pt x="24418" y="53029"/>
                  </a:lnTo>
                  <a:lnTo>
                    <a:pt x="30390" y="64986"/>
                  </a:lnTo>
                  <a:lnTo>
                    <a:pt x="35782" y="77191"/>
                  </a:lnTo>
                  <a:lnTo>
                    <a:pt x="40788" y="89560"/>
                  </a:lnTo>
                  <a:lnTo>
                    <a:pt x="50113" y="114593"/>
                  </a:lnTo>
                  <a:lnTo>
                    <a:pt x="54575" y="127195"/>
                  </a:lnTo>
                  <a:lnTo>
                    <a:pt x="57550" y="141241"/>
                  </a:lnTo>
                  <a:lnTo>
                    <a:pt x="59533" y="156249"/>
                  </a:lnTo>
                  <a:lnTo>
                    <a:pt x="60855" y="171899"/>
                  </a:lnTo>
                  <a:lnTo>
                    <a:pt x="63148" y="186566"/>
                  </a:lnTo>
                  <a:lnTo>
                    <a:pt x="66087" y="200577"/>
                  </a:lnTo>
                  <a:lnTo>
                    <a:pt x="76967" y="244286"/>
                  </a:lnTo>
                  <a:lnTo>
                    <a:pt x="88900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362700" y="812800"/>
              <a:ext cx="180196" cy="215901"/>
            </a:xfrm>
            <a:custGeom>
              <a:avLst/>
              <a:gdLst/>
              <a:ahLst/>
              <a:cxnLst/>
              <a:rect l="0" t="0" r="0" b="0"/>
              <a:pathLst>
                <a:path w="180196" h="215901">
                  <a:moveTo>
                    <a:pt x="0" y="0"/>
                  </a:moveTo>
                  <a:lnTo>
                    <a:pt x="20225" y="6742"/>
                  </a:lnTo>
                  <a:lnTo>
                    <a:pt x="31828" y="10139"/>
                  </a:lnTo>
                  <a:lnTo>
                    <a:pt x="73714" y="21662"/>
                  </a:lnTo>
                  <a:lnTo>
                    <a:pt x="100495" y="29853"/>
                  </a:lnTo>
                  <a:lnTo>
                    <a:pt x="112152" y="35424"/>
                  </a:lnTo>
                  <a:lnTo>
                    <a:pt x="122745" y="41960"/>
                  </a:lnTo>
                  <a:lnTo>
                    <a:pt x="132630" y="49140"/>
                  </a:lnTo>
                  <a:lnTo>
                    <a:pt x="142042" y="56749"/>
                  </a:lnTo>
                  <a:lnTo>
                    <a:pt x="151139" y="64643"/>
                  </a:lnTo>
                  <a:lnTo>
                    <a:pt x="160026" y="72729"/>
                  </a:lnTo>
                  <a:lnTo>
                    <a:pt x="167361" y="83763"/>
                  </a:lnTo>
                  <a:lnTo>
                    <a:pt x="173663" y="96764"/>
                  </a:lnTo>
                  <a:lnTo>
                    <a:pt x="179275" y="111076"/>
                  </a:lnTo>
                  <a:lnTo>
                    <a:pt x="180195" y="124851"/>
                  </a:lnTo>
                  <a:lnTo>
                    <a:pt x="177985" y="138267"/>
                  </a:lnTo>
                  <a:lnTo>
                    <a:pt x="173690" y="151444"/>
                  </a:lnTo>
                  <a:lnTo>
                    <a:pt x="168004" y="163052"/>
                  </a:lnTo>
                  <a:lnTo>
                    <a:pt x="161391" y="173612"/>
                  </a:lnTo>
                  <a:lnTo>
                    <a:pt x="154161" y="183475"/>
                  </a:lnTo>
                  <a:lnTo>
                    <a:pt x="145107" y="191461"/>
                  </a:lnTo>
                  <a:lnTo>
                    <a:pt x="134838" y="198196"/>
                  </a:lnTo>
                  <a:lnTo>
                    <a:pt x="123758" y="204097"/>
                  </a:lnTo>
                  <a:lnTo>
                    <a:pt x="110728" y="208031"/>
                  </a:lnTo>
                  <a:lnTo>
                    <a:pt x="96396" y="210654"/>
                  </a:lnTo>
                  <a:lnTo>
                    <a:pt x="1270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731000" y="901700"/>
              <a:ext cx="139701" cy="7317"/>
            </a:xfrm>
            <a:custGeom>
              <a:avLst/>
              <a:gdLst/>
              <a:ahLst/>
              <a:cxnLst/>
              <a:rect l="0" t="0" r="0" b="0"/>
              <a:pathLst>
                <a:path w="139701" h="7317">
                  <a:moveTo>
                    <a:pt x="0" y="0"/>
                  </a:moveTo>
                  <a:lnTo>
                    <a:pt x="20225" y="6742"/>
                  </a:lnTo>
                  <a:lnTo>
                    <a:pt x="30417" y="7316"/>
                  </a:lnTo>
                  <a:lnTo>
                    <a:pt x="41445" y="6289"/>
                  </a:lnTo>
                  <a:lnTo>
                    <a:pt x="53030" y="4192"/>
                  </a:lnTo>
                  <a:lnTo>
                    <a:pt x="66397" y="2795"/>
                  </a:lnTo>
                  <a:lnTo>
                    <a:pt x="80953" y="1863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756400" y="9652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20225" y="31357"/>
                  </a:lnTo>
                  <a:lnTo>
                    <a:pt x="31828" y="27960"/>
                  </a:lnTo>
                  <a:lnTo>
                    <a:pt x="75125" y="16437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061200" y="8890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20225" y="18657"/>
                  </a:lnTo>
                  <a:lnTo>
                    <a:pt x="31828" y="16672"/>
                  </a:lnTo>
                  <a:lnTo>
                    <a:pt x="45208" y="15347"/>
                  </a:lnTo>
                  <a:lnTo>
                    <a:pt x="59772" y="14465"/>
                  </a:lnTo>
                  <a:lnTo>
                    <a:pt x="73714" y="12465"/>
                  </a:lnTo>
                  <a:lnTo>
                    <a:pt x="87242" y="9721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277100" y="814565"/>
              <a:ext cx="215901" cy="192769"/>
            </a:xfrm>
            <a:custGeom>
              <a:avLst/>
              <a:gdLst/>
              <a:ahLst/>
              <a:cxnLst/>
              <a:rect l="0" t="0" r="0" b="0"/>
              <a:pathLst>
                <a:path w="215901" h="192769">
                  <a:moveTo>
                    <a:pt x="0" y="10935"/>
                  </a:moveTo>
                  <a:lnTo>
                    <a:pt x="20225" y="4192"/>
                  </a:lnTo>
                  <a:lnTo>
                    <a:pt x="31828" y="2207"/>
                  </a:lnTo>
                  <a:lnTo>
                    <a:pt x="45208" y="882"/>
                  </a:lnTo>
                  <a:lnTo>
                    <a:pt x="59772" y="0"/>
                  </a:lnTo>
                  <a:lnTo>
                    <a:pt x="75125" y="823"/>
                  </a:lnTo>
                  <a:lnTo>
                    <a:pt x="91006" y="2782"/>
                  </a:lnTo>
                  <a:lnTo>
                    <a:pt x="107237" y="5500"/>
                  </a:lnTo>
                  <a:lnTo>
                    <a:pt x="120880" y="10133"/>
                  </a:lnTo>
                  <a:lnTo>
                    <a:pt x="132798" y="16045"/>
                  </a:lnTo>
                  <a:lnTo>
                    <a:pt x="143565" y="22808"/>
                  </a:lnTo>
                  <a:lnTo>
                    <a:pt x="147921" y="31550"/>
                  </a:lnTo>
                  <a:lnTo>
                    <a:pt x="148003" y="41612"/>
                  </a:lnTo>
                  <a:lnTo>
                    <a:pt x="145235" y="52553"/>
                  </a:lnTo>
                  <a:lnTo>
                    <a:pt x="140568" y="64080"/>
                  </a:lnTo>
                  <a:lnTo>
                    <a:pt x="134634" y="75998"/>
                  </a:lnTo>
                  <a:lnTo>
                    <a:pt x="127856" y="88177"/>
                  </a:lnTo>
                  <a:lnTo>
                    <a:pt x="120515" y="99118"/>
                  </a:lnTo>
                  <a:lnTo>
                    <a:pt x="112799" y="109235"/>
                  </a:lnTo>
                  <a:lnTo>
                    <a:pt x="104833" y="118801"/>
                  </a:lnTo>
                  <a:lnTo>
                    <a:pt x="96699" y="128001"/>
                  </a:lnTo>
                  <a:lnTo>
                    <a:pt x="80136" y="145749"/>
                  </a:lnTo>
                  <a:lnTo>
                    <a:pt x="54945" y="171608"/>
                  </a:lnTo>
                  <a:lnTo>
                    <a:pt x="54974" y="178728"/>
                  </a:lnTo>
                  <a:lnTo>
                    <a:pt x="60638" y="184886"/>
                  </a:lnTo>
                  <a:lnTo>
                    <a:pt x="70059" y="190402"/>
                  </a:lnTo>
                  <a:lnTo>
                    <a:pt x="80572" y="192668"/>
                  </a:lnTo>
                  <a:lnTo>
                    <a:pt x="91815" y="192768"/>
                  </a:lnTo>
                  <a:lnTo>
                    <a:pt x="103543" y="191424"/>
                  </a:lnTo>
                  <a:lnTo>
                    <a:pt x="117006" y="190527"/>
                  </a:lnTo>
                  <a:lnTo>
                    <a:pt x="131626" y="189930"/>
                  </a:lnTo>
                  <a:lnTo>
                    <a:pt x="215900" y="1887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759700" y="896423"/>
              <a:ext cx="444501" cy="144978"/>
            </a:xfrm>
            <a:custGeom>
              <a:avLst/>
              <a:gdLst/>
              <a:ahLst/>
              <a:cxnLst/>
              <a:rect l="0" t="0" r="0" b="0"/>
              <a:pathLst>
                <a:path w="444501" h="144978">
                  <a:moveTo>
                    <a:pt x="0" y="5277"/>
                  </a:moveTo>
                  <a:lnTo>
                    <a:pt x="6741" y="25502"/>
                  </a:lnTo>
                  <a:lnTo>
                    <a:pt x="11550" y="35694"/>
                  </a:lnTo>
                  <a:lnTo>
                    <a:pt x="17577" y="46721"/>
                  </a:lnTo>
                  <a:lnTo>
                    <a:pt x="24418" y="58306"/>
                  </a:lnTo>
                  <a:lnTo>
                    <a:pt x="39544" y="82468"/>
                  </a:lnTo>
                  <a:lnTo>
                    <a:pt x="47529" y="94837"/>
                  </a:lnTo>
                  <a:lnTo>
                    <a:pt x="55675" y="105906"/>
                  </a:lnTo>
                  <a:lnTo>
                    <a:pt x="63927" y="116107"/>
                  </a:lnTo>
                  <a:lnTo>
                    <a:pt x="72252" y="125730"/>
                  </a:lnTo>
                  <a:lnTo>
                    <a:pt x="76389" y="127912"/>
                  </a:lnTo>
                  <a:lnTo>
                    <a:pt x="77737" y="125134"/>
                  </a:lnTo>
                  <a:lnTo>
                    <a:pt x="77225" y="119048"/>
                  </a:lnTo>
                  <a:lnTo>
                    <a:pt x="75472" y="110758"/>
                  </a:lnTo>
                  <a:lnTo>
                    <a:pt x="72892" y="100997"/>
                  </a:lnTo>
                  <a:lnTo>
                    <a:pt x="69761" y="90257"/>
                  </a:lnTo>
                  <a:lnTo>
                    <a:pt x="69085" y="78863"/>
                  </a:lnTo>
                  <a:lnTo>
                    <a:pt x="70045" y="67034"/>
                  </a:lnTo>
                  <a:lnTo>
                    <a:pt x="72097" y="54915"/>
                  </a:lnTo>
                  <a:lnTo>
                    <a:pt x="74876" y="42602"/>
                  </a:lnTo>
                  <a:lnTo>
                    <a:pt x="78139" y="30160"/>
                  </a:lnTo>
                  <a:lnTo>
                    <a:pt x="81726" y="17632"/>
                  </a:lnTo>
                  <a:lnTo>
                    <a:pt x="89761" y="9280"/>
                  </a:lnTo>
                  <a:lnTo>
                    <a:pt x="100763" y="3712"/>
                  </a:lnTo>
                  <a:lnTo>
                    <a:pt x="113742" y="0"/>
                  </a:lnTo>
                  <a:lnTo>
                    <a:pt x="126627" y="348"/>
                  </a:lnTo>
                  <a:lnTo>
                    <a:pt x="139451" y="3402"/>
                  </a:lnTo>
                  <a:lnTo>
                    <a:pt x="152234" y="8260"/>
                  </a:lnTo>
                  <a:lnTo>
                    <a:pt x="163578" y="15732"/>
                  </a:lnTo>
                  <a:lnTo>
                    <a:pt x="173963" y="24947"/>
                  </a:lnTo>
                  <a:lnTo>
                    <a:pt x="183708" y="35324"/>
                  </a:lnTo>
                  <a:lnTo>
                    <a:pt x="193028" y="46474"/>
                  </a:lnTo>
                  <a:lnTo>
                    <a:pt x="202062" y="58142"/>
                  </a:lnTo>
                  <a:lnTo>
                    <a:pt x="210908" y="70153"/>
                  </a:lnTo>
                  <a:lnTo>
                    <a:pt x="218216" y="82394"/>
                  </a:lnTo>
                  <a:lnTo>
                    <a:pt x="224500" y="94788"/>
                  </a:lnTo>
                  <a:lnTo>
                    <a:pt x="230099" y="107284"/>
                  </a:lnTo>
                  <a:lnTo>
                    <a:pt x="232422" y="111382"/>
                  </a:lnTo>
                  <a:lnTo>
                    <a:pt x="232559" y="109880"/>
                  </a:lnTo>
                  <a:lnTo>
                    <a:pt x="231239" y="104646"/>
                  </a:lnTo>
                  <a:lnTo>
                    <a:pt x="231770" y="96923"/>
                  </a:lnTo>
                  <a:lnTo>
                    <a:pt x="233536" y="87540"/>
                  </a:lnTo>
                  <a:lnTo>
                    <a:pt x="236124" y="77052"/>
                  </a:lnTo>
                  <a:lnTo>
                    <a:pt x="240671" y="67238"/>
                  </a:lnTo>
                  <a:lnTo>
                    <a:pt x="246525" y="57873"/>
                  </a:lnTo>
                  <a:lnTo>
                    <a:pt x="253250" y="48808"/>
                  </a:lnTo>
                  <a:lnTo>
                    <a:pt x="261966" y="41353"/>
                  </a:lnTo>
                  <a:lnTo>
                    <a:pt x="272011" y="34972"/>
                  </a:lnTo>
                  <a:lnTo>
                    <a:pt x="282940" y="29307"/>
                  </a:lnTo>
                  <a:lnTo>
                    <a:pt x="294460" y="26941"/>
                  </a:lnTo>
                  <a:lnTo>
                    <a:pt x="306373" y="26775"/>
                  </a:lnTo>
                  <a:lnTo>
                    <a:pt x="318548" y="28076"/>
                  </a:lnTo>
                  <a:lnTo>
                    <a:pt x="330899" y="31765"/>
                  </a:lnTo>
                  <a:lnTo>
                    <a:pt x="343366" y="37046"/>
                  </a:lnTo>
                  <a:lnTo>
                    <a:pt x="355910" y="43390"/>
                  </a:lnTo>
                  <a:lnTo>
                    <a:pt x="367096" y="51852"/>
                  </a:lnTo>
                  <a:lnTo>
                    <a:pt x="377375" y="61727"/>
                  </a:lnTo>
                  <a:lnTo>
                    <a:pt x="387050" y="72543"/>
                  </a:lnTo>
                  <a:lnTo>
                    <a:pt x="396322" y="83988"/>
                  </a:lnTo>
                  <a:lnTo>
                    <a:pt x="405325" y="95851"/>
                  </a:lnTo>
                  <a:lnTo>
                    <a:pt x="444500" y="1449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331200" y="939800"/>
              <a:ext cx="127001" cy="10935"/>
            </a:xfrm>
            <a:custGeom>
              <a:avLst/>
              <a:gdLst/>
              <a:ahLst/>
              <a:cxnLst/>
              <a:rect l="0" t="0" r="0" b="0"/>
              <a:pathLst>
                <a:path w="127001" h="10935">
                  <a:moveTo>
                    <a:pt x="0" y="0"/>
                  </a:moveTo>
                  <a:lnTo>
                    <a:pt x="20225" y="6742"/>
                  </a:lnTo>
                  <a:lnTo>
                    <a:pt x="31828" y="8727"/>
                  </a:lnTo>
                  <a:lnTo>
                    <a:pt x="45208" y="10052"/>
                  </a:lnTo>
                  <a:lnTo>
                    <a:pt x="59772" y="10934"/>
                  </a:lnTo>
                  <a:lnTo>
                    <a:pt x="73714" y="10111"/>
                  </a:lnTo>
                  <a:lnTo>
                    <a:pt x="87242" y="8152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445500" y="9779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53030" y="7723"/>
                  </a:lnTo>
                  <a:lnTo>
                    <a:pt x="66397" y="5148"/>
                  </a:lnTo>
                  <a:lnTo>
                    <a:pt x="80953" y="3432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737600" y="9271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33710" y="12700"/>
                  </a:lnTo>
                  <a:lnTo>
                    <a:pt x="47873" y="11288"/>
                  </a:lnTo>
                  <a:lnTo>
                    <a:pt x="61548" y="8937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042400" y="774700"/>
              <a:ext cx="16231" cy="292101"/>
            </a:xfrm>
            <a:custGeom>
              <a:avLst/>
              <a:gdLst/>
              <a:ahLst/>
              <a:cxnLst/>
              <a:rect l="0" t="0" r="0" b="0"/>
              <a:pathLst>
                <a:path w="16231" h="292101">
                  <a:moveTo>
                    <a:pt x="0" y="0"/>
                  </a:moveTo>
                  <a:lnTo>
                    <a:pt x="0" y="33709"/>
                  </a:lnTo>
                  <a:lnTo>
                    <a:pt x="1410" y="49284"/>
                  </a:lnTo>
                  <a:lnTo>
                    <a:pt x="3762" y="65311"/>
                  </a:lnTo>
                  <a:lnTo>
                    <a:pt x="6741" y="81641"/>
                  </a:lnTo>
                  <a:lnTo>
                    <a:pt x="8728" y="99582"/>
                  </a:lnTo>
                  <a:lnTo>
                    <a:pt x="10052" y="118599"/>
                  </a:lnTo>
                  <a:lnTo>
                    <a:pt x="11523" y="157133"/>
                  </a:lnTo>
                  <a:lnTo>
                    <a:pt x="12176" y="193074"/>
                  </a:lnTo>
                  <a:lnTo>
                    <a:pt x="13761" y="210560"/>
                  </a:lnTo>
                  <a:lnTo>
                    <a:pt x="16230" y="227862"/>
                  </a:lnTo>
                  <a:lnTo>
                    <a:pt x="12700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928100" y="1130300"/>
              <a:ext cx="304801" cy="12701"/>
            </a:xfrm>
            <a:custGeom>
              <a:avLst/>
              <a:gdLst/>
              <a:ahLst/>
              <a:cxnLst/>
              <a:rect l="0" t="0" r="0" b="0"/>
              <a:pathLst>
                <a:path w="304801" h="12701">
                  <a:moveTo>
                    <a:pt x="0" y="12700"/>
                  </a:moveTo>
                  <a:lnTo>
                    <a:pt x="70706" y="12700"/>
                  </a:lnTo>
                  <a:lnTo>
                    <a:pt x="86648" y="11288"/>
                  </a:lnTo>
                  <a:lnTo>
                    <a:pt x="102921" y="8937"/>
                  </a:lnTo>
                  <a:lnTo>
                    <a:pt x="119414" y="5957"/>
                  </a:lnTo>
                  <a:lnTo>
                    <a:pt x="137465" y="3972"/>
                  </a:lnTo>
                  <a:lnTo>
                    <a:pt x="156554" y="2647"/>
                  </a:lnTo>
                  <a:lnTo>
                    <a:pt x="195168" y="1176"/>
                  </a:lnTo>
                  <a:lnTo>
                    <a:pt x="304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080500" y="1206500"/>
              <a:ext cx="23112" cy="241301"/>
            </a:xfrm>
            <a:custGeom>
              <a:avLst/>
              <a:gdLst/>
              <a:ahLst/>
              <a:cxnLst/>
              <a:rect l="0" t="0" r="0" b="0"/>
              <a:pathLst>
                <a:path w="23112" h="241301">
                  <a:moveTo>
                    <a:pt x="0" y="0"/>
                  </a:moveTo>
                  <a:lnTo>
                    <a:pt x="6741" y="20225"/>
                  </a:lnTo>
                  <a:lnTo>
                    <a:pt x="10138" y="33239"/>
                  </a:lnTo>
                  <a:lnTo>
                    <a:pt x="17676" y="66513"/>
                  </a:lnTo>
                  <a:lnTo>
                    <a:pt x="20250" y="83853"/>
                  </a:lnTo>
                  <a:lnTo>
                    <a:pt x="21967" y="101057"/>
                  </a:lnTo>
                  <a:lnTo>
                    <a:pt x="23111" y="118171"/>
                  </a:lnTo>
                  <a:lnTo>
                    <a:pt x="22462" y="136636"/>
                  </a:lnTo>
                  <a:lnTo>
                    <a:pt x="12700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429500" y="5588000"/>
            <a:ext cx="270799" cy="279401"/>
            <a:chOff x="7429500" y="5588000"/>
            <a:chExt cx="270799" cy="279401"/>
          </a:xfrm>
        </p:grpSpPr>
        <p:sp>
          <p:nvSpPr>
            <p:cNvPr id="103" name="Freeform 102"/>
            <p:cNvSpPr/>
            <p:nvPr/>
          </p:nvSpPr>
          <p:spPr>
            <a:xfrm>
              <a:off x="7429500" y="5588000"/>
              <a:ext cx="28612" cy="26185"/>
            </a:xfrm>
            <a:custGeom>
              <a:avLst/>
              <a:gdLst/>
              <a:ahLst/>
              <a:cxnLst/>
              <a:rect l="0" t="0" r="0" b="0"/>
              <a:pathLst>
                <a:path w="28612" h="26185">
                  <a:moveTo>
                    <a:pt x="0" y="12700"/>
                  </a:moveTo>
                  <a:lnTo>
                    <a:pt x="13484" y="26184"/>
                  </a:lnTo>
                  <a:lnTo>
                    <a:pt x="18867" y="25922"/>
                  </a:lnTo>
                  <a:lnTo>
                    <a:pt x="23866" y="21514"/>
                  </a:lnTo>
                  <a:lnTo>
                    <a:pt x="28611" y="14343"/>
                  </a:lnTo>
                  <a:lnTo>
                    <a:pt x="27540" y="10973"/>
                  </a:lnTo>
                  <a:lnTo>
                    <a:pt x="22593" y="10137"/>
                  </a:ln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681566" y="5803900"/>
              <a:ext cx="18733" cy="63501"/>
            </a:xfrm>
            <a:custGeom>
              <a:avLst/>
              <a:gdLst/>
              <a:ahLst/>
              <a:cxnLst/>
              <a:rect l="0" t="0" r="0" b="0"/>
              <a:pathLst>
                <a:path w="18733" h="63501">
                  <a:moveTo>
                    <a:pt x="14634" y="0"/>
                  </a:moveTo>
                  <a:lnTo>
                    <a:pt x="0" y="14633"/>
                  </a:lnTo>
                  <a:lnTo>
                    <a:pt x="6248" y="8385"/>
                  </a:lnTo>
                  <a:lnTo>
                    <a:pt x="7632" y="9823"/>
                  </a:lnTo>
                  <a:lnTo>
                    <a:pt x="7144" y="15015"/>
                  </a:lnTo>
                  <a:lnTo>
                    <a:pt x="5407" y="22710"/>
                  </a:lnTo>
                  <a:lnTo>
                    <a:pt x="7071" y="25018"/>
                  </a:lnTo>
                  <a:lnTo>
                    <a:pt x="11003" y="23734"/>
                  </a:lnTo>
                  <a:lnTo>
                    <a:pt x="16447" y="20056"/>
                  </a:lnTo>
                  <a:lnTo>
                    <a:pt x="18664" y="21837"/>
                  </a:lnTo>
                  <a:lnTo>
                    <a:pt x="18732" y="27258"/>
                  </a:lnTo>
                  <a:lnTo>
                    <a:pt x="14634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6" name="Straight Connector 105"/>
          <p:cNvCxnSpPr/>
          <p:nvPr/>
        </p:nvCxnSpPr>
        <p:spPr>
          <a:xfrm>
            <a:off x="4775200" y="3378200"/>
            <a:ext cx="4508500" cy="39497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6414333" y="1181100"/>
            <a:ext cx="1891468" cy="571501"/>
            <a:chOff x="6414333" y="1181100"/>
            <a:chExt cx="1891468" cy="571501"/>
          </a:xfrm>
        </p:grpSpPr>
        <p:sp>
          <p:nvSpPr>
            <p:cNvPr id="107" name="Freeform 106"/>
            <p:cNvSpPr/>
            <p:nvPr/>
          </p:nvSpPr>
          <p:spPr>
            <a:xfrm>
              <a:off x="6414333" y="1181100"/>
              <a:ext cx="238692" cy="571501"/>
            </a:xfrm>
            <a:custGeom>
              <a:avLst/>
              <a:gdLst/>
              <a:ahLst/>
              <a:cxnLst/>
              <a:rect l="0" t="0" r="0" b="0"/>
              <a:pathLst>
                <a:path w="238692" h="571501">
                  <a:moveTo>
                    <a:pt x="37267" y="0"/>
                  </a:moveTo>
                  <a:lnTo>
                    <a:pt x="23782" y="20225"/>
                  </a:lnTo>
                  <a:lnTo>
                    <a:pt x="18399" y="31828"/>
                  </a:lnTo>
                  <a:lnTo>
                    <a:pt x="13400" y="45207"/>
                  </a:lnTo>
                  <a:lnTo>
                    <a:pt x="8655" y="59771"/>
                  </a:lnTo>
                  <a:lnTo>
                    <a:pt x="5492" y="75125"/>
                  </a:lnTo>
                  <a:lnTo>
                    <a:pt x="3384" y="91005"/>
                  </a:lnTo>
                  <a:lnTo>
                    <a:pt x="1978" y="107237"/>
                  </a:lnTo>
                  <a:lnTo>
                    <a:pt x="1041" y="123702"/>
                  </a:lnTo>
                  <a:lnTo>
                    <a:pt x="0" y="157049"/>
                  </a:lnTo>
                  <a:lnTo>
                    <a:pt x="1133" y="172432"/>
                  </a:lnTo>
                  <a:lnTo>
                    <a:pt x="3300" y="186921"/>
                  </a:lnTo>
                  <a:lnTo>
                    <a:pt x="6156" y="200814"/>
                  </a:lnTo>
                  <a:lnTo>
                    <a:pt x="10881" y="212898"/>
                  </a:lnTo>
                  <a:lnTo>
                    <a:pt x="16854" y="223776"/>
                  </a:lnTo>
                  <a:lnTo>
                    <a:pt x="23658" y="233851"/>
                  </a:lnTo>
                  <a:lnTo>
                    <a:pt x="33839" y="240567"/>
                  </a:lnTo>
                  <a:lnTo>
                    <a:pt x="46271" y="245045"/>
                  </a:lnTo>
                  <a:lnTo>
                    <a:pt x="60203" y="248030"/>
                  </a:lnTo>
                  <a:lnTo>
                    <a:pt x="72313" y="247197"/>
                  </a:lnTo>
                  <a:lnTo>
                    <a:pt x="83208" y="243820"/>
                  </a:lnTo>
                  <a:lnTo>
                    <a:pt x="93294" y="238747"/>
                  </a:lnTo>
                  <a:lnTo>
                    <a:pt x="104252" y="232542"/>
                  </a:lnTo>
                  <a:lnTo>
                    <a:pt x="115790" y="225583"/>
                  </a:lnTo>
                  <a:lnTo>
                    <a:pt x="139899" y="210326"/>
                  </a:lnTo>
                  <a:lnTo>
                    <a:pt x="164725" y="194137"/>
                  </a:lnTo>
                  <a:lnTo>
                    <a:pt x="174450" y="184458"/>
                  </a:lnTo>
                  <a:lnTo>
                    <a:pt x="182344" y="173772"/>
                  </a:lnTo>
                  <a:lnTo>
                    <a:pt x="189018" y="162414"/>
                  </a:lnTo>
                  <a:lnTo>
                    <a:pt x="203960" y="138506"/>
                  </a:lnTo>
                  <a:lnTo>
                    <a:pt x="211895" y="126204"/>
                  </a:lnTo>
                  <a:lnTo>
                    <a:pt x="217186" y="123647"/>
                  </a:lnTo>
                  <a:lnTo>
                    <a:pt x="220713" y="127587"/>
                  </a:lnTo>
                  <a:lnTo>
                    <a:pt x="223064" y="135858"/>
                  </a:lnTo>
                  <a:lnTo>
                    <a:pt x="224632" y="147016"/>
                  </a:lnTo>
                  <a:lnTo>
                    <a:pt x="225677" y="160099"/>
                  </a:lnTo>
                  <a:lnTo>
                    <a:pt x="226374" y="174466"/>
                  </a:lnTo>
                  <a:lnTo>
                    <a:pt x="227147" y="205481"/>
                  </a:lnTo>
                  <a:lnTo>
                    <a:pt x="227644" y="271384"/>
                  </a:lnTo>
                  <a:lnTo>
                    <a:pt x="229096" y="289578"/>
                  </a:lnTo>
                  <a:lnTo>
                    <a:pt x="231476" y="308763"/>
                  </a:lnTo>
                  <a:lnTo>
                    <a:pt x="234472" y="328608"/>
                  </a:lnTo>
                  <a:lnTo>
                    <a:pt x="236471" y="347483"/>
                  </a:lnTo>
                  <a:lnTo>
                    <a:pt x="237803" y="365711"/>
                  </a:lnTo>
                  <a:lnTo>
                    <a:pt x="238691" y="383507"/>
                  </a:lnTo>
                  <a:lnTo>
                    <a:pt x="237871" y="402427"/>
                  </a:lnTo>
                  <a:lnTo>
                    <a:pt x="235914" y="422096"/>
                  </a:lnTo>
                  <a:lnTo>
                    <a:pt x="233198" y="442263"/>
                  </a:lnTo>
                  <a:lnTo>
                    <a:pt x="229976" y="459942"/>
                  </a:lnTo>
                  <a:lnTo>
                    <a:pt x="226418" y="475961"/>
                  </a:lnTo>
                  <a:lnTo>
                    <a:pt x="222633" y="490874"/>
                  </a:lnTo>
                  <a:lnTo>
                    <a:pt x="215878" y="503638"/>
                  </a:lnTo>
                  <a:lnTo>
                    <a:pt x="207141" y="514970"/>
                  </a:lnTo>
                  <a:lnTo>
                    <a:pt x="197082" y="525346"/>
                  </a:lnTo>
                  <a:lnTo>
                    <a:pt x="186144" y="535086"/>
                  </a:lnTo>
                  <a:lnTo>
                    <a:pt x="174619" y="544402"/>
                  </a:lnTo>
                  <a:lnTo>
                    <a:pt x="162701" y="553434"/>
                  </a:lnTo>
                  <a:lnTo>
                    <a:pt x="149112" y="559456"/>
                  </a:lnTo>
                  <a:lnTo>
                    <a:pt x="134408" y="563471"/>
                  </a:lnTo>
                  <a:lnTo>
                    <a:pt x="49967" y="571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832600" y="1181100"/>
              <a:ext cx="186291" cy="241301"/>
            </a:xfrm>
            <a:custGeom>
              <a:avLst/>
              <a:gdLst/>
              <a:ahLst/>
              <a:cxnLst/>
              <a:rect l="0" t="0" r="0" b="0"/>
              <a:pathLst>
                <a:path w="186291" h="241301">
                  <a:moveTo>
                    <a:pt x="0" y="0"/>
                  </a:moveTo>
                  <a:lnTo>
                    <a:pt x="13484" y="20225"/>
                  </a:lnTo>
                  <a:lnTo>
                    <a:pt x="20278" y="29006"/>
                  </a:lnTo>
                  <a:lnTo>
                    <a:pt x="27629" y="37681"/>
                  </a:lnTo>
                  <a:lnTo>
                    <a:pt x="35352" y="46287"/>
                  </a:lnTo>
                  <a:lnTo>
                    <a:pt x="44735" y="54847"/>
                  </a:lnTo>
                  <a:lnTo>
                    <a:pt x="55223" y="63376"/>
                  </a:lnTo>
                  <a:lnTo>
                    <a:pt x="66448" y="71884"/>
                  </a:lnTo>
                  <a:lnTo>
                    <a:pt x="78165" y="78967"/>
                  </a:lnTo>
                  <a:lnTo>
                    <a:pt x="90210" y="85100"/>
                  </a:lnTo>
                  <a:lnTo>
                    <a:pt x="102473" y="90600"/>
                  </a:lnTo>
                  <a:lnTo>
                    <a:pt x="131151" y="104237"/>
                  </a:lnTo>
                  <a:lnTo>
                    <a:pt x="146701" y="111824"/>
                  </a:lnTo>
                  <a:lnTo>
                    <a:pt x="159889" y="119705"/>
                  </a:lnTo>
                  <a:lnTo>
                    <a:pt x="171504" y="127781"/>
                  </a:lnTo>
                  <a:lnTo>
                    <a:pt x="182069" y="135987"/>
                  </a:lnTo>
                  <a:lnTo>
                    <a:pt x="186290" y="144280"/>
                  </a:lnTo>
                  <a:lnTo>
                    <a:pt x="186282" y="152631"/>
                  </a:lnTo>
                  <a:lnTo>
                    <a:pt x="183454" y="161020"/>
                  </a:lnTo>
                  <a:lnTo>
                    <a:pt x="177336" y="168025"/>
                  </a:lnTo>
                  <a:lnTo>
                    <a:pt x="169024" y="174105"/>
                  </a:lnTo>
                  <a:lnTo>
                    <a:pt x="159249" y="179570"/>
                  </a:lnTo>
                  <a:lnTo>
                    <a:pt x="133336" y="193168"/>
                  </a:lnTo>
                  <a:lnTo>
                    <a:pt x="118524" y="200745"/>
                  </a:lnTo>
                  <a:lnTo>
                    <a:pt x="103005" y="207208"/>
                  </a:lnTo>
                  <a:lnTo>
                    <a:pt x="87014" y="212927"/>
                  </a:lnTo>
                  <a:lnTo>
                    <a:pt x="12700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162800" y="13462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20225" y="18657"/>
                  </a:lnTo>
                  <a:lnTo>
                    <a:pt x="31828" y="16672"/>
                  </a:lnTo>
                  <a:lnTo>
                    <a:pt x="45208" y="15347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391400" y="1270000"/>
              <a:ext cx="228601" cy="165101"/>
            </a:xfrm>
            <a:custGeom>
              <a:avLst/>
              <a:gdLst/>
              <a:ahLst/>
              <a:cxnLst/>
              <a:rect l="0" t="0" r="0" b="0"/>
              <a:pathLst>
                <a:path w="228601" h="165101">
                  <a:moveTo>
                    <a:pt x="0" y="0"/>
                  </a:moveTo>
                  <a:lnTo>
                    <a:pt x="35352" y="35353"/>
                  </a:lnTo>
                  <a:lnTo>
                    <a:pt x="43324" y="44735"/>
                  </a:lnTo>
                  <a:lnTo>
                    <a:pt x="51460" y="55223"/>
                  </a:lnTo>
                  <a:lnTo>
                    <a:pt x="59707" y="66449"/>
                  </a:lnTo>
                  <a:lnTo>
                    <a:pt x="69438" y="75343"/>
                  </a:lnTo>
                  <a:lnTo>
                    <a:pt x="80158" y="82684"/>
                  </a:lnTo>
                  <a:lnTo>
                    <a:pt x="91538" y="88989"/>
                  </a:lnTo>
                  <a:lnTo>
                    <a:pt x="101948" y="96015"/>
                  </a:lnTo>
                  <a:lnTo>
                    <a:pt x="111710" y="103521"/>
                  </a:lnTo>
                  <a:lnTo>
                    <a:pt x="121039" y="111347"/>
                  </a:lnTo>
                  <a:lnTo>
                    <a:pt x="131493" y="117976"/>
                  </a:lnTo>
                  <a:lnTo>
                    <a:pt x="142695" y="123806"/>
                  </a:lnTo>
                  <a:lnTo>
                    <a:pt x="154397" y="129104"/>
                  </a:lnTo>
                  <a:lnTo>
                    <a:pt x="166431" y="135458"/>
                  </a:lnTo>
                  <a:lnTo>
                    <a:pt x="178687" y="142516"/>
                  </a:lnTo>
                  <a:lnTo>
                    <a:pt x="22860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429500" y="1231900"/>
              <a:ext cx="190501" cy="228601"/>
            </a:xfrm>
            <a:custGeom>
              <a:avLst/>
              <a:gdLst/>
              <a:ahLst/>
              <a:cxnLst/>
              <a:rect l="0" t="0" r="0" b="0"/>
              <a:pathLst>
                <a:path w="190501" h="228601">
                  <a:moveTo>
                    <a:pt x="190500" y="0"/>
                  </a:moveTo>
                  <a:lnTo>
                    <a:pt x="170274" y="13483"/>
                  </a:lnTo>
                  <a:lnTo>
                    <a:pt x="161494" y="21689"/>
                  </a:lnTo>
                  <a:lnTo>
                    <a:pt x="152818" y="31392"/>
                  </a:lnTo>
                  <a:lnTo>
                    <a:pt x="144212" y="42095"/>
                  </a:lnTo>
                  <a:lnTo>
                    <a:pt x="135652" y="54874"/>
                  </a:lnTo>
                  <a:lnTo>
                    <a:pt x="127124" y="69038"/>
                  </a:lnTo>
                  <a:lnTo>
                    <a:pt x="118616" y="84125"/>
                  </a:lnTo>
                  <a:lnTo>
                    <a:pt x="108710" y="97005"/>
                  </a:lnTo>
                  <a:lnTo>
                    <a:pt x="97873" y="108415"/>
                  </a:lnTo>
                  <a:lnTo>
                    <a:pt x="75955" y="128617"/>
                  </a:lnTo>
                  <a:lnTo>
                    <a:pt x="56805" y="147004"/>
                  </a:lnTo>
                  <a:lnTo>
                    <a:pt x="47748" y="157269"/>
                  </a:lnTo>
                  <a:lnTo>
                    <a:pt x="38887" y="168346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823200" y="13081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55260" y="1270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089900" y="1219723"/>
              <a:ext cx="215901" cy="266178"/>
            </a:xfrm>
            <a:custGeom>
              <a:avLst/>
              <a:gdLst/>
              <a:ahLst/>
              <a:cxnLst/>
              <a:rect l="0" t="0" r="0" b="0"/>
              <a:pathLst>
                <a:path w="215901" h="266178">
                  <a:moveTo>
                    <a:pt x="0" y="12177"/>
                  </a:moveTo>
                  <a:lnTo>
                    <a:pt x="20225" y="5434"/>
                  </a:lnTo>
                  <a:lnTo>
                    <a:pt x="31828" y="3449"/>
                  </a:lnTo>
                  <a:lnTo>
                    <a:pt x="45208" y="2124"/>
                  </a:lnTo>
                  <a:lnTo>
                    <a:pt x="59772" y="1242"/>
                  </a:lnTo>
                  <a:lnTo>
                    <a:pt x="91006" y="261"/>
                  </a:lnTo>
                  <a:lnTo>
                    <a:pt x="107237" y="0"/>
                  </a:lnTo>
                  <a:lnTo>
                    <a:pt x="122291" y="2647"/>
                  </a:lnTo>
                  <a:lnTo>
                    <a:pt x="136560" y="7235"/>
                  </a:lnTo>
                  <a:lnTo>
                    <a:pt x="150307" y="13115"/>
                  </a:lnTo>
                  <a:lnTo>
                    <a:pt x="159471" y="22680"/>
                  </a:lnTo>
                  <a:lnTo>
                    <a:pt x="165580" y="34701"/>
                  </a:lnTo>
                  <a:lnTo>
                    <a:pt x="169653" y="48360"/>
                  </a:lnTo>
                  <a:lnTo>
                    <a:pt x="169547" y="60288"/>
                  </a:lnTo>
                  <a:lnTo>
                    <a:pt x="166653" y="71062"/>
                  </a:lnTo>
                  <a:lnTo>
                    <a:pt x="161902" y="81067"/>
                  </a:lnTo>
                  <a:lnTo>
                    <a:pt x="154501" y="90559"/>
                  </a:lnTo>
                  <a:lnTo>
                    <a:pt x="145333" y="99709"/>
                  </a:lnTo>
                  <a:lnTo>
                    <a:pt x="134989" y="108632"/>
                  </a:lnTo>
                  <a:lnTo>
                    <a:pt x="122448" y="117402"/>
                  </a:lnTo>
                  <a:lnTo>
                    <a:pt x="108442" y="126071"/>
                  </a:lnTo>
                  <a:lnTo>
                    <a:pt x="93462" y="134673"/>
                  </a:lnTo>
                  <a:lnTo>
                    <a:pt x="79241" y="143230"/>
                  </a:lnTo>
                  <a:lnTo>
                    <a:pt x="52151" y="160263"/>
                  </a:lnTo>
                  <a:lnTo>
                    <a:pt x="13100" y="185719"/>
                  </a:lnTo>
                  <a:lnTo>
                    <a:pt x="7322" y="195605"/>
                  </a:lnTo>
                  <a:lnTo>
                    <a:pt x="6292" y="206429"/>
                  </a:lnTo>
                  <a:lnTo>
                    <a:pt x="8428" y="217878"/>
                  </a:lnTo>
                  <a:lnTo>
                    <a:pt x="15496" y="226922"/>
                  </a:lnTo>
                  <a:lnTo>
                    <a:pt x="25853" y="234362"/>
                  </a:lnTo>
                  <a:lnTo>
                    <a:pt x="38402" y="240734"/>
                  </a:lnTo>
                  <a:lnTo>
                    <a:pt x="53823" y="246392"/>
                  </a:lnTo>
                  <a:lnTo>
                    <a:pt x="71160" y="251576"/>
                  </a:lnTo>
                  <a:lnTo>
                    <a:pt x="89773" y="256443"/>
                  </a:lnTo>
                  <a:lnTo>
                    <a:pt x="107826" y="259687"/>
                  </a:lnTo>
                  <a:lnTo>
                    <a:pt x="125507" y="261851"/>
                  </a:lnTo>
                  <a:lnTo>
                    <a:pt x="215900" y="2661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56996" y="1663700"/>
            <a:ext cx="740705" cy="426098"/>
            <a:chOff x="6256996" y="1663700"/>
            <a:chExt cx="740705" cy="426098"/>
          </a:xfrm>
        </p:grpSpPr>
        <p:sp>
          <p:nvSpPr>
            <p:cNvPr id="115" name="Freeform 114"/>
            <p:cNvSpPr/>
            <p:nvPr/>
          </p:nvSpPr>
          <p:spPr>
            <a:xfrm>
              <a:off x="6256996" y="1790700"/>
              <a:ext cx="267529" cy="299098"/>
            </a:xfrm>
            <a:custGeom>
              <a:avLst/>
              <a:gdLst/>
              <a:ahLst/>
              <a:cxnLst/>
              <a:rect l="0" t="0" r="0" b="0"/>
              <a:pathLst>
                <a:path w="267529" h="299098">
                  <a:moveTo>
                    <a:pt x="93004" y="0"/>
                  </a:moveTo>
                  <a:lnTo>
                    <a:pt x="86262" y="20225"/>
                  </a:lnTo>
                  <a:lnTo>
                    <a:pt x="81453" y="29006"/>
                  </a:lnTo>
                  <a:lnTo>
                    <a:pt x="75426" y="37682"/>
                  </a:lnTo>
                  <a:lnTo>
                    <a:pt x="68585" y="46287"/>
                  </a:lnTo>
                  <a:lnTo>
                    <a:pt x="61202" y="56258"/>
                  </a:lnTo>
                  <a:lnTo>
                    <a:pt x="45473" y="78626"/>
                  </a:lnTo>
                  <a:lnTo>
                    <a:pt x="38739" y="90517"/>
                  </a:lnTo>
                  <a:lnTo>
                    <a:pt x="32838" y="102678"/>
                  </a:lnTo>
                  <a:lnTo>
                    <a:pt x="27494" y="115018"/>
                  </a:lnTo>
                  <a:lnTo>
                    <a:pt x="22519" y="127479"/>
                  </a:lnTo>
                  <a:lnTo>
                    <a:pt x="13229" y="152612"/>
                  </a:lnTo>
                  <a:lnTo>
                    <a:pt x="8776" y="166653"/>
                  </a:lnTo>
                  <a:lnTo>
                    <a:pt x="65" y="197305"/>
                  </a:lnTo>
                  <a:lnTo>
                    <a:pt x="0" y="213381"/>
                  </a:lnTo>
                  <a:lnTo>
                    <a:pt x="2779" y="229743"/>
                  </a:lnTo>
                  <a:lnTo>
                    <a:pt x="7454" y="246295"/>
                  </a:lnTo>
                  <a:lnTo>
                    <a:pt x="13393" y="260152"/>
                  </a:lnTo>
                  <a:lnTo>
                    <a:pt x="20174" y="272212"/>
                  </a:lnTo>
                  <a:lnTo>
                    <a:pt x="27517" y="283075"/>
                  </a:lnTo>
                  <a:lnTo>
                    <a:pt x="38057" y="290316"/>
                  </a:lnTo>
                  <a:lnTo>
                    <a:pt x="50728" y="295144"/>
                  </a:lnTo>
                  <a:lnTo>
                    <a:pt x="64820" y="298362"/>
                  </a:lnTo>
                  <a:lnTo>
                    <a:pt x="79859" y="299097"/>
                  </a:lnTo>
                  <a:lnTo>
                    <a:pt x="95529" y="298176"/>
                  </a:lnTo>
                  <a:lnTo>
                    <a:pt x="111621" y="296150"/>
                  </a:lnTo>
                  <a:lnTo>
                    <a:pt x="126582" y="293389"/>
                  </a:lnTo>
                  <a:lnTo>
                    <a:pt x="140789" y="290137"/>
                  </a:lnTo>
                  <a:lnTo>
                    <a:pt x="154494" y="286558"/>
                  </a:lnTo>
                  <a:lnTo>
                    <a:pt x="166453" y="281349"/>
                  </a:lnTo>
                  <a:lnTo>
                    <a:pt x="177247" y="275055"/>
                  </a:lnTo>
                  <a:lnTo>
                    <a:pt x="187266" y="268037"/>
                  </a:lnTo>
                  <a:lnTo>
                    <a:pt x="196767" y="259124"/>
                  </a:lnTo>
                  <a:lnTo>
                    <a:pt x="205924" y="248949"/>
                  </a:lnTo>
                  <a:lnTo>
                    <a:pt x="214851" y="237933"/>
                  </a:lnTo>
                  <a:lnTo>
                    <a:pt x="223624" y="227766"/>
                  </a:lnTo>
                  <a:lnTo>
                    <a:pt x="232295" y="218166"/>
                  </a:lnTo>
                  <a:lnTo>
                    <a:pt x="240898" y="208944"/>
                  </a:lnTo>
                  <a:lnTo>
                    <a:pt x="248044" y="197151"/>
                  </a:lnTo>
                  <a:lnTo>
                    <a:pt x="254219" y="183645"/>
                  </a:lnTo>
                  <a:lnTo>
                    <a:pt x="259748" y="168997"/>
                  </a:lnTo>
                  <a:lnTo>
                    <a:pt x="263433" y="152175"/>
                  </a:lnTo>
                  <a:lnTo>
                    <a:pt x="265889" y="133905"/>
                  </a:lnTo>
                  <a:lnTo>
                    <a:pt x="267528" y="114670"/>
                  </a:lnTo>
                  <a:lnTo>
                    <a:pt x="267208" y="97613"/>
                  </a:lnTo>
                  <a:lnTo>
                    <a:pt x="265584" y="82009"/>
                  </a:lnTo>
                  <a:lnTo>
                    <a:pt x="263091" y="67372"/>
                  </a:lnTo>
                  <a:lnTo>
                    <a:pt x="257195" y="56204"/>
                  </a:lnTo>
                  <a:lnTo>
                    <a:pt x="249031" y="47347"/>
                  </a:lnTo>
                  <a:lnTo>
                    <a:pt x="239355" y="40031"/>
                  </a:lnTo>
                  <a:lnTo>
                    <a:pt x="228671" y="33743"/>
                  </a:lnTo>
                  <a:lnTo>
                    <a:pt x="217316" y="28139"/>
                  </a:lnTo>
                  <a:lnTo>
                    <a:pt x="205512" y="22993"/>
                  </a:lnTo>
                  <a:lnTo>
                    <a:pt x="191998" y="19562"/>
                  </a:lnTo>
                  <a:lnTo>
                    <a:pt x="177344" y="17274"/>
                  </a:lnTo>
                  <a:lnTo>
                    <a:pt x="161931" y="15749"/>
                  </a:lnTo>
                  <a:lnTo>
                    <a:pt x="147421" y="16144"/>
                  </a:lnTo>
                  <a:lnTo>
                    <a:pt x="133516" y="17818"/>
                  </a:lnTo>
                  <a:lnTo>
                    <a:pt x="93004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756400" y="1663700"/>
              <a:ext cx="215901" cy="190501"/>
            </a:xfrm>
            <a:custGeom>
              <a:avLst/>
              <a:gdLst/>
              <a:ahLst/>
              <a:cxnLst/>
              <a:rect l="0" t="0" r="0" b="0"/>
              <a:pathLst>
                <a:path w="215901" h="190501">
                  <a:moveTo>
                    <a:pt x="0" y="0"/>
                  </a:moveTo>
                  <a:lnTo>
                    <a:pt x="6741" y="20225"/>
                  </a:lnTo>
                  <a:lnTo>
                    <a:pt x="12961" y="29006"/>
                  </a:lnTo>
                  <a:lnTo>
                    <a:pt x="21341" y="37682"/>
                  </a:lnTo>
                  <a:lnTo>
                    <a:pt x="31160" y="46287"/>
                  </a:lnTo>
                  <a:lnTo>
                    <a:pt x="40529" y="54847"/>
                  </a:lnTo>
                  <a:lnTo>
                    <a:pt x="58465" y="71884"/>
                  </a:lnTo>
                  <a:lnTo>
                    <a:pt x="84428" y="97342"/>
                  </a:lnTo>
                  <a:lnTo>
                    <a:pt x="94386" y="105816"/>
                  </a:lnTo>
                  <a:lnTo>
                    <a:pt x="105257" y="114289"/>
                  </a:lnTo>
                  <a:lnTo>
                    <a:pt x="116737" y="122759"/>
                  </a:lnTo>
                  <a:lnTo>
                    <a:pt x="140783" y="139696"/>
                  </a:lnTo>
                  <a:lnTo>
                    <a:pt x="21590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819900" y="1854200"/>
              <a:ext cx="177801" cy="127001"/>
            </a:xfrm>
            <a:custGeom>
              <a:avLst/>
              <a:gdLst/>
              <a:ahLst/>
              <a:cxnLst/>
              <a:rect l="0" t="0" r="0" b="0"/>
              <a:pathLst>
                <a:path w="177801" h="127001">
                  <a:moveTo>
                    <a:pt x="177800" y="0"/>
                  </a:moveTo>
                  <a:lnTo>
                    <a:pt x="142447" y="35353"/>
                  </a:lnTo>
                  <a:lnTo>
                    <a:pt x="131653" y="41913"/>
                  </a:lnTo>
                  <a:lnTo>
                    <a:pt x="118813" y="47697"/>
                  </a:lnTo>
                  <a:lnTo>
                    <a:pt x="104609" y="52965"/>
                  </a:lnTo>
                  <a:lnTo>
                    <a:pt x="92316" y="59298"/>
                  </a:lnTo>
                  <a:lnTo>
                    <a:pt x="81300" y="66343"/>
                  </a:lnTo>
                  <a:lnTo>
                    <a:pt x="71133" y="73862"/>
                  </a:lnTo>
                  <a:lnTo>
                    <a:pt x="60121" y="80286"/>
                  </a:lnTo>
                  <a:lnTo>
                    <a:pt x="48548" y="85979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179554" y="1679211"/>
            <a:ext cx="1583447" cy="682990"/>
            <a:chOff x="7179554" y="1679211"/>
            <a:chExt cx="1583447" cy="682990"/>
          </a:xfrm>
        </p:grpSpPr>
        <p:sp>
          <p:nvSpPr>
            <p:cNvPr id="119" name="Freeform 118"/>
            <p:cNvSpPr/>
            <p:nvPr/>
          </p:nvSpPr>
          <p:spPr>
            <a:xfrm>
              <a:off x="7179554" y="1730883"/>
              <a:ext cx="248789" cy="248598"/>
            </a:xfrm>
            <a:custGeom>
              <a:avLst/>
              <a:gdLst/>
              <a:ahLst/>
              <a:cxnLst/>
              <a:rect l="0" t="0" r="0" b="0"/>
              <a:pathLst>
                <a:path w="248789" h="248598">
                  <a:moveTo>
                    <a:pt x="34046" y="21717"/>
                  </a:moveTo>
                  <a:lnTo>
                    <a:pt x="27304" y="41942"/>
                  </a:lnTo>
                  <a:lnTo>
                    <a:pt x="22495" y="52134"/>
                  </a:lnTo>
                  <a:lnTo>
                    <a:pt x="16468" y="63161"/>
                  </a:lnTo>
                  <a:lnTo>
                    <a:pt x="9627" y="74746"/>
                  </a:lnTo>
                  <a:lnTo>
                    <a:pt x="5067" y="88114"/>
                  </a:lnTo>
                  <a:lnTo>
                    <a:pt x="2026" y="102670"/>
                  </a:lnTo>
                  <a:lnTo>
                    <a:pt x="0" y="118019"/>
                  </a:lnTo>
                  <a:lnTo>
                    <a:pt x="1470" y="132485"/>
                  </a:lnTo>
                  <a:lnTo>
                    <a:pt x="5273" y="146362"/>
                  </a:lnTo>
                  <a:lnTo>
                    <a:pt x="10631" y="159847"/>
                  </a:lnTo>
                  <a:lnTo>
                    <a:pt x="20346" y="186119"/>
                  </a:lnTo>
                  <a:lnTo>
                    <a:pt x="24913" y="199051"/>
                  </a:lnTo>
                  <a:lnTo>
                    <a:pt x="30779" y="210495"/>
                  </a:lnTo>
                  <a:lnTo>
                    <a:pt x="37513" y="220947"/>
                  </a:lnTo>
                  <a:lnTo>
                    <a:pt x="44824" y="230737"/>
                  </a:lnTo>
                  <a:lnTo>
                    <a:pt x="56753" y="237263"/>
                  </a:lnTo>
                  <a:lnTo>
                    <a:pt x="71762" y="241614"/>
                  </a:lnTo>
                  <a:lnTo>
                    <a:pt x="88823" y="244515"/>
                  </a:lnTo>
                  <a:lnTo>
                    <a:pt x="105842" y="246449"/>
                  </a:lnTo>
                  <a:lnTo>
                    <a:pt x="122832" y="247738"/>
                  </a:lnTo>
                  <a:lnTo>
                    <a:pt x="139803" y="248597"/>
                  </a:lnTo>
                  <a:lnTo>
                    <a:pt x="153940" y="246348"/>
                  </a:lnTo>
                  <a:lnTo>
                    <a:pt x="166185" y="242027"/>
                  </a:lnTo>
                  <a:lnTo>
                    <a:pt x="177172" y="236323"/>
                  </a:lnTo>
                  <a:lnTo>
                    <a:pt x="188730" y="228288"/>
                  </a:lnTo>
                  <a:lnTo>
                    <a:pt x="200668" y="218697"/>
                  </a:lnTo>
                  <a:lnTo>
                    <a:pt x="212861" y="208070"/>
                  </a:lnTo>
                  <a:lnTo>
                    <a:pt x="222400" y="195341"/>
                  </a:lnTo>
                  <a:lnTo>
                    <a:pt x="230171" y="181211"/>
                  </a:lnTo>
                  <a:lnTo>
                    <a:pt x="236763" y="166146"/>
                  </a:lnTo>
                  <a:lnTo>
                    <a:pt x="241157" y="150458"/>
                  </a:lnTo>
                  <a:lnTo>
                    <a:pt x="244086" y="134356"/>
                  </a:lnTo>
                  <a:lnTo>
                    <a:pt x="246040" y="117976"/>
                  </a:lnTo>
                  <a:lnTo>
                    <a:pt x="247341" y="101412"/>
                  </a:lnTo>
                  <a:lnTo>
                    <a:pt x="248209" y="84724"/>
                  </a:lnTo>
                  <a:lnTo>
                    <a:pt x="248788" y="67955"/>
                  </a:lnTo>
                  <a:lnTo>
                    <a:pt x="246352" y="53953"/>
                  </a:lnTo>
                  <a:lnTo>
                    <a:pt x="241906" y="41797"/>
                  </a:lnTo>
                  <a:lnTo>
                    <a:pt x="236118" y="30870"/>
                  </a:lnTo>
                  <a:lnTo>
                    <a:pt x="228027" y="22174"/>
                  </a:lnTo>
                  <a:lnTo>
                    <a:pt x="218400" y="14966"/>
                  </a:lnTo>
                  <a:lnTo>
                    <a:pt x="207749" y="8750"/>
                  </a:lnTo>
                  <a:lnTo>
                    <a:pt x="195003" y="4605"/>
                  </a:lnTo>
                  <a:lnTo>
                    <a:pt x="180861" y="1842"/>
                  </a:lnTo>
                  <a:lnTo>
                    <a:pt x="165789" y="0"/>
                  </a:lnTo>
                  <a:lnTo>
                    <a:pt x="151508" y="184"/>
                  </a:lnTo>
                  <a:lnTo>
                    <a:pt x="137754" y="1717"/>
                  </a:lnTo>
                  <a:lnTo>
                    <a:pt x="72146" y="217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581900" y="18288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848600" y="1679211"/>
              <a:ext cx="266701" cy="352790"/>
            </a:xfrm>
            <a:custGeom>
              <a:avLst/>
              <a:gdLst/>
              <a:ahLst/>
              <a:cxnLst/>
              <a:rect l="0" t="0" r="0" b="0"/>
              <a:pathLst>
                <a:path w="266701" h="352790">
                  <a:moveTo>
                    <a:pt x="0" y="35289"/>
                  </a:moveTo>
                  <a:lnTo>
                    <a:pt x="13484" y="21804"/>
                  </a:lnTo>
                  <a:lnTo>
                    <a:pt x="21689" y="16421"/>
                  </a:lnTo>
                  <a:lnTo>
                    <a:pt x="31393" y="11422"/>
                  </a:lnTo>
                  <a:lnTo>
                    <a:pt x="42095" y="6677"/>
                  </a:lnTo>
                  <a:lnTo>
                    <a:pt x="54874" y="3514"/>
                  </a:lnTo>
                  <a:lnTo>
                    <a:pt x="69039" y="1406"/>
                  </a:lnTo>
                  <a:lnTo>
                    <a:pt x="84125" y="0"/>
                  </a:lnTo>
                  <a:lnTo>
                    <a:pt x="99828" y="474"/>
                  </a:lnTo>
                  <a:lnTo>
                    <a:pt x="115940" y="2201"/>
                  </a:lnTo>
                  <a:lnTo>
                    <a:pt x="132327" y="4763"/>
                  </a:lnTo>
                  <a:lnTo>
                    <a:pt x="146074" y="9294"/>
                  </a:lnTo>
                  <a:lnTo>
                    <a:pt x="158060" y="15137"/>
                  </a:lnTo>
                  <a:lnTo>
                    <a:pt x="168873" y="21854"/>
                  </a:lnTo>
                  <a:lnTo>
                    <a:pt x="178904" y="31976"/>
                  </a:lnTo>
                  <a:lnTo>
                    <a:pt x="188414" y="44369"/>
                  </a:lnTo>
                  <a:lnTo>
                    <a:pt x="197576" y="58276"/>
                  </a:lnTo>
                  <a:lnTo>
                    <a:pt x="203684" y="73191"/>
                  </a:lnTo>
                  <a:lnTo>
                    <a:pt x="207755" y="88779"/>
                  </a:lnTo>
                  <a:lnTo>
                    <a:pt x="210470" y="104816"/>
                  </a:lnTo>
                  <a:lnTo>
                    <a:pt x="212280" y="121151"/>
                  </a:lnTo>
                  <a:lnTo>
                    <a:pt x="213486" y="137686"/>
                  </a:lnTo>
                  <a:lnTo>
                    <a:pt x="214291" y="154353"/>
                  </a:lnTo>
                  <a:lnTo>
                    <a:pt x="213416" y="169698"/>
                  </a:lnTo>
                  <a:lnTo>
                    <a:pt x="211421" y="184162"/>
                  </a:lnTo>
                  <a:lnTo>
                    <a:pt x="208681" y="198037"/>
                  </a:lnTo>
                  <a:lnTo>
                    <a:pt x="204031" y="210110"/>
                  </a:lnTo>
                  <a:lnTo>
                    <a:pt x="198110" y="220980"/>
                  </a:lnTo>
                  <a:lnTo>
                    <a:pt x="191340" y="231050"/>
                  </a:lnTo>
                  <a:lnTo>
                    <a:pt x="181181" y="240585"/>
                  </a:lnTo>
                  <a:lnTo>
                    <a:pt x="168766" y="249764"/>
                  </a:lnTo>
                  <a:lnTo>
                    <a:pt x="154844" y="258705"/>
                  </a:lnTo>
                  <a:lnTo>
                    <a:pt x="141329" y="266078"/>
                  </a:lnTo>
                  <a:lnTo>
                    <a:pt x="128086" y="272403"/>
                  </a:lnTo>
                  <a:lnTo>
                    <a:pt x="115024" y="278032"/>
                  </a:lnTo>
                  <a:lnTo>
                    <a:pt x="100672" y="281784"/>
                  </a:lnTo>
                  <a:lnTo>
                    <a:pt x="85459" y="284286"/>
                  </a:lnTo>
                  <a:lnTo>
                    <a:pt x="69672" y="285953"/>
                  </a:lnTo>
                  <a:lnTo>
                    <a:pt x="56326" y="284243"/>
                  </a:lnTo>
                  <a:lnTo>
                    <a:pt x="44606" y="280280"/>
                  </a:lnTo>
                  <a:lnTo>
                    <a:pt x="33970" y="274816"/>
                  </a:lnTo>
                  <a:lnTo>
                    <a:pt x="28292" y="266940"/>
                  </a:lnTo>
                  <a:lnTo>
                    <a:pt x="25917" y="257457"/>
                  </a:lnTo>
                  <a:lnTo>
                    <a:pt x="25744" y="246901"/>
                  </a:lnTo>
                  <a:lnTo>
                    <a:pt x="29863" y="238452"/>
                  </a:lnTo>
                  <a:lnTo>
                    <a:pt x="36841" y="231409"/>
                  </a:lnTo>
                  <a:lnTo>
                    <a:pt x="45728" y="225302"/>
                  </a:lnTo>
                  <a:lnTo>
                    <a:pt x="58707" y="221231"/>
                  </a:lnTo>
                  <a:lnTo>
                    <a:pt x="74416" y="218517"/>
                  </a:lnTo>
                  <a:lnTo>
                    <a:pt x="91944" y="216707"/>
                  </a:lnTo>
                  <a:lnTo>
                    <a:pt x="106451" y="218323"/>
                  </a:lnTo>
                  <a:lnTo>
                    <a:pt x="118945" y="222223"/>
                  </a:lnTo>
                  <a:lnTo>
                    <a:pt x="130096" y="227645"/>
                  </a:lnTo>
                  <a:lnTo>
                    <a:pt x="140353" y="234082"/>
                  </a:lnTo>
                  <a:lnTo>
                    <a:pt x="150013" y="241195"/>
                  </a:lnTo>
                  <a:lnTo>
                    <a:pt x="159275" y="248759"/>
                  </a:lnTo>
                  <a:lnTo>
                    <a:pt x="169683" y="256625"/>
                  </a:lnTo>
                  <a:lnTo>
                    <a:pt x="192537" y="272890"/>
                  </a:lnTo>
                  <a:lnTo>
                    <a:pt x="203147" y="281178"/>
                  </a:lnTo>
                  <a:lnTo>
                    <a:pt x="213042" y="289526"/>
                  </a:lnTo>
                  <a:lnTo>
                    <a:pt x="222461" y="297914"/>
                  </a:lnTo>
                  <a:lnTo>
                    <a:pt x="231563" y="307739"/>
                  </a:lnTo>
                  <a:lnTo>
                    <a:pt x="240453" y="318522"/>
                  </a:lnTo>
                  <a:lnTo>
                    <a:pt x="266700" y="3527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563963" y="2078841"/>
              <a:ext cx="238933" cy="241257"/>
            </a:xfrm>
            <a:custGeom>
              <a:avLst/>
              <a:gdLst/>
              <a:ahLst/>
              <a:cxnLst/>
              <a:rect l="0" t="0" r="0" b="0"/>
              <a:pathLst>
                <a:path w="238933" h="241257">
                  <a:moveTo>
                    <a:pt x="68737" y="16659"/>
                  </a:moveTo>
                  <a:lnTo>
                    <a:pt x="33384" y="52012"/>
                  </a:lnTo>
                  <a:lnTo>
                    <a:pt x="26824" y="62805"/>
                  </a:lnTo>
                  <a:lnTo>
                    <a:pt x="21039" y="75645"/>
                  </a:lnTo>
                  <a:lnTo>
                    <a:pt x="10849" y="103553"/>
                  </a:lnTo>
                  <a:lnTo>
                    <a:pt x="1616" y="130067"/>
                  </a:lnTo>
                  <a:lnTo>
                    <a:pt x="0" y="143064"/>
                  </a:lnTo>
                  <a:lnTo>
                    <a:pt x="334" y="155962"/>
                  </a:lnTo>
                  <a:lnTo>
                    <a:pt x="1968" y="168794"/>
                  </a:lnTo>
                  <a:lnTo>
                    <a:pt x="5880" y="181582"/>
                  </a:lnTo>
                  <a:lnTo>
                    <a:pt x="11311" y="194341"/>
                  </a:lnTo>
                  <a:lnTo>
                    <a:pt x="17752" y="207080"/>
                  </a:lnTo>
                  <a:lnTo>
                    <a:pt x="27692" y="216984"/>
                  </a:lnTo>
                  <a:lnTo>
                    <a:pt x="39962" y="224998"/>
                  </a:lnTo>
                  <a:lnTo>
                    <a:pt x="53787" y="231751"/>
                  </a:lnTo>
                  <a:lnTo>
                    <a:pt x="68648" y="236254"/>
                  </a:lnTo>
                  <a:lnTo>
                    <a:pt x="84199" y="239255"/>
                  </a:lnTo>
                  <a:lnTo>
                    <a:pt x="100212" y="241256"/>
                  </a:lnTo>
                  <a:lnTo>
                    <a:pt x="115120" y="241179"/>
                  </a:lnTo>
                  <a:lnTo>
                    <a:pt x="129292" y="239717"/>
                  </a:lnTo>
                  <a:lnTo>
                    <a:pt x="142974" y="237331"/>
                  </a:lnTo>
                  <a:lnTo>
                    <a:pt x="154917" y="232918"/>
                  </a:lnTo>
                  <a:lnTo>
                    <a:pt x="165701" y="227154"/>
                  </a:lnTo>
                  <a:lnTo>
                    <a:pt x="175713" y="220489"/>
                  </a:lnTo>
                  <a:lnTo>
                    <a:pt x="185210" y="213223"/>
                  </a:lnTo>
                  <a:lnTo>
                    <a:pt x="194363" y="205557"/>
                  </a:lnTo>
                  <a:lnTo>
                    <a:pt x="203288" y="197624"/>
                  </a:lnTo>
                  <a:lnTo>
                    <a:pt x="210649" y="186691"/>
                  </a:lnTo>
                  <a:lnTo>
                    <a:pt x="216966" y="173758"/>
                  </a:lnTo>
                  <a:lnTo>
                    <a:pt x="222590" y="159492"/>
                  </a:lnTo>
                  <a:lnTo>
                    <a:pt x="232601" y="132351"/>
                  </a:lnTo>
                  <a:lnTo>
                    <a:pt x="237246" y="119187"/>
                  </a:lnTo>
                  <a:lnTo>
                    <a:pt x="238932" y="106177"/>
                  </a:lnTo>
                  <a:lnTo>
                    <a:pt x="238645" y="93271"/>
                  </a:lnTo>
                  <a:lnTo>
                    <a:pt x="237042" y="80433"/>
                  </a:lnTo>
                  <a:lnTo>
                    <a:pt x="233151" y="69053"/>
                  </a:lnTo>
                  <a:lnTo>
                    <a:pt x="227735" y="58644"/>
                  </a:lnTo>
                  <a:lnTo>
                    <a:pt x="221302" y="48882"/>
                  </a:lnTo>
                  <a:lnTo>
                    <a:pt x="212780" y="39552"/>
                  </a:lnTo>
                  <a:lnTo>
                    <a:pt x="202866" y="30510"/>
                  </a:lnTo>
                  <a:lnTo>
                    <a:pt x="192023" y="21659"/>
                  </a:lnTo>
                  <a:lnTo>
                    <a:pt x="180561" y="14348"/>
                  </a:lnTo>
                  <a:lnTo>
                    <a:pt x="168685" y="8063"/>
                  </a:lnTo>
                  <a:lnTo>
                    <a:pt x="156536" y="2461"/>
                  </a:lnTo>
                  <a:lnTo>
                    <a:pt x="144202" y="138"/>
                  </a:lnTo>
                  <a:lnTo>
                    <a:pt x="131747" y="0"/>
                  </a:lnTo>
                  <a:lnTo>
                    <a:pt x="81437" y="166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962900" y="2082800"/>
              <a:ext cx="157216" cy="203201"/>
            </a:xfrm>
            <a:custGeom>
              <a:avLst/>
              <a:gdLst/>
              <a:ahLst/>
              <a:cxnLst/>
              <a:rect l="0" t="0" r="0" b="0"/>
              <a:pathLst>
                <a:path w="157216" h="203201">
                  <a:moveTo>
                    <a:pt x="50800" y="0"/>
                  </a:moveTo>
                  <a:lnTo>
                    <a:pt x="86152" y="35353"/>
                  </a:lnTo>
                  <a:lnTo>
                    <a:pt x="95535" y="41913"/>
                  </a:lnTo>
                  <a:lnTo>
                    <a:pt x="106023" y="47697"/>
                  </a:lnTo>
                  <a:lnTo>
                    <a:pt x="117248" y="52965"/>
                  </a:lnTo>
                  <a:lnTo>
                    <a:pt x="128965" y="57887"/>
                  </a:lnTo>
                  <a:lnTo>
                    <a:pt x="141010" y="62580"/>
                  </a:lnTo>
                  <a:lnTo>
                    <a:pt x="153273" y="67120"/>
                  </a:lnTo>
                  <a:lnTo>
                    <a:pt x="157215" y="72969"/>
                  </a:lnTo>
                  <a:lnTo>
                    <a:pt x="155610" y="79690"/>
                  </a:lnTo>
                  <a:lnTo>
                    <a:pt x="150307" y="86993"/>
                  </a:lnTo>
                  <a:lnTo>
                    <a:pt x="142537" y="93273"/>
                  </a:lnTo>
                  <a:lnTo>
                    <a:pt x="133125" y="98871"/>
                  </a:lnTo>
                  <a:lnTo>
                    <a:pt x="80859" y="124736"/>
                  </a:lnTo>
                  <a:lnTo>
                    <a:pt x="66606" y="132546"/>
                  </a:lnTo>
                  <a:lnTo>
                    <a:pt x="52870" y="140575"/>
                  </a:lnTo>
                  <a:lnTo>
                    <a:pt x="39480" y="148750"/>
                  </a:lnTo>
                  <a:lnTo>
                    <a:pt x="29142" y="158433"/>
                  </a:lnTo>
                  <a:lnTo>
                    <a:pt x="20839" y="169122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242300" y="21971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458200" y="2085088"/>
              <a:ext cx="304801" cy="277113"/>
            </a:xfrm>
            <a:custGeom>
              <a:avLst/>
              <a:gdLst/>
              <a:ahLst/>
              <a:cxnLst/>
              <a:rect l="0" t="0" r="0" b="0"/>
              <a:pathLst>
                <a:path w="304801" h="277113">
                  <a:moveTo>
                    <a:pt x="0" y="23112"/>
                  </a:moveTo>
                  <a:lnTo>
                    <a:pt x="20225" y="16369"/>
                  </a:lnTo>
                  <a:lnTo>
                    <a:pt x="31828" y="12972"/>
                  </a:lnTo>
                  <a:lnTo>
                    <a:pt x="59772" y="5435"/>
                  </a:lnTo>
                  <a:lnTo>
                    <a:pt x="75125" y="2860"/>
                  </a:lnTo>
                  <a:lnTo>
                    <a:pt x="91006" y="1144"/>
                  </a:lnTo>
                  <a:lnTo>
                    <a:pt x="107237" y="0"/>
                  </a:lnTo>
                  <a:lnTo>
                    <a:pt x="122291" y="648"/>
                  </a:lnTo>
                  <a:lnTo>
                    <a:pt x="136560" y="2492"/>
                  </a:lnTo>
                  <a:lnTo>
                    <a:pt x="150307" y="5132"/>
                  </a:lnTo>
                  <a:lnTo>
                    <a:pt x="162293" y="9714"/>
                  </a:lnTo>
                  <a:lnTo>
                    <a:pt x="173107" y="15591"/>
                  </a:lnTo>
                  <a:lnTo>
                    <a:pt x="183138" y="22331"/>
                  </a:lnTo>
                  <a:lnTo>
                    <a:pt x="192647" y="29647"/>
                  </a:lnTo>
                  <a:lnTo>
                    <a:pt x="201809" y="37346"/>
                  </a:lnTo>
                  <a:lnTo>
                    <a:pt x="210739" y="45301"/>
                  </a:lnTo>
                  <a:lnTo>
                    <a:pt x="218104" y="56249"/>
                  </a:lnTo>
                  <a:lnTo>
                    <a:pt x="224425" y="69192"/>
                  </a:lnTo>
                  <a:lnTo>
                    <a:pt x="230050" y="83465"/>
                  </a:lnTo>
                  <a:lnTo>
                    <a:pt x="230978" y="97214"/>
                  </a:lnTo>
                  <a:lnTo>
                    <a:pt x="228774" y="110613"/>
                  </a:lnTo>
                  <a:lnTo>
                    <a:pt x="224483" y="123779"/>
                  </a:lnTo>
                  <a:lnTo>
                    <a:pt x="218799" y="136790"/>
                  </a:lnTo>
                  <a:lnTo>
                    <a:pt x="212188" y="149697"/>
                  </a:lnTo>
                  <a:lnTo>
                    <a:pt x="204959" y="162535"/>
                  </a:lnTo>
                  <a:lnTo>
                    <a:pt x="194495" y="172505"/>
                  </a:lnTo>
                  <a:lnTo>
                    <a:pt x="181874" y="180563"/>
                  </a:lnTo>
                  <a:lnTo>
                    <a:pt x="167816" y="187346"/>
                  </a:lnTo>
                  <a:lnTo>
                    <a:pt x="151388" y="191868"/>
                  </a:lnTo>
                  <a:lnTo>
                    <a:pt x="133381" y="194882"/>
                  </a:lnTo>
                  <a:lnTo>
                    <a:pt x="114320" y="196892"/>
                  </a:lnTo>
                  <a:lnTo>
                    <a:pt x="97380" y="195410"/>
                  </a:lnTo>
                  <a:lnTo>
                    <a:pt x="81853" y="191599"/>
                  </a:lnTo>
                  <a:lnTo>
                    <a:pt x="67268" y="186237"/>
                  </a:lnTo>
                  <a:lnTo>
                    <a:pt x="60368" y="179839"/>
                  </a:lnTo>
                  <a:lnTo>
                    <a:pt x="58590" y="172752"/>
                  </a:lnTo>
                  <a:lnTo>
                    <a:pt x="60226" y="165205"/>
                  </a:lnTo>
                  <a:lnTo>
                    <a:pt x="65551" y="158763"/>
                  </a:lnTo>
                  <a:lnTo>
                    <a:pt x="73334" y="153057"/>
                  </a:lnTo>
                  <a:lnTo>
                    <a:pt x="82756" y="147842"/>
                  </a:lnTo>
                  <a:lnTo>
                    <a:pt x="94681" y="144365"/>
                  </a:lnTo>
                  <a:lnTo>
                    <a:pt x="108276" y="142047"/>
                  </a:lnTo>
                  <a:lnTo>
                    <a:pt x="122984" y="140502"/>
                  </a:lnTo>
                  <a:lnTo>
                    <a:pt x="135611" y="142294"/>
                  </a:lnTo>
                  <a:lnTo>
                    <a:pt x="146852" y="146311"/>
                  </a:lnTo>
                  <a:lnTo>
                    <a:pt x="157167" y="151811"/>
                  </a:lnTo>
                  <a:lnTo>
                    <a:pt x="168278" y="156889"/>
                  </a:lnTo>
                  <a:lnTo>
                    <a:pt x="179919" y="161685"/>
                  </a:lnTo>
                  <a:lnTo>
                    <a:pt x="191913" y="166294"/>
                  </a:lnTo>
                  <a:lnTo>
                    <a:pt x="202731" y="172189"/>
                  </a:lnTo>
                  <a:lnTo>
                    <a:pt x="212765" y="178941"/>
                  </a:lnTo>
                  <a:lnTo>
                    <a:pt x="222276" y="186264"/>
                  </a:lnTo>
                  <a:lnTo>
                    <a:pt x="231440" y="195380"/>
                  </a:lnTo>
                  <a:lnTo>
                    <a:pt x="240371" y="205690"/>
                  </a:lnTo>
                  <a:lnTo>
                    <a:pt x="249147" y="216798"/>
                  </a:lnTo>
                  <a:lnTo>
                    <a:pt x="257820" y="227024"/>
                  </a:lnTo>
                  <a:lnTo>
                    <a:pt x="266424" y="236665"/>
                  </a:lnTo>
                  <a:lnTo>
                    <a:pt x="304800" y="2771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Freeform 126"/>
          <p:cNvSpPr/>
          <p:nvPr/>
        </p:nvSpPr>
        <p:spPr>
          <a:xfrm>
            <a:off x="7124700" y="4800600"/>
            <a:ext cx="88901" cy="23112"/>
          </a:xfrm>
          <a:custGeom>
            <a:avLst/>
            <a:gdLst/>
            <a:ahLst/>
            <a:cxnLst/>
            <a:rect l="0" t="0" r="0" b="0"/>
            <a:pathLst>
              <a:path w="88901" h="23112">
                <a:moveTo>
                  <a:pt x="88900" y="0"/>
                </a:moveTo>
                <a:lnTo>
                  <a:pt x="61931" y="0"/>
                </a:lnTo>
                <a:lnTo>
                  <a:pt x="49755" y="1411"/>
                </a:lnTo>
                <a:lnTo>
                  <a:pt x="37403" y="3762"/>
                </a:lnTo>
                <a:lnTo>
                  <a:pt x="24935" y="6742"/>
                </a:lnTo>
                <a:lnTo>
                  <a:pt x="20856" y="10139"/>
                </a:lnTo>
                <a:lnTo>
                  <a:pt x="22370" y="13814"/>
                </a:lnTo>
                <a:lnTo>
                  <a:pt x="27613" y="17676"/>
                </a:lnTo>
                <a:lnTo>
                  <a:pt x="36753" y="20251"/>
                </a:lnTo>
                <a:lnTo>
                  <a:pt x="48490" y="21967"/>
                </a:lnTo>
                <a:lnTo>
                  <a:pt x="61960" y="23111"/>
                </a:lnTo>
                <a:lnTo>
                  <a:pt x="66706" y="22463"/>
                </a:lnTo>
                <a:lnTo>
                  <a:pt x="65637" y="20620"/>
                </a:lnTo>
                <a:lnTo>
                  <a:pt x="60691" y="17979"/>
                </a:lnTo>
                <a:lnTo>
                  <a:pt x="51750" y="16219"/>
                </a:lnTo>
                <a:lnTo>
                  <a:pt x="40144" y="15046"/>
                </a:lnTo>
                <a:lnTo>
                  <a:pt x="26762" y="14264"/>
                </a:lnTo>
                <a:lnTo>
                  <a:pt x="22075" y="15154"/>
                </a:lnTo>
                <a:lnTo>
                  <a:pt x="23183" y="17158"/>
                </a:lnTo>
                <a:lnTo>
                  <a:pt x="28155" y="19905"/>
                </a:lnTo>
                <a:lnTo>
                  <a:pt x="34292" y="18914"/>
                </a:lnTo>
                <a:lnTo>
                  <a:pt x="41206" y="15432"/>
                </a:lnTo>
                <a:lnTo>
                  <a:pt x="48637" y="10288"/>
                </a:lnTo>
                <a:lnTo>
                  <a:pt x="47947" y="6858"/>
                </a:lnTo>
                <a:lnTo>
                  <a:pt x="41842" y="4572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4826000" y="2324100"/>
            <a:ext cx="4864101" cy="4610101"/>
            <a:chOff x="4826000" y="2324100"/>
            <a:chExt cx="4864101" cy="4610101"/>
          </a:xfrm>
        </p:grpSpPr>
        <p:sp>
          <p:nvSpPr>
            <p:cNvPr id="128" name="Freeform 127"/>
            <p:cNvSpPr/>
            <p:nvPr/>
          </p:nvSpPr>
          <p:spPr>
            <a:xfrm>
              <a:off x="4826000" y="2400300"/>
              <a:ext cx="762001" cy="939801"/>
            </a:xfrm>
            <a:custGeom>
              <a:avLst/>
              <a:gdLst/>
              <a:ahLst/>
              <a:cxnLst/>
              <a:rect l="0" t="0" r="0" b="0"/>
              <a:pathLst>
                <a:path w="762001" h="939801">
                  <a:moveTo>
                    <a:pt x="0" y="939800"/>
                  </a:moveTo>
                  <a:lnTo>
                    <a:pt x="13484" y="912831"/>
                  </a:lnTo>
                  <a:lnTo>
                    <a:pt x="27630" y="888303"/>
                  </a:lnTo>
                  <a:lnTo>
                    <a:pt x="43324" y="861879"/>
                  </a:lnTo>
                  <a:lnTo>
                    <a:pt x="59707" y="831320"/>
                  </a:lnTo>
                  <a:lnTo>
                    <a:pt x="80158" y="802686"/>
                  </a:lnTo>
                  <a:lnTo>
                    <a:pt x="101948" y="774438"/>
                  </a:lnTo>
                  <a:lnTo>
                    <a:pt x="111709" y="759003"/>
                  </a:lnTo>
                  <a:lnTo>
                    <a:pt x="121039" y="743068"/>
                  </a:lnTo>
                  <a:lnTo>
                    <a:pt x="138932" y="717837"/>
                  </a:lnTo>
                  <a:lnTo>
                    <a:pt x="156292" y="694394"/>
                  </a:lnTo>
                  <a:lnTo>
                    <a:pt x="173414" y="665160"/>
                  </a:lnTo>
                  <a:lnTo>
                    <a:pt x="190432" y="640878"/>
                  </a:lnTo>
                  <a:lnTo>
                    <a:pt x="207403" y="619268"/>
                  </a:lnTo>
                  <a:lnTo>
                    <a:pt x="224353" y="595552"/>
                  </a:lnTo>
                  <a:lnTo>
                    <a:pt x="241294" y="574663"/>
                  </a:lnTo>
                  <a:lnTo>
                    <a:pt x="259641" y="553150"/>
                  </a:lnTo>
                  <a:lnTo>
                    <a:pt x="281907" y="524774"/>
                  </a:lnTo>
                  <a:lnTo>
                    <a:pt x="302151" y="500873"/>
                  </a:lnTo>
                  <a:lnTo>
                    <a:pt x="320556" y="480843"/>
                  </a:lnTo>
                  <a:lnTo>
                    <a:pt x="338143" y="462534"/>
                  </a:lnTo>
                  <a:lnTo>
                    <a:pt x="359130" y="437463"/>
                  </a:lnTo>
                  <a:lnTo>
                    <a:pt x="381158" y="410328"/>
                  </a:lnTo>
                  <a:lnTo>
                    <a:pt x="400355" y="388860"/>
                  </a:lnTo>
                  <a:lnTo>
                    <a:pt x="422057" y="366149"/>
                  </a:lnTo>
                  <a:lnTo>
                    <a:pt x="719664" y="67735"/>
                  </a:lnTo>
                  <a:lnTo>
                    <a:pt x="736599" y="47037"/>
                  </a:lnTo>
                  <a:lnTo>
                    <a:pt x="762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991100" y="2400300"/>
              <a:ext cx="876301" cy="1003301"/>
            </a:xfrm>
            <a:custGeom>
              <a:avLst/>
              <a:gdLst/>
              <a:ahLst/>
              <a:cxnLst/>
              <a:rect l="0" t="0" r="0" b="0"/>
              <a:pathLst>
                <a:path w="876301" h="1003301">
                  <a:moveTo>
                    <a:pt x="0" y="1003300"/>
                  </a:moveTo>
                  <a:lnTo>
                    <a:pt x="13484" y="976331"/>
                  </a:lnTo>
                  <a:lnTo>
                    <a:pt x="31392" y="951803"/>
                  </a:lnTo>
                  <a:lnTo>
                    <a:pt x="52052" y="925379"/>
                  </a:lnTo>
                  <a:lnTo>
                    <a:pt x="70641" y="894820"/>
                  </a:lnTo>
                  <a:lnTo>
                    <a:pt x="88311" y="869949"/>
                  </a:lnTo>
                  <a:lnTo>
                    <a:pt x="106982" y="846666"/>
                  </a:lnTo>
                  <a:lnTo>
                    <a:pt x="129392" y="817503"/>
                  </a:lnTo>
                  <a:lnTo>
                    <a:pt x="149700" y="793253"/>
                  </a:lnTo>
                  <a:lnTo>
                    <a:pt x="169544" y="768834"/>
                  </a:lnTo>
                  <a:lnTo>
                    <a:pt x="180762" y="752445"/>
                  </a:lnTo>
                  <a:lnTo>
                    <a:pt x="192475" y="734463"/>
                  </a:lnTo>
                  <a:lnTo>
                    <a:pt x="213014" y="706958"/>
                  </a:lnTo>
                  <a:lnTo>
                    <a:pt x="232962" y="682503"/>
                  </a:lnTo>
                  <a:lnTo>
                    <a:pt x="255938" y="652820"/>
                  </a:lnTo>
                  <a:lnTo>
                    <a:pt x="276498" y="624575"/>
                  </a:lnTo>
                  <a:lnTo>
                    <a:pt x="295043" y="599322"/>
                  </a:lnTo>
                  <a:lnTo>
                    <a:pt x="312693" y="578691"/>
                  </a:lnTo>
                  <a:lnTo>
                    <a:pt x="329945" y="556351"/>
                  </a:lnTo>
                  <a:lnTo>
                    <a:pt x="347020" y="533723"/>
                  </a:lnTo>
                  <a:lnTo>
                    <a:pt x="372499" y="503705"/>
                  </a:lnTo>
                  <a:lnTo>
                    <a:pt x="389451" y="480691"/>
                  </a:lnTo>
                  <a:lnTo>
                    <a:pt x="414862" y="450676"/>
                  </a:lnTo>
                  <a:lnTo>
                    <a:pt x="440265" y="423909"/>
                  </a:lnTo>
                  <a:lnTo>
                    <a:pt x="457199" y="402892"/>
                  </a:lnTo>
                  <a:lnTo>
                    <a:pt x="474133" y="380852"/>
                  </a:lnTo>
                  <a:lnTo>
                    <a:pt x="500944" y="351166"/>
                  </a:lnTo>
                  <a:lnTo>
                    <a:pt x="552801" y="298258"/>
                  </a:lnTo>
                  <a:lnTo>
                    <a:pt x="806546" y="44354"/>
                  </a:lnTo>
                  <a:lnTo>
                    <a:pt x="828364" y="26298"/>
                  </a:lnTo>
                  <a:lnTo>
                    <a:pt x="876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092700" y="2390452"/>
              <a:ext cx="1143354" cy="1267149"/>
            </a:xfrm>
            <a:custGeom>
              <a:avLst/>
              <a:gdLst/>
              <a:ahLst/>
              <a:cxnLst/>
              <a:rect l="0" t="0" r="0" b="0"/>
              <a:pathLst>
                <a:path w="1143354" h="1267149">
                  <a:moveTo>
                    <a:pt x="495300" y="644848"/>
                  </a:moveTo>
                  <a:lnTo>
                    <a:pt x="508784" y="631364"/>
                  </a:lnTo>
                  <a:lnTo>
                    <a:pt x="519166" y="613455"/>
                  </a:lnTo>
                  <a:lnTo>
                    <a:pt x="531307" y="589973"/>
                  </a:lnTo>
                  <a:lnTo>
                    <a:pt x="550814" y="560722"/>
                  </a:lnTo>
                  <a:lnTo>
                    <a:pt x="573595" y="532669"/>
                  </a:lnTo>
                  <a:lnTo>
                    <a:pt x="597831" y="506090"/>
                  </a:lnTo>
                  <a:lnTo>
                    <a:pt x="622713" y="480167"/>
                  </a:lnTo>
                  <a:lnTo>
                    <a:pt x="653780" y="441772"/>
                  </a:lnTo>
                  <a:lnTo>
                    <a:pt x="687601" y="410326"/>
                  </a:lnTo>
                  <a:lnTo>
                    <a:pt x="717691" y="376393"/>
                  </a:lnTo>
                  <a:lnTo>
                    <a:pt x="751223" y="339528"/>
                  </a:lnTo>
                  <a:lnTo>
                    <a:pt x="799069" y="290556"/>
                  </a:lnTo>
                  <a:lnTo>
                    <a:pt x="829584" y="261256"/>
                  </a:lnTo>
                  <a:lnTo>
                    <a:pt x="863399" y="234701"/>
                  </a:lnTo>
                  <a:lnTo>
                    <a:pt x="891919" y="208958"/>
                  </a:lnTo>
                  <a:lnTo>
                    <a:pt x="926840" y="174976"/>
                  </a:lnTo>
                  <a:lnTo>
                    <a:pt x="960915" y="141086"/>
                  </a:lnTo>
                  <a:lnTo>
                    <a:pt x="985402" y="120387"/>
                  </a:lnTo>
                  <a:lnTo>
                    <a:pt x="1012278" y="98487"/>
                  </a:lnTo>
                  <a:lnTo>
                    <a:pt x="1044687" y="70291"/>
                  </a:lnTo>
                  <a:lnTo>
                    <a:pt x="1068261" y="52704"/>
                  </a:lnTo>
                  <a:lnTo>
                    <a:pt x="1092849" y="35480"/>
                  </a:lnTo>
                  <a:lnTo>
                    <a:pt x="1126729" y="9916"/>
                  </a:lnTo>
                  <a:lnTo>
                    <a:pt x="1136386" y="1427"/>
                  </a:lnTo>
                  <a:lnTo>
                    <a:pt x="1141413" y="0"/>
                  </a:lnTo>
                  <a:lnTo>
                    <a:pt x="1143353" y="3283"/>
                  </a:lnTo>
                  <a:lnTo>
                    <a:pt x="1143235" y="9704"/>
                  </a:lnTo>
                  <a:lnTo>
                    <a:pt x="1140335" y="16808"/>
                  </a:lnTo>
                  <a:lnTo>
                    <a:pt x="1122768" y="40289"/>
                  </a:lnTo>
                  <a:lnTo>
                    <a:pt x="1091548" y="77270"/>
                  </a:lnTo>
                  <a:lnTo>
                    <a:pt x="1062844" y="112610"/>
                  </a:lnTo>
                  <a:lnTo>
                    <a:pt x="1031290" y="146129"/>
                  </a:lnTo>
                  <a:lnTo>
                    <a:pt x="940651" y="237574"/>
                  </a:lnTo>
                  <a:lnTo>
                    <a:pt x="914652" y="267352"/>
                  </a:lnTo>
                  <a:lnTo>
                    <a:pt x="873841" y="322082"/>
                  </a:lnTo>
                  <a:lnTo>
                    <a:pt x="844213" y="357145"/>
                  </a:lnTo>
                  <a:lnTo>
                    <a:pt x="817560" y="385409"/>
                  </a:lnTo>
                  <a:lnTo>
                    <a:pt x="785047" y="411657"/>
                  </a:lnTo>
                  <a:lnTo>
                    <a:pt x="755344" y="444050"/>
                  </a:lnTo>
                  <a:lnTo>
                    <a:pt x="728670" y="473717"/>
                  </a:lnTo>
                  <a:lnTo>
                    <a:pt x="696150" y="507124"/>
                  </a:lnTo>
                  <a:lnTo>
                    <a:pt x="666445" y="543833"/>
                  </a:lnTo>
                  <a:lnTo>
                    <a:pt x="633028" y="574779"/>
                  </a:lnTo>
                  <a:lnTo>
                    <a:pt x="603057" y="608564"/>
                  </a:lnTo>
                  <a:lnTo>
                    <a:pt x="576303" y="638644"/>
                  </a:lnTo>
                  <a:lnTo>
                    <a:pt x="543760" y="672172"/>
                  </a:lnTo>
                  <a:lnTo>
                    <a:pt x="514048" y="702176"/>
                  </a:lnTo>
                  <a:lnTo>
                    <a:pt x="487371" y="735682"/>
                  </a:lnTo>
                  <a:lnTo>
                    <a:pt x="453073" y="774791"/>
                  </a:lnTo>
                  <a:lnTo>
                    <a:pt x="419120" y="809692"/>
                  </a:lnTo>
                  <a:lnTo>
                    <a:pt x="385237" y="843764"/>
                  </a:lnTo>
                  <a:lnTo>
                    <a:pt x="359834" y="875941"/>
                  </a:lnTo>
                  <a:lnTo>
                    <a:pt x="325966" y="914601"/>
                  </a:lnTo>
                  <a:lnTo>
                    <a:pt x="292100" y="949415"/>
                  </a:lnTo>
                  <a:lnTo>
                    <a:pt x="258233" y="983468"/>
                  </a:lnTo>
                  <a:lnTo>
                    <a:pt x="232833" y="1015642"/>
                  </a:lnTo>
                  <a:lnTo>
                    <a:pt x="207433" y="1045245"/>
                  </a:lnTo>
                  <a:lnTo>
                    <a:pt x="175291" y="1078632"/>
                  </a:lnTo>
                  <a:lnTo>
                    <a:pt x="138956" y="1115335"/>
                  </a:lnTo>
                  <a:lnTo>
                    <a:pt x="108121" y="1153022"/>
                  </a:lnTo>
                  <a:lnTo>
                    <a:pt x="74369" y="1190999"/>
                  </a:lnTo>
                  <a:lnTo>
                    <a:pt x="44299" y="1222321"/>
                  </a:lnTo>
                  <a:lnTo>
                    <a:pt x="0" y="12671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219700" y="2374900"/>
              <a:ext cx="1308101" cy="1384301"/>
            </a:xfrm>
            <a:custGeom>
              <a:avLst/>
              <a:gdLst/>
              <a:ahLst/>
              <a:cxnLst/>
              <a:rect l="0" t="0" r="0" b="0"/>
              <a:pathLst>
                <a:path w="1308101" h="1384301">
                  <a:moveTo>
                    <a:pt x="0" y="1384300"/>
                  </a:moveTo>
                  <a:lnTo>
                    <a:pt x="27630" y="1352907"/>
                  </a:lnTo>
                  <a:lnTo>
                    <a:pt x="51460" y="1319024"/>
                  </a:lnTo>
                  <a:lnTo>
                    <a:pt x="80158" y="1278410"/>
                  </a:lnTo>
                  <a:lnTo>
                    <a:pt x="101948" y="1248338"/>
                  </a:lnTo>
                  <a:lnTo>
                    <a:pt x="121039" y="1220861"/>
                  </a:lnTo>
                  <a:lnTo>
                    <a:pt x="142695" y="1187012"/>
                  </a:lnTo>
                  <a:lnTo>
                    <a:pt x="165020" y="1151272"/>
                  </a:lnTo>
                  <a:lnTo>
                    <a:pt x="193455" y="1108762"/>
                  </a:lnTo>
                  <a:lnTo>
                    <a:pt x="219754" y="1076254"/>
                  </a:lnTo>
                  <a:lnTo>
                    <a:pt x="245421" y="1040438"/>
                  </a:lnTo>
                  <a:lnTo>
                    <a:pt x="272311" y="1003015"/>
                  </a:lnTo>
                  <a:lnTo>
                    <a:pt x="305051" y="965115"/>
                  </a:lnTo>
                  <a:lnTo>
                    <a:pt x="334664" y="928485"/>
                  </a:lnTo>
                  <a:lnTo>
                    <a:pt x="368211" y="897720"/>
                  </a:lnTo>
                  <a:lnTo>
                    <a:pt x="398064" y="862420"/>
                  </a:lnTo>
                  <a:lnTo>
                    <a:pt x="431681" y="825150"/>
                  </a:lnTo>
                  <a:lnTo>
                    <a:pt x="461555" y="785885"/>
                  </a:lnTo>
                  <a:lnTo>
                    <a:pt x="484535" y="755212"/>
                  </a:lnTo>
                  <a:lnTo>
                    <a:pt x="521273" y="719693"/>
                  </a:lnTo>
                  <a:lnTo>
                    <a:pt x="552227" y="684553"/>
                  </a:lnTo>
                  <a:lnTo>
                    <a:pt x="586015" y="647330"/>
                  </a:lnTo>
                  <a:lnTo>
                    <a:pt x="622837" y="609490"/>
                  </a:lnTo>
                  <a:lnTo>
                    <a:pt x="653817" y="571467"/>
                  </a:lnTo>
                  <a:lnTo>
                    <a:pt x="687612" y="533390"/>
                  </a:lnTo>
                  <a:lnTo>
                    <a:pt x="724436" y="502039"/>
                  </a:lnTo>
                  <a:lnTo>
                    <a:pt x="762158" y="468133"/>
                  </a:lnTo>
                  <a:lnTo>
                    <a:pt x="800147" y="431276"/>
                  </a:lnTo>
                  <a:lnTo>
                    <a:pt x="831472" y="400287"/>
                  </a:lnTo>
                  <a:lnTo>
                    <a:pt x="865369" y="373230"/>
                  </a:lnTo>
                  <a:lnTo>
                    <a:pt x="906021" y="330076"/>
                  </a:lnTo>
                  <a:lnTo>
                    <a:pt x="941080" y="301784"/>
                  </a:lnTo>
                  <a:lnTo>
                    <a:pt x="976868" y="275527"/>
                  </a:lnTo>
                  <a:lnTo>
                    <a:pt x="1008795" y="248462"/>
                  </a:lnTo>
                  <a:lnTo>
                    <a:pt x="1037257" y="226138"/>
                  </a:lnTo>
                  <a:lnTo>
                    <a:pt x="1064959" y="205869"/>
                  </a:lnTo>
                  <a:lnTo>
                    <a:pt x="1100591" y="178590"/>
                  </a:lnTo>
                  <a:lnTo>
                    <a:pt x="1132786" y="152634"/>
                  </a:lnTo>
                  <a:lnTo>
                    <a:pt x="1165373" y="127069"/>
                  </a:lnTo>
                  <a:lnTo>
                    <a:pt x="1196666" y="101620"/>
                  </a:lnTo>
                  <a:lnTo>
                    <a:pt x="1228986" y="76206"/>
                  </a:lnTo>
                  <a:lnTo>
                    <a:pt x="1265190" y="42334"/>
                  </a:lnTo>
                  <a:lnTo>
                    <a:pt x="1308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384800" y="2374900"/>
              <a:ext cx="1524001" cy="1511301"/>
            </a:xfrm>
            <a:custGeom>
              <a:avLst/>
              <a:gdLst/>
              <a:ahLst/>
              <a:cxnLst/>
              <a:rect l="0" t="0" r="0" b="0"/>
              <a:pathLst>
                <a:path w="1524001" h="1511301">
                  <a:moveTo>
                    <a:pt x="0" y="1511300"/>
                  </a:moveTo>
                  <a:lnTo>
                    <a:pt x="35353" y="1465012"/>
                  </a:lnTo>
                  <a:lnTo>
                    <a:pt x="69438" y="1428099"/>
                  </a:lnTo>
                  <a:lnTo>
                    <a:pt x="101948" y="1388026"/>
                  </a:lnTo>
                  <a:lnTo>
                    <a:pt x="138932" y="1347772"/>
                  </a:lnTo>
                  <a:lnTo>
                    <a:pt x="173414" y="1305902"/>
                  </a:lnTo>
                  <a:lnTo>
                    <a:pt x="207403" y="1265593"/>
                  </a:lnTo>
                  <a:lnTo>
                    <a:pt x="234235" y="1232005"/>
                  </a:lnTo>
                  <a:lnTo>
                    <a:pt x="276750" y="1190893"/>
                  </a:lnTo>
                  <a:lnTo>
                    <a:pt x="307778" y="1154839"/>
                  </a:lnTo>
                  <a:lnTo>
                    <a:pt x="343782" y="1121107"/>
                  </a:lnTo>
                  <a:lnTo>
                    <a:pt x="381261" y="1089476"/>
                  </a:lnTo>
                  <a:lnTo>
                    <a:pt x="415414" y="1053292"/>
                  </a:lnTo>
                  <a:lnTo>
                    <a:pt x="450934" y="1011997"/>
                  </a:lnTo>
                  <a:lnTo>
                    <a:pt x="493443" y="967777"/>
                  </a:lnTo>
                  <a:lnTo>
                    <a:pt x="584091" y="876450"/>
                  </a:lnTo>
                  <a:lnTo>
                    <a:pt x="622267" y="831502"/>
                  </a:lnTo>
                  <a:lnTo>
                    <a:pt x="673093" y="774474"/>
                  </a:lnTo>
                  <a:lnTo>
                    <a:pt x="711198" y="728223"/>
                  </a:lnTo>
                  <a:lnTo>
                    <a:pt x="750710" y="687080"/>
                  </a:lnTo>
                  <a:lnTo>
                    <a:pt x="796127" y="646668"/>
                  </a:lnTo>
                  <a:lnTo>
                    <a:pt x="850115" y="586923"/>
                  </a:lnTo>
                  <a:lnTo>
                    <a:pt x="892530" y="543143"/>
                  </a:lnTo>
                  <a:lnTo>
                    <a:pt x="990063" y="445070"/>
                  </a:lnTo>
                  <a:lnTo>
                    <a:pt x="1035282" y="406568"/>
                  </a:lnTo>
                  <a:lnTo>
                    <a:pt x="1077687" y="368349"/>
                  </a:lnTo>
                  <a:lnTo>
                    <a:pt x="1117063" y="330214"/>
                  </a:lnTo>
                  <a:lnTo>
                    <a:pt x="1187010" y="260743"/>
                  </a:lnTo>
                  <a:lnTo>
                    <a:pt x="1233067" y="224862"/>
                  </a:lnTo>
                  <a:lnTo>
                    <a:pt x="1279167" y="190598"/>
                  </a:lnTo>
                  <a:lnTo>
                    <a:pt x="1322610" y="156652"/>
                  </a:lnTo>
                  <a:lnTo>
                    <a:pt x="1361818" y="122770"/>
                  </a:lnTo>
                  <a:lnTo>
                    <a:pt x="1400502" y="85137"/>
                  </a:lnTo>
                  <a:lnTo>
                    <a:pt x="1436137" y="53448"/>
                  </a:lnTo>
                  <a:lnTo>
                    <a:pt x="1469744" y="26184"/>
                  </a:lnTo>
                  <a:lnTo>
                    <a:pt x="1524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562600" y="2324100"/>
              <a:ext cx="1816101" cy="1739901"/>
            </a:xfrm>
            <a:custGeom>
              <a:avLst/>
              <a:gdLst/>
              <a:ahLst/>
              <a:cxnLst/>
              <a:rect l="0" t="0" r="0" b="0"/>
              <a:pathLst>
                <a:path w="1816101" h="1739901">
                  <a:moveTo>
                    <a:pt x="0" y="1739900"/>
                  </a:moveTo>
                  <a:lnTo>
                    <a:pt x="13484" y="1719674"/>
                  </a:lnTo>
                  <a:lnTo>
                    <a:pt x="65275" y="1668997"/>
                  </a:lnTo>
                  <a:lnTo>
                    <a:pt x="105889" y="1627169"/>
                  </a:lnTo>
                  <a:lnTo>
                    <a:pt x="169375" y="1571034"/>
                  </a:lnTo>
                  <a:lnTo>
                    <a:pt x="222755" y="1523256"/>
                  </a:lnTo>
                  <a:lnTo>
                    <a:pt x="271574" y="1470541"/>
                  </a:lnTo>
                  <a:lnTo>
                    <a:pt x="304833" y="1442622"/>
                  </a:lnTo>
                  <a:lnTo>
                    <a:pt x="345833" y="1399740"/>
                  </a:lnTo>
                  <a:lnTo>
                    <a:pt x="394279" y="1356932"/>
                  </a:lnTo>
                  <a:lnTo>
                    <a:pt x="443203" y="1316439"/>
                  </a:lnTo>
                  <a:lnTo>
                    <a:pt x="485270" y="1272901"/>
                  </a:lnTo>
                  <a:lnTo>
                    <a:pt x="533927" y="1229964"/>
                  </a:lnTo>
                  <a:lnTo>
                    <a:pt x="576987" y="1182128"/>
                  </a:lnTo>
                  <a:lnTo>
                    <a:pt x="629394" y="1140276"/>
                  </a:lnTo>
                  <a:lnTo>
                    <a:pt x="674501" y="1091662"/>
                  </a:lnTo>
                  <a:lnTo>
                    <a:pt x="825510" y="939795"/>
                  </a:lnTo>
                  <a:lnTo>
                    <a:pt x="892764" y="882588"/>
                  </a:lnTo>
                  <a:lnTo>
                    <a:pt x="937152" y="843826"/>
                  </a:lnTo>
                  <a:lnTo>
                    <a:pt x="990076" y="798702"/>
                  </a:lnTo>
                  <a:lnTo>
                    <a:pt x="1041296" y="749023"/>
                  </a:lnTo>
                  <a:lnTo>
                    <a:pt x="1206655" y="584044"/>
                  </a:lnTo>
                  <a:lnTo>
                    <a:pt x="1255919" y="542097"/>
                  </a:lnTo>
                  <a:lnTo>
                    <a:pt x="1298054" y="498272"/>
                  </a:lnTo>
                  <a:lnTo>
                    <a:pt x="1346723" y="455278"/>
                  </a:lnTo>
                  <a:lnTo>
                    <a:pt x="1399716" y="403498"/>
                  </a:lnTo>
                  <a:lnTo>
                    <a:pt x="1468382" y="335006"/>
                  </a:lnTo>
                  <a:lnTo>
                    <a:pt x="1521274" y="292175"/>
                  </a:lnTo>
                  <a:lnTo>
                    <a:pt x="1574561" y="241306"/>
                  </a:lnTo>
                  <a:lnTo>
                    <a:pt x="1640794" y="175291"/>
                  </a:lnTo>
                  <a:lnTo>
                    <a:pt x="1696909" y="126504"/>
                  </a:lnTo>
                  <a:lnTo>
                    <a:pt x="1741861" y="79865"/>
                  </a:lnTo>
                  <a:lnTo>
                    <a:pt x="1774818" y="51885"/>
                  </a:lnTo>
                  <a:lnTo>
                    <a:pt x="1816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791200" y="2362200"/>
              <a:ext cx="2171701" cy="1879601"/>
            </a:xfrm>
            <a:custGeom>
              <a:avLst/>
              <a:gdLst/>
              <a:ahLst/>
              <a:cxnLst/>
              <a:rect l="0" t="0" r="0" b="0"/>
              <a:pathLst>
                <a:path w="2171701" h="1879601">
                  <a:moveTo>
                    <a:pt x="0" y="1879600"/>
                  </a:moveTo>
                  <a:lnTo>
                    <a:pt x="102473" y="1777126"/>
                  </a:lnTo>
                  <a:lnTo>
                    <a:pt x="182069" y="1708465"/>
                  </a:lnTo>
                  <a:lnTo>
                    <a:pt x="248150" y="1653968"/>
                  </a:lnTo>
                  <a:lnTo>
                    <a:pt x="323859" y="1591907"/>
                  </a:lnTo>
                  <a:lnTo>
                    <a:pt x="378283" y="1556489"/>
                  </a:lnTo>
                  <a:lnTo>
                    <a:pt x="444142" y="1504603"/>
                  </a:lnTo>
                  <a:lnTo>
                    <a:pt x="507953" y="1456969"/>
                  </a:lnTo>
                  <a:lnTo>
                    <a:pt x="558790" y="1409002"/>
                  </a:lnTo>
                  <a:lnTo>
                    <a:pt x="609598" y="1360173"/>
                  </a:lnTo>
                  <a:lnTo>
                    <a:pt x="664162" y="1318124"/>
                  </a:lnTo>
                  <a:lnTo>
                    <a:pt x="722134" y="1269471"/>
                  </a:lnTo>
                  <a:lnTo>
                    <a:pt x="775761" y="1219095"/>
                  </a:lnTo>
                  <a:lnTo>
                    <a:pt x="835483" y="1164616"/>
                  </a:lnTo>
                  <a:lnTo>
                    <a:pt x="879257" y="1120241"/>
                  </a:lnTo>
                  <a:lnTo>
                    <a:pt x="944617" y="1067321"/>
                  </a:lnTo>
                  <a:lnTo>
                    <a:pt x="988264" y="1022112"/>
                  </a:lnTo>
                  <a:lnTo>
                    <a:pt x="1051077" y="966407"/>
                  </a:lnTo>
                  <a:lnTo>
                    <a:pt x="1117838" y="914638"/>
                  </a:lnTo>
                  <a:lnTo>
                    <a:pt x="1178638" y="863647"/>
                  </a:lnTo>
                  <a:lnTo>
                    <a:pt x="1232824" y="804081"/>
                  </a:lnTo>
                  <a:lnTo>
                    <a:pt x="1292655" y="750086"/>
                  </a:lnTo>
                  <a:lnTo>
                    <a:pt x="1345658" y="698655"/>
                  </a:lnTo>
                  <a:lnTo>
                    <a:pt x="1398303" y="649141"/>
                  </a:lnTo>
                  <a:lnTo>
                    <a:pt x="1443796" y="616925"/>
                  </a:lnTo>
                  <a:lnTo>
                    <a:pt x="1501571" y="564428"/>
                  </a:lnTo>
                  <a:lnTo>
                    <a:pt x="1560178" y="519303"/>
                  </a:lnTo>
                  <a:lnTo>
                    <a:pt x="1612520" y="469624"/>
                  </a:lnTo>
                  <a:lnTo>
                    <a:pt x="1676349" y="406363"/>
                  </a:lnTo>
                  <a:lnTo>
                    <a:pt x="1739893" y="352947"/>
                  </a:lnTo>
                  <a:lnTo>
                    <a:pt x="1803399" y="301889"/>
                  </a:lnTo>
                  <a:lnTo>
                    <a:pt x="1870871" y="249882"/>
                  </a:lnTo>
                  <a:lnTo>
                    <a:pt x="1933309" y="198976"/>
                  </a:lnTo>
                  <a:lnTo>
                    <a:pt x="1986728" y="149578"/>
                  </a:lnTo>
                  <a:lnTo>
                    <a:pt x="2009057" y="137975"/>
                  </a:lnTo>
                  <a:lnTo>
                    <a:pt x="2033092" y="116826"/>
                  </a:lnTo>
                  <a:lnTo>
                    <a:pt x="2070424" y="80711"/>
                  </a:lnTo>
                  <a:lnTo>
                    <a:pt x="2136275" y="25796"/>
                  </a:lnTo>
                  <a:lnTo>
                    <a:pt x="2171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045200" y="2387600"/>
              <a:ext cx="2349501" cy="2108201"/>
            </a:xfrm>
            <a:custGeom>
              <a:avLst/>
              <a:gdLst/>
              <a:ahLst/>
              <a:cxnLst/>
              <a:rect l="0" t="0" r="0" b="0"/>
              <a:pathLst>
                <a:path w="2349501" h="2108201">
                  <a:moveTo>
                    <a:pt x="0" y="2108200"/>
                  </a:moveTo>
                  <a:lnTo>
                    <a:pt x="281902" y="1826296"/>
                  </a:lnTo>
                  <a:lnTo>
                    <a:pt x="329414" y="1768733"/>
                  </a:lnTo>
                  <a:lnTo>
                    <a:pt x="382569" y="1714690"/>
                  </a:lnTo>
                  <a:lnTo>
                    <a:pt x="418153" y="1684766"/>
                  </a:lnTo>
                  <a:lnTo>
                    <a:pt x="471726" y="1625029"/>
                  </a:lnTo>
                  <a:lnTo>
                    <a:pt x="523882" y="1574687"/>
                  </a:lnTo>
                  <a:lnTo>
                    <a:pt x="612858" y="1511284"/>
                  </a:lnTo>
                  <a:lnTo>
                    <a:pt x="672646" y="1459086"/>
                  </a:lnTo>
                  <a:lnTo>
                    <a:pt x="733583" y="1399647"/>
                  </a:lnTo>
                  <a:lnTo>
                    <a:pt x="920603" y="1212994"/>
                  </a:lnTo>
                  <a:lnTo>
                    <a:pt x="985344" y="1155571"/>
                  </a:lnTo>
                  <a:lnTo>
                    <a:pt x="1044125" y="1095101"/>
                  </a:lnTo>
                  <a:lnTo>
                    <a:pt x="1089245" y="1051196"/>
                  </a:lnTo>
                  <a:lnTo>
                    <a:pt x="1133187" y="1006202"/>
                  </a:lnTo>
                  <a:lnTo>
                    <a:pt x="1215346" y="938771"/>
                  </a:lnTo>
                  <a:lnTo>
                    <a:pt x="1279012" y="879023"/>
                  </a:lnTo>
                  <a:lnTo>
                    <a:pt x="1339513" y="826037"/>
                  </a:lnTo>
                  <a:lnTo>
                    <a:pt x="1404407" y="774806"/>
                  </a:lnTo>
                  <a:lnTo>
                    <a:pt x="1486846" y="698509"/>
                  </a:lnTo>
                  <a:lnTo>
                    <a:pt x="1546660" y="647701"/>
                  </a:lnTo>
                  <a:lnTo>
                    <a:pt x="1613950" y="584200"/>
                  </a:lnTo>
                  <a:lnTo>
                    <a:pt x="1700591" y="509411"/>
                  </a:lnTo>
                  <a:lnTo>
                    <a:pt x="1771882" y="455434"/>
                  </a:lnTo>
                  <a:lnTo>
                    <a:pt x="1840694" y="397230"/>
                  </a:lnTo>
                  <a:lnTo>
                    <a:pt x="1904893" y="351831"/>
                  </a:lnTo>
                  <a:lnTo>
                    <a:pt x="1941657" y="324693"/>
                  </a:lnTo>
                  <a:lnTo>
                    <a:pt x="1995661" y="272716"/>
                  </a:lnTo>
                  <a:lnTo>
                    <a:pt x="2063512" y="220290"/>
                  </a:lnTo>
                  <a:lnTo>
                    <a:pt x="2100679" y="187708"/>
                  </a:lnTo>
                  <a:lnTo>
                    <a:pt x="2143559" y="162458"/>
                  </a:lnTo>
                  <a:lnTo>
                    <a:pt x="2206911" y="104016"/>
                  </a:lnTo>
                  <a:lnTo>
                    <a:pt x="2249837" y="68210"/>
                  </a:lnTo>
                  <a:lnTo>
                    <a:pt x="2311655" y="25462"/>
                  </a:lnTo>
                  <a:lnTo>
                    <a:pt x="2349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299200" y="2387600"/>
              <a:ext cx="2476501" cy="2349501"/>
            </a:xfrm>
            <a:custGeom>
              <a:avLst/>
              <a:gdLst/>
              <a:ahLst/>
              <a:cxnLst/>
              <a:rect l="0" t="0" r="0" b="0"/>
              <a:pathLst>
                <a:path w="2476501" h="2349501">
                  <a:moveTo>
                    <a:pt x="0" y="2349500"/>
                  </a:moveTo>
                  <a:lnTo>
                    <a:pt x="27629" y="2318107"/>
                  </a:lnTo>
                  <a:lnTo>
                    <a:pt x="82684" y="2247374"/>
                  </a:lnTo>
                  <a:lnTo>
                    <a:pt x="96015" y="2223677"/>
                  </a:lnTo>
                  <a:lnTo>
                    <a:pt x="156331" y="2155553"/>
                  </a:lnTo>
                  <a:lnTo>
                    <a:pt x="197234" y="2107519"/>
                  </a:lnTo>
                  <a:lnTo>
                    <a:pt x="244834" y="2044610"/>
                  </a:lnTo>
                  <a:lnTo>
                    <a:pt x="311521" y="1964729"/>
                  </a:lnTo>
                  <a:lnTo>
                    <a:pt x="380212" y="1892064"/>
                  </a:lnTo>
                  <a:lnTo>
                    <a:pt x="431644" y="1831680"/>
                  </a:lnTo>
                  <a:lnTo>
                    <a:pt x="489311" y="1771827"/>
                  </a:lnTo>
                  <a:lnTo>
                    <a:pt x="561774" y="1688844"/>
                  </a:lnTo>
                  <a:lnTo>
                    <a:pt x="627120" y="1628058"/>
                  </a:lnTo>
                  <a:lnTo>
                    <a:pt x="689888" y="1565146"/>
                  </a:lnTo>
                  <a:lnTo>
                    <a:pt x="759762" y="1516592"/>
                  </a:lnTo>
                  <a:lnTo>
                    <a:pt x="836085" y="1457782"/>
                  </a:lnTo>
                  <a:lnTo>
                    <a:pt x="905516" y="1385487"/>
                  </a:lnTo>
                  <a:lnTo>
                    <a:pt x="973583" y="1313404"/>
                  </a:lnTo>
                  <a:lnTo>
                    <a:pt x="1058322" y="1227807"/>
                  </a:lnTo>
                  <a:lnTo>
                    <a:pt x="1142998" y="1153070"/>
                  </a:lnTo>
                  <a:lnTo>
                    <a:pt x="1210733" y="1087447"/>
                  </a:lnTo>
                  <a:lnTo>
                    <a:pt x="1278466" y="1021541"/>
                  </a:lnTo>
                  <a:lnTo>
                    <a:pt x="1346200" y="962531"/>
                  </a:lnTo>
                  <a:lnTo>
                    <a:pt x="1413933" y="896939"/>
                  </a:lnTo>
                  <a:lnTo>
                    <a:pt x="1480255" y="838357"/>
                  </a:lnTo>
                  <a:lnTo>
                    <a:pt x="1539347" y="777657"/>
                  </a:lnTo>
                  <a:lnTo>
                    <a:pt x="1620304" y="711589"/>
                  </a:lnTo>
                  <a:lnTo>
                    <a:pt x="1695144" y="647751"/>
                  </a:lnTo>
                  <a:lnTo>
                    <a:pt x="1768186" y="584206"/>
                  </a:lnTo>
                  <a:lnTo>
                    <a:pt x="1840207" y="520700"/>
                  </a:lnTo>
                  <a:lnTo>
                    <a:pt x="1904830" y="463942"/>
                  </a:lnTo>
                  <a:lnTo>
                    <a:pt x="1963083" y="417923"/>
                  </a:lnTo>
                  <a:lnTo>
                    <a:pt x="2020537" y="362187"/>
                  </a:lnTo>
                  <a:lnTo>
                    <a:pt x="2068933" y="325020"/>
                  </a:lnTo>
                  <a:lnTo>
                    <a:pt x="2143335" y="254811"/>
                  </a:lnTo>
                  <a:lnTo>
                    <a:pt x="2218876" y="188038"/>
                  </a:lnTo>
                  <a:lnTo>
                    <a:pt x="2285523" y="136727"/>
                  </a:lnTo>
                  <a:lnTo>
                    <a:pt x="2377442" y="59646"/>
                  </a:lnTo>
                  <a:lnTo>
                    <a:pt x="2416429" y="25474"/>
                  </a:lnTo>
                  <a:lnTo>
                    <a:pt x="2476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604000" y="2349500"/>
              <a:ext cx="2552701" cy="2603501"/>
            </a:xfrm>
            <a:custGeom>
              <a:avLst/>
              <a:gdLst/>
              <a:ahLst/>
              <a:cxnLst/>
              <a:rect l="0" t="0" r="0" b="0"/>
              <a:pathLst>
                <a:path w="2552701" h="2603501">
                  <a:moveTo>
                    <a:pt x="0" y="2603500"/>
                  </a:moveTo>
                  <a:lnTo>
                    <a:pt x="91538" y="2511961"/>
                  </a:lnTo>
                  <a:lnTo>
                    <a:pt x="156292" y="2434273"/>
                  </a:lnTo>
                  <a:lnTo>
                    <a:pt x="219642" y="2359310"/>
                  </a:lnTo>
                  <a:lnTo>
                    <a:pt x="288665" y="2285746"/>
                  </a:lnTo>
                  <a:lnTo>
                    <a:pt x="395626" y="2152253"/>
                  </a:lnTo>
                  <a:lnTo>
                    <a:pt x="457453" y="2079821"/>
                  </a:lnTo>
                  <a:lnTo>
                    <a:pt x="522144" y="1999152"/>
                  </a:lnTo>
                  <a:lnTo>
                    <a:pt x="595139" y="1924349"/>
                  </a:lnTo>
                  <a:lnTo>
                    <a:pt x="656080" y="1858074"/>
                  </a:lnTo>
                  <a:lnTo>
                    <a:pt x="710346" y="1790629"/>
                  </a:lnTo>
                  <a:lnTo>
                    <a:pt x="768573" y="1722952"/>
                  </a:lnTo>
                  <a:lnTo>
                    <a:pt x="841155" y="1648350"/>
                  </a:lnTo>
                  <a:lnTo>
                    <a:pt x="897401" y="1599414"/>
                  </a:lnTo>
                  <a:lnTo>
                    <a:pt x="960163" y="1549167"/>
                  </a:lnTo>
                  <a:lnTo>
                    <a:pt x="1031938" y="1488362"/>
                  </a:lnTo>
                  <a:lnTo>
                    <a:pt x="1100470" y="1418130"/>
                  </a:lnTo>
                  <a:lnTo>
                    <a:pt x="1178565" y="1340568"/>
                  </a:lnTo>
                  <a:lnTo>
                    <a:pt x="1241538" y="1273957"/>
                  </a:lnTo>
                  <a:lnTo>
                    <a:pt x="1415712" y="1098898"/>
                  </a:lnTo>
                  <a:lnTo>
                    <a:pt x="1488781" y="1019530"/>
                  </a:lnTo>
                  <a:lnTo>
                    <a:pt x="1533790" y="975182"/>
                  </a:lnTo>
                  <a:lnTo>
                    <a:pt x="1577700" y="930057"/>
                  </a:lnTo>
                  <a:lnTo>
                    <a:pt x="1622696" y="886113"/>
                  </a:lnTo>
                  <a:lnTo>
                    <a:pt x="1690128" y="814092"/>
                  </a:lnTo>
                  <a:lnTo>
                    <a:pt x="1776789" y="738124"/>
                  </a:lnTo>
                  <a:lnTo>
                    <a:pt x="1841340" y="684049"/>
                  </a:lnTo>
                  <a:lnTo>
                    <a:pt x="1918867" y="605525"/>
                  </a:lnTo>
                  <a:lnTo>
                    <a:pt x="1988095" y="545563"/>
                  </a:lnTo>
                  <a:lnTo>
                    <a:pt x="2056635" y="482529"/>
                  </a:lnTo>
                  <a:lnTo>
                    <a:pt x="2184386" y="355598"/>
                  </a:lnTo>
                  <a:lnTo>
                    <a:pt x="2244135" y="302151"/>
                  </a:lnTo>
                  <a:lnTo>
                    <a:pt x="2315486" y="224758"/>
                  </a:lnTo>
                  <a:lnTo>
                    <a:pt x="2394994" y="155070"/>
                  </a:lnTo>
                  <a:lnTo>
                    <a:pt x="2464448" y="81730"/>
                  </a:lnTo>
                  <a:lnTo>
                    <a:pt x="2488077" y="60313"/>
                  </a:lnTo>
                  <a:lnTo>
                    <a:pt x="2552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946900" y="3403600"/>
              <a:ext cx="1574801" cy="1778001"/>
            </a:xfrm>
            <a:custGeom>
              <a:avLst/>
              <a:gdLst/>
              <a:ahLst/>
              <a:cxnLst/>
              <a:rect l="0" t="0" r="0" b="0"/>
              <a:pathLst>
                <a:path w="1574801" h="1778001">
                  <a:moveTo>
                    <a:pt x="0" y="1778000"/>
                  </a:moveTo>
                  <a:lnTo>
                    <a:pt x="42095" y="1735904"/>
                  </a:lnTo>
                  <a:lnTo>
                    <a:pt x="98362" y="1669584"/>
                  </a:lnTo>
                  <a:lnTo>
                    <a:pt x="143506" y="1620730"/>
                  </a:lnTo>
                  <a:lnTo>
                    <a:pt x="177716" y="1573838"/>
                  </a:lnTo>
                  <a:lnTo>
                    <a:pt x="218392" y="1523810"/>
                  </a:lnTo>
                  <a:lnTo>
                    <a:pt x="258464" y="1473162"/>
                  </a:lnTo>
                  <a:lnTo>
                    <a:pt x="305682" y="1418629"/>
                  </a:lnTo>
                  <a:lnTo>
                    <a:pt x="339398" y="1374245"/>
                  </a:lnTo>
                  <a:lnTo>
                    <a:pt x="371025" y="1330521"/>
                  </a:lnTo>
                  <a:lnTo>
                    <a:pt x="410970" y="1281817"/>
                  </a:lnTo>
                  <a:lnTo>
                    <a:pt x="454790" y="1231638"/>
                  </a:lnTo>
                  <a:lnTo>
                    <a:pt x="494586" y="1181022"/>
                  </a:lnTo>
                  <a:lnTo>
                    <a:pt x="533188" y="1126514"/>
                  </a:lnTo>
                  <a:lnTo>
                    <a:pt x="560116" y="1087695"/>
                  </a:lnTo>
                  <a:lnTo>
                    <a:pt x="607011" y="1034107"/>
                  </a:lnTo>
                  <a:lnTo>
                    <a:pt x="655242" y="981069"/>
                  </a:lnTo>
                  <a:lnTo>
                    <a:pt x="713944" y="900653"/>
                  </a:lnTo>
                  <a:lnTo>
                    <a:pt x="746286" y="860312"/>
                  </a:lnTo>
                  <a:lnTo>
                    <a:pt x="796228" y="804456"/>
                  </a:lnTo>
                  <a:lnTo>
                    <a:pt x="829894" y="764406"/>
                  </a:lnTo>
                  <a:lnTo>
                    <a:pt x="863671" y="726850"/>
                  </a:lnTo>
                  <a:lnTo>
                    <a:pt x="897498" y="691345"/>
                  </a:lnTo>
                  <a:lnTo>
                    <a:pt x="1032934" y="554617"/>
                  </a:lnTo>
                  <a:lnTo>
                    <a:pt x="1078089" y="516959"/>
                  </a:lnTo>
                  <a:lnTo>
                    <a:pt x="1126850" y="478115"/>
                  </a:lnTo>
                  <a:lnTo>
                    <a:pt x="1167337" y="442036"/>
                  </a:lnTo>
                  <a:lnTo>
                    <a:pt x="1204146" y="407186"/>
                  </a:lnTo>
                  <a:lnTo>
                    <a:pt x="1239320" y="371471"/>
                  </a:lnTo>
                  <a:lnTo>
                    <a:pt x="1290856" y="313108"/>
                  </a:lnTo>
                  <a:lnTo>
                    <a:pt x="1324895" y="276978"/>
                  </a:lnTo>
                  <a:lnTo>
                    <a:pt x="1358838" y="238342"/>
                  </a:lnTo>
                  <a:lnTo>
                    <a:pt x="1392739" y="199063"/>
                  </a:lnTo>
                  <a:lnTo>
                    <a:pt x="1426621" y="162791"/>
                  </a:lnTo>
                  <a:lnTo>
                    <a:pt x="1460494" y="124092"/>
                  </a:lnTo>
                  <a:lnTo>
                    <a:pt x="1507535" y="70164"/>
                  </a:lnTo>
                  <a:lnTo>
                    <a:pt x="1544522" y="31137"/>
                  </a:lnTo>
                  <a:lnTo>
                    <a:pt x="1574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737600" y="2692400"/>
              <a:ext cx="469901" cy="495301"/>
            </a:xfrm>
            <a:custGeom>
              <a:avLst/>
              <a:gdLst/>
              <a:ahLst/>
              <a:cxnLst/>
              <a:rect l="0" t="0" r="0" b="0"/>
              <a:pathLst>
                <a:path w="469901" h="495301">
                  <a:moveTo>
                    <a:pt x="0" y="495300"/>
                  </a:moveTo>
                  <a:lnTo>
                    <a:pt x="20225" y="468332"/>
                  </a:lnTo>
                  <a:lnTo>
                    <a:pt x="31828" y="454743"/>
                  </a:lnTo>
                  <a:lnTo>
                    <a:pt x="45208" y="440040"/>
                  </a:lnTo>
                  <a:lnTo>
                    <a:pt x="59772" y="424593"/>
                  </a:lnTo>
                  <a:lnTo>
                    <a:pt x="73714" y="408651"/>
                  </a:lnTo>
                  <a:lnTo>
                    <a:pt x="87242" y="392378"/>
                  </a:lnTo>
                  <a:lnTo>
                    <a:pt x="100495" y="375885"/>
                  </a:lnTo>
                  <a:lnTo>
                    <a:pt x="113563" y="360657"/>
                  </a:lnTo>
                  <a:lnTo>
                    <a:pt x="126508" y="346271"/>
                  </a:lnTo>
                  <a:lnTo>
                    <a:pt x="139372" y="332447"/>
                  </a:lnTo>
                  <a:lnTo>
                    <a:pt x="152181" y="317587"/>
                  </a:lnTo>
                  <a:lnTo>
                    <a:pt x="164954" y="302036"/>
                  </a:lnTo>
                  <a:lnTo>
                    <a:pt x="177703" y="286024"/>
                  </a:lnTo>
                  <a:lnTo>
                    <a:pt x="190435" y="271116"/>
                  </a:lnTo>
                  <a:lnTo>
                    <a:pt x="203156" y="256943"/>
                  </a:lnTo>
                  <a:lnTo>
                    <a:pt x="215871" y="243262"/>
                  </a:lnTo>
                  <a:lnTo>
                    <a:pt x="260733" y="197039"/>
                  </a:lnTo>
                  <a:lnTo>
                    <a:pt x="342376" y="114873"/>
                  </a:lnTo>
                  <a:lnTo>
                    <a:pt x="355251" y="103393"/>
                  </a:lnTo>
                  <a:lnTo>
                    <a:pt x="368067" y="92918"/>
                  </a:lnTo>
                  <a:lnTo>
                    <a:pt x="380844" y="83112"/>
                  </a:lnTo>
                  <a:lnTo>
                    <a:pt x="392185" y="72341"/>
                  </a:lnTo>
                  <a:lnTo>
                    <a:pt x="402568" y="60927"/>
                  </a:lnTo>
                  <a:lnTo>
                    <a:pt x="412312" y="49084"/>
                  </a:lnTo>
                  <a:lnTo>
                    <a:pt x="423041" y="38367"/>
                  </a:lnTo>
                  <a:lnTo>
                    <a:pt x="434427" y="28400"/>
                  </a:lnTo>
                  <a:lnTo>
                    <a:pt x="469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309100" y="2425700"/>
              <a:ext cx="165101" cy="165101"/>
            </a:xfrm>
            <a:custGeom>
              <a:avLst/>
              <a:gdLst/>
              <a:ahLst/>
              <a:cxnLst/>
              <a:rect l="0" t="0" r="0" b="0"/>
              <a:pathLst>
                <a:path w="165101" h="165101">
                  <a:moveTo>
                    <a:pt x="0" y="165100"/>
                  </a:moveTo>
                  <a:lnTo>
                    <a:pt x="6741" y="144874"/>
                  </a:lnTo>
                  <a:lnTo>
                    <a:pt x="11550" y="136093"/>
                  </a:lnTo>
                  <a:lnTo>
                    <a:pt x="17577" y="127417"/>
                  </a:lnTo>
                  <a:lnTo>
                    <a:pt x="24418" y="118812"/>
                  </a:lnTo>
                  <a:lnTo>
                    <a:pt x="34623" y="108841"/>
                  </a:lnTo>
                  <a:lnTo>
                    <a:pt x="47070" y="97960"/>
                  </a:lnTo>
                  <a:lnTo>
                    <a:pt x="61014" y="86473"/>
                  </a:lnTo>
                  <a:lnTo>
                    <a:pt x="73131" y="75993"/>
                  </a:lnTo>
                  <a:lnTo>
                    <a:pt x="84032" y="66184"/>
                  </a:lnTo>
                  <a:lnTo>
                    <a:pt x="103669" y="47759"/>
                  </a:lnTo>
                  <a:lnTo>
                    <a:pt x="112858" y="38895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543800" y="2997200"/>
              <a:ext cx="2070101" cy="2197101"/>
            </a:xfrm>
            <a:custGeom>
              <a:avLst/>
              <a:gdLst/>
              <a:ahLst/>
              <a:cxnLst/>
              <a:rect l="0" t="0" r="0" b="0"/>
              <a:pathLst>
                <a:path w="2070101" h="2197101">
                  <a:moveTo>
                    <a:pt x="0" y="2197100"/>
                  </a:moveTo>
                  <a:lnTo>
                    <a:pt x="31828" y="2147815"/>
                  </a:lnTo>
                  <a:lnTo>
                    <a:pt x="87242" y="2082263"/>
                  </a:lnTo>
                  <a:lnTo>
                    <a:pt x="139372" y="2021702"/>
                  </a:lnTo>
                  <a:lnTo>
                    <a:pt x="190435" y="1958835"/>
                  </a:lnTo>
                  <a:lnTo>
                    <a:pt x="245050" y="1892063"/>
                  </a:lnTo>
                  <a:lnTo>
                    <a:pt x="293211" y="1837666"/>
                  </a:lnTo>
                  <a:lnTo>
                    <a:pt x="339466" y="1780627"/>
                  </a:lnTo>
                  <a:lnTo>
                    <a:pt x="383745" y="1727978"/>
                  </a:lnTo>
                  <a:lnTo>
                    <a:pt x="432613" y="1676630"/>
                  </a:lnTo>
                  <a:lnTo>
                    <a:pt x="499694" y="1608712"/>
                  </a:lnTo>
                  <a:lnTo>
                    <a:pt x="550381" y="1551138"/>
                  </a:lnTo>
                  <a:lnTo>
                    <a:pt x="594405" y="1496136"/>
                  </a:lnTo>
                  <a:lnTo>
                    <a:pt x="641002" y="1444090"/>
                  </a:lnTo>
                  <a:lnTo>
                    <a:pt x="707315" y="1367208"/>
                  </a:lnTo>
                  <a:lnTo>
                    <a:pt x="757870" y="1313541"/>
                  </a:lnTo>
                  <a:lnTo>
                    <a:pt x="842447" y="1227825"/>
                  </a:lnTo>
                  <a:lnTo>
                    <a:pt x="899979" y="1176913"/>
                  </a:lnTo>
                  <a:lnTo>
                    <a:pt x="954968" y="1126080"/>
                  </a:lnTo>
                  <a:lnTo>
                    <a:pt x="1007010" y="1075270"/>
                  </a:lnTo>
                  <a:lnTo>
                    <a:pt x="1058178" y="1017725"/>
                  </a:lnTo>
                  <a:lnTo>
                    <a:pt x="1109087" y="969474"/>
                  </a:lnTo>
                  <a:lnTo>
                    <a:pt x="1194313" y="905105"/>
                  </a:lnTo>
                  <a:lnTo>
                    <a:pt x="1250710" y="854888"/>
                  </a:lnTo>
                  <a:lnTo>
                    <a:pt x="1301756" y="805671"/>
                  </a:lnTo>
                  <a:lnTo>
                    <a:pt x="1560127" y="548071"/>
                  </a:lnTo>
                  <a:lnTo>
                    <a:pt x="1625340" y="472807"/>
                  </a:lnTo>
                  <a:lnTo>
                    <a:pt x="1680337" y="406782"/>
                  </a:lnTo>
                  <a:lnTo>
                    <a:pt x="1751534" y="330233"/>
                  </a:lnTo>
                  <a:lnTo>
                    <a:pt x="1782074" y="293521"/>
                  </a:lnTo>
                  <a:lnTo>
                    <a:pt x="1844418" y="236151"/>
                  </a:lnTo>
                  <a:lnTo>
                    <a:pt x="1896417" y="174787"/>
                  </a:lnTo>
                  <a:lnTo>
                    <a:pt x="1955793" y="114371"/>
                  </a:lnTo>
                  <a:lnTo>
                    <a:pt x="2016651" y="49691"/>
                  </a:lnTo>
                  <a:lnTo>
                    <a:pt x="2070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594600" y="3759200"/>
              <a:ext cx="1905001" cy="2070101"/>
            </a:xfrm>
            <a:custGeom>
              <a:avLst/>
              <a:gdLst/>
              <a:ahLst/>
              <a:cxnLst/>
              <a:rect l="0" t="0" r="0" b="0"/>
              <a:pathLst>
                <a:path w="1905001" h="2070101">
                  <a:moveTo>
                    <a:pt x="0" y="2070100"/>
                  </a:moveTo>
                  <a:lnTo>
                    <a:pt x="43324" y="2006524"/>
                  </a:lnTo>
                  <a:lnTo>
                    <a:pt x="80158" y="1958032"/>
                  </a:lnTo>
                  <a:lnTo>
                    <a:pt x="121039" y="1901991"/>
                  </a:lnTo>
                  <a:lnTo>
                    <a:pt x="164872" y="1841103"/>
                  </a:lnTo>
                  <a:lnTo>
                    <a:pt x="208814" y="1777947"/>
                  </a:lnTo>
                  <a:lnTo>
                    <a:pt x="260697" y="1714493"/>
                  </a:lnTo>
                  <a:lnTo>
                    <a:pt x="306123" y="1654970"/>
                  </a:lnTo>
                  <a:lnTo>
                    <a:pt x="355861" y="1597221"/>
                  </a:lnTo>
                  <a:lnTo>
                    <a:pt x="393777" y="1548517"/>
                  </a:lnTo>
                  <a:lnTo>
                    <a:pt x="482604" y="1430814"/>
                  </a:lnTo>
                  <a:lnTo>
                    <a:pt x="527442" y="1380051"/>
                  </a:lnTo>
                  <a:lnTo>
                    <a:pt x="576477" y="1329261"/>
                  </a:lnTo>
                  <a:lnTo>
                    <a:pt x="650445" y="1244599"/>
                  </a:lnTo>
                  <a:lnTo>
                    <a:pt x="699313" y="1197562"/>
                  </a:lnTo>
                  <a:lnTo>
                    <a:pt x="731317" y="1167250"/>
                  </a:lnTo>
                  <a:lnTo>
                    <a:pt x="774545" y="1113339"/>
                  </a:lnTo>
                  <a:lnTo>
                    <a:pt x="822475" y="1066478"/>
                  </a:lnTo>
                  <a:lnTo>
                    <a:pt x="872424" y="1010573"/>
                  </a:lnTo>
                  <a:lnTo>
                    <a:pt x="922972" y="957634"/>
                  </a:lnTo>
                  <a:lnTo>
                    <a:pt x="972287" y="906200"/>
                  </a:lnTo>
                  <a:lnTo>
                    <a:pt x="1015748" y="855212"/>
                  </a:lnTo>
                  <a:lnTo>
                    <a:pt x="1063745" y="805767"/>
                  </a:lnTo>
                  <a:lnTo>
                    <a:pt x="1113715" y="762268"/>
                  </a:lnTo>
                  <a:lnTo>
                    <a:pt x="1164270" y="714258"/>
                  </a:lnTo>
                  <a:lnTo>
                    <a:pt x="1281961" y="597597"/>
                  </a:lnTo>
                  <a:lnTo>
                    <a:pt x="1327322" y="559006"/>
                  </a:lnTo>
                  <a:lnTo>
                    <a:pt x="1383079" y="499312"/>
                  </a:lnTo>
                  <a:lnTo>
                    <a:pt x="1434858" y="445292"/>
                  </a:lnTo>
                  <a:lnTo>
                    <a:pt x="1657480" y="222119"/>
                  </a:lnTo>
                  <a:lnTo>
                    <a:pt x="1704491" y="186658"/>
                  </a:lnTo>
                  <a:lnTo>
                    <a:pt x="1747596" y="159571"/>
                  </a:lnTo>
                  <a:lnTo>
                    <a:pt x="1806822" y="98553"/>
                  </a:lnTo>
                  <a:lnTo>
                    <a:pt x="1905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899400" y="4267200"/>
              <a:ext cx="1638301" cy="1778001"/>
            </a:xfrm>
            <a:custGeom>
              <a:avLst/>
              <a:gdLst/>
              <a:ahLst/>
              <a:cxnLst/>
              <a:rect l="0" t="0" r="0" b="0"/>
              <a:pathLst>
                <a:path w="1638301" h="1778001">
                  <a:moveTo>
                    <a:pt x="0" y="1778000"/>
                  </a:moveTo>
                  <a:lnTo>
                    <a:pt x="31393" y="1736554"/>
                  </a:lnTo>
                  <a:lnTo>
                    <a:pt x="79550" y="1684687"/>
                  </a:lnTo>
                  <a:lnTo>
                    <a:pt x="104160" y="1649692"/>
                  </a:lnTo>
                  <a:lnTo>
                    <a:pt x="123838" y="1612512"/>
                  </a:lnTo>
                  <a:lnTo>
                    <a:pt x="163221" y="1562023"/>
                  </a:lnTo>
                  <a:lnTo>
                    <a:pt x="205337" y="1511284"/>
                  </a:lnTo>
                  <a:lnTo>
                    <a:pt x="245694" y="1460496"/>
                  </a:lnTo>
                  <a:lnTo>
                    <a:pt x="292968" y="1405936"/>
                  </a:lnTo>
                  <a:lnTo>
                    <a:pt x="326694" y="1361547"/>
                  </a:lnTo>
                  <a:lnTo>
                    <a:pt x="362087" y="1317821"/>
                  </a:lnTo>
                  <a:lnTo>
                    <a:pt x="404559" y="1269117"/>
                  </a:lnTo>
                  <a:lnTo>
                    <a:pt x="443954" y="1218938"/>
                  </a:lnTo>
                  <a:lnTo>
                    <a:pt x="533368" y="1100651"/>
                  </a:lnTo>
                  <a:lnTo>
                    <a:pt x="578232" y="1049861"/>
                  </a:lnTo>
                  <a:lnTo>
                    <a:pt x="606948" y="1012234"/>
                  </a:lnTo>
                  <a:lnTo>
                    <a:pt x="635232" y="974815"/>
                  </a:lnTo>
                  <a:lnTo>
                    <a:pt x="682890" y="928537"/>
                  </a:lnTo>
                  <a:lnTo>
                    <a:pt x="731347" y="879705"/>
                  </a:lnTo>
                  <a:lnTo>
                    <a:pt x="774555" y="829487"/>
                  </a:lnTo>
                  <a:lnTo>
                    <a:pt x="821066" y="778860"/>
                  </a:lnTo>
                  <a:lnTo>
                    <a:pt x="863697" y="729522"/>
                  </a:lnTo>
                  <a:lnTo>
                    <a:pt x="944603" y="654398"/>
                  </a:lnTo>
                  <a:lnTo>
                    <a:pt x="1115773" y="484416"/>
                  </a:lnTo>
                  <a:lnTo>
                    <a:pt x="1161900" y="445038"/>
                  </a:lnTo>
                  <a:lnTo>
                    <a:pt x="1204574" y="406559"/>
                  </a:lnTo>
                  <a:lnTo>
                    <a:pt x="1244029" y="368347"/>
                  </a:lnTo>
                  <a:lnTo>
                    <a:pt x="1282531" y="336956"/>
                  </a:lnTo>
                  <a:lnTo>
                    <a:pt x="1332055" y="299653"/>
                  </a:lnTo>
                  <a:lnTo>
                    <a:pt x="1374240" y="256746"/>
                  </a:lnTo>
                  <a:lnTo>
                    <a:pt x="1425308" y="212028"/>
                  </a:lnTo>
                  <a:lnTo>
                    <a:pt x="1475533" y="169380"/>
                  </a:lnTo>
                  <a:lnTo>
                    <a:pt x="1523192" y="127006"/>
                  </a:lnTo>
                  <a:lnTo>
                    <a:pt x="1566226" y="83256"/>
                  </a:lnTo>
                  <a:lnTo>
                    <a:pt x="1600178" y="40748"/>
                  </a:lnTo>
                  <a:lnTo>
                    <a:pt x="1638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077200" y="4521200"/>
              <a:ext cx="1498601" cy="1739901"/>
            </a:xfrm>
            <a:custGeom>
              <a:avLst/>
              <a:gdLst/>
              <a:ahLst/>
              <a:cxnLst/>
              <a:rect l="0" t="0" r="0" b="0"/>
              <a:pathLst>
                <a:path w="1498601" h="1739901">
                  <a:moveTo>
                    <a:pt x="0" y="1739900"/>
                  </a:moveTo>
                  <a:lnTo>
                    <a:pt x="6741" y="1719674"/>
                  </a:lnTo>
                  <a:lnTo>
                    <a:pt x="21341" y="1698454"/>
                  </a:lnTo>
                  <a:lnTo>
                    <a:pt x="49597" y="1658945"/>
                  </a:lnTo>
                  <a:lnTo>
                    <a:pt x="75843" y="1619017"/>
                  </a:lnTo>
                  <a:lnTo>
                    <a:pt x="105257" y="1578023"/>
                  </a:lnTo>
                  <a:lnTo>
                    <a:pt x="137020" y="1532481"/>
                  </a:lnTo>
                  <a:lnTo>
                    <a:pt x="173037" y="1485066"/>
                  </a:lnTo>
                  <a:lnTo>
                    <a:pt x="207329" y="1434935"/>
                  </a:lnTo>
                  <a:lnTo>
                    <a:pt x="234213" y="1395540"/>
                  </a:lnTo>
                  <a:lnTo>
                    <a:pt x="266951" y="1350157"/>
                  </a:lnTo>
                  <a:lnTo>
                    <a:pt x="304014" y="1296182"/>
                  </a:lnTo>
                  <a:lnTo>
                    <a:pt x="333730" y="1253768"/>
                  </a:lnTo>
                  <a:lnTo>
                    <a:pt x="365583" y="1209216"/>
                  </a:lnTo>
                  <a:lnTo>
                    <a:pt x="396657" y="1165442"/>
                  </a:lnTo>
                  <a:lnTo>
                    <a:pt x="432676" y="1120486"/>
                  </a:lnTo>
                  <a:lnTo>
                    <a:pt x="470159" y="1076592"/>
                  </a:lnTo>
                  <a:lnTo>
                    <a:pt x="508077" y="1027838"/>
                  </a:lnTo>
                  <a:lnTo>
                    <a:pt x="558815" y="960796"/>
                  </a:lnTo>
                  <a:lnTo>
                    <a:pt x="596904" y="916858"/>
                  </a:lnTo>
                  <a:lnTo>
                    <a:pt x="635001" y="870286"/>
                  </a:lnTo>
                  <a:lnTo>
                    <a:pt x="673100" y="820739"/>
                  </a:lnTo>
                  <a:lnTo>
                    <a:pt x="711200" y="777052"/>
                  </a:lnTo>
                  <a:lnTo>
                    <a:pt x="749300" y="730555"/>
                  </a:lnTo>
                  <a:lnTo>
                    <a:pt x="794141" y="687771"/>
                  </a:lnTo>
                  <a:lnTo>
                    <a:pt x="836434" y="641542"/>
                  </a:lnTo>
                  <a:lnTo>
                    <a:pt x="875776" y="598838"/>
                  </a:lnTo>
                  <a:lnTo>
                    <a:pt x="920987" y="559374"/>
                  </a:lnTo>
                  <a:lnTo>
                    <a:pt x="963388" y="520870"/>
                  </a:lnTo>
                  <a:lnTo>
                    <a:pt x="1002763" y="475908"/>
                  </a:lnTo>
                  <a:lnTo>
                    <a:pt x="1041241" y="433580"/>
                  </a:lnTo>
                  <a:lnTo>
                    <a:pt x="1079452" y="394227"/>
                  </a:lnTo>
                  <a:lnTo>
                    <a:pt x="1117586" y="362498"/>
                  </a:lnTo>
                  <a:lnTo>
                    <a:pt x="1155696" y="328480"/>
                  </a:lnTo>
                  <a:lnTo>
                    <a:pt x="1197771" y="289199"/>
                  </a:lnTo>
                  <a:lnTo>
                    <a:pt x="1231665" y="261450"/>
                  </a:lnTo>
                  <a:lnTo>
                    <a:pt x="1272880" y="218626"/>
                  </a:lnTo>
                  <a:lnTo>
                    <a:pt x="1314626" y="182571"/>
                  </a:lnTo>
                  <a:lnTo>
                    <a:pt x="1351461" y="146861"/>
                  </a:lnTo>
                  <a:lnTo>
                    <a:pt x="1498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293100" y="4749800"/>
              <a:ext cx="1371601" cy="1765301"/>
            </a:xfrm>
            <a:custGeom>
              <a:avLst/>
              <a:gdLst/>
              <a:ahLst/>
              <a:cxnLst/>
              <a:rect l="0" t="0" r="0" b="0"/>
              <a:pathLst>
                <a:path w="1371601" h="1765301">
                  <a:moveTo>
                    <a:pt x="0" y="1765300"/>
                  </a:moveTo>
                  <a:lnTo>
                    <a:pt x="17676" y="1712269"/>
                  </a:lnTo>
                  <a:lnTo>
                    <a:pt x="43337" y="1662255"/>
                  </a:lnTo>
                  <a:lnTo>
                    <a:pt x="77751" y="1602750"/>
                  </a:lnTo>
                  <a:lnTo>
                    <a:pt x="101275" y="1553918"/>
                  </a:lnTo>
                  <a:lnTo>
                    <a:pt x="132005" y="1500903"/>
                  </a:lnTo>
                  <a:lnTo>
                    <a:pt x="173668" y="1446152"/>
                  </a:lnTo>
                  <a:lnTo>
                    <a:pt x="207453" y="1395263"/>
                  </a:lnTo>
                  <a:lnTo>
                    <a:pt x="234250" y="1350075"/>
                  </a:lnTo>
                  <a:lnTo>
                    <a:pt x="276753" y="1296165"/>
                  </a:lnTo>
                  <a:lnTo>
                    <a:pt x="319485" y="1238009"/>
                  </a:lnTo>
                  <a:lnTo>
                    <a:pt x="349446" y="1188868"/>
                  </a:lnTo>
                  <a:lnTo>
                    <a:pt x="382940" y="1138559"/>
                  </a:lnTo>
                  <a:lnTo>
                    <a:pt x="419674" y="1094647"/>
                  </a:lnTo>
                  <a:lnTo>
                    <a:pt x="457370" y="1048082"/>
                  </a:lnTo>
                  <a:lnTo>
                    <a:pt x="495350" y="998538"/>
                  </a:lnTo>
                  <a:lnTo>
                    <a:pt x="533415" y="954852"/>
                  </a:lnTo>
                  <a:lnTo>
                    <a:pt x="571504" y="908355"/>
                  </a:lnTo>
                  <a:lnTo>
                    <a:pt x="609601" y="858829"/>
                  </a:lnTo>
                  <a:lnTo>
                    <a:pt x="647700" y="815149"/>
                  </a:lnTo>
                  <a:lnTo>
                    <a:pt x="698500" y="753736"/>
                  </a:lnTo>
                  <a:lnTo>
                    <a:pt x="736600" y="711103"/>
                  </a:lnTo>
                  <a:lnTo>
                    <a:pt x="774700" y="663350"/>
                  </a:lnTo>
                  <a:lnTo>
                    <a:pt x="812800" y="614864"/>
                  </a:lnTo>
                  <a:lnTo>
                    <a:pt x="850900" y="571648"/>
                  </a:lnTo>
                  <a:lnTo>
                    <a:pt x="889000" y="525134"/>
                  </a:lnTo>
                  <a:lnTo>
                    <a:pt x="927100" y="482502"/>
                  </a:lnTo>
                  <a:lnTo>
                    <a:pt x="965200" y="436161"/>
                  </a:lnTo>
                  <a:lnTo>
                    <a:pt x="1003300" y="394992"/>
                  </a:lnTo>
                  <a:lnTo>
                    <a:pt x="1039989" y="355982"/>
                  </a:lnTo>
                  <a:lnTo>
                    <a:pt x="1070771" y="319024"/>
                  </a:lnTo>
                  <a:lnTo>
                    <a:pt x="1104665" y="288161"/>
                  </a:lnTo>
                  <a:lnTo>
                    <a:pt x="1142117" y="244285"/>
                  </a:lnTo>
                  <a:lnTo>
                    <a:pt x="1176691" y="208022"/>
                  </a:lnTo>
                  <a:lnTo>
                    <a:pt x="1285206" y="99095"/>
                  </a:lnTo>
                  <a:lnTo>
                    <a:pt x="1332715" y="41533"/>
                  </a:lnTo>
                  <a:lnTo>
                    <a:pt x="1371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470900" y="5295900"/>
              <a:ext cx="1181101" cy="1384301"/>
            </a:xfrm>
            <a:custGeom>
              <a:avLst/>
              <a:gdLst/>
              <a:ahLst/>
              <a:cxnLst/>
              <a:rect l="0" t="0" r="0" b="0"/>
              <a:pathLst>
                <a:path w="1181101" h="1384301">
                  <a:moveTo>
                    <a:pt x="0" y="1384300"/>
                  </a:moveTo>
                  <a:lnTo>
                    <a:pt x="35352" y="1331269"/>
                  </a:lnTo>
                  <a:lnTo>
                    <a:pt x="55223" y="1303346"/>
                  </a:lnTo>
                  <a:lnTo>
                    <a:pt x="86447" y="1263417"/>
                  </a:lnTo>
                  <a:lnTo>
                    <a:pt x="117336" y="1222423"/>
                  </a:lnTo>
                  <a:lnTo>
                    <a:pt x="139638" y="1189588"/>
                  </a:lnTo>
                  <a:lnTo>
                    <a:pt x="168060" y="1155236"/>
                  </a:lnTo>
                  <a:lnTo>
                    <a:pt x="202948" y="1114581"/>
                  </a:lnTo>
                  <a:lnTo>
                    <a:pt x="232288" y="1078605"/>
                  </a:lnTo>
                  <a:lnTo>
                    <a:pt x="264030" y="1041134"/>
                  </a:lnTo>
                  <a:lnTo>
                    <a:pt x="295071" y="1003221"/>
                  </a:lnTo>
                  <a:lnTo>
                    <a:pt x="331080" y="965176"/>
                  </a:lnTo>
                  <a:lnTo>
                    <a:pt x="364797" y="927093"/>
                  </a:lnTo>
                  <a:lnTo>
                    <a:pt x="408216" y="869556"/>
                  </a:lnTo>
                  <a:lnTo>
                    <a:pt x="445038" y="827264"/>
                  </a:lnTo>
                  <a:lnTo>
                    <a:pt x="470138" y="797121"/>
                  </a:lnTo>
                  <a:lnTo>
                    <a:pt x="495406" y="766320"/>
                  </a:lnTo>
                  <a:lnTo>
                    <a:pt x="520747" y="738520"/>
                  </a:lnTo>
                  <a:lnTo>
                    <a:pt x="546121" y="708290"/>
                  </a:lnTo>
                  <a:lnTo>
                    <a:pt x="571509" y="677451"/>
                  </a:lnTo>
                  <a:lnTo>
                    <a:pt x="596903" y="649633"/>
                  </a:lnTo>
                  <a:lnTo>
                    <a:pt x="622302" y="619396"/>
                  </a:lnTo>
                  <a:lnTo>
                    <a:pt x="647700" y="587142"/>
                  </a:lnTo>
                  <a:lnTo>
                    <a:pt x="673100" y="553992"/>
                  </a:lnTo>
                  <a:lnTo>
                    <a:pt x="698500" y="524207"/>
                  </a:lnTo>
                  <a:lnTo>
                    <a:pt x="723900" y="495448"/>
                  </a:lnTo>
                  <a:lnTo>
                    <a:pt x="749300" y="463850"/>
                  </a:lnTo>
                  <a:lnTo>
                    <a:pt x="778462" y="430992"/>
                  </a:lnTo>
                  <a:lnTo>
                    <a:pt x="808828" y="398985"/>
                  </a:lnTo>
                  <a:lnTo>
                    <a:pt x="836434" y="370649"/>
                  </a:lnTo>
                  <a:lnTo>
                    <a:pt x="869035" y="330896"/>
                  </a:lnTo>
                  <a:lnTo>
                    <a:pt x="903310" y="292306"/>
                  </a:lnTo>
                  <a:lnTo>
                    <a:pt x="940277" y="254061"/>
                  </a:lnTo>
                  <a:lnTo>
                    <a:pt x="978041" y="215918"/>
                  </a:lnTo>
                  <a:lnTo>
                    <a:pt x="1009299" y="177805"/>
                  </a:lnTo>
                  <a:lnTo>
                    <a:pt x="1053873" y="127001"/>
                  </a:lnTo>
                  <a:lnTo>
                    <a:pt x="1083822" y="90311"/>
                  </a:lnTo>
                  <a:lnTo>
                    <a:pt x="1136827" y="43076"/>
                  </a:lnTo>
                  <a:lnTo>
                    <a:pt x="1181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826500" y="5918200"/>
              <a:ext cx="863601" cy="1016001"/>
            </a:xfrm>
            <a:custGeom>
              <a:avLst/>
              <a:gdLst/>
              <a:ahLst/>
              <a:cxnLst/>
              <a:rect l="0" t="0" r="0" b="0"/>
              <a:pathLst>
                <a:path w="863601" h="1016001">
                  <a:moveTo>
                    <a:pt x="0" y="1016000"/>
                  </a:moveTo>
                  <a:lnTo>
                    <a:pt x="35352" y="962969"/>
                  </a:lnTo>
                  <a:lnTo>
                    <a:pt x="59707" y="933181"/>
                  </a:lnTo>
                  <a:lnTo>
                    <a:pt x="80158" y="907694"/>
                  </a:lnTo>
                  <a:lnTo>
                    <a:pt x="100537" y="878964"/>
                  </a:lnTo>
                  <a:lnTo>
                    <a:pt x="114298" y="852084"/>
                  </a:lnTo>
                  <a:lnTo>
                    <a:pt x="128880" y="829788"/>
                  </a:lnTo>
                  <a:lnTo>
                    <a:pt x="144768" y="809061"/>
                  </a:lnTo>
                  <a:lnTo>
                    <a:pt x="161238" y="785738"/>
                  </a:lnTo>
                  <a:lnTo>
                    <a:pt x="186376" y="748807"/>
                  </a:lnTo>
                  <a:lnTo>
                    <a:pt x="207011" y="727443"/>
                  </a:lnTo>
                  <a:lnTo>
                    <a:pt x="228882" y="707130"/>
                  </a:lnTo>
                  <a:lnTo>
                    <a:pt x="248011" y="683991"/>
                  </a:lnTo>
                  <a:lnTo>
                    <a:pt x="265920" y="659596"/>
                  </a:lnTo>
                  <a:lnTo>
                    <a:pt x="284698" y="634642"/>
                  </a:lnTo>
                  <a:lnTo>
                    <a:pt x="307154" y="609441"/>
                  </a:lnTo>
                  <a:lnTo>
                    <a:pt x="327483" y="584129"/>
                  </a:lnTo>
                  <a:lnTo>
                    <a:pt x="347336" y="558768"/>
                  </a:lnTo>
                  <a:lnTo>
                    <a:pt x="370271" y="533385"/>
                  </a:lnTo>
                  <a:lnTo>
                    <a:pt x="394576" y="507993"/>
                  </a:lnTo>
                  <a:lnTo>
                    <a:pt x="444672" y="457198"/>
                  </a:lnTo>
                  <a:lnTo>
                    <a:pt x="469977" y="428036"/>
                  </a:lnTo>
                  <a:lnTo>
                    <a:pt x="495334" y="397671"/>
                  </a:lnTo>
                  <a:lnTo>
                    <a:pt x="520715" y="370065"/>
                  </a:lnTo>
                  <a:lnTo>
                    <a:pt x="558804" y="330723"/>
                  </a:lnTo>
                  <a:lnTo>
                    <a:pt x="584202" y="301269"/>
                  </a:lnTo>
                  <a:lnTo>
                    <a:pt x="609600" y="270775"/>
                  </a:lnTo>
                  <a:lnTo>
                    <a:pt x="635000" y="243111"/>
                  </a:lnTo>
                  <a:lnTo>
                    <a:pt x="656637" y="216704"/>
                  </a:lnTo>
                  <a:lnTo>
                    <a:pt x="677071" y="190857"/>
                  </a:lnTo>
                  <a:lnTo>
                    <a:pt x="700265" y="165258"/>
                  </a:lnTo>
                  <a:lnTo>
                    <a:pt x="724684" y="139770"/>
                  </a:lnTo>
                  <a:lnTo>
                    <a:pt x="863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Freeform 148"/>
          <p:cNvSpPr/>
          <p:nvPr/>
        </p:nvSpPr>
        <p:spPr>
          <a:xfrm>
            <a:off x="7129800" y="6292458"/>
            <a:ext cx="64737" cy="93948"/>
          </a:xfrm>
          <a:custGeom>
            <a:avLst/>
            <a:gdLst/>
            <a:ahLst/>
            <a:cxnLst/>
            <a:rect l="0" t="0" r="0" b="0"/>
            <a:pathLst>
              <a:path w="64737" h="93948">
                <a:moveTo>
                  <a:pt x="58400" y="6742"/>
                </a:moveTo>
                <a:lnTo>
                  <a:pt x="38174" y="0"/>
                </a:lnTo>
                <a:lnTo>
                  <a:pt x="29394" y="836"/>
                </a:lnTo>
                <a:lnTo>
                  <a:pt x="20718" y="4216"/>
                </a:lnTo>
                <a:lnTo>
                  <a:pt x="12112" y="9291"/>
                </a:lnTo>
                <a:lnTo>
                  <a:pt x="6374" y="18319"/>
                </a:lnTo>
                <a:lnTo>
                  <a:pt x="2549" y="29982"/>
                </a:lnTo>
                <a:lnTo>
                  <a:pt x="0" y="43402"/>
                </a:lnTo>
                <a:lnTo>
                  <a:pt x="1122" y="56582"/>
                </a:lnTo>
                <a:lnTo>
                  <a:pt x="4692" y="69601"/>
                </a:lnTo>
                <a:lnTo>
                  <a:pt x="9895" y="82515"/>
                </a:lnTo>
                <a:lnTo>
                  <a:pt x="17596" y="89712"/>
                </a:lnTo>
                <a:lnTo>
                  <a:pt x="26963" y="93100"/>
                </a:lnTo>
                <a:lnTo>
                  <a:pt x="37443" y="93947"/>
                </a:lnTo>
                <a:lnTo>
                  <a:pt x="45839" y="90279"/>
                </a:lnTo>
                <a:lnTo>
                  <a:pt x="52848" y="83600"/>
                </a:lnTo>
                <a:lnTo>
                  <a:pt x="58932" y="74914"/>
                </a:lnTo>
                <a:lnTo>
                  <a:pt x="61577" y="64890"/>
                </a:lnTo>
                <a:lnTo>
                  <a:pt x="61929" y="53974"/>
                </a:lnTo>
                <a:lnTo>
                  <a:pt x="60752" y="42463"/>
                </a:lnTo>
                <a:lnTo>
                  <a:pt x="55735" y="33378"/>
                </a:lnTo>
                <a:lnTo>
                  <a:pt x="48157" y="25910"/>
                </a:lnTo>
                <a:lnTo>
                  <a:pt x="38871" y="19521"/>
                </a:lnTo>
                <a:lnTo>
                  <a:pt x="29858" y="18083"/>
                </a:lnTo>
                <a:lnTo>
                  <a:pt x="21028" y="19947"/>
                </a:lnTo>
                <a:lnTo>
                  <a:pt x="12319" y="24012"/>
                </a:lnTo>
                <a:lnTo>
                  <a:pt x="7924" y="30955"/>
                </a:lnTo>
                <a:lnTo>
                  <a:pt x="6404" y="39817"/>
                </a:lnTo>
                <a:lnTo>
                  <a:pt x="6803" y="49959"/>
                </a:lnTo>
                <a:lnTo>
                  <a:pt x="9890" y="59542"/>
                </a:lnTo>
                <a:lnTo>
                  <a:pt x="14771" y="68752"/>
                </a:lnTo>
                <a:lnTo>
                  <a:pt x="20848" y="77715"/>
                </a:lnTo>
                <a:lnTo>
                  <a:pt x="29132" y="82280"/>
                </a:lnTo>
                <a:lnTo>
                  <a:pt x="38888" y="83912"/>
                </a:lnTo>
                <a:lnTo>
                  <a:pt x="49625" y="83588"/>
                </a:lnTo>
                <a:lnTo>
                  <a:pt x="56783" y="77728"/>
                </a:lnTo>
                <a:lnTo>
                  <a:pt x="61555" y="68177"/>
                </a:lnTo>
                <a:lnTo>
                  <a:pt x="64736" y="56165"/>
                </a:lnTo>
                <a:lnTo>
                  <a:pt x="62624" y="45335"/>
                </a:lnTo>
                <a:lnTo>
                  <a:pt x="56983" y="35293"/>
                </a:lnTo>
                <a:lnTo>
                  <a:pt x="48988" y="25776"/>
                </a:lnTo>
                <a:lnTo>
                  <a:pt x="38015" y="20842"/>
                </a:lnTo>
                <a:lnTo>
                  <a:pt x="25053" y="18964"/>
                </a:lnTo>
                <a:lnTo>
                  <a:pt x="10769" y="19123"/>
                </a:lnTo>
                <a:lnTo>
                  <a:pt x="4068" y="23463"/>
                </a:lnTo>
                <a:lnTo>
                  <a:pt x="2423" y="30589"/>
                </a:lnTo>
                <a:lnTo>
                  <a:pt x="4149" y="39573"/>
                </a:lnTo>
                <a:lnTo>
                  <a:pt x="9532" y="46974"/>
                </a:lnTo>
                <a:lnTo>
                  <a:pt x="17355" y="53319"/>
                </a:lnTo>
                <a:lnTo>
                  <a:pt x="26803" y="58960"/>
                </a:lnTo>
                <a:lnTo>
                  <a:pt x="33102" y="57076"/>
                </a:lnTo>
                <a:lnTo>
                  <a:pt x="37301" y="50175"/>
                </a:lnTo>
                <a:lnTo>
                  <a:pt x="40101" y="39931"/>
                </a:lnTo>
                <a:lnTo>
                  <a:pt x="37733" y="31690"/>
                </a:lnTo>
                <a:lnTo>
                  <a:pt x="31922" y="24785"/>
                </a:lnTo>
                <a:lnTo>
                  <a:pt x="7600" y="67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2540000" y="1155704"/>
            <a:ext cx="3082182" cy="1168397"/>
            <a:chOff x="2540000" y="1155704"/>
            <a:chExt cx="3082182" cy="1168397"/>
          </a:xfrm>
        </p:grpSpPr>
        <p:sp>
          <p:nvSpPr>
            <p:cNvPr id="150" name="Freeform 149"/>
            <p:cNvSpPr/>
            <p:nvPr/>
          </p:nvSpPr>
          <p:spPr>
            <a:xfrm>
              <a:off x="3327400" y="1155704"/>
              <a:ext cx="2294782" cy="634997"/>
            </a:xfrm>
            <a:custGeom>
              <a:avLst/>
              <a:gdLst/>
              <a:ahLst/>
              <a:cxnLst/>
              <a:rect l="0" t="0" r="0" b="0"/>
              <a:pathLst>
                <a:path w="2294782" h="634997">
                  <a:moveTo>
                    <a:pt x="0" y="520696"/>
                  </a:moveTo>
                  <a:lnTo>
                    <a:pt x="53029" y="538372"/>
                  </a:lnTo>
                  <a:lnTo>
                    <a:pt x="123729" y="554709"/>
                  </a:lnTo>
                  <a:lnTo>
                    <a:pt x="194705" y="567306"/>
                  </a:lnTo>
                  <a:lnTo>
                    <a:pt x="249283" y="575748"/>
                  </a:lnTo>
                  <a:lnTo>
                    <a:pt x="332978" y="583938"/>
                  </a:lnTo>
                  <a:lnTo>
                    <a:pt x="395502" y="593918"/>
                  </a:lnTo>
                  <a:lnTo>
                    <a:pt x="461789" y="596307"/>
                  </a:lnTo>
                  <a:lnTo>
                    <a:pt x="530648" y="598190"/>
                  </a:lnTo>
                  <a:lnTo>
                    <a:pt x="588715" y="605589"/>
                  </a:lnTo>
                  <a:lnTo>
                    <a:pt x="659619" y="608804"/>
                  </a:lnTo>
                  <a:lnTo>
                    <a:pt x="789822" y="609549"/>
                  </a:lnTo>
                  <a:lnTo>
                    <a:pt x="848638" y="609582"/>
                  </a:lnTo>
                  <a:lnTo>
                    <a:pt x="910750" y="616333"/>
                  </a:lnTo>
                  <a:lnTo>
                    <a:pt x="967097" y="620529"/>
                  </a:lnTo>
                  <a:lnTo>
                    <a:pt x="1026283" y="621772"/>
                  </a:lnTo>
                  <a:lnTo>
                    <a:pt x="1144884" y="622250"/>
                  </a:lnTo>
                  <a:lnTo>
                    <a:pt x="1204079" y="615540"/>
                  </a:lnTo>
                  <a:lnTo>
                    <a:pt x="1266303" y="611357"/>
                  </a:lnTo>
                  <a:lnTo>
                    <a:pt x="1322683" y="610117"/>
                  </a:lnTo>
                  <a:lnTo>
                    <a:pt x="1381879" y="603008"/>
                  </a:lnTo>
                  <a:lnTo>
                    <a:pt x="1444103" y="598707"/>
                  </a:lnTo>
                  <a:lnTo>
                    <a:pt x="1500483" y="597432"/>
                  </a:lnTo>
                  <a:lnTo>
                    <a:pt x="1678283" y="596909"/>
                  </a:lnTo>
                  <a:lnTo>
                    <a:pt x="1737479" y="590158"/>
                  </a:lnTo>
                  <a:lnTo>
                    <a:pt x="1810552" y="583962"/>
                  </a:lnTo>
                  <a:lnTo>
                    <a:pt x="1879340" y="570613"/>
                  </a:lnTo>
                  <a:lnTo>
                    <a:pt x="1941612" y="558534"/>
                  </a:lnTo>
                  <a:lnTo>
                    <a:pt x="2007570" y="546018"/>
                  </a:lnTo>
                  <a:lnTo>
                    <a:pt x="2074524" y="529147"/>
                  </a:lnTo>
                  <a:lnTo>
                    <a:pt x="2131932" y="509716"/>
                  </a:lnTo>
                  <a:lnTo>
                    <a:pt x="2169077" y="494179"/>
                  </a:lnTo>
                  <a:lnTo>
                    <a:pt x="2201578" y="477866"/>
                  </a:lnTo>
                  <a:lnTo>
                    <a:pt x="2225431" y="461208"/>
                  </a:lnTo>
                  <a:lnTo>
                    <a:pt x="2237154" y="451404"/>
                  </a:lnTo>
                  <a:lnTo>
                    <a:pt x="2249203" y="440634"/>
                  </a:lnTo>
                  <a:lnTo>
                    <a:pt x="2261468" y="429221"/>
                  </a:lnTo>
                  <a:lnTo>
                    <a:pt x="2271056" y="415968"/>
                  </a:lnTo>
                  <a:lnTo>
                    <a:pt x="2278860" y="401488"/>
                  </a:lnTo>
                  <a:lnTo>
                    <a:pt x="2285473" y="386191"/>
                  </a:lnTo>
                  <a:lnTo>
                    <a:pt x="2289882" y="370348"/>
                  </a:lnTo>
                  <a:lnTo>
                    <a:pt x="2292821" y="354142"/>
                  </a:lnTo>
                  <a:lnTo>
                    <a:pt x="2294781" y="337693"/>
                  </a:lnTo>
                  <a:lnTo>
                    <a:pt x="2293265" y="322494"/>
                  </a:lnTo>
                  <a:lnTo>
                    <a:pt x="2289432" y="308128"/>
                  </a:lnTo>
                  <a:lnTo>
                    <a:pt x="2284054" y="294317"/>
                  </a:lnTo>
                  <a:lnTo>
                    <a:pt x="2276236" y="279465"/>
                  </a:lnTo>
                  <a:lnTo>
                    <a:pt x="2266791" y="263920"/>
                  </a:lnTo>
                  <a:lnTo>
                    <a:pt x="2256260" y="247912"/>
                  </a:lnTo>
                  <a:lnTo>
                    <a:pt x="2246418" y="234417"/>
                  </a:lnTo>
                  <a:lnTo>
                    <a:pt x="2237034" y="222599"/>
                  </a:lnTo>
                  <a:lnTo>
                    <a:pt x="2227956" y="211898"/>
                  </a:lnTo>
                  <a:lnTo>
                    <a:pt x="2210343" y="192482"/>
                  </a:lnTo>
                  <a:lnTo>
                    <a:pt x="2191697" y="174445"/>
                  </a:lnTo>
                  <a:lnTo>
                    <a:pt x="2169298" y="157021"/>
                  </a:lnTo>
                  <a:lnTo>
                    <a:pt x="2145232" y="139870"/>
                  </a:lnTo>
                  <a:lnTo>
                    <a:pt x="2095289" y="105863"/>
                  </a:lnTo>
                  <a:lnTo>
                    <a:pt x="2050595" y="87181"/>
                  </a:lnTo>
                  <a:lnTo>
                    <a:pt x="1984925" y="68226"/>
                  </a:lnTo>
                  <a:lnTo>
                    <a:pt x="1900699" y="46628"/>
                  </a:lnTo>
                  <a:lnTo>
                    <a:pt x="1788226" y="21168"/>
                  </a:lnTo>
                  <a:lnTo>
                    <a:pt x="1729445" y="15206"/>
                  </a:lnTo>
                  <a:lnTo>
                    <a:pt x="1647785" y="4463"/>
                  </a:lnTo>
                  <a:lnTo>
                    <a:pt x="1591878" y="1319"/>
                  </a:lnTo>
                  <a:lnTo>
                    <a:pt x="1531255" y="388"/>
                  </a:lnTo>
                  <a:lnTo>
                    <a:pt x="1306361" y="0"/>
                  </a:lnTo>
                  <a:lnTo>
                    <a:pt x="1247063" y="6739"/>
                  </a:lnTo>
                  <a:lnTo>
                    <a:pt x="1184809" y="17673"/>
                  </a:lnTo>
                  <a:lnTo>
                    <a:pt x="1121678" y="23107"/>
                  </a:lnTo>
                  <a:lnTo>
                    <a:pt x="1058287" y="31459"/>
                  </a:lnTo>
                  <a:lnTo>
                    <a:pt x="994819" y="42871"/>
                  </a:lnTo>
                  <a:lnTo>
                    <a:pt x="931329" y="48448"/>
                  </a:lnTo>
                  <a:lnTo>
                    <a:pt x="867832" y="56842"/>
                  </a:lnTo>
                  <a:lnTo>
                    <a:pt x="804333" y="68266"/>
                  </a:lnTo>
                  <a:lnTo>
                    <a:pt x="677333" y="93176"/>
                  </a:lnTo>
                  <a:lnTo>
                    <a:pt x="620575" y="112585"/>
                  </a:lnTo>
                  <a:lnTo>
                    <a:pt x="542101" y="135699"/>
                  </a:lnTo>
                  <a:lnTo>
                    <a:pt x="488157" y="156542"/>
                  </a:lnTo>
                  <a:lnTo>
                    <a:pt x="436425" y="173693"/>
                  </a:lnTo>
                  <a:lnTo>
                    <a:pt x="402340" y="188202"/>
                  </a:lnTo>
                  <a:lnTo>
                    <a:pt x="334467" y="211784"/>
                  </a:lnTo>
                  <a:lnTo>
                    <a:pt x="300582" y="226298"/>
                  </a:lnTo>
                  <a:lnTo>
                    <a:pt x="270469" y="242156"/>
                  </a:lnTo>
                  <a:lnTo>
                    <a:pt x="244386" y="258611"/>
                  </a:lnTo>
                  <a:lnTo>
                    <a:pt x="212424" y="283742"/>
                  </a:lnTo>
                  <a:lnTo>
                    <a:pt x="188955" y="300612"/>
                  </a:lnTo>
                  <a:lnTo>
                    <a:pt x="178181" y="311885"/>
                  </a:lnTo>
                  <a:lnTo>
                    <a:pt x="168176" y="325044"/>
                  </a:lnTo>
                  <a:lnTo>
                    <a:pt x="158684" y="339461"/>
                  </a:lnTo>
                  <a:lnTo>
                    <a:pt x="150945" y="354717"/>
                  </a:lnTo>
                  <a:lnTo>
                    <a:pt x="144374" y="370532"/>
                  </a:lnTo>
                  <a:lnTo>
                    <a:pt x="138583" y="386720"/>
                  </a:lnTo>
                  <a:lnTo>
                    <a:pt x="134722" y="403156"/>
                  </a:lnTo>
                  <a:lnTo>
                    <a:pt x="132148" y="419758"/>
                  </a:lnTo>
                  <a:lnTo>
                    <a:pt x="130431" y="436471"/>
                  </a:lnTo>
                  <a:lnTo>
                    <a:pt x="130698" y="451846"/>
                  </a:lnTo>
                  <a:lnTo>
                    <a:pt x="132288" y="466329"/>
                  </a:lnTo>
                  <a:lnTo>
                    <a:pt x="134758" y="480218"/>
                  </a:lnTo>
                  <a:lnTo>
                    <a:pt x="140639" y="493710"/>
                  </a:lnTo>
                  <a:lnTo>
                    <a:pt x="148792" y="506939"/>
                  </a:lnTo>
                  <a:lnTo>
                    <a:pt x="158461" y="519991"/>
                  </a:lnTo>
                  <a:lnTo>
                    <a:pt x="170552" y="532926"/>
                  </a:lnTo>
                  <a:lnTo>
                    <a:pt x="184256" y="545782"/>
                  </a:lnTo>
                  <a:lnTo>
                    <a:pt x="199038" y="558587"/>
                  </a:lnTo>
                  <a:lnTo>
                    <a:pt x="211714" y="569945"/>
                  </a:lnTo>
                  <a:lnTo>
                    <a:pt x="233324" y="590092"/>
                  </a:lnTo>
                  <a:lnTo>
                    <a:pt x="256099" y="604690"/>
                  </a:lnTo>
                  <a:lnTo>
                    <a:pt x="292722" y="620842"/>
                  </a:lnTo>
                  <a:lnTo>
                    <a:pt x="342900" y="6349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540000" y="1752600"/>
              <a:ext cx="88901" cy="469901"/>
            </a:xfrm>
            <a:custGeom>
              <a:avLst/>
              <a:gdLst/>
              <a:ahLst/>
              <a:cxnLst/>
              <a:rect l="0" t="0" r="0" b="0"/>
              <a:pathLst>
                <a:path w="88901" h="469901">
                  <a:moveTo>
                    <a:pt x="0" y="0"/>
                  </a:moveTo>
                  <a:lnTo>
                    <a:pt x="0" y="26967"/>
                  </a:lnTo>
                  <a:lnTo>
                    <a:pt x="1411" y="39145"/>
                  </a:lnTo>
                  <a:lnTo>
                    <a:pt x="3762" y="51496"/>
                  </a:lnTo>
                  <a:lnTo>
                    <a:pt x="6742" y="63964"/>
                  </a:lnTo>
                  <a:lnTo>
                    <a:pt x="17676" y="115221"/>
                  </a:lnTo>
                  <a:lnTo>
                    <a:pt x="20251" y="134669"/>
                  </a:lnTo>
                  <a:lnTo>
                    <a:pt x="21967" y="154690"/>
                  </a:lnTo>
                  <a:lnTo>
                    <a:pt x="23111" y="175093"/>
                  </a:lnTo>
                  <a:lnTo>
                    <a:pt x="25285" y="195751"/>
                  </a:lnTo>
                  <a:lnTo>
                    <a:pt x="28145" y="216578"/>
                  </a:lnTo>
                  <a:lnTo>
                    <a:pt x="35087" y="258534"/>
                  </a:lnTo>
                  <a:lnTo>
                    <a:pt x="42875" y="300700"/>
                  </a:lnTo>
                  <a:lnTo>
                    <a:pt x="51041" y="339196"/>
                  </a:lnTo>
                  <a:lnTo>
                    <a:pt x="55193" y="357364"/>
                  </a:lnTo>
                  <a:lnTo>
                    <a:pt x="59373" y="373709"/>
                  </a:lnTo>
                  <a:lnTo>
                    <a:pt x="63571" y="388839"/>
                  </a:lnTo>
                  <a:lnTo>
                    <a:pt x="71998" y="416939"/>
                  </a:lnTo>
                  <a:lnTo>
                    <a:pt x="88900" y="469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565400" y="2021065"/>
              <a:ext cx="166138" cy="205087"/>
            </a:xfrm>
            <a:custGeom>
              <a:avLst/>
              <a:gdLst/>
              <a:ahLst/>
              <a:cxnLst/>
              <a:rect l="0" t="0" r="0" b="0"/>
              <a:pathLst>
                <a:path w="166138" h="205087">
                  <a:moveTo>
                    <a:pt x="0" y="10935"/>
                  </a:moveTo>
                  <a:lnTo>
                    <a:pt x="20225" y="4192"/>
                  </a:lnTo>
                  <a:lnTo>
                    <a:pt x="31828" y="2207"/>
                  </a:lnTo>
                  <a:lnTo>
                    <a:pt x="45207" y="883"/>
                  </a:lnTo>
                  <a:lnTo>
                    <a:pt x="59771" y="0"/>
                  </a:lnTo>
                  <a:lnTo>
                    <a:pt x="73714" y="823"/>
                  </a:lnTo>
                  <a:lnTo>
                    <a:pt x="87243" y="2782"/>
                  </a:lnTo>
                  <a:lnTo>
                    <a:pt x="100495" y="5500"/>
                  </a:lnTo>
                  <a:lnTo>
                    <a:pt x="112152" y="10133"/>
                  </a:lnTo>
                  <a:lnTo>
                    <a:pt x="122746" y="16045"/>
                  </a:lnTo>
                  <a:lnTo>
                    <a:pt x="132630" y="22808"/>
                  </a:lnTo>
                  <a:lnTo>
                    <a:pt x="142042" y="32961"/>
                  </a:lnTo>
                  <a:lnTo>
                    <a:pt x="151139" y="45375"/>
                  </a:lnTo>
                  <a:lnTo>
                    <a:pt x="160026" y="59295"/>
                  </a:lnTo>
                  <a:lnTo>
                    <a:pt x="164539" y="74219"/>
                  </a:lnTo>
                  <a:lnTo>
                    <a:pt x="166137" y="89813"/>
                  </a:lnTo>
                  <a:lnTo>
                    <a:pt x="165791" y="105854"/>
                  </a:lnTo>
                  <a:lnTo>
                    <a:pt x="162738" y="120781"/>
                  </a:lnTo>
                  <a:lnTo>
                    <a:pt x="157881" y="134965"/>
                  </a:lnTo>
                  <a:lnTo>
                    <a:pt x="151820" y="148655"/>
                  </a:lnTo>
                  <a:lnTo>
                    <a:pt x="143547" y="160604"/>
                  </a:lnTo>
                  <a:lnTo>
                    <a:pt x="133798" y="171392"/>
                  </a:lnTo>
                  <a:lnTo>
                    <a:pt x="123065" y="181406"/>
                  </a:lnTo>
                  <a:lnTo>
                    <a:pt x="108854" y="189493"/>
                  </a:lnTo>
                  <a:lnTo>
                    <a:pt x="92325" y="196296"/>
                  </a:lnTo>
                  <a:lnTo>
                    <a:pt x="74250" y="202242"/>
                  </a:lnTo>
                  <a:lnTo>
                    <a:pt x="57966" y="204795"/>
                  </a:lnTo>
                  <a:lnTo>
                    <a:pt x="42877" y="205086"/>
                  </a:lnTo>
                  <a:lnTo>
                    <a:pt x="0" y="2014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895600" y="20193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20225" y="5957"/>
                  </a:lnTo>
                  <a:lnTo>
                    <a:pt x="31828" y="3972"/>
                  </a:lnTo>
                  <a:lnTo>
                    <a:pt x="45207" y="2648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895600" y="2057400"/>
              <a:ext cx="152401" cy="20017"/>
            </a:xfrm>
            <a:custGeom>
              <a:avLst/>
              <a:gdLst/>
              <a:ahLst/>
              <a:cxnLst/>
              <a:rect l="0" t="0" r="0" b="0"/>
              <a:pathLst>
                <a:path w="152401" h="20017">
                  <a:moveTo>
                    <a:pt x="0" y="12700"/>
                  </a:moveTo>
                  <a:lnTo>
                    <a:pt x="20225" y="19442"/>
                  </a:lnTo>
                  <a:lnTo>
                    <a:pt x="31828" y="20016"/>
                  </a:lnTo>
                  <a:lnTo>
                    <a:pt x="45207" y="18988"/>
                  </a:lnTo>
                  <a:lnTo>
                    <a:pt x="59771" y="16892"/>
                  </a:lnTo>
                  <a:lnTo>
                    <a:pt x="73714" y="14084"/>
                  </a:lnTo>
                  <a:lnTo>
                    <a:pt x="87243" y="10800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175000" y="20320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431443" y="1892300"/>
              <a:ext cx="228956" cy="267480"/>
            </a:xfrm>
            <a:custGeom>
              <a:avLst/>
              <a:gdLst/>
              <a:ahLst/>
              <a:cxnLst/>
              <a:rect l="0" t="0" r="0" b="0"/>
              <a:pathLst>
                <a:path w="228956" h="267480">
                  <a:moveTo>
                    <a:pt x="35657" y="0"/>
                  </a:moveTo>
                  <a:lnTo>
                    <a:pt x="28914" y="26967"/>
                  </a:lnTo>
                  <a:lnTo>
                    <a:pt x="25517" y="39145"/>
                  </a:lnTo>
                  <a:lnTo>
                    <a:pt x="17980" y="63964"/>
                  </a:lnTo>
                  <a:lnTo>
                    <a:pt x="5803" y="101737"/>
                  </a:lnTo>
                  <a:lnTo>
                    <a:pt x="3054" y="115802"/>
                  </a:lnTo>
                  <a:lnTo>
                    <a:pt x="1222" y="130824"/>
                  </a:lnTo>
                  <a:lnTo>
                    <a:pt x="0" y="146482"/>
                  </a:lnTo>
                  <a:lnTo>
                    <a:pt x="597" y="162566"/>
                  </a:lnTo>
                  <a:lnTo>
                    <a:pt x="2405" y="178933"/>
                  </a:lnTo>
                  <a:lnTo>
                    <a:pt x="5022" y="195488"/>
                  </a:lnTo>
                  <a:lnTo>
                    <a:pt x="9589" y="209348"/>
                  </a:lnTo>
                  <a:lnTo>
                    <a:pt x="15456" y="221409"/>
                  </a:lnTo>
                  <a:lnTo>
                    <a:pt x="22189" y="232273"/>
                  </a:lnTo>
                  <a:lnTo>
                    <a:pt x="32323" y="242337"/>
                  </a:lnTo>
                  <a:lnTo>
                    <a:pt x="44723" y="251869"/>
                  </a:lnTo>
                  <a:lnTo>
                    <a:pt x="58634" y="261046"/>
                  </a:lnTo>
                  <a:lnTo>
                    <a:pt x="74964" y="265753"/>
                  </a:lnTo>
                  <a:lnTo>
                    <a:pt x="92906" y="267479"/>
                  </a:lnTo>
                  <a:lnTo>
                    <a:pt x="111923" y="267219"/>
                  </a:lnTo>
                  <a:lnTo>
                    <a:pt x="128834" y="265635"/>
                  </a:lnTo>
                  <a:lnTo>
                    <a:pt x="144341" y="263168"/>
                  </a:lnTo>
                  <a:lnTo>
                    <a:pt x="158913" y="260112"/>
                  </a:lnTo>
                  <a:lnTo>
                    <a:pt x="172861" y="255252"/>
                  </a:lnTo>
                  <a:lnTo>
                    <a:pt x="186393" y="249190"/>
                  </a:lnTo>
                  <a:lnTo>
                    <a:pt x="199647" y="242327"/>
                  </a:lnTo>
                  <a:lnTo>
                    <a:pt x="209895" y="233517"/>
                  </a:lnTo>
                  <a:lnTo>
                    <a:pt x="218138" y="223411"/>
                  </a:lnTo>
                  <a:lnTo>
                    <a:pt x="225044" y="212441"/>
                  </a:lnTo>
                  <a:lnTo>
                    <a:pt x="228237" y="200894"/>
                  </a:lnTo>
                  <a:lnTo>
                    <a:pt x="228955" y="188962"/>
                  </a:lnTo>
                  <a:lnTo>
                    <a:pt x="228022" y="176775"/>
                  </a:lnTo>
                  <a:lnTo>
                    <a:pt x="223167" y="167239"/>
                  </a:lnTo>
                  <a:lnTo>
                    <a:pt x="215697" y="159470"/>
                  </a:lnTo>
                  <a:lnTo>
                    <a:pt x="206483" y="152880"/>
                  </a:lnTo>
                  <a:lnTo>
                    <a:pt x="196108" y="149898"/>
                  </a:lnTo>
                  <a:lnTo>
                    <a:pt x="184957" y="149320"/>
                  </a:lnTo>
                  <a:lnTo>
                    <a:pt x="173290" y="150347"/>
                  </a:lnTo>
                  <a:lnTo>
                    <a:pt x="161279" y="152442"/>
                  </a:lnTo>
                  <a:lnTo>
                    <a:pt x="149038" y="155250"/>
                  </a:lnTo>
                  <a:lnTo>
                    <a:pt x="136645" y="158533"/>
                  </a:lnTo>
                  <a:lnTo>
                    <a:pt x="125560" y="164955"/>
                  </a:lnTo>
                  <a:lnTo>
                    <a:pt x="115347" y="173470"/>
                  </a:lnTo>
                  <a:lnTo>
                    <a:pt x="105717" y="183380"/>
                  </a:lnTo>
                  <a:lnTo>
                    <a:pt x="99297" y="195631"/>
                  </a:lnTo>
                  <a:lnTo>
                    <a:pt x="95017" y="209443"/>
                  </a:lnTo>
                  <a:lnTo>
                    <a:pt x="86457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930257" y="1930400"/>
              <a:ext cx="349644" cy="228601"/>
            </a:xfrm>
            <a:custGeom>
              <a:avLst/>
              <a:gdLst/>
              <a:ahLst/>
              <a:cxnLst/>
              <a:rect l="0" t="0" r="0" b="0"/>
              <a:pathLst>
                <a:path w="349644" h="228601">
                  <a:moveTo>
                    <a:pt x="6743" y="0"/>
                  </a:moveTo>
                  <a:lnTo>
                    <a:pt x="6743" y="131591"/>
                  </a:lnTo>
                  <a:lnTo>
                    <a:pt x="5331" y="148405"/>
                  </a:lnTo>
                  <a:lnTo>
                    <a:pt x="2980" y="165258"/>
                  </a:lnTo>
                  <a:lnTo>
                    <a:pt x="0" y="182139"/>
                  </a:lnTo>
                  <a:lnTo>
                    <a:pt x="837" y="190570"/>
                  </a:lnTo>
                  <a:lnTo>
                    <a:pt x="4217" y="193369"/>
                  </a:lnTo>
                  <a:lnTo>
                    <a:pt x="9292" y="192412"/>
                  </a:lnTo>
                  <a:lnTo>
                    <a:pt x="14087" y="184719"/>
                  </a:lnTo>
                  <a:lnTo>
                    <a:pt x="18694" y="172535"/>
                  </a:lnTo>
                  <a:lnTo>
                    <a:pt x="27576" y="143004"/>
                  </a:lnTo>
                  <a:lnTo>
                    <a:pt x="49032" y="76635"/>
                  </a:lnTo>
                  <a:lnTo>
                    <a:pt x="54691" y="65201"/>
                  </a:lnTo>
                  <a:lnTo>
                    <a:pt x="61286" y="54756"/>
                  </a:lnTo>
                  <a:lnTo>
                    <a:pt x="68505" y="44970"/>
                  </a:lnTo>
                  <a:lnTo>
                    <a:pt x="76139" y="35624"/>
                  </a:lnTo>
                  <a:lnTo>
                    <a:pt x="84052" y="26572"/>
                  </a:lnTo>
                  <a:lnTo>
                    <a:pt x="92149" y="17714"/>
                  </a:lnTo>
                  <a:lnTo>
                    <a:pt x="101780" y="14632"/>
                  </a:lnTo>
                  <a:lnTo>
                    <a:pt x="112434" y="15399"/>
                  </a:lnTo>
                  <a:lnTo>
                    <a:pt x="123770" y="18732"/>
                  </a:lnTo>
                  <a:lnTo>
                    <a:pt x="132739" y="25188"/>
                  </a:lnTo>
                  <a:lnTo>
                    <a:pt x="140129" y="33725"/>
                  </a:lnTo>
                  <a:lnTo>
                    <a:pt x="146467" y="43650"/>
                  </a:lnTo>
                  <a:lnTo>
                    <a:pt x="152103" y="55911"/>
                  </a:lnTo>
                  <a:lnTo>
                    <a:pt x="157272" y="69729"/>
                  </a:lnTo>
                  <a:lnTo>
                    <a:pt x="162129" y="84586"/>
                  </a:lnTo>
                  <a:lnTo>
                    <a:pt x="163955" y="100135"/>
                  </a:lnTo>
                  <a:lnTo>
                    <a:pt x="163762" y="116145"/>
                  </a:lnTo>
                  <a:lnTo>
                    <a:pt x="162223" y="132464"/>
                  </a:lnTo>
                  <a:lnTo>
                    <a:pt x="159785" y="148987"/>
                  </a:lnTo>
                  <a:lnTo>
                    <a:pt x="156748" y="165646"/>
                  </a:lnTo>
                  <a:lnTo>
                    <a:pt x="153313" y="182397"/>
                  </a:lnTo>
                  <a:lnTo>
                    <a:pt x="152434" y="189332"/>
                  </a:lnTo>
                  <a:lnTo>
                    <a:pt x="153259" y="189721"/>
                  </a:lnTo>
                  <a:lnTo>
                    <a:pt x="155220" y="185747"/>
                  </a:lnTo>
                  <a:lnTo>
                    <a:pt x="157939" y="178865"/>
                  </a:lnTo>
                  <a:lnTo>
                    <a:pt x="164722" y="159928"/>
                  </a:lnTo>
                  <a:lnTo>
                    <a:pt x="169918" y="148952"/>
                  </a:lnTo>
                  <a:lnTo>
                    <a:pt x="176204" y="137401"/>
                  </a:lnTo>
                  <a:lnTo>
                    <a:pt x="183217" y="125467"/>
                  </a:lnTo>
                  <a:lnTo>
                    <a:pt x="190714" y="114689"/>
                  </a:lnTo>
                  <a:lnTo>
                    <a:pt x="198535" y="104681"/>
                  </a:lnTo>
                  <a:lnTo>
                    <a:pt x="206571" y="95187"/>
                  </a:lnTo>
                  <a:lnTo>
                    <a:pt x="216161" y="87447"/>
                  </a:lnTo>
                  <a:lnTo>
                    <a:pt x="226788" y="80876"/>
                  </a:lnTo>
                  <a:lnTo>
                    <a:pt x="238106" y="75084"/>
                  </a:lnTo>
                  <a:lnTo>
                    <a:pt x="249885" y="69811"/>
                  </a:lnTo>
                  <a:lnTo>
                    <a:pt x="261971" y="64885"/>
                  </a:lnTo>
                  <a:lnTo>
                    <a:pt x="274261" y="60190"/>
                  </a:lnTo>
                  <a:lnTo>
                    <a:pt x="285277" y="59882"/>
                  </a:lnTo>
                  <a:lnTo>
                    <a:pt x="295443" y="62499"/>
                  </a:lnTo>
                  <a:lnTo>
                    <a:pt x="305043" y="67066"/>
                  </a:lnTo>
                  <a:lnTo>
                    <a:pt x="312854" y="74344"/>
                  </a:lnTo>
                  <a:lnTo>
                    <a:pt x="319472" y="83429"/>
                  </a:lnTo>
                  <a:lnTo>
                    <a:pt x="325296" y="93719"/>
                  </a:lnTo>
                  <a:lnTo>
                    <a:pt x="329178" y="107635"/>
                  </a:lnTo>
                  <a:lnTo>
                    <a:pt x="331766" y="123968"/>
                  </a:lnTo>
                  <a:lnTo>
                    <a:pt x="333492" y="141912"/>
                  </a:lnTo>
                  <a:lnTo>
                    <a:pt x="336053" y="158107"/>
                  </a:lnTo>
                  <a:lnTo>
                    <a:pt x="339172" y="173138"/>
                  </a:lnTo>
                  <a:lnTo>
                    <a:pt x="349643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406900" y="19685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20225" y="5957"/>
                  </a:lnTo>
                  <a:lnTo>
                    <a:pt x="31828" y="3972"/>
                  </a:lnTo>
                  <a:lnTo>
                    <a:pt x="45208" y="2648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419600" y="20193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55259" y="12700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711700" y="1819630"/>
              <a:ext cx="224353" cy="174271"/>
            </a:xfrm>
            <a:custGeom>
              <a:avLst/>
              <a:gdLst/>
              <a:ahLst/>
              <a:cxnLst/>
              <a:rect l="0" t="0" r="0" b="0"/>
              <a:pathLst>
                <a:path w="224353" h="174271">
                  <a:moveTo>
                    <a:pt x="38100" y="21870"/>
                  </a:moveTo>
                  <a:lnTo>
                    <a:pt x="58325" y="8385"/>
                  </a:lnTo>
                  <a:lnTo>
                    <a:pt x="71339" y="4414"/>
                  </a:lnTo>
                  <a:lnTo>
                    <a:pt x="87070" y="1765"/>
                  </a:lnTo>
                  <a:lnTo>
                    <a:pt x="104613" y="0"/>
                  </a:lnTo>
                  <a:lnTo>
                    <a:pt x="121953" y="234"/>
                  </a:lnTo>
                  <a:lnTo>
                    <a:pt x="139158" y="1802"/>
                  </a:lnTo>
                  <a:lnTo>
                    <a:pt x="156272" y="4258"/>
                  </a:lnTo>
                  <a:lnTo>
                    <a:pt x="166270" y="10128"/>
                  </a:lnTo>
                  <a:lnTo>
                    <a:pt x="171524" y="18275"/>
                  </a:lnTo>
                  <a:lnTo>
                    <a:pt x="173616" y="27940"/>
                  </a:lnTo>
                  <a:lnTo>
                    <a:pt x="170777" y="35794"/>
                  </a:lnTo>
                  <a:lnTo>
                    <a:pt x="164651" y="42442"/>
                  </a:lnTo>
                  <a:lnTo>
                    <a:pt x="156334" y="48284"/>
                  </a:lnTo>
                  <a:lnTo>
                    <a:pt x="146556" y="53590"/>
                  </a:lnTo>
                  <a:lnTo>
                    <a:pt x="135804" y="58539"/>
                  </a:lnTo>
                  <a:lnTo>
                    <a:pt x="124402" y="63249"/>
                  </a:lnTo>
                  <a:lnTo>
                    <a:pt x="121035" y="69211"/>
                  </a:lnTo>
                  <a:lnTo>
                    <a:pt x="123023" y="76009"/>
                  </a:lnTo>
                  <a:lnTo>
                    <a:pt x="128582" y="83362"/>
                  </a:lnTo>
                  <a:lnTo>
                    <a:pt x="136521" y="89676"/>
                  </a:lnTo>
                  <a:lnTo>
                    <a:pt x="146047" y="95296"/>
                  </a:lnTo>
                  <a:lnTo>
                    <a:pt x="156631" y="100454"/>
                  </a:lnTo>
                  <a:lnTo>
                    <a:pt x="167921" y="105303"/>
                  </a:lnTo>
                  <a:lnTo>
                    <a:pt x="179680" y="109948"/>
                  </a:lnTo>
                  <a:lnTo>
                    <a:pt x="191753" y="114455"/>
                  </a:lnTo>
                  <a:lnTo>
                    <a:pt x="202624" y="120282"/>
                  </a:lnTo>
                  <a:lnTo>
                    <a:pt x="212694" y="126989"/>
                  </a:lnTo>
                  <a:lnTo>
                    <a:pt x="222229" y="134283"/>
                  </a:lnTo>
                  <a:lnTo>
                    <a:pt x="224352" y="141967"/>
                  </a:lnTo>
                  <a:lnTo>
                    <a:pt x="221535" y="149912"/>
                  </a:lnTo>
                  <a:lnTo>
                    <a:pt x="215423" y="158031"/>
                  </a:lnTo>
                  <a:lnTo>
                    <a:pt x="204293" y="163444"/>
                  </a:lnTo>
                  <a:lnTo>
                    <a:pt x="189817" y="167052"/>
                  </a:lnTo>
                  <a:lnTo>
                    <a:pt x="173111" y="169458"/>
                  </a:lnTo>
                  <a:lnTo>
                    <a:pt x="154919" y="171062"/>
                  </a:lnTo>
                  <a:lnTo>
                    <a:pt x="135735" y="172131"/>
                  </a:lnTo>
                  <a:lnTo>
                    <a:pt x="97015" y="173319"/>
                  </a:lnTo>
                  <a:lnTo>
                    <a:pt x="0" y="17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673600" y="2057400"/>
              <a:ext cx="241301" cy="38101"/>
            </a:xfrm>
            <a:custGeom>
              <a:avLst/>
              <a:gdLst/>
              <a:ahLst/>
              <a:cxnLst/>
              <a:rect l="0" t="0" r="0" b="0"/>
              <a:pathLst>
                <a:path w="241301" h="38101">
                  <a:moveTo>
                    <a:pt x="0" y="0"/>
                  </a:moveTo>
                  <a:lnTo>
                    <a:pt x="20225" y="6742"/>
                  </a:lnTo>
                  <a:lnTo>
                    <a:pt x="33239" y="10139"/>
                  </a:lnTo>
                  <a:lnTo>
                    <a:pt x="118172" y="29853"/>
                  </a:lnTo>
                  <a:lnTo>
                    <a:pt x="135225" y="32602"/>
                  </a:lnTo>
                  <a:lnTo>
                    <a:pt x="152239" y="34434"/>
                  </a:lnTo>
                  <a:lnTo>
                    <a:pt x="2413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800600" y="2120900"/>
              <a:ext cx="38101" cy="203201"/>
            </a:xfrm>
            <a:custGeom>
              <a:avLst/>
              <a:gdLst/>
              <a:ahLst/>
              <a:cxnLst/>
              <a:rect l="0" t="0" r="0" b="0"/>
              <a:pathLst>
                <a:path w="38101" h="203201">
                  <a:moveTo>
                    <a:pt x="38100" y="0"/>
                  </a:moveTo>
                  <a:lnTo>
                    <a:pt x="31357" y="20225"/>
                  </a:lnTo>
                  <a:lnTo>
                    <a:pt x="29371" y="31828"/>
                  </a:lnTo>
                  <a:lnTo>
                    <a:pt x="28047" y="45207"/>
                  </a:lnTo>
                  <a:lnTo>
                    <a:pt x="27165" y="59771"/>
                  </a:lnTo>
                  <a:lnTo>
                    <a:pt x="25165" y="73714"/>
                  </a:lnTo>
                  <a:lnTo>
                    <a:pt x="22421" y="87243"/>
                  </a:lnTo>
                  <a:lnTo>
                    <a:pt x="19180" y="100495"/>
                  </a:lnTo>
                  <a:lnTo>
                    <a:pt x="15609" y="113563"/>
                  </a:lnTo>
                  <a:lnTo>
                    <a:pt x="11817" y="126509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Freeform 163"/>
          <p:cNvSpPr/>
          <p:nvPr/>
        </p:nvSpPr>
        <p:spPr>
          <a:xfrm>
            <a:off x="7391400" y="5579343"/>
            <a:ext cx="52087" cy="40800"/>
          </a:xfrm>
          <a:custGeom>
            <a:avLst/>
            <a:gdLst/>
            <a:ahLst/>
            <a:cxnLst/>
            <a:rect l="0" t="0" r="0" b="0"/>
            <a:pathLst>
              <a:path w="52087" h="40800">
                <a:moveTo>
                  <a:pt x="0" y="34057"/>
                </a:moveTo>
                <a:lnTo>
                  <a:pt x="20225" y="40799"/>
                </a:lnTo>
                <a:lnTo>
                  <a:pt x="29005" y="39962"/>
                </a:lnTo>
                <a:lnTo>
                  <a:pt x="37681" y="36582"/>
                </a:lnTo>
                <a:lnTo>
                  <a:pt x="46287" y="31507"/>
                </a:lnTo>
                <a:lnTo>
                  <a:pt x="50613" y="23890"/>
                </a:lnTo>
                <a:lnTo>
                  <a:pt x="52086" y="14579"/>
                </a:lnTo>
                <a:lnTo>
                  <a:pt x="51658" y="4138"/>
                </a:lnTo>
                <a:lnTo>
                  <a:pt x="48549" y="0"/>
                </a:lnTo>
                <a:lnTo>
                  <a:pt x="43655" y="63"/>
                </a:lnTo>
                <a:lnTo>
                  <a:pt x="37570" y="2927"/>
                </a:lnTo>
                <a:lnTo>
                  <a:pt x="36335" y="7659"/>
                </a:lnTo>
                <a:lnTo>
                  <a:pt x="38334" y="13636"/>
                </a:lnTo>
                <a:lnTo>
                  <a:pt x="50800" y="340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7670015" y="4799926"/>
            <a:ext cx="52644" cy="29716"/>
          </a:xfrm>
          <a:custGeom>
            <a:avLst/>
            <a:gdLst/>
            <a:ahLst/>
            <a:cxnLst/>
            <a:rect l="0" t="0" r="0" b="0"/>
            <a:pathLst>
              <a:path w="52644" h="29716">
                <a:moveTo>
                  <a:pt x="13485" y="13374"/>
                </a:moveTo>
                <a:lnTo>
                  <a:pt x="0" y="26858"/>
                </a:lnTo>
                <a:lnTo>
                  <a:pt x="1673" y="29418"/>
                </a:lnTo>
                <a:lnTo>
                  <a:pt x="8433" y="29715"/>
                </a:lnTo>
                <a:lnTo>
                  <a:pt x="18583" y="28501"/>
                </a:lnTo>
                <a:lnTo>
                  <a:pt x="26761" y="23459"/>
                </a:lnTo>
                <a:lnTo>
                  <a:pt x="33624" y="15864"/>
                </a:lnTo>
                <a:lnTo>
                  <a:pt x="39611" y="6567"/>
                </a:lnTo>
                <a:lnTo>
                  <a:pt x="39369" y="1780"/>
                </a:lnTo>
                <a:lnTo>
                  <a:pt x="34975" y="0"/>
                </a:lnTo>
                <a:lnTo>
                  <a:pt x="27811" y="225"/>
                </a:lnTo>
                <a:lnTo>
                  <a:pt x="21624" y="4608"/>
                </a:lnTo>
                <a:lnTo>
                  <a:pt x="16089" y="11763"/>
                </a:lnTo>
                <a:lnTo>
                  <a:pt x="10988" y="20766"/>
                </a:lnTo>
                <a:lnTo>
                  <a:pt x="10409" y="23946"/>
                </a:lnTo>
                <a:lnTo>
                  <a:pt x="12845" y="23244"/>
                </a:lnTo>
                <a:lnTo>
                  <a:pt x="17291" y="19954"/>
                </a:lnTo>
                <a:lnTo>
                  <a:pt x="23078" y="20583"/>
                </a:lnTo>
                <a:lnTo>
                  <a:pt x="29758" y="23824"/>
                </a:lnTo>
                <a:lnTo>
                  <a:pt x="37033" y="28807"/>
                </a:lnTo>
                <a:lnTo>
                  <a:pt x="44706" y="29307"/>
                </a:lnTo>
                <a:lnTo>
                  <a:pt x="52643" y="26818"/>
                </a:lnTo>
                <a:lnTo>
                  <a:pt x="51585" y="6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>
          <a:xfrm flipV="1">
            <a:off x="6680200" y="2336800"/>
            <a:ext cx="2095500" cy="49276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/>
          <p:cNvGrpSpPr/>
          <p:nvPr/>
        </p:nvGrpSpPr>
        <p:grpSpPr>
          <a:xfrm>
            <a:off x="8089900" y="2540045"/>
            <a:ext cx="546431" cy="914356"/>
            <a:chOff x="8089900" y="2540045"/>
            <a:chExt cx="546431" cy="914356"/>
          </a:xfrm>
        </p:grpSpPr>
        <p:sp>
          <p:nvSpPr>
            <p:cNvPr id="167" name="Freeform 166"/>
            <p:cNvSpPr/>
            <p:nvPr/>
          </p:nvSpPr>
          <p:spPr>
            <a:xfrm>
              <a:off x="8089900" y="3279812"/>
              <a:ext cx="309061" cy="174589"/>
            </a:xfrm>
            <a:custGeom>
              <a:avLst/>
              <a:gdLst/>
              <a:ahLst/>
              <a:cxnLst/>
              <a:rect l="0" t="0" r="0" b="0"/>
              <a:pathLst>
                <a:path w="309061" h="174589">
                  <a:moveTo>
                    <a:pt x="0" y="72988"/>
                  </a:moveTo>
                  <a:lnTo>
                    <a:pt x="13484" y="86472"/>
                  </a:lnTo>
                  <a:lnTo>
                    <a:pt x="21689" y="93266"/>
                  </a:lnTo>
                  <a:lnTo>
                    <a:pt x="31393" y="100618"/>
                  </a:lnTo>
                  <a:lnTo>
                    <a:pt x="42095" y="108341"/>
                  </a:lnTo>
                  <a:lnTo>
                    <a:pt x="53463" y="114901"/>
                  </a:lnTo>
                  <a:lnTo>
                    <a:pt x="65275" y="120685"/>
                  </a:lnTo>
                  <a:lnTo>
                    <a:pt x="77383" y="125952"/>
                  </a:lnTo>
                  <a:lnTo>
                    <a:pt x="89689" y="128053"/>
                  </a:lnTo>
                  <a:lnTo>
                    <a:pt x="102126" y="128043"/>
                  </a:lnTo>
                  <a:lnTo>
                    <a:pt x="114651" y="126624"/>
                  </a:lnTo>
                  <a:lnTo>
                    <a:pt x="125822" y="122857"/>
                  </a:lnTo>
                  <a:lnTo>
                    <a:pt x="136093" y="117522"/>
                  </a:lnTo>
                  <a:lnTo>
                    <a:pt x="145761" y="111144"/>
                  </a:lnTo>
                  <a:lnTo>
                    <a:pt x="152207" y="101247"/>
                  </a:lnTo>
                  <a:lnTo>
                    <a:pt x="156505" y="89005"/>
                  </a:lnTo>
                  <a:lnTo>
                    <a:pt x="159370" y="75199"/>
                  </a:lnTo>
                  <a:lnTo>
                    <a:pt x="159869" y="61762"/>
                  </a:lnTo>
                  <a:lnTo>
                    <a:pt x="158790" y="48570"/>
                  </a:lnTo>
                  <a:lnTo>
                    <a:pt x="156660" y="35543"/>
                  </a:lnTo>
                  <a:lnTo>
                    <a:pt x="152417" y="24035"/>
                  </a:lnTo>
                  <a:lnTo>
                    <a:pt x="146767" y="13542"/>
                  </a:lnTo>
                  <a:lnTo>
                    <a:pt x="140178" y="3724"/>
                  </a:lnTo>
                  <a:lnTo>
                    <a:pt x="138607" y="0"/>
                  </a:lnTo>
                  <a:lnTo>
                    <a:pt x="140382" y="340"/>
                  </a:lnTo>
                  <a:lnTo>
                    <a:pt x="144388" y="3389"/>
                  </a:lnTo>
                  <a:lnTo>
                    <a:pt x="149881" y="8244"/>
                  </a:lnTo>
                  <a:lnTo>
                    <a:pt x="163510" y="21165"/>
                  </a:lnTo>
                  <a:lnTo>
                    <a:pt x="173918" y="27150"/>
                  </a:lnTo>
                  <a:lnTo>
                    <a:pt x="186501" y="32551"/>
                  </a:lnTo>
                  <a:lnTo>
                    <a:pt x="200534" y="37563"/>
                  </a:lnTo>
                  <a:lnTo>
                    <a:pt x="212711" y="43727"/>
                  </a:lnTo>
                  <a:lnTo>
                    <a:pt x="223652" y="50658"/>
                  </a:lnTo>
                  <a:lnTo>
                    <a:pt x="233767" y="58101"/>
                  </a:lnTo>
                  <a:lnTo>
                    <a:pt x="256297" y="73898"/>
                  </a:lnTo>
                  <a:lnTo>
                    <a:pt x="268231" y="82061"/>
                  </a:lnTo>
                  <a:lnTo>
                    <a:pt x="279010" y="90325"/>
                  </a:lnTo>
                  <a:lnTo>
                    <a:pt x="289018" y="98657"/>
                  </a:lnTo>
                  <a:lnTo>
                    <a:pt x="298512" y="107034"/>
                  </a:lnTo>
                  <a:lnTo>
                    <a:pt x="304841" y="118263"/>
                  </a:lnTo>
                  <a:lnTo>
                    <a:pt x="309060" y="131393"/>
                  </a:lnTo>
                  <a:lnTo>
                    <a:pt x="304800" y="1745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204200" y="3086100"/>
              <a:ext cx="63501" cy="80744"/>
            </a:xfrm>
            <a:custGeom>
              <a:avLst/>
              <a:gdLst/>
              <a:ahLst/>
              <a:cxnLst/>
              <a:rect l="0" t="0" r="0" b="0"/>
              <a:pathLst>
                <a:path w="63501" h="80744">
                  <a:moveTo>
                    <a:pt x="0" y="12700"/>
                  </a:moveTo>
                  <a:lnTo>
                    <a:pt x="0" y="39667"/>
                  </a:lnTo>
                  <a:lnTo>
                    <a:pt x="1410" y="51845"/>
                  </a:lnTo>
                  <a:lnTo>
                    <a:pt x="3762" y="64196"/>
                  </a:lnTo>
                  <a:lnTo>
                    <a:pt x="6741" y="76664"/>
                  </a:lnTo>
                  <a:lnTo>
                    <a:pt x="10138" y="80743"/>
                  </a:lnTo>
                  <a:lnTo>
                    <a:pt x="13814" y="79228"/>
                  </a:lnTo>
                  <a:lnTo>
                    <a:pt x="17676" y="73985"/>
                  </a:lnTo>
                  <a:lnTo>
                    <a:pt x="29493" y="56871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293100" y="31750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5080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229600" y="2909896"/>
              <a:ext cx="177801" cy="138105"/>
            </a:xfrm>
            <a:custGeom>
              <a:avLst/>
              <a:gdLst/>
              <a:ahLst/>
              <a:cxnLst/>
              <a:rect l="0" t="0" r="0" b="0"/>
              <a:pathLst>
                <a:path w="177801" h="138105">
                  <a:moveTo>
                    <a:pt x="0" y="49204"/>
                  </a:moveTo>
                  <a:lnTo>
                    <a:pt x="6741" y="28978"/>
                  </a:lnTo>
                  <a:lnTo>
                    <a:pt x="11550" y="20197"/>
                  </a:lnTo>
                  <a:lnTo>
                    <a:pt x="17577" y="11522"/>
                  </a:lnTo>
                  <a:lnTo>
                    <a:pt x="24418" y="2916"/>
                  </a:lnTo>
                  <a:lnTo>
                    <a:pt x="33211" y="0"/>
                  </a:lnTo>
                  <a:lnTo>
                    <a:pt x="43308" y="879"/>
                  </a:lnTo>
                  <a:lnTo>
                    <a:pt x="54271" y="4287"/>
                  </a:lnTo>
                  <a:lnTo>
                    <a:pt x="61581" y="12204"/>
                  </a:lnTo>
                  <a:lnTo>
                    <a:pt x="66454" y="23126"/>
                  </a:lnTo>
                  <a:lnTo>
                    <a:pt x="69702" y="36052"/>
                  </a:lnTo>
                  <a:lnTo>
                    <a:pt x="76102" y="41847"/>
                  </a:lnTo>
                  <a:lnTo>
                    <a:pt x="84601" y="42888"/>
                  </a:lnTo>
                  <a:lnTo>
                    <a:pt x="94500" y="40760"/>
                  </a:lnTo>
                  <a:lnTo>
                    <a:pt x="106744" y="39341"/>
                  </a:lnTo>
                  <a:lnTo>
                    <a:pt x="120552" y="38395"/>
                  </a:lnTo>
                  <a:lnTo>
                    <a:pt x="135401" y="37765"/>
                  </a:lnTo>
                  <a:lnTo>
                    <a:pt x="146711" y="41578"/>
                  </a:lnTo>
                  <a:lnTo>
                    <a:pt x="155664" y="48353"/>
                  </a:lnTo>
                  <a:lnTo>
                    <a:pt x="163042" y="57103"/>
                  </a:lnTo>
                  <a:lnTo>
                    <a:pt x="167961" y="68581"/>
                  </a:lnTo>
                  <a:lnTo>
                    <a:pt x="171241" y="81877"/>
                  </a:lnTo>
                  <a:lnTo>
                    <a:pt x="177800" y="1381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407400" y="28194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20225" y="44057"/>
                  </a:lnTo>
                  <a:lnTo>
                    <a:pt x="31828" y="42072"/>
                  </a:lnTo>
                  <a:lnTo>
                    <a:pt x="45208" y="40748"/>
                  </a:lnTo>
                  <a:lnTo>
                    <a:pt x="59772" y="39865"/>
                  </a:lnTo>
                  <a:lnTo>
                    <a:pt x="73714" y="37865"/>
                  </a:lnTo>
                  <a:lnTo>
                    <a:pt x="87242" y="35121"/>
                  </a:lnTo>
                  <a:lnTo>
                    <a:pt x="100495" y="31881"/>
                  </a:lnTo>
                  <a:lnTo>
                    <a:pt x="112152" y="26898"/>
                  </a:lnTo>
                  <a:lnTo>
                    <a:pt x="122745" y="20754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432800" y="2819400"/>
              <a:ext cx="63501" cy="139701"/>
            </a:xfrm>
            <a:custGeom>
              <a:avLst/>
              <a:gdLst/>
              <a:ahLst/>
              <a:cxnLst/>
              <a:rect l="0" t="0" r="0" b="0"/>
              <a:pathLst>
                <a:path w="63501" h="139701">
                  <a:moveTo>
                    <a:pt x="0" y="0"/>
                  </a:moveTo>
                  <a:lnTo>
                    <a:pt x="6741" y="26967"/>
                  </a:lnTo>
                  <a:lnTo>
                    <a:pt x="10138" y="39145"/>
                  </a:lnTo>
                  <a:lnTo>
                    <a:pt x="17676" y="63964"/>
                  </a:lnTo>
                  <a:lnTo>
                    <a:pt x="23073" y="76509"/>
                  </a:lnTo>
                  <a:lnTo>
                    <a:pt x="29493" y="89106"/>
                  </a:lnTo>
                  <a:lnTo>
                    <a:pt x="6350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470900" y="27051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50800"/>
                  </a:moveTo>
                  <a:lnTo>
                    <a:pt x="3762" y="39511"/>
                  </a:ln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458200" y="2540045"/>
              <a:ext cx="178131" cy="114256"/>
            </a:xfrm>
            <a:custGeom>
              <a:avLst/>
              <a:gdLst/>
              <a:ahLst/>
              <a:cxnLst/>
              <a:rect l="0" t="0" r="0" b="0"/>
              <a:pathLst>
                <a:path w="178131" h="114256">
                  <a:moveTo>
                    <a:pt x="0" y="25355"/>
                  </a:moveTo>
                  <a:lnTo>
                    <a:pt x="13484" y="45580"/>
                  </a:lnTo>
                  <a:lnTo>
                    <a:pt x="20278" y="54361"/>
                  </a:lnTo>
                  <a:lnTo>
                    <a:pt x="27629" y="63037"/>
                  </a:lnTo>
                  <a:lnTo>
                    <a:pt x="35352" y="71642"/>
                  </a:lnTo>
                  <a:lnTo>
                    <a:pt x="44735" y="78791"/>
                  </a:lnTo>
                  <a:lnTo>
                    <a:pt x="55223" y="84968"/>
                  </a:lnTo>
                  <a:lnTo>
                    <a:pt x="66448" y="90497"/>
                  </a:lnTo>
                  <a:lnTo>
                    <a:pt x="78165" y="95594"/>
                  </a:lnTo>
                  <a:lnTo>
                    <a:pt x="90210" y="100403"/>
                  </a:lnTo>
                  <a:lnTo>
                    <a:pt x="102473" y="105020"/>
                  </a:lnTo>
                  <a:lnTo>
                    <a:pt x="114882" y="105276"/>
                  </a:lnTo>
                  <a:lnTo>
                    <a:pt x="127388" y="102624"/>
                  </a:lnTo>
                  <a:lnTo>
                    <a:pt x="139958" y="98034"/>
                  </a:lnTo>
                  <a:lnTo>
                    <a:pt x="151161" y="92152"/>
                  </a:lnTo>
                  <a:lnTo>
                    <a:pt x="161452" y="85409"/>
                  </a:lnTo>
                  <a:lnTo>
                    <a:pt x="171134" y="78091"/>
                  </a:lnTo>
                  <a:lnTo>
                    <a:pt x="176179" y="67567"/>
                  </a:lnTo>
                  <a:lnTo>
                    <a:pt x="178130" y="54908"/>
                  </a:lnTo>
                  <a:lnTo>
                    <a:pt x="178020" y="40823"/>
                  </a:lnTo>
                  <a:lnTo>
                    <a:pt x="175124" y="28611"/>
                  </a:lnTo>
                  <a:lnTo>
                    <a:pt x="170371" y="17648"/>
                  </a:lnTo>
                  <a:lnTo>
                    <a:pt x="164381" y="7517"/>
                  </a:lnTo>
                  <a:lnTo>
                    <a:pt x="156154" y="2174"/>
                  </a:lnTo>
                  <a:lnTo>
                    <a:pt x="146436" y="23"/>
                  </a:lnTo>
                  <a:lnTo>
                    <a:pt x="135724" y="0"/>
                  </a:lnTo>
                  <a:lnTo>
                    <a:pt x="128582" y="5629"/>
                  </a:lnTo>
                  <a:lnTo>
                    <a:pt x="123821" y="15027"/>
                  </a:lnTo>
                  <a:lnTo>
                    <a:pt x="120647" y="26936"/>
                  </a:lnTo>
                  <a:lnTo>
                    <a:pt x="119943" y="39109"/>
                  </a:lnTo>
                  <a:lnTo>
                    <a:pt x="120884" y="51457"/>
                  </a:lnTo>
                  <a:lnTo>
                    <a:pt x="122922" y="63923"/>
                  </a:lnTo>
                  <a:lnTo>
                    <a:pt x="127103" y="75056"/>
                  </a:lnTo>
                  <a:lnTo>
                    <a:pt x="132714" y="85300"/>
                  </a:lnTo>
                  <a:lnTo>
                    <a:pt x="152400" y="1142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937500" y="6083300"/>
            <a:ext cx="1159464" cy="1041401"/>
            <a:chOff x="7937500" y="6083300"/>
            <a:chExt cx="1159464" cy="1041401"/>
          </a:xfrm>
        </p:grpSpPr>
        <p:sp>
          <p:nvSpPr>
            <p:cNvPr id="176" name="Freeform 175"/>
            <p:cNvSpPr/>
            <p:nvPr/>
          </p:nvSpPr>
          <p:spPr>
            <a:xfrm>
              <a:off x="8102600" y="60833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937500" y="6096000"/>
              <a:ext cx="289021" cy="358526"/>
            </a:xfrm>
            <a:custGeom>
              <a:avLst/>
              <a:gdLst/>
              <a:ahLst/>
              <a:cxnLst/>
              <a:rect l="0" t="0" r="0" b="0"/>
              <a:pathLst>
                <a:path w="289021" h="358526">
                  <a:moveTo>
                    <a:pt x="203200" y="0"/>
                  </a:moveTo>
                  <a:lnTo>
                    <a:pt x="182974" y="6741"/>
                  </a:lnTo>
                  <a:lnTo>
                    <a:pt x="174194" y="11550"/>
                  </a:lnTo>
                  <a:lnTo>
                    <a:pt x="165518" y="17577"/>
                  </a:lnTo>
                  <a:lnTo>
                    <a:pt x="156912" y="24418"/>
                  </a:lnTo>
                  <a:lnTo>
                    <a:pt x="148352" y="31801"/>
                  </a:lnTo>
                  <a:lnTo>
                    <a:pt x="139824" y="39544"/>
                  </a:lnTo>
                  <a:lnTo>
                    <a:pt x="131316" y="47530"/>
                  </a:lnTo>
                  <a:lnTo>
                    <a:pt x="124232" y="57086"/>
                  </a:lnTo>
                  <a:lnTo>
                    <a:pt x="118099" y="67691"/>
                  </a:lnTo>
                  <a:lnTo>
                    <a:pt x="112600" y="78994"/>
                  </a:lnTo>
                  <a:lnTo>
                    <a:pt x="110344" y="92173"/>
                  </a:lnTo>
                  <a:lnTo>
                    <a:pt x="110252" y="106605"/>
                  </a:lnTo>
                  <a:lnTo>
                    <a:pt x="111601" y="121870"/>
                  </a:lnTo>
                  <a:lnTo>
                    <a:pt x="118145" y="132046"/>
                  </a:lnTo>
                  <a:lnTo>
                    <a:pt x="128152" y="138831"/>
                  </a:lnTo>
                  <a:lnTo>
                    <a:pt x="140468" y="143354"/>
                  </a:lnTo>
                  <a:lnTo>
                    <a:pt x="152912" y="144958"/>
                  </a:lnTo>
                  <a:lnTo>
                    <a:pt x="165441" y="144616"/>
                  </a:lnTo>
                  <a:lnTo>
                    <a:pt x="178027" y="142977"/>
                  </a:lnTo>
                  <a:lnTo>
                    <a:pt x="190651" y="140473"/>
                  </a:lnTo>
                  <a:lnTo>
                    <a:pt x="203301" y="137393"/>
                  </a:lnTo>
                  <a:lnTo>
                    <a:pt x="215967" y="133929"/>
                  </a:lnTo>
                  <a:lnTo>
                    <a:pt x="241330" y="126316"/>
                  </a:lnTo>
                  <a:lnTo>
                    <a:pt x="254020" y="122311"/>
                  </a:lnTo>
                  <a:lnTo>
                    <a:pt x="265302" y="116818"/>
                  </a:lnTo>
                  <a:lnTo>
                    <a:pt x="275645" y="110334"/>
                  </a:lnTo>
                  <a:lnTo>
                    <a:pt x="285363" y="103189"/>
                  </a:lnTo>
                  <a:lnTo>
                    <a:pt x="289020" y="101248"/>
                  </a:lnTo>
                  <a:lnTo>
                    <a:pt x="288635" y="102776"/>
                  </a:lnTo>
                  <a:lnTo>
                    <a:pt x="280682" y="113412"/>
                  </a:lnTo>
                  <a:lnTo>
                    <a:pt x="267740" y="132249"/>
                  </a:lnTo>
                  <a:lnTo>
                    <a:pt x="261749" y="143199"/>
                  </a:lnTo>
                  <a:lnTo>
                    <a:pt x="256344" y="154733"/>
                  </a:lnTo>
                  <a:lnTo>
                    <a:pt x="251329" y="166655"/>
                  </a:lnTo>
                  <a:lnTo>
                    <a:pt x="246574" y="180247"/>
                  </a:lnTo>
                  <a:lnTo>
                    <a:pt x="241994" y="194954"/>
                  </a:lnTo>
                  <a:lnTo>
                    <a:pt x="233142" y="224935"/>
                  </a:lnTo>
                  <a:lnTo>
                    <a:pt x="224504" y="252371"/>
                  </a:lnTo>
                  <a:lnTo>
                    <a:pt x="218813" y="265614"/>
                  </a:lnTo>
                  <a:lnTo>
                    <a:pt x="212197" y="278676"/>
                  </a:lnTo>
                  <a:lnTo>
                    <a:pt x="204965" y="291617"/>
                  </a:lnTo>
                  <a:lnTo>
                    <a:pt x="197321" y="304478"/>
                  </a:lnTo>
                  <a:lnTo>
                    <a:pt x="181302" y="330056"/>
                  </a:lnTo>
                  <a:lnTo>
                    <a:pt x="171667" y="339982"/>
                  </a:lnTo>
                  <a:lnTo>
                    <a:pt x="161011" y="348010"/>
                  </a:lnTo>
                  <a:lnTo>
                    <a:pt x="149674" y="354773"/>
                  </a:lnTo>
                  <a:lnTo>
                    <a:pt x="136472" y="357871"/>
                  </a:lnTo>
                  <a:lnTo>
                    <a:pt x="122025" y="358525"/>
                  </a:lnTo>
                  <a:lnTo>
                    <a:pt x="106750" y="357550"/>
                  </a:lnTo>
                  <a:lnTo>
                    <a:pt x="93744" y="354077"/>
                  </a:lnTo>
                  <a:lnTo>
                    <a:pt x="82252" y="348940"/>
                  </a:lnTo>
                  <a:lnTo>
                    <a:pt x="71768" y="342693"/>
                  </a:lnTo>
                  <a:lnTo>
                    <a:pt x="61956" y="335707"/>
                  </a:lnTo>
                  <a:lnTo>
                    <a:pt x="52593" y="328226"/>
                  </a:lnTo>
                  <a:lnTo>
                    <a:pt x="43529" y="320417"/>
                  </a:lnTo>
                  <a:lnTo>
                    <a:pt x="34663" y="312389"/>
                  </a:lnTo>
                  <a:lnTo>
                    <a:pt x="25930" y="304215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280400" y="6134100"/>
              <a:ext cx="189822" cy="264300"/>
            </a:xfrm>
            <a:custGeom>
              <a:avLst/>
              <a:gdLst/>
              <a:ahLst/>
              <a:cxnLst/>
              <a:rect l="0" t="0" r="0" b="0"/>
              <a:pathLst>
                <a:path w="189822" h="264300">
                  <a:moveTo>
                    <a:pt x="165100" y="0"/>
                  </a:moveTo>
                  <a:lnTo>
                    <a:pt x="165100" y="26967"/>
                  </a:lnTo>
                  <a:lnTo>
                    <a:pt x="166510" y="39145"/>
                  </a:lnTo>
                  <a:lnTo>
                    <a:pt x="168862" y="51496"/>
                  </a:lnTo>
                  <a:lnTo>
                    <a:pt x="171841" y="63964"/>
                  </a:lnTo>
                  <a:lnTo>
                    <a:pt x="175238" y="76509"/>
                  </a:lnTo>
                  <a:lnTo>
                    <a:pt x="182776" y="101737"/>
                  </a:lnTo>
                  <a:lnTo>
                    <a:pt x="185350" y="117214"/>
                  </a:lnTo>
                  <a:lnTo>
                    <a:pt x="187067" y="134587"/>
                  </a:lnTo>
                  <a:lnTo>
                    <a:pt x="188211" y="153225"/>
                  </a:lnTo>
                  <a:lnTo>
                    <a:pt x="189483" y="188984"/>
                  </a:lnTo>
                  <a:lnTo>
                    <a:pt x="189821" y="206423"/>
                  </a:lnTo>
                  <a:lnTo>
                    <a:pt x="188636" y="222282"/>
                  </a:lnTo>
                  <a:lnTo>
                    <a:pt x="186435" y="237087"/>
                  </a:lnTo>
                  <a:lnTo>
                    <a:pt x="183557" y="251192"/>
                  </a:lnTo>
                  <a:lnTo>
                    <a:pt x="177404" y="259183"/>
                  </a:lnTo>
                  <a:lnTo>
                    <a:pt x="169069" y="263099"/>
                  </a:lnTo>
                  <a:lnTo>
                    <a:pt x="159279" y="264299"/>
                  </a:lnTo>
                  <a:lnTo>
                    <a:pt x="149931" y="262277"/>
                  </a:lnTo>
                  <a:lnTo>
                    <a:pt x="140875" y="258107"/>
                  </a:lnTo>
                  <a:lnTo>
                    <a:pt x="132017" y="252504"/>
                  </a:lnTo>
                  <a:lnTo>
                    <a:pt x="121878" y="247358"/>
                  </a:lnTo>
                  <a:lnTo>
                    <a:pt x="110885" y="242516"/>
                  </a:lnTo>
                  <a:lnTo>
                    <a:pt x="99323" y="237877"/>
                  </a:lnTo>
                  <a:lnTo>
                    <a:pt x="87382" y="231962"/>
                  </a:lnTo>
                  <a:lnTo>
                    <a:pt x="75188" y="225197"/>
                  </a:lnTo>
                  <a:lnTo>
                    <a:pt x="62825" y="217864"/>
                  </a:lnTo>
                  <a:lnTo>
                    <a:pt x="51761" y="215798"/>
                  </a:lnTo>
                  <a:lnTo>
                    <a:pt x="41563" y="217243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496300" y="6451600"/>
              <a:ext cx="101601" cy="63501"/>
            </a:xfrm>
            <a:custGeom>
              <a:avLst/>
              <a:gdLst/>
              <a:ahLst/>
              <a:cxnLst/>
              <a:rect l="0" t="0" r="0" b="0"/>
              <a:pathLst>
                <a:path w="101601" h="63501">
                  <a:moveTo>
                    <a:pt x="0" y="0"/>
                  </a:moveTo>
                  <a:lnTo>
                    <a:pt x="13484" y="13484"/>
                  </a:lnTo>
                  <a:lnTo>
                    <a:pt x="21689" y="18867"/>
                  </a:lnTo>
                  <a:lnTo>
                    <a:pt x="31393" y="23866"/>
                  </a:lnTo>
                  <a:lnTo>
                    <a:pt x="42095" y="28611"/>
                  </a:lnTo>
                  <a:lnTo>
                    <a:pt x="53463" y="34596"/>
                  </a:lnTo>
                  <a:lnTo>
                    <a:pt x="65275" y="41408"/>
                  </a:lnTo>
                  <a:lnTo>
                    <a:pt x="101600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674100" y="6527800"/>
              <a:ext cx="63501" cy="279401"/>
            </a:xfrm>
            <a:custGeom>
              <a:avLst/>
              <a:gdLst/>
              <a:ahLst/>
              <a:cxnLst/>
              <a:rect l="0" t="0" r="0" b="0"/>
              <a:pathLst>
                <a:path w="63501" h="279401">
                  <a:moveTo>
                    <a:pt x="0" y="0"/>
                  </a:moveTo>
                  <a:lnTo>
                    <a:pt x="6741" y="26968"/>
                  </a:lnTo>
                  <a:lnTo>
                    <a:pt x="8728" y="40556"/>
                  </a:lnTo>
                  <a:lnTo>
                    <a:pt x="10052" y="55260"/>
                  </a:lnTo>
                  <a:lnTo>
                    <a:pt x="10934" y="70706"/>
                  </a:lnTo>
                  <a:lnTo>
                    <a:pt x="12934" y="85237"/>
                  </a:lnTo>
                  <a:lnTo>
                    <a:pt x="15678" y="99159"/>
                  </a:lnTo>
                  <a:lnTo>
                    <a:pt x="30221" y="158660"/>
                  </a:lnTo>
                  <a:lnTo>
                    <a:pt x="34259" y="173506"/>
                  </a:lnTo>
                  <a:lnTo>
                    <a:pt x="42508" y="201291"/>
                  </a:lnTo>
                  <a:lnTo>
                    <a:pt x="50877" y="227751"/>
                  </a:lnTo>
                  <a:lnTo>
                    <a:pt x="63500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585200" y="66294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203200" y="0"/>
                  </a:moveTo>
                  <a:lnTo>
                    <a:pt x="182974" y="6741"/>
                  </a:lnTo>
                  <a:lnTo>
                    <a:pt x="171371" y="7316"/>
                  </a:lnTo>
                  <a:lnTo>
                    <a:pt x="157991" y="6288"/>
                  </a:lnTo>
                  <a:lnTo>
                    <a:pt x="143427" y="4192"/>
                  </a:lnTo>
                  <a:lnTo>
                    <a:pt x="126662" y="2795"/>
                  </a:lnTo>
                  <a:lnTo>
                    <a:pt x="108430" y="1863"/>
                  </a:lnTo>
                  <a:lnTo>
                    <a:pt x="70769" y="827"/>
                  </a:lnTo>
                  <a:lnTo>
                    <a:pt x="52823" y="551"/>
                  </a:ln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813800" y="674370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0" y="0"/>
                  </a:moveTo>
                  <a:lnTo>
                    <a:pt x="20225" y="13484"/>
                  </a:lnTo>
                  <a:lnTo>
                    <a:pt x="29005" y="21689"/>
                  </a:lnTo>
                  <a:lnTo>
                    <a:pt x="37681" y="31393"/>
                  </a:lnTo>
                  <a:lnTo>
                    <a:pt x="88900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940680" y="6769100"/>
              <a:ext cx="156284" cy="355601"/>
            </a:xfrm>
            <a:custGeom>
              <a:avLst/>
              <a:gdLst/>
              <a:ahLst/>
              <a:cxnLst/>
              <a:rect l="0" t="0" r="0" b="0"/>
              <a:pathLst>
                <a:path w="156284" h="355601">
                  <a:moveTo>
                    <a:pt x="63620" y="0"/>
                  </a:moveTo>
                  <a:lnTo>
                    <a:pt x="77104" y="20225"/>
                  </a:lnTo>
                  <a:lnTo>
                    <a:pt x="83898" y="29005"/>
                  </a:lnTo>
                  <a:lnTo>
                    <a:pt x="91249" y="37681"/>
                  </a:lnTo>
                  <a:lnTo>
                    <a:pt x="98972" y="46287"/>
                  </a:lnTo>
                  <a:lnTo>
                    <a:pt x="115080" y="63375"/>
                  </a:lnTo>
                  <a:lnTo>
                    <a:pt x="123327" y="71883"/>
                  </a:lnTo>
                  <a:lnTo>
                    <a:pt x="130236" y="81789"/>
                  </a:lnTo>
                  <a:lnTo>
                    <a:pt x="136252" y="92626"/>
                  </a:lnTo>
                  <a:lnTo>
                    <a:pt x="141674" y="104084"/>
                  </a:lnTo>
                  <a:lnTo>
                    <a:pt x="146700" y="115955"/>
                  </a:lnTo>
                  <a:lnTo>
                    <a:pt x="151462" y="128103"/>
                  </a:lnTo>
                  <a:lnTo>
                    <a:pt x="156048" y="140435"/>
                  </a:lnTo>
                  <a:lnTo>
                    <a:pt x="156283" y="151479"/>
                  </a:lnTo>
                  <a:lnTo>
                    <a:pt x="153617" y="161663"/>
                  </a:lnTo>
                  <a:lnTo>
                    <a:pt x="149018" y="171275"/>
                  </a:lnTo>
                  <a:lnTo>
                    <a:pt x="141719" y="176272"/>
                  </a:lnTo>
                  <a:lnTo>
                    <a:pt x="132618" y="178192"/>
                  </a:lnTo>
                  <a:lnTo>
                    <a:pt x="122319" y="178061"/>
                  </a:lnTo>
                  <a:lnTo>
                    <a:pt x="109808" y="175152"/>
                  </a:lnTo>
                  <a:lnTo>
                    <a:pt x="95823" y="170390"/>
                  </a:lnTo>
                  <a:lnTo>
                    <a:pt x="80855" y="164393"/>
                  </a:lnTo>
                  <a:lnTo>
                    <a:pt x="66643" y="157573"/>
                  </a:lnTo>
                  <a:lnTo>
                    <a:pt x="52936" y="150204"/>
                  </a:lnTo>
                  <a:lnTo>
                    <a:pt x="39564" y="142469"/>
                  </a:lnTo>
                  <a:lnTo>
                    <a:pt x="27826" y="140135"/>
                  </a:lnTo>
                  <a:lnTo>
                    <a:pt x="17180" y="141401"/>
                  </a:lnTo>
                  <a:lnTo>
                    <a:pt x="7259" y="145067"/>
                  </a:lnTo>
                  <a:lnTo>
                    <a:pt x="2057" y="153155"/>
                  </a:lnTo>
                  <a:lnTo>
                    <a:pt x="0" y="164193"/>
                  </a:lnTo>
                  <a:lnTo>
                    <a:pt x="40" y="177195"/>
                  </a:lnTo>
                  <a:lnTo>
                    <a:pt x="2889" y="190096"/>
                  </a:lnTo>
                  <a:lnTo>
                    <a:pt x="7610" y="202931"/>
                  </a:lnTo>
                  <a:lnTo>
                    <a:pt x="13580" y="215720"/>
                  </a:lnTo>
                  <a:lnTo>
                    <a:pt x="20382" y="228480"/>
                  </a:lnTo>
                  <a:lnTo>
                    <a:pt x="27739" y="241220"/>
                  </a:lnTo>
                  <a:lnTo>
                    <a:pt x="35465" y="253946"/>
                  </a:lnTo>
                  <a:lnTo>
                    <a:pt x="51577" y="279376"/>
                  </a:lnTo>
                  <a:lnTo>
                    <a:pt x="101720" y="355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360351" y="1320800"/>
            <a:ext cx="1957441" cy="1287600"/>
            <a:chOff x="360351" y="1320800"/>
            <a:chExt cx="1957441" cy="1287600"/>
          </a:xfrm>
        </p:grpSpPr>
        <p:sp>
          <p:nvSpPr>
            <p:cNvPr id="185" name="Freeform 184"/>
            <p:cNvSpPr/>
            <p:nvPr/>
          </p:nvSpPr>
          <p:spPr>
            <a:xfrm>
              <a:off x="470054" y="1346200"/>
              <a:ext cx="188541" cy="495301"/>
            </a:xfrm>
            <a:custGeom>
              <a:avLst/>
              <a:gdLst/>
              <a:ahLst/>
              <a:cxnLst/>
              <a:rect l="0" t="0" r="0" b="0"/>
              <a:pathLst>
                <a:path w="188541" h="495301">
                  <a:moveTo>
                    <a:pt x="12546" y="0"/>
                  </a:moveTo>
                  <a:lnTo>
                    <a:pt x="5804" y="20225"/>
                  </a:lnTo>
                  <a:lnTo>
                    <a:pt x="3818" y="31828"/>
                  </a:lnTo>
                  <a:lnTo>
                    <a:pt x="2494" y="45207"/>
                  </a:lnTo>
                  <a:lnTo>
                    <a:pt x="1611" y="59771"/>
                  </a:lnTo>
                  <a:lnTo>
                    <a:pt x="630" y="91005"/>
                  </a:lnTo>
                  <a:lnTo>
                    <a:pt x="0" y="163791"/>
                  </a:lnTo>
                  <a:lnTo>
                    <a:pt x="1360" y="181160"/>
                  </a:lnTo>
                  <a:lnTo>
                    <a:pt x="3677" y="196973"/>
                  </a:lnTo>
                  <a:lnTo>
                    <a:pt x="6633" y="211749"/>
                  </a:lnTo>
                  <a:lnTo>
                    <a:pt x="11426" y="224421"/>
                  </a:lnTo>
                  <a:lnTo>
                    <a:pt x="17444" y="235692"/>
                  </a:lnTo>
                  <a:lnTo>
                    <a:pt x="24278" y="246028"/>
                  </a:lnTo>
                  <a:lnTo>
                    <a:pt x="34478" y="251507"/>
                  </a:lnTo>
                  <a:lnTo>
                    <a:pt x="46923" y="253749"/>
                  </a:lnTo>
                  <a:lnTo>
                    <a:pt x="60864" y="253833"/>
                  </a:lnTo>
                  <a:lnTo>
                    <a:pt x="72980" y="251066"/>
                  </a:lnTo>
                  <a:lnTo>
                    <a:pt x="83880" y="246399"/>
                  </a:lnTo>
                  <a:lnTo>
                    <a:pt x="93968" y="240466"/>
                  </a:lnTo>
                  <a:lnTo>
                    <a:pt x="103516" y="233688"/>
                  </a:lnTo>
                  <a:lnTo>
                    <a:pt x="112704" y="226348"/>
                  </a:lnTo>
                  <a:lnTo>
                    <a:pt x="121651" y="218632"/>
                  </a:lnTo>
                  <a:lnTo>
                    <a:pt x="130438" y="209254"/>
                  </a:lnTo>
                  <a:lnTo>
                    <a:pt x="139118" y="198769"/>
                  </a:lnTo>
                  <a:lnTo>
                    <a:pt x="147727" y="187546"/>
                  </a:lnTo>
                  <a:lnTo>
                    <a:pt x="154878" y="175831"/>
                  </a:lnTo>
                  <a:lnTo>
                    <a:pt x="161056" y="163787"/>
                  </a:lnTo>
                  <a:lnTo>
                    <a:pt x="166586" y="151524"/>
                  </a:lnTo>
                  <a:lnTo>
                    <a:pt x="168861" y="139116"/>
                  </a:lnTo>
                  <a:lnTo>
                    <a:pt x="168967" y="126611"/>
                  </a:lnTo>
                  <a:lnTo>
                    <a:pt x="167627" y="114040"/>
                  </a:lnTo>
                  <a:lnTo>
                    <a:pt x="168144" y="109893"/>
                  </a:lnTo>
                  <a:lnTo>
                    <a:pt x="169900" y="111362"/>
                  </a:lnTo>
                  <a:lnTo>
                    <a:pt x="172482" y="116575"/>
                  </a:lnTo>
                  <a:lnTo>
                    <a:pt x="174203" y="127105"/>
                  </a:lnTo>
                  <a:lnTo>
                    <a:pt x="175351" y="141181"/>
                  </a:lnTo>
                  <a:lnTo>
                    <a:pt x="176116" y="157620"/>
                  </a:lnTo>
                  <a:lnTo>
                    <a:pt x="176966" y="190938"/>
                  </a:lnTo>
                  <a:lnTo>
                    <a:pt x="177192" y="207725"/>
                  </a:lnTo>
                  <a:lnTo>
                    <a:pt x="178754" y="223150"/>
                  </a:lnTo>
                  <a:lnTo>
                    <a:pt x="181207" y="237667"/>
                  </a:lnTo>
                  <a:lnTo>
                    <a:pt x="184253" y="251578"/>
                  </a:lnTo>
                  <a:lnTo>
                    <a:pt x="186284" y="267907"/>
                  </a:lnTo>
                  <a:lnTo>
                    <a:pt x="187638" y="285849"/>
                  </a:lnTo>
                  <a:lnTo>
                    <a:pt x="188540" y="304866"/>
                  </a:lnTo>
                  <a:lnTo>
                    <a:pt x="187731" y="321777"/>
                  </a:lnTo>
                  <a:lnTo>
                    <a:pt x="185780" y="337285"/>
                  </a:lnTo>
                  <a:lnTo>
                    <a:pt x="183069" y="351856"/>
                  </a:lnTo>
                  <a:lnTo>
                    <a:pt x="176293" y="383099"/>
                  </a:lnTo>
                  <a:lnTo>
                    <a:pt x="172510" y="399332"/>
                  </a:lnTo>
                  <a:lnTo>
                    <a:pt x="167167" y="412977"/>
                  </a:lnTo>
                  <a:lnTo>
                    <a:pt x="160782" y="424895"/>
                  </a:lnTo>
                  <a:lnTo>
                    <a:pt x="153703" y="435664"/>
                  </a:lnTo>
                  <a:lnTo>
                    <a:pt x="146162" y="445664"/>
                  </a:lnTo>
                  <a:lnTo>
                    <a:pt x="138312" y="455154"/>
                  </a:lnTo>
                  <a:lnTo>
                    <a:pt x="114146" y="495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27899" y="1384300"/>
              <a:ext cx="177002" cy="172207"/>
            </a:xfrm>
            <a:custGeom>
              <a:avLst/>
              <a:gdLst/>
              <a:ahLst/>
              <a:cxnLst/>
              <a:rect l="0" t="0" r="0" b="0"/>
              <a:pathLst>
                <a:path w="177002" h="172207">
                  <a:moveTo>
                    <a:pt x="113501" y="0"/>
                  </a:moveTo>
                  <a:lnTo>
                    <a:pt x="106758" y="20225"/>
                  </a:lnTo>
                  <a:lnTo>
                    <a:pt x="101950" y="30417"/>
                  </a:lnTo>
                  <a:lnTo>
                    <a:pt x="95923" y="41444"/>
                  </a:lnTo>
                  <a:lnTo>
                    <a:pt x="89082" y="53029"/>
                  </a:lnTo>
                  <a:lnTo>
                    <a:pt x="81699" y="63575"/>
                  </a:lnTo>
                  <a:lnTo>
                    <a:pt x="73955" y="73428"/>
                  </a:lnTo>
                  <a:lnTo>
                    <a:pt x="65970" y="82818"/>
                  </a:lnTo>
                  <a:lnTo>
                    <a:pt x="57825" y="91901"/>
                  </a:lnTo>
                  <a:lnTo>
                    <a:pt x="41248" y="109519"/>
                  </a:lnTo>
                  <a:lnTo>
                    <a:pt x="31466" y="116757"/>
                  </a:lnTo>
                  <a:lnTo>
                    <a:pt x="20711" y="122993"/>
                  </a:lnTo>
                  <a:lnTo>
                    <a:pt x="9307" y="128562"/>
                  </a:lnTo>
                  <a:lnTo>
                    <a:pt x="3116" y="136508"/>
                  </a:lnTo>
                  <a:lnTo>
                    <a:pt x="400" y="146038"/>
                  </a:lnTo>
                  <a:lnTo>
                    <a:pt x="0" y="156625"/>
                  </a:lnTo>
                  <a:lnTo>
                    <a:pt x="5378" y="163683"/>
                  </a:lnTo>
                  <a:lnTo>
                    <a:pt x="14608" y="168389"/>
                  </a:lnTo>
                  <a:lnTo>
                    <a:pt x="26405" y="171526"/>
                  </a:lnTo>
                  <a:lnTo>
                    <a:pt x="38504" y="172206"/>
                  </a:lnTo>
                  <a:lnTo>
                    <a:pt x="50803" y="171248"/>
                  </a:lnTo>
                  <a:lnTo>
                    <a:pt x="63235" y="169199"/>
                  </a:lnTo>
                  <a:lnTo>
                    <a:pt x="77168" y="167832"/>
                  </a:lnTo>
                  <a:lnTo>
                    <a:pt x="92101" y="166921"/>
                  </a:lnTo>
                  <a:lnTo>
                    <a:pt x="177001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65200" y="16256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26967" y="12700"/>
                  </a:lnTo>
                  <a:lnTo>
                    <a:pt x="40556" y="11288"/>
                  </a:lnTo>
                  <a:lnTo>
                    <a:pt x="55259" y="8937"/>
                  </a:lnTo>
                  <a:lnTo>
                    <a:pt x="70706" y="5957"/>
                  </a:lnTo>
                  <a:lnTo>
                    <a:pt x="86648" y="3972"/>
                  </a:lnTo>
                  <a:lnTo>
                    <a:pt x="102921" y="2648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231900" y="1336834"/>
              <a:ext cx="165770" cy="276067"/>
            </a:xfrm>
            <a:custGeom>
              <a:avLst/>
              <a:gdLst/>
              <a:ahLst/>
              <a:cxnLst/>
              <a:rect l="0" t="0" r="0" b="0"/>
              <a:pathLst>
                <a:path w="165770" h="276067">
                  <a:moveTo>
                    <a:pt x="0" y="47466"/>
                  </a:moveTo>
                  <a:lnTo>
                    <a:pt x="6742" y="27240"/>
                  </a:lnTo>
                  <a:lnTo>
                    <a:pt x="14372" y="19870"/>
                  </a:lnTo>
                  <a:lnTo>
                    <a:pt x="25103" y="13547"/>
                  </a:lnTo>
                  <a:lnTo>
                    <a:pt x="37902" y="7920"/>
                  </a:lnTo>
                  <a:lnTo>
                    <a:pt x="52079" y="4168"/>
                  </a:lnTo>
                  <a:lnTo>
                    <a:pt x="67175" y="1667"/>
                  </a:lnTo>
                  <a:lnTo>
                    <a:pt x="82883" y="0"/>
                  </a:lnTo>
                  <a:lnTo>
                    <a:pt x="96177" y="1711"/>
                  </a:lnTo>
                  <a:lnTo>
                    <a:pt x="107862" y="5673"/>
                  </a:lnTo>
                  <a:lnTo>
                    <a:pt x="118475" y="11137"/>
                  </a:lnTo>
                  <a:lnTo>
                    <a:pt x="124139" y="19013"/>
                  </a:lnTo>
                  <a:lnTo>
                    <a:pt x="126503" y="28497"/>
                  </a:lnTo>
                  <a:lnTo>
                    <a:pt x="126669" y="39054"/>
                  </a:lnTo>
                  <a:lnTo>
                    <a:pt x="123957" y="48913"/>
                  </a:lnTo>
                  <a:lnTo>
                    <a:pt x="119327" y="58308"/>
                  </a:lnTo>
                  <a:lnTo>
                    <a:pt x="113418" y="67394"/>
                  </a:lnTo>
                  <a:lnTo>
                    <a:pt x="103834" y="74862"/>
                  </a:lnTo>
                  <a:lnTo>
                    <a:pt x="91800" y="81252"/>
                  </a:lnTo>
                  <a:lnTo>
                    <a:pt x="78133" y="86923"/>
                  </a:lnTo>
                  <a:lnTo>
                    <a:pt x="66200" y="93526"/>
                  </a:lnTo>
                  <a:lnTo>
                    <a:pt x="55422" y="100750"/>
                  </a:lnTo>
                  <a:lnTo>
                    <a:pt x="45414" y="108389"/>
                  </a:lnTo>
                  <a:lnTo>
                    <a:pt x="44387" y="113481"/>
                  </a:lnTo>
                  <a:lnTo>
                    <a:pt x="49347" y="116876"/>
                  </a:lnTo>
                  <a:lnTo>
                    <a:pt x="58298" y="119139"/>
                  </a:lnTo>
                  <a:lnTo>
                    <a:pt x="69909" y="120648"/>
                  </a:lnTo>
                  <a:lnTo>
                    <a:pt x="83295" y="121654"/>
                  </a:lnTo>
                  <a:lnTo>
                    <a:pt x="97863" y="122324"/>
                  </a:lnTo>
                  <a:lnTo>
                    <a:pt x="111809" y="125594"/>
                  </a:lnTo>
                  <a:lnTo>
                    <a:pt x="125339" y="130595"/>
                  </a:lnTo>
                  <a:lnTo>
                    <a:pt x="138592" y="136752"/>
                  </a:lnTo>
                  <a:lnTo>
                    <a:pt x="148839" y="145090"/>
                  </a:lnTo>
                  <a:lnTo>
                    <a:pt x="157082" y="154882"/>
                  </a:lnTo>
                  <a:lnTo>
                    <a:pt x="163988" y="165643"/>
                  </a:lnTo>
                  <a:lnTo>
                    <a:pt x="165769" y="177051"/>
                  </a:lnTo>
                  <a:lnTo>
                    <a:pt x="164135" y="188889"/>
                  </a:lnTo>
                  <a:lnTo>
                    <a:pt x="160223" y="201014"/>
                  </a:lnTo>
                  <a:lnTo>
                    <a:pt x="153382" y="211920"/>
                  </a:lnTo>
                  <a:lnTo>
                    <a:pt x="144588" y="222013"/>
                  </a:lnTo>
                  <a:lnTo>
                    <a:pt x="134492" y="231564"/>
                  </a:lnTo>
                  <a:lnTo>
                    <a:pt x="123528" y="239342"/>
                  </a:lnTo>
                  <a:lnTo>
                    <a:pt x="111985" y="245939"/>
                  </a:lnTo>
                  <a:lnTo>
                    <a:pt x="100056" y="251748"/>
                  </a:lnTo>
                  <a:lnTo>
                    <a:pt x="87871" y="257031"/>
                  </a:lnTo>
                  <a:lnTo>
                    <a:pt x="75514" y="261965"/>
                  </a:lnTo>
                  <a:lnTo>
                    <a:pt x="25400" y="2760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1524000" y="1435100"/>
              <a:ext cx="203201" cy="190501"/>
            </a:xfrm>
            <a:custGeom>
              <a:avLst/>
              <a:gdLst/>
              <a:ahLst/>
              <a:cxnLst/>
              <a:rect l="0" t="0" r="0" b="0"/>
              <a:pathLst>
                <a:path w="203201" h="190501">
                  <a:moveTo>
                    <a:pt x="0" y="0"/>
                  </a:moveTo>
                  <a:lnTo>
                    <a:pt x="6741" y="26967"/>
                  </a:lnTo>
                  <a:lnTo>
                    <a:pt x="12961" y="37734"/>
                  </a:lnTo>
                  <a:lnTo>
                    <a:pt x="21340" y="47733"/>
                  </a:lnTo>
                  <a:lnTo>
                    <a:pt x="31160" y="57222"/>
                  </a:lnTo>
                  <a:lnTo>
                    <a:pt x="40529" y="67781"/>
                  </a:lnTo>
                  <a:lnTo>
                    <a:pt x="49597" y="79054"/>
                  </a:lnTo>
                  <a:lnTo>
                    <a:pt x="58464" y="90802"/>
                  </a:lnTo>
                  <a:lnTo>
                    <a:pt x="67198" y="101457"/>
                  </a:lnTo>
                  <a:lnTo>
                    <a:pt x="75843" y="111382"/>
                  </a:lnTo>
                  <a:lnTo>
                    <a:pt x="84429" y="120821"/>
                  </a:lnTo>
                  <a:lnTo>
                    <a:pt x="94386" y="129936"/>
                  </a:lnTo>
                  <a:lnTo>
                    <a:pt x="105257" y="138835"/>
                  </a:lnTo>
                  <a:lnTo>
                    <a:pt x="116738" y="147590"/>
                  </a:lnTo>
                  <a:lnTo>
                    <a:pt x="128625" y="154838"/>
                  </a:lnTo>
                  <a:lnTo>
                    <a:pt x="140783" y="161080"/>
                  </a:lnTo>
                  <a:lnTo>
                    <a:pt x="2032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1498600" y="1422400"/>
              <a:ext cx="177801" cy="203201"/>
            </a:xfrm>
            <a:custGeom>
              <a:avLst/>
              <a:gdLst/>
              <a:ahLst/>
              <a:cxnLst/>
              <a:rect l="0" t="0" r="0" b="0"/>
              <a:pathLst>
                <a:path w="177801" h="203201">
                  <a:moveTo>
                    <a:pt x="177800" y="0"/>
                  </a:moveTo>
                  <a:lnTo>
                    <a:pt x="171057" y="20225"/>
                  </a:lnTo>
                  <a:lnTo>
                    <a:pt x="166249" y="30417"/>
                  </a:lnTo>
                  <a:lnTo>
                    <a:pt x="160222" y="41444"/>
                  </a:lnTo>
                  <a:lnTo>
                    <a:pt x="153381" y="53029"/>
                  </a:lnTo>
                  <a:lnTo>
                    <a:pt x="138254" y="77191"/>
                  </a:lnTo>
                  <a:lnTo>
                    <a:pt x="130269" y="89560"/>
                  </a:lnTo>
                  <a:lnTo>
                    <a:pt x="120713" y="100629"/>
                  </a:lnTo>
                  <a:lnTo>
                    <a:pt x="110108" y="110830"/>
                  </a:lnTo>
                  <a:lnTo>
                    <a:pt x="98805" y="120453"/>
                  </a:lnTo>
                  <a:lnTo>
                    <a:pt x="88448" y="129691"/>
                  </a:lnTo>
                  <a:lnTo>
                    <a:pt x="69414" y="147481"/>
                  </a:lnTo>
                  <a:lnTo>
                    <a:pt x="58976" y="156176"/>
                  </a:lnTo>
                  <a:lnTo>
                    <a:pt x="47784" y="164795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1841500" y="14478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2126631" y="1320800"/>
              <a:ext cx="191161" cy="250525"/>
            </a:xfrm>
            <a:custGeom>
              <a:avLst/>
              <a:gdLst/>
              <a:ahLst/>
              <a:cxnLst/>
              <a:rect l="0" t="0" r="0" b="0"/>
              <a:pathLst>
                <a:path w="191161" h="250525">
                  <a:moveTo>
                    <a:pt x="19669" y="0"/>
                  </a:moveTo>
                  <a:lnTo>
                    <a:pt x="12926" y="26967"/>
                  </a:lnTo>
                  <a:lnTo>
                    <a:pt x="10941" y="40556"/>
                  </a:lnTo>
                  <a:lnTo>
                    <a:pt x="9617" y="55259"/>
                  </a:lnTo>
                  <a:lnTo>
                    <a:pt x="8734" y="70706"/>
                  </a:lnTo>
                  <a:lnTo>
                    <a:pt x="6734" y="85237"/>
                  </a:lnTo>
                  <a:lnTo>
                    <a:pt x="3990" y="99158"/>
                  </a:lnTo>
                  <a:lnTo>
                    <a:pt x="750" y="112672"/>
                  </a:lnTo>
                  <a:lnTo>
                    <a:pt x="0" y="125914"/>
                  </a:lnTo>
                  <a:lnTo>
                    <a:pt x="912" y="138976"/>
                  </a:lnTo>
                  <a:lnTo>
                    <a:pt x="2931" y="151917"/>
                  </a:lnTo>
                  <a:lnTo>
                    <a:pt x="5688" y="164778"/>
                  </a:lnTo>
                  <a:lnTo>
                    <a:pt x="8937" y="177585"/>
                  </a:lnTo>
                  <a:lnTo>
                    <a:pt x="12514" y="190357"/>
                  </a:lnTo>
                  <a:lnTo>
                    <a:pt x="17721" y="201693"/>
                  </a:lnTo>
                  <a:lnTo>
                    <a:pt x="24015" y="212073"/>
                  </a:lnTo>
                  <a:lnTo>
                    <a:pt x="31033" y="221815"/>
                  </a:lnTo>
                  <a:lnTo>
                    <a:pt x="39945" y="229721"/>
                  </a:lnTo>
                  <a:lnTo>
                    <a:pt x="50119" y="236403"/>
                  </a:lnTo>
                  <a:lnTo>
                    <a:pt x="61136" y="242268"/>
                  </a:lnTo>
                  <a:lnTo>
                    <a:pt x="74124" y="246179"/>
                  </a:lnTo>
                  <a:lnTo>
                    <a:pt x="88428" y="248786"/>
                  </a:lnTo>
                  <a:lnTo>
                    <a:pt x="103608" y="250524"/>
                  </a:lnTo>
                  <a:lnTo>
                    <a:pt x="117962" y="248860"/>
                  </a:lnTo>
                  <a:lnTo>
                    <a:pt x="131764" y="244929"/>
                  </a:lnTo>
                  <a:lnTo>
                    <a:pt x="145199" y="239486"/>
                  </a:lnTo>
                  <a:lnTo>
                    <a:pt x="158389" y="233035"/>
                  </a:lnTo>
                  <a:lnTo>
                    <a:pt x="171415" y="225912"/>
                  </a:lnTo>
                  <a:lnTo>
                    <a:pt x="184333" y="218341"/>
                  </a:lnTo>
                  <a:lnTo>
                    <a:pt x="190123" y="209060"/>
                  </a:lnTo>
                  <a:lnTo>
                    <a:pt x="191160" y="198640"/>
                  </a:lnTo>
                  <a:lnTo>
                    <a:pt x="189030" y="187460"/>
                  </a:lnTo>
                  <a:lnTo>
                    <a:pt x="181965" y="180007"/>
                  </a:lnTo>
                  <a:lnTo>
                    <a:pt x="171610" y="175038"/>
                  </a:lnTo>
                  <a:lnTo>
                    <a:pt x="159063" y="171725"/>
                  </a:lnTo>
                  <a:lnTo>
                    <a:pt x="146465" y="170928"/>
                  </a:lnTo>
                  <a:lnTo>
                    <a:pt x="133833" y="171807"/>
                  </a:lnTo>
                  <a:lnTo>
                    <a:pt x="121178" y="173805"/>
                  </a:lnTo>
                  <a:lnTo>
                    <a:pt x="108508" y="176547"/>
                  </a:lnTo>
                  <a:lnTo>
                    <a:pt x="95828" y="179787"/>
                  </a:lnTo>
                  <a:lnTo>
                    <a:pt x="83142" y="183358"/>
                  </a:lnTo>
                  <a:lnTo>
                    <a:pt x="71862" y="188561"/>
                  </a:lnTo>
                  <a:lnTo>
                    <a:pt x="61519" y="194851"/>
                  </a:lnTo>
                  <a:lnTo>
                    <a:pt x="51803" y="201867"/>
                  </a:lnTo>
                  <a:lnTo>
                    <a:pt x="42502" y="209367"/>
                  </a:lnTo>
                  <a:lnTo>
                    <a:pt x="33480" y="217189"/>
                  </a:lnTo>
                  <a:lnTo>
                    <a:pt x="6969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60351" y="1866900"/>
              <a:ext cx="284597" cy="345776"/>
            </a:xfrm>
            <a:custGeom>
              <a:avLst/>
              <a:gdLst/>
              <a:ahLst/>
              <a:cxnLst/>
              <a:rect l="0" t="0" r="0" b="0"/>
              <a:pathLst>
                <a:path w="284597" h="345776">
                  <a:moveTo>
                    <a:pt x="134949" y="0"/>
                  </a:moveTo>
                  <a:lnTo>
                    <a:pt x="128207" y="20225"/>
                  </a:lnTo>
                  <a:lnTo>
                    <a:pt x="123398" y="29006"/>
                  </a:lnTo>
                  <a:lnTo>
                    <a:pt x="117371" y="37682"/>
                  </a:lnTo>
                  <a:lnTo>
                    <a:pt x="110530" y="46287"/>
                  </a:lnTo>
                  <a:lnTo>
                    <a:pt x="103147" y="56258"/>
                  </a:lnTo>
                  <a:lnTo>
                    <a:pt x="87418" y="78626"/>
                  </a:lnTo>
                  <a:lnTo>
                    <a:pt x="12157" y="190563"/>
                  </a:lnTo>
                  <a:lnTo>
                    <a:pt x="6521" y="204653"/>
                  </a:lnTo>
                  <a:lnTo>
                    <a:pt x="2763" y="219691"/>
                  </a:lnTo>
                  <a:lnTo>
                    <a:pt x="258" y="235360"/>
                  </a:lnTo>
                  <a:lnTo>
                    <a:pt x="0" y="250040"/>
                  </a:lnTo>
                  <a:lnTo>
                    <a:pt x="1238" y="264060"/>
                  </a:lnTo>
                  <a:lnTo>
                    <a:pt x="3475" y="277640"/>
                  </a:lnTo>
                  <a:lnTo>
                    <a:pt x="7788" y="290926"/>
                  </a:lnTo>
                  <a:lnTo>
                    <a:pt x="13486" y="304017"/>
                  </a:lnTo>
                  <a:lnTo>
                    <a:pt x="20107" y="316978"/>
                  </a:lnTo>
                  <a:lnTo>
                    <a:pt x="30165" y="327030"/>
                  </a:lnTo>
                  <a:lnTo>
                    <a:pt x="42515" y="335142"/>
                  </a:lnTo>
                  <a:lnTo>
                    <a:pt x="56393" y="341961"/>
                  </a:lnTo>
                  <a:lnTo>
                    <a:pt x="69878" y="345096"/>
                  </a:lnTo>
                  <a:lnTo>
                    <a:pt x="83102" y="345775"/>
                  </a:lnTo>
                  <a:lnTo>
                    <a:pt x="96151" y="344816"/>
                  </a:lnTo>
                  <a:lnTo>
                    <a:pt x="110494" y="342766"/>
                  </a:lnTo>
                  <a:lnTo>
                    <a:pt x="125701" y="339989"/>
                  </a:lnTo>
                  <a:lnTo>
                    <a:pt x="141484" y="336725"/>
                  </a:lnTo>
                  <a:lnTo>
                    <a:pt x="156239" y="331728"/>
                  </a:lnTo>
                  <a:lnTo>
                    <a:pt x="170309" y="325574"/>
                  </a:lnTo>
                  <a:lnTo>
                    <a:pt x="183922" y="318649"/>
                  </a:lnTo>
                  <a:lnTo>
                    <a:pt x="195820" y="309799"/>
                  </a:lnTo>
                  <a:lnTo>
                    <a:pt x="206574" y="299666"/>
                  </a:lnTo>
                  <a:lnTo>
                    <a:pt x="216565" y="288677"/>
                  </a:lnTo>
                  <a:lnTo>
                    <a:pt x="226049" y="277118"/>
                  </a:lnTo>
                  <a:lnTo>
                    <a:pt x="235193" y="265178"/>
                  </a:lnTo>
                  <a:lnTo>
                    <a:pt x="244112" y="252985"/>
                  </a:lnTo>
                  <a:lnTo>
                    <a:pt x="251468" y="240624"/>
                  </a:lnTo>
                  <a:lnTo>
                    <a:pt x="257784" y="228149"/>
                  </a:lnTo>
                  <a:lnTo>
                    <a:pt x="263405" y="215599"/>
                  </a:lnTo>
                  <a:lnTo>
                    <a:pt x="268564" y="201588"/>
                  </a:lnTo>
                  <a:lnTo>
                    <a:pt x="273415" y="186603"/>
                  </a:lnTo>
                  <a:lnTo>
                    <a:pt x="278059" y="170969"/>
                  </a:lnTo>
                  <a:lnTo>
                    <a:pt x="281156" y="154901"/>
                  </a:lnTo>
                  <a:lnTo>
                    <a:pt x="283220" y="138545"/>
                  </a:lnTo>
                  <a:lnTo>
                    <a:pt x="284596" y="121997"/>
                  </a:lnTo>
                  <a:lnTo>
                    <a:pt x="282691" y="106731"/>
                  </a:lnTo>
                  <a:lnTo>
                    <a:pt x="278599" y="92320"/>
                  </a:lnTo>
                  <a:lnTo>
                    <a:pt x="273049" y="78480"/>
                  </a:lnTo>
                  <a:lnTo>
                    <a:pt x="266527" y="66431"/>
                  </a:lnTo>
                  <a:lnTo>
                    <a:pt x="259356" y="55576"/>
                  </a:lnTo>
                  <a:lnTo>
                    <a:pt x="251754" y="45517"/>
                  </a:lnTo>
                  <a:lnTo>
                    <a:pt x="242452" y="35989"/>
                  </a:lnTo>
                  <a:lnTo>
                    <a:pt x="232017" y="26815"/>
                  </a:lnTo>
                  <a:lnTo>
                    <a:pt x="220828" y="17876"/>
                  </a:lnTo>
                  <a:lnTo>
                    <a:pt x="207724" y="11917"/>
                  </a:lnTo>
                  <a:lnTo>
                    <a:pt x="193343" y="7945"/>
                  </a:lnTo>
                  <a:lnTo>
                    <a:pt x="178112" y="5296"/>
                  </a:lnTo>
                  <a:lnTo>
                    <a:pt x="163724" y="6353"/>
                  </a:lnTo>
                  <a:lnTo>
                    <a:pt x="149899" y="9880"/>
                  </a:lnTo>
                  <a:lnTo>
                    <a:pt x="109549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56873" y="1816100"/>
              <a:ext cx="146428" cy="173014"/>
            </a:xfrm>
            <a:custGeom>
              <a:avLst/>
              <a:gdLst/>
              <a:ahLst/>
              <a:cxnLst/>
              <a:rect l="0" t="0" r="0" b="0"/>
              <a:pathLst>
                <a:path w="146428" h="173014">
                  <a:moveTo>
                    <a:pt x="133727" y="0"/>
                  </a:moveTo>
                  <a:lnTo>
                    <a:pt x="126984" y="20225"/>
                  </a:lnTo>
                  <a:lnTo>
                    <a:pt x="122176" y="29006"/>
                  </a:lnTo>
                  <a:lnTo>
                    <a:pt x="116149" y="37682"/>
                  </a:lnTo>
                  <a:lnTo>
                    <a:pt x="109308" y="46287"/>
                  </a:lnTo>
                  <a:lnTo>
                    <a:pt x="101925" y="56258"/>
                  </a:lnTo>
                  <a:lnTo>
                    <a:pt x="86196" y="78626"/>
                  </a:lnTo>
                  <a:lnTo>
                    <a:pt x="78051" y="89106"/>
                  </a:lnTo>
                  <a:lnTo>
                    <a:pt x="69798" y="98915"/>
                  </a:lnTo>
                  <a:lnTo>
                    <a:pt x="61474" y="108276"/>
                  </a:lnTo>
                  <a:lnTo>
                    <a:pt x="51692" y="117340"/>
                  </a:lnTo>
                  <a:lnTo>
                    <a:pt x="40937" y="126204"/>
                  </a:lnTo>
                  <a:lnTo>
                    <a:pt x="29533" y="134936"/>
                  </a:lnTo>
                  <a:lnTo>
                    <a:pt x="19109" y="143579"/>
                  </a:lnTo>
                  <a:lnTo>
                    <a:pt x="9337" y="152164"/>
                  </a:lnTo>
                  <a:lnTo>
                    <a:pt x="0" y="160709"/>
                  </a:lnTo>
                  <a:lnTo>
                    <a:pt x="831" y="166406"/>
                  </a:lnTo>
                  <a:lnTo>
                    <a:pt x="8441" y="170204"/>
                  </a:lnTo>
                  <a:lnTo>
                    <a:pt x="20569" y="172736"/>
                  </a:lnTo>
                  <a:lnTo>
                    <a:pt x="32888" y="173013"/>
                  </a:lnTo>
                  <a:lnTo>
                    <a:pt x="45334" y="171786"/>
                  </a:lnTo>
                  <a:lnTo>
                    <a:pt x="57865" y="169557"/>
                  </a:lnTo>
                  <a:lnTo>
                    <a:pt x="71863" y="168071"/>
                  </a:lnTo>
                  <a:lnTo>
                    <a:pt x="86840" y="167081"/>
                  </a:lnTo>
                  <a:lnTo>
                    <a:pt x="146427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63600" y="20701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20225" y="18657"/>
                  </a:lnTo>
                  <a:lnTo>
                    <a:pt x="31828" y="16672"/>
                  </a:lnTo>
                  <a:lnTo>
                    <a:pt x="45207" y="15348"/>
                  </a:lnTo>
                  <a:lnTo>
                    <a:pt x="59771" y="14465"/>
                  </a:lnTo>
                  <a:lnTo>
                    <a:pt x="73714" y="12465"/>
                  </a:lnTo>
                  <a:lnTo>
                    <a:pt x="87243" y="9721"/>
                  </a:lnTo>
                  <a:lnTo>
                    <a:pt x="100495" y="6481"/>
                  </a:lnTo>
                  <a:lnTo>
                    <a:pt x="114974" y="4320"/>
                  </a:lnTo>
                  <a:lnTo>
                    <a:pt x="130272" y="288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1181100" y="1856488"/>
              <a:ext cx="151097" cy="239013"/>
            </a:xfrm>
            <a:custGeom>
              <a:avLst/>
              <a:gdLst/>
              <a:ahLst/>
              <a:cxnLst/>
              <a:rect l="0" t="0" r="0" b="0"/>
              <a:pathLst>
                <a:path w="151097" h="239013">
                  <a:moveTo>
                    <a:pt x="12700" y="23112"/>
                  </a:moveTo>
                  <a:lnTo>
                    <a:pt x="12700" y="16369"/>
                  </a:lnTo>
                  <a:lnTo>
                    <a:pt x="16933" y="12972"/>
                  </a:lnTo>
                  <a:lnTo>
                    <a:pt x="23988" y="9296"/>
                  </a:lnTo>
                  <a:lnTo>
                    <a:pt x="32925" y="5435"/>
                  </a:lnTo>
                  <a:lnTo>
                    <a:pt x="44528" y="2860"/>
                  </a:lnTo>
                  <a:lnTo>
                    <a:pt x="57907" y="1144"/>
                  </a:lnTo>
                  <a:lnTo>
                    <a:pt x="72471" y="0"/>
                  </a:lnTo>
                  <a:lnTo>
                    <a:pt x="86414" y="2059"/>
                  </a:lnTo>
                  <a:lnTo>
                    <a:pt x="99943" y="6254"/>
                  </a:lnTo>
                  <a:lnTo>
                    <a:pt x="113195" y="11873"/>
                  </a:lnTo>
                  <a:lnTo>
                    <a:pt x="120619" y="19853"/>
                  </a:lnTo>
                  <a:lnTo>
                    <a:pt x="124157" y="29406"/>
                  </a:lnTo>
                  <a:lnTo>
                    <a:pt x="125104" y="40008"/>
                  </a:lnTo>
                  <a:lnTo>
                    <a:pt x="121503" y="49898"/>
                  </a:lnTo>
                  <a:lnTo>
                    <a:pt x="114868" y="59313"/>
                  </a:lnTo>
                  <a:lnTo>
                    <a:pt x="106212" y="68413"/>
                  </a:lnTo>
                  <a:lnTo>
                    <a:pt x="94797" y="74479"/>
                  </a:lnTo>
                  <a:lnTo>
                    <a:pt x="81542" y="78523"/>
                  </a:lnTo>
                  <a:lnTo>
                    <a:pt x="67061" y="81219"/>
                  </a:lnTo>
                  <a:lnTo>
                    <a:pt x="63052" y="84428"/>
                  </a:lnTo>
                  <a:lnTo>
                    <a:pt x="66023" y="87978"/>
                  </a:lnTo>
                  <a:lnTo>
                    <a:pt x="73649" y="91756"/>
                  </a:lnTo>
                  <a:lnTo>
                    <a:pt x="82966" y="95685"/>
                  </a:lnTo>
                  <a:lnTo>
                    <a:pt x="93410" y="99716"/>
                  </a:lnTo>
                  <a:lnTo>
                    <a:pt x="104607" y="103815"/>
                  </a:lnTo>
                  <a:lnTo>
                    <a:pt x="116304" y="110780"/>
                  </a:lnTo>
                  <a:lnTo>
                    <a:pt x="128336" y="119657"/>
                  </a:lnTo>
                  <a:lnTo>
                    <a:pt x="140591" y="129809"/>
                  </a:lnTo>
                  <a:lnTo>
                    <a:pt x="147349" y="142221"/>
                  </a:lnTo>
                  <a:lnTo>
                    <a:pt x="150444" y="156140"/>
                  </a:lnTo>
                  <a:lnTo>
                    <a:pt x="151096" y="171064"/>
                  </a:lnTo>
                  <a:lnTo>
                    <a:pt x="147297" y="182424"/>
                  </a:lnTo>
                  <a:lnTo>
                    <a:pt x="140531" y="191409"/>
                  </a:lnTo>
                  <a:lnTo>
                    <a:pt x="131787" y="198810"/>
                  </a:lnTo>
                  <a:lnTo>
                    <a:pt x="121725" y="206566"/>
                  </a:lnTo>
                  <a:lnTo>
                    <a:pt x="110783" y="214559"/>
                  </a:lnTo>
                  <a:lnTo>
                    <a:pt x="99255" y="222710"/>
                  </a:lnTo>
                  <a:lnTo>
                    <a:pt x="85925" y="228144"/>
                  </a:lnTo>
                  <a:lnTo>
                    <a:pt x="71395" y="231766"/>
                  </a:lnTo>
                  <a:lnTo>
                    <a:pt x="0" y="2390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425071" y="1828800"/>
              <a:ext cx="86230" cy="330201"/>
            </a:xfrm>
            <a:custGeom>
              <a:avLst/>
              <a:gdLst/>
              <a:ahLst/>
              <a:cxnLst/>
              <a:rect l="0" t="0" r="0" b="0"/>
              <a:pathLst>
                <a:path w="86230" h="330201">
                  <a:moveTo>
                    <a:pt x="86229" y="0"/>
                  </a:moveTo>
                  <a:lnTo>
                    <a:pt x="72745" y="26967"/>
                  </a:lnTo>
                  <a:lnTo>
                    <a:pt x="67361" y="39145"/>
                  </a:lnTo>
                  <a:lnTo>
                    <a:pt x="62362" y="51496"/>
                  </a:lnTo>
                  <a:lnTo>
                    <a:pt x="57617" y="63964"/>
                  </a:lnTo>
                  <a:lnTo>
                    <a:pt x="51632" y="77920"/>
                  </a:lnTo>
                  <a:lnTo>
                    <a:pt x="37456" y="108479"/>
                  </a:lnTo>
                  <a:lnTo>
                    <a:pt x="31136" y="123119"/>
                  </a:lnTo>
                  <a:lnTo>
                    <a:pt x="25511" y="137113"/>
                  </a:lnTo>
                  <a:lnTo>
                    <a:pt x="15499" y="163950"/>
                  </a:lnTo>
                  <a:lnTo>
                    <a:pt x="6345" y="189989"/>
                  </a:lnTo>
                  <a:lnTo>
                    <a:pt x="3339" y="205681"/>
                  </a:lnTo>
                  <a:lnTo>
                    <a:pt x="1336" y="223198"/>
                  </a:lnTo>
                  <a:lnTo>
                    <a:pt x="0" y="241932"/>
                  </a:lnTo>
                  <a:lnTo>
                    <a:pt x="1932" y="257243"/>
                  </a:lnTo>
                  <a:lnTo>
                    <a:pt x="6042" y="270273"/>
                  </a:lnTo>
                  <a:lnTo>
                    <a:pt x="11604" y="281782"/>
                  </a:lnTo>
                  <a:lnTo>
                    <a:pt x="19545" y="292277"/>
                  </a:lnTo>
                  <a:lnTo>
                    <a:pt x="29073" y="302095"/>
                  </a:lnTo>
                  <a:lnTo>
                    <a:pt x="60829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569357" y="1892300"/>
              <a:ext cx="135946" cy="165997"/>
            </a:xfrm>
            <a:custGeom>
              <a:avLst/>
              <a:gdLst/>
              <a:ahLst/>
              <a:cxnLst/>
              <a:rect l="0" t="0" r="0" b="0"/>
              <a:pathLst>
                <a:path w="135946" h="165997">
                  <a:moveTo>
                    <a:pt x="43543" y="0"/>
                  </a:moveTo>
                  <a:lnTo>
                    <a:pt x="30059" y="26967"/>
                  </a:lnTo>
                  <a:lnTo>
                    <a:pt x="24675" y="39145"/>
                  </a:lnTo>
                  <a:lnTo>
                    <a:pt x="19676" y="51496"/>
                  </a:lnTo>
                  <a:lnTo>
                    <a:pt x="10357" y="76509"/>
                  </a:lnTo>
                  <a:lnTo>
                    <a:pt x="1512" y="101737"/>
                  </a:lnTo>
                  <a:lnTo>
                    <a:pt x="0" y="114391"/>
                  </a:lnTo>
                  <a:lnTo>
                    <a:pt x="403" y="127061"/>
                  </a:lnTo>
                  <a:lnTo>
                    <a:pt x="2083" y="139740"/>
                  </a:lnTo>
                  <a:lnTo>
                    <a:pt x="8847" y="149605"/>
                  </a:lnTo>
                  <a:lnTo>
                    <a:pt x="19001" y="157592"/>
                  </a:lnTo>
                  <a:lnTo>
                    <a:pt x="31415" y="164328"/>
                  </a:lnTo>
                  <a:lnTo>
                    <a:pt x="45335" y="165996"/>
                  </a:lnTo>
                  <a:lnTo>
                    <a:pt x="60260" y="164286"/>
                  </a:lnTo>
                  <a:lnTo>
                    <a:pt x="75854" y="160324"/>
                  </a:lnTo>
                  <a:lnTo>
                    <a:pt x="89072" y="153449"/>
                  </a:lnTo>
                  <a:lnTo>
                    <a:pt x="100707" y="144633"/>
                  </a:lnTo>
                  <a:lnTo>
                    <a:pt x="111285" y="134522"/>
                  </a:lnTo>
                  <a:lnTo>
                    <a:pt x="119749" y="123548"/>
                  </a:lnTo>
                  <a:lnTo>
                    <a:pt x="126802" y="111998"/>
                  </a:lnTo>
                  <a:lnTo>
                    <a:pt x="132916" y="100065"/>
                  </a:lnTo>
                  <a:lnTo>
                    <a:pt x="135580" y="87877"/>
                  </a:lnTo>
                  <a:lnTo>
                    <a:pt x="135945" y="75518"/>
                  </a:lnTo>
                  <a:lnTo>
                    <a:pt x="134778" y="63045"/>
                  </a:lnTo>
                  <a:lnTo>
                    <a:pt x="129766" y="51908"/>
                  </a:lnTo>
                  <a:lnTo>
                    <a:pt x="122191" y="41660"/>
                  </a:lnTo>
                  <a:lnTo>
                    <a:pt x="112908" y="32007"/>
                  </a:lnTo>
                  <a:lnTo>
                    <a:pt x="102486" y="24160"/>
                  </a:lnTo>
                  <a:lnTo>
                    <a:pt x="91305" y="17517"/>
                  </a:lnTo>
                  <a:lnTo>
                    <a:pt x="5624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701800" y="1803400"/>
              <a:ext cx="136460" cy="368301"/>
            </a:xfrm>
            <a:custGeom>
              <a:avLst/>
              <a:gdLst/>
              <a:ahLst/>
              <a:cxnLst/>
              <a:rect l="0" t="0" r="0" b="0"/>
              <a:pathLst>
                <a:path w="136460" h="368301">
                  <a:moveTo>
                    <a:pt x="25400" y="0"/>
                  </a:moveTo>
                  <a:lnTo>
                    <a:pt x="60753" y="35353"/>
                  </a:lnTo>
                  <a:lnTo>
                    <a:pt x="68724" y="44735"/>
                  </a:lnTo>
                  <a:lnTo>
                    <a:pt x="76860" y="55223"/>
                  </a:lnTo>
                  <a:lnTo>
                    <a:pt x="85107" y="66449"/>
                  </a:lnTo>
                  <a:lnTo>
                    <a:pt x="101795" y="90210"/>
                  </a:lnTo>
                  <a:lnTo>
                    <a:pt x="110197" y="102473"/>
                  </a:lnTo>
                  <a:lnTo>
                    <a:pt x="117209" y="114882"/>
                  </a:lnTo>
                  <a:lnTo>
                    <a:pt x="123295" y="127388"/>
                  </a:lnTo>
                  <a:lnTo>
                    <a:pt x="128763" y="139958"/>
                  </a:lnTo>
                  <a:lnTo>
                    <a:pt x="132408" y="153983"/>
                  </a:lnTo>
                  <a:lnTo>
                    <a:pt x="134839" y="168978"/>
                  </a:lnTo>
                  <a:lnTo>
                    <a:pt x="136459" y="184618"/>
                  </a:lnTo>
                  <a:lnTo>
                    <a:pt x="136128" y="200690"/>
                  </a:lnTo>
                  <a:lnTo>
                    <a:pt x="134496" y="217049"/>
                  </a:lnTo>
                  <a:lnTo>
                    <a:pt x="131997" y="233599"/>
                  </a:lnTo>
                  <a:lnTo>
                    <a:pt x="126098" y="248866"/>
                  </a:lnTo>
                  <a:lnTo>
                    <a:pt x="117932" y="263277"/>
                  </a:lnTo>
                  <a:lnTo>
                    <a:pt x="108254" y="277118"/>
                  </a:lnTo>
                  <a:lnTo>
                    <a:pt x="97570" y="289167"/>
                  </a:lnTo>
                  <a:lnTo>
                    <a:pt x="86213" y="300022"/>
                  </a:lnTo>
                  <a:lnTo>
                    <a:pt x="74408" y="310082"/>
                  </a:lnTo>
                  <a:lnTo>
                    <a:pt x="63717" y="319610"/>
                  </a:lnTo>
                  <a:lnTo>
                    <a:pt x="53766" y="328784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1866900" y="18923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70706" y="20423"/>
                  </a:lnTo>
                  <a:lnTo>
                    <a:pt x="85237" y="16437"/>
                  </a:lnTo>
                  <a:lnTo>
                    <a:pt x="99158" y="12369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2110333" y="1778000"/>
              <a:ext cx="150899" cy="342901"/>
            </a:xfrm>
            <a:custGeom>
              <a:avLst/>
              <a:gdLst/>
              <a:ahLst/>
              <a:cxnLst/>
              <a:rect l="0" t="0" r="0" b="0"/>
              <a:pathLst>
                <a:path w="150899" h="342901">
                  <a:moveTo>
                    <a:pt x="10567" y="0"/>
                  </a:moveTo>
                  <a:lnTo>
                    <a:pt x="17309" y="26967"/>
                  </a:lnTo>
                  <a:lnTo>
                    <a:pt x="17883" y="40556"/>
                  </a:lnTo>
                  <a:lnTo>
                    <a:pt x="16855" y="55259"/>
                  </a:lnTo>
                  <a:lnTo>
                    <a:pt x="14759" y="70706"/>
                  </a:lnTo>
                  <a:lnTo>
                    <a:pt x="11951" y="86648"/>
                  </a:lnTo>
                  <a:lnTo>
                    <a:pt x="8667" y="102921"/>
                  </a:lnTo>
                  <a:lnTo>
                    <a:pt x="5067" y="119414"/>
                  </a:lnTo>
                  <a:lnTo>
                    <a:pt x="2667" y="136053"/>
                  </a:lnTo>
                  <a:lnTo>
                    <a:pt x="1067" y="152791"/>
                  </a:lnTo>
                  <a:lnTo>
                    <a:pt x="0" y="169594"/>
                  </a:lnTo>
                  <a:lnTo>
                    <a:pt x="700" y="185029"/>
                  </a:lnTo>
                  <a:lnTo>
                    <a:pt x="2578" y="199552"/>
                  </a:lnTo>
                  <a:lnTo>
                    <a:pt x="5241" y="213468"/>
                  </a:lnTo>
                  <a:lnTo>
                    <a:pt x="8427" y="226979"/>
                  </a:lnTo>
                  <a:lnTo>
                    <a:pt x="11963" y="240219"/>
                  </a:lnTo>
                  <a:lnTo>
                    <a:pt x="15731" y="253279"/>
                  </a:lnTo>
                  <a:lnTo>
                    <a:pt x="22476" y="264808"/>
                  </a:lnTo>
                  <a:lnTo>
                    <a:pt x="31206" y="275316"/>
                  </a:lnTo>
                  <a:lnTo>
                    <a:pt x="41260" y="285144"/>
                  </a:lnTo>
                  <a:lnTo>
                    <a:pt x="53606" y="291696"/>
                  </a:lnTo>
                  <a:lnTo>
                    <a:pt x="67482" y="296064"/>
                  </a:lnTo>
                  <a:lnTo>
                    <a:pt x="82377" y="298976"/>
                  </a:lnTo>
                  <a:lnTo>
                    <a:pt x="96540" y="298095"/>
                  </a:lnTo>
                  <a:lnTo>
                    <a:pt x="110215" y="294685"/>
                  </a:lnTo>
                  <a:lnTo>
                    <a:pt x="123566" y="289590"/>
                  </a:lnTo>
                  <a:lnTo>
                    <a:pt x="133877" y="281960"/>
                  </a:lnTo>
                  <a:lnTo>
                    <a:pt x="142162" y="272640"/>
                  </a:lnTo>
                  <a:lnTo>
                    <a:pt x="149097" y="262193"/>
                  </a:lnTo>
                  <a:lnTo>
                    <a:pt x="150898" y="252406"/>
                  </a:lnTo>
                  <a:lnTo>
                    <a:pt x="149276" y="243060"/>
                  </a:lnTo>
                  <a:lnTo>
                    <a:pt x="145373" y="234006"/>
                  </a:lnTo>
                  <a:lnTo>
                    <a:pt x="138538" y="229382"/>
                  </a:lnTo>
                  <a:lnTo>
                    <a:pt x="129747" y="227710"/>
                  </a:lnTo>
                  <a:lnTo>
                    <a:pt x="119654" y="228007"/>
                  </a:lnTo>
                  <a:lnTo>
                    <a:pt x="108691" y="231026"/>
                  </a:lnTo>
                  <a:lnTo>
                    <a:pt x="97150" y="235862"/>
                  </a:lnTo>
                  <a:lnTo>
                    <a:pt x="85222" y="241908"/>
                  </a:lnTo>
                  <a:lnTo>
                    <a:pt x="73037" y="248761"/>
                  </a:lnTo>
                  <a:lnTo>
                    <a:pt x="60680" y="256151"/>
                  </a:lnTo>
                  <a:lnTo>
                    <a:pt x="48209" y="263901"/>
                  </a:lnTo>
                  <a:lnTo>
                    <a:pt x="38484" y="273300"/>
                  </a:lnTo>
                  <a:lnTo>
                    <a:pt x="30589" y="283800"/>
                  </a:lnTo>
                  <a:lnTo>
                    <a:pt x="10567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516371" y="2311400"/>
              <a:ext cx="262039" cy="297000"/>
            </a:xfrm>
            <a:custGeom>
              <a:avLst/>
              <a:gdLst/>
              <a:ahLst/>
              <a:cxnLst/>
              <a:rect l="0" t="0" r="0" b="0"/>
              <a:pathLst>
                <a:path w="262039" h="297000">
                  <a:moveTo>
                    <a:pt x="118629" y="0"/>
                  </a:moveTo>
                  <a:lnTo>
                    <a:pt x="83275" y="35353"/>
                  </a:lnTo>
                  <a:lnTo>
                    <a:pt x="75304" y="44735"/>
                  </a:lnTo>
                  <a:lnTo>
                    <a:pt x="67168" y="55223"/>
                  </a:lnTo>
                  <a:lnTo>
                    <a:pt x="58921" y="66449"/>
                  </a:lnTo>
                  <a:lnTo>
                    <a:pt x="52013" y="78166"/>
                  </a:lnTo>
                  <a:lnTo>
                    <a:pt x="45996" y="90210"/>
                  </a:lnTo>
                  <a:lnTo>
                    <a:pt x="40573" y="102473"/>
                  </a:lnTo>
                  <a:lnTo>
                    <a:pt x="34136" y="114882"/>
                  </a:lnTo>
                  <a:lnTo>
                    <a:pt x="27022" y="127388"/>
                  </a:lnTo>
                  <a:lnTo>
                    <a:pt x="19458" y="139958"/>
                  </a:lnTo>
                  <a:lnTo>
                    <a:pt x="13004" y="152572"/>
                  </a:lnTo>
                  <a:lnTo>
                    <a:pt x="7290" y="165215"/>
                  </a:lnTo>
                  <a:lnTo>
                    <a:pt x="2069" y="177876"/>
                  </a:lnTo>
                  <a:lnTo>
                    <a:pt x="0" y="191962"/>
                  </a:lnTo>
                  <a:lnTo>
                    <a:pt x="32" y="206997"/>
                  </a:lnTo>
                  <a:lnTo>
                    <a:pt x="1464" y="222664"/>
                  </a:lnTo>
                  <a:lnTo>
                    <a:pt x="5241" y="235931"/>
                  </a:lnTo>
                  <a:lnTo>
                    <a:pt x="10581" y="247599"/>
                  </a:lnTo>
                  <a:lnTo>
                    <a:pt x="16964" y="258199"/>
                  </a:lnTo>
                  <a:lnTo>
                    <a:pt x="25452" y="266677"/>
                  </a:lnTo>
                  <a:lnTo>
                    <a:pt x="35344" y="273740"/>
                  </a:lnTo>
                  <a:lnTo>
                    <a:pt x="46172" y="279860"/>
                  </a:lnTo>
                  <a:lnTo>
                    <a:pt x="57624" y="285351"/>
                  </a:lnTo>
                  <a:lnTo>
                    <a:pt x="69492" y="290423"/>
                  </a:lnTo>
                  <a:lnTo>
                    <a:pt x="81638" y="295215"/>
                  </a:lnTo>
                  <a:lnTo>
                    <a:pt x="95379" y="296999"/>
                  </a:lnTo>
                  <a:lnTo>
                    <a:pt x="110184" y="296777"/>
                  </a:lnTo>
                  <a:lnTo>
                    <a:pt x="125699" y="295218"/>
                  </a:lnTo>
                  <a:lnTo>
                    <a:pt x="140276" y="292767"/>
                  </a:lnTo>
                  <a:lnTo>
                    <a:pt x="154227" y="289722"/>
                  </a:lnTo>
                  <a:lnTo>
                    <a:pt x="167761" y="286281"/>
                  </a:lnTo>
                  <a:lnTo>
                    <a:pt x="181017" y="282576"/>
                  </a:lnTo>
                  <a:lnTo>
                    <a:pt x="207034" y="274697"/>
                  </a:lnTo>
                  <a:lnTo>
                    <a:pt x="218488" y="269209"/>
                  </a:lnTo>
                  <a:lnTo>
                    <a:pt x="228946" y="262728"/>
                  </a:lnTo>
                  <a:lnTo>
                    <a:pt x="238740" y="255585"/>
                  </a:lnTo>
                  <a:lnTo>
                    <a:pt x="246681" y="246590"/>
                  </a:lnTo>
                  <a:lnTo>
                    <a:pt x="253385" y="236360"/>
                  </a:lnTo>
                  <a:lnTo>
                    <a:pt x="259266" y="225306"/>
                  </a:lnTo>
                  <a:lnTo>
                    <a:pt x="261776" y="212293"/>
                  </a:lnTo>
                  <a:lnTo>
                    <a:pt x="262038" y="197973"/>
                  </a:lnTo>
                  <a:lnTo>
                    <a:pt x="260802" y="182782"/>
                  </a:lnTo>
                  <a:lnTo>
                    <a:pt x="258566" y="167010"/>
                  </a:lnTo>
                  <a:lnTo>
                    <a:pt x="255665" y="150851"/>
                  </a:lnTo>
                  <a:lnTo>
                    <a:pt x="252319" y="134434"/>
                  </a:lnTo>
                  <a:lnTo>
                    <a:pt x="244839" y="101141"/>
                  </a:lnTo>
                  <a:lnTo>
                    <a:pt x="240869" y="84360"/>
                  </a:lnTo>
                  <a:lnTo>
                    <a:pt x="232578" y="70351"/>
                  </a:lnTo>
                  <a:lnTo>
                    <a:pt x="221406" y="58189"/>
                  </a:lnTo>
                  <a:lnTo>
                    <a:pt x="208313" y="47259"/>
                  </a:lnTo>
                  <a:lnTo>
                    <a:pt x="193941" y="39973"/>
                  </a:lnTo>
                  <a:lnTo>
                    <a:pt x="178714" y="35115"/>
                  </a:lnTo>
                  <a:lnTo>
                    <a:pt x="105929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1031550" y="2286000"/>
              <a:ext cx="276551" cy="241301"/>
            </a:xfrm>
            <a:custGeom>
              <a:avLst/>
              <a:gdLst/>
              <a:ahLst/>
              <a:cxnLst/>
              <a:rect l="0" t="0" r="0" b="0"/>
              <a:pathLst>
                <a:path w="276551" h="241301">
                  <a:moveTo>
                    <a:pt x="174950" y="0"/>
                  </a:moveTo>
                  <a:lnTo>
                    <a:pt x="161466" y="13484"/>
                  </a:lnTo>
                  <a:lnTo>
                    <a:pt x="154671" y="21689"/>
                  </a:lnTo>
                  <a:lnTo>
                    <a:pt x="147320" y="31392"/>
                  </a:lnTo>
                  <a:lnTo>
                    <a:pt x="139596" y="42095"/>
                  </a:lnTo>
                  <a:lnTo>
                    <a:pt x="130214" y="50641"/>
                  </a:lnTo>
                  <a:lnTo>
                    <a:pt x="119726" y="57749"/>
                  </a:lnTo>
                  <a:lnTo>
                    <a:pt x="108500" y="63899"/>
                  </a:lnTo>
                  <a:lnTo>
                    <a:pt x="98194" y="70822"/>
                  </a:lnTo>
                  <a:lnTo>
                    <a:pt x="88502" y="78259"/>
                  </a:lnTo>
                  <a:lnTo>
                    <a:pt x="79218" y="86039"/>
                  </a:lnTo>
                  <a:lnTo>
                    <a:pt x="70206" y="94048"/>
                  </a:lnTo>
                  <a:lnTo>
                    <a:pt x="52667" y="110473"/>
                  </a:lnTo>
                  <a:lnTo>
                    <a:pt x="9913" y="152453"/>
                  </a:lnTo>
                  <a:lnTo>
                    <a:pt x="1425" y="160902"/>
                  </a:lnTo>
                  <a:lnTo>
                    <a:pt x="0" y="165123"/>
                  </a:lnTo>
                  <a:lnTo>
                    <a:pt x="3283" y="166527"/>
                  </a:lnTo>
                  <a:lnTo>
                    <a:pt x="9705" y="166051"/>
                  </a:lnTo>
                  <a:lnTo>
                    <a:pt x="18220" y="167145"/>
                  </a:lnTo>
                  <a:lnTo>
                    <a:pt x="28130" y="169285"/>
                  </a:lnTo>
                  <a:lnTo>
                    <a:pt x="38970" y="172123"/>
                  </a:lnTo>
                  <a:lnTo>
                    <a:pt x="51841" y="174015"/>
                  </a:lnTo>
                  <a:lnTo>
                    <a:pt x="66066" y="175277"/>
                  </a:lnTo>
                  <a:lnTo>
                    <a:pt x="81194" y="176118"/>
                  </a:lnTo>
                  <a:lnTo>
                    <a:pt x="96923" y="178089"/>
                  </a:lnTo>
                  <a:lnTo>
                    <a:pt x="113054" y="180815"/>
                  </a:lnTo>
                  <a:lnTo>
                    <a:pt x="129453" y="184043"/>
                  </a:lnTo>
                  <a:lnTo>
                    <a:pt x="144618" y="189017"/>
                  </a:lnTo>
                  <a:lnTo>
                    <a:pt x="158962" y="195156"/>
                  </a:lnTo>
                  <a:lnTo>
                    <a:pt x="172758" y="202070"/>
                  </a:lnTo>
                  <a:lnTo>
                    <a:pt x="186188" y="208091"/>
                  </a:lnTo>
                  <a:lnTo>
                    <a:pt x="199375" y="213516"/>
                  </a:lnTo>
                  <a:lnTo>
                    <a:pt x="212400" y="218544"/>
                  </a:lnTo>
                  <a:lnTo>
                    <a:pt x="238161" y="227893"/>
                  </a:lnTo>
                  <a:lnTo>
                    <a:pt x="27655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1409700" y="2311400"/>
            <a:ext cx="509560" cy="279401"/>
            <a:chOff x="1409700" y="2311400"/>
            <a:chExt cx="509560" cy="279401"/>
          </a:xfrm>
        </p:grpSpPr>
        <p:sp>
          <p:nvSpPr>
            <p:cNvPr id="205" name="Freeform 204"/>
            <p:cNvSpPr/>
            <p:nvPr/>
          </p:nvSpPr>
          <p:spPr>
            <a:xfrm>
              <a:off x="1409700" y="24130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70706" y="0"/>
                  </a:lnTo>
                  <a:lnTo>
                    <a:pt x="86648" y="1411"/>
                  </a:lnTo>
                  <a:lnTo>
                    <a:pt x="102921" y="3762"/>
                  </a:lnTo>
                  <a:lnTo>
                    <a:pt x="1524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1721060" y="2311400"/>
              <a:ext cx="198200" cy="279401"/>
            </a:xfrm>
            <a:custGeom>
              <a:avLst/>
              <a:gdLst/>
              <a:ahLst/>
              <a:cxnLst/>
              <a:rect l="0" t="0" r="0" b="0"/>
              <a:pathLst>
                <a:path w="198200" h="279401">
                  <a:moveTo>
                    <a:pt x="18840" y="0"/>
                  </a:moveTo>
                  <a:lnTo>
                    <a:pt x="18840" y="26967"/>
                  </a:lnTo>
                  <a:lnTo>
                    <a:pt x="17428" y="39145"/>
                  </a:lnTo>
                  <a:lnTo>
                    <a:pt x="15077" y="51496"/>
                  </a:lnTo>
                  <a:lnTo>
                    <a:pt x="12097" y="63964"/>
                  </a:lnTo>
                  <a:lnTo>
                    <a:pt x="1163" y="115221"/>
                  </a:lnTo>
                  <a:lnTo>
                    <a:pt x="0" y="131847"/>
                  </a:lnTo>
                  <a:lnTo>
                    <a:pt x="635" y="147165"/>
                  </a:lnTo>
                  <a:lnTo>
                    <a:pt x="2470" y="161610"/>
                  </a:lnTo>
                  <a:lnTo>
                    <a:pt x="6515" y="175473"/>
                  </a:lnTo>
                  <a:lnTo>
                    <a:pt x="12034" y="188948"/>
                  </a:lnTo>
                  <a:lnTo>
                    <a:pt x="18536" y="202165"/>
                  </a:lnTo>
                  <a:lnTo>
                    <a:pt x="25693" y="213799"/>
                  </a:lnTo>
                  <a:lnTo>
                    <a:pt x="33286" y="224377"/>
                  </a:lnTo>
                  <a:lnTo>
                    <a:pt x="41171" y="234251"/>
                  </a:lnTo>
                  <a:lnTo>
                    <a:pt x="53483" y="240834"/>
                  </a:lnTo>
                  <a:lnTo>
                    <a:pt x="68746" y="245223"/>
                  </a:lnTo>
                  <a:lnTo>
                    <a:pt x="85977" y="248148"/>
                  </a:lnTo>
                  <a:lnTo>
                    <a:pt x="103109" y="248687"/>
                  </a:lnTo>
                  <a:lnTo>
                    <a:pt x="120175" y="247636"/>
                  </a:lnTo>
                  <a:lnTo>
                    <a:pt x="137196" y="245524"/>
                  </a:lnTo>
                  <a:lnTo>
                    <a:pt x="151366" y="241293"/>
                  </a:lnTo>
                  <a:lnTo>
                    <a:pt x="163635" y="235651"/>
                  </a:lnTo>
                  <a:lnTo>
                    <a:pt x="174637" y="229067"/>
                  </a:lnTo>
                  <a:lnTo>
                    <a:pt x="183382" y="220445"/>
                  </a:lnTo>
                  <a:lnTo>
                    <a:pt x="190623" y="210463"/>
                  </a:lnTo>
                  <a:lnTo>
                    <a:pt x="196862" y="199575"/>
                  </a:lnTo>
                  <a:lnTo>
                    <a:pt x="198199" y="189494"/>
                  </a:lnTo>
                  <a:lnTo>
                    <a:pt x="196268" y="179952"/>
                  </a:lnTo>
                  <a:lnTo>
                    <a:pt x="192159" y="170768"/>
                  </a:lnTo>
                  <a:lnTo>
                    <a:pt x="182363" y="164645"/>
                  </a:lnTo>
                  <a:lnTo>
                    <a:pt x="168778" y="160563"/>
                  </a:lnTo>
                  <a:lnTo>
                    <a:pt x="152665" y="157842"/>
                  </a:lnTo>
                  <a:lnTo>
                    <a:pt x="137690" y="157439"/>
                  </a:lnTo>
                  <a:lnTo>
                    <a:pt x="123473" y="158581"/>
                  </a:lnTo>
                  <a:lnTo>
                    <a:pt x="109762" y="160754"/>
                  </a:lnTo>
                  <a:lnTo>
                    <a:pt x="97799" y="165025"/>
                  </a:lnTo>
                  <a:lnTo>
                    <a:pt x="87001" y="170694"/>
                  </a:lnTo>
                  <a:lnTo>
                    <a:pt x="76981" y="177296"/>
                  </a:lnTo>
                  <a:lnTo>
                    <a:pt x="67478" y="185930"/>
                  </a:lnTo>
                  <a:lnTo>
                    <a:pt x="58321" y="195920"/>
                  </a:lnTo>
                  <a:lnTo>
                    <a:pt x="49394" y="206813"/>
                  </a:lnTo>
                  <a:lnTo>
                    <a:pt x="43442" y="219720"/>
                  </a:lnTo>
                  <a:lnTo>
                    <a:pt x="39475" y="233969"/>
                  </a:lnTo>
                  <a:lnTo>
                    <a:pt x="4424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Freeform 207"/>
          <p:cNvSpPr/>
          <p:nvPr/>
        </p:nvSpPr>
        <p:spPr>
          <a:xfrm>
            <a:off x="2101457" y="2430874"/>
            <a:ext cx="159144" cy="113669"/>
          </a:xfrm>
          <a:custGeom>
            <a:avLst/>
            <a:gdLst/>
            <a:ahLst/>
            <a:cxnLst/>
            <a:rect l="0" t="0" r="0" b="0"/>
            <a:pathLst>
              <a:path w="159144" h="113669">
                <a:moveTo>
                  <a:pt x="6743" y="45626"/>
                </a:moveTo>
                <a:lnTo>
                  <a:pt x="6743" y="72593"/>
                </a:lnTo>
                <a:lnTo>
                  <a:pt x="5331" y="84771"/>
                </a:lnTo>
                <a:lnTo>
                  <a:pt x="2980" y="97122"/>
                </a:lnTo>
                <a:lnTo>
                  <a:pt x="0" y="109590"/>
                </a:lnTo>
                <a:lnTo>
                  <a:pt x="837" y="113668"/>
                </a:lnTo>
                <a:lnTo>
                  <a:pt x="4216" y="112154"/>
                </a:lnTo>
                <a:lnTo>
                  <a:pt x="9292" y="106911"/>
                </a:lnTo>
                <a:lnTo>
                  <a:pt x="14086" y="99183"/>
                </a:lnTo>
                <a:lnTo>
                  <a:pt x="18694" y="89797"/>
                </a:lnTo>
                <a:lnTo>
                  <a:pt x="23177" y="79306"/>
                </a:lnTo>
                <a:lnTo>
                  <a:pt x="27576" y="68080"/>
                </a:lnTo>
                <a:lnTo>
                  <a:pt x="36228" y="44316"/>
                </a:lnTo>
                <a:lnTo>
                  <a:pt x="41922" y="33464"/>
                </a:lnTo>
                <a:lnTo>
                  <a:pt x="48540" y="23407"/>
                </a:lnTo>
                <a:lnTo>
                  <a:pt x="55774" y="13880"/>
                </a:lnTo>
                <a:lnTo>
                  <a:pt x="66241" y="7528"/>
                </a:lnTo>
                <a:lnTo>
                  <a:pt x="78864" y="3294"/>
                </a:lnTo>
                <a:lnTo>
                  <a:pt x="92923" y="471"/>
                </a:lnTo>
                <a:lnTo>
                  <a:pt x="106530" y="0"/>
                </a:lnTo>
                <a:lnTo>
                  <a:pt x="119834" y="1098"/>
                </a:lnTo>
                <a:lnTo>
                  <a:pt x="159143" y="75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Group 220"/>
          <p:cNvGrpSpPr/>
          <p:nvPr/>
        </p:nvGrpSpPr>
        <p:grpSpPr>
          <a:xfrm>
            <a:off x="2273300" y="2324100"/>
            <a:ext cx="1782610" cy="355601"/>
            <a:chOff x="2273300" y="2324100"/>
            <a:chExt cx="1782610" cy="355601"/>
          </a:xfrm>
        </p:grpSpPr>
        <p:sp>
          <p:nvSpPr>
            <p:cNvPr id="209" name="Freeform 208"/>
            <p:cNvSpPr/>
            <p:nvPr/>
          </p:nvSpPr>
          <p:spPr>
            <a:xfrm>
              <a:off x="2273300" y="2413000"/>
              <a:ext cx="12468" cy="190501"/>
            </a:xfrm>
            <a:custGeom>
              <a:avLst/>
              <a:gdLst/>
              <a:ahLst/>
              <a:cxnLst/>
              <a:rect l="0" t="0" r="0" b="0"/>
              <a:pathLst>
                <a:path w="12468" h="190501">
                  <a:moveTo>
                    <a:pt x="0" y="0"/>
                  </a:moveTo>
                  <a:lnTo>
                    <a:pt x="6742" y="20225"/>
                  </a:lnTo>
                  <a:lnTo>
                    <a:pt x="8727" y="31828"/>
                  </a:lnTo>
                  <a:lnTo>
                    <a:pt x="10051" y="45207"/>
                  </a:lnTo>
                  <a:lnTo>
                    <a:pt x="10934" y="59771"/>
                  </a:lnTo>
                  <a:lnTo>
                    <a:pt x="11915" y="91006"/>
                  </a:lnTo>
                  <a:lnTo>
                    <a:pt x="12467" y="140323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396617" y="2434417"/>
              <a:ext cx="157431" cy="138501"/>
            </a:xfrm>
            <a:custGeom>
              <a:avLst/>
              <a:gdLst/>
              <a:ahLst/>
              <a:cxnLst/>
              <a:rect l="0" t="0" r="0" b="0"/>
              <a:pathLst>
                <a:path w="157431" h="138501">
                  <a:moveTo>
                    <a:pt x="54483" y="16683"/>
                  </a:moveTo>
                  <a:lnTo>
                    <a:pt x="34257" y="30167"/>
                  </a:lnTo>
                  <a:lnTo>
                    <a:pt x="26887" y="38372"/>
                  </a:lnTo>
                  <a:lnTo>
                    <a:pt x="20564" y="48075"/>
                  </a:lnTo>
                  <a:lnTo>
                    <a:pt x="14937" y="58778"/>
                  </a:lnTo>
                  <a:lnTo>
                    <a:pt x="9774" y="70146"/>
                  </a:lnTo>
                  <a:lnTo>
                    <a:pt x="4921" y="81958"/>
                  </a:lnTo>
                  <a:lnTo>
                    <a:pt x="275" y="94066"/>
                  </a:lnTo>
                  <a:lnTo>
                    <a:pt x="0" y="104961"/>
                  </a:lnTo>
                  <a:lnTo>
                    <a:pt x="2638" y="115046"/>
                  </a:lnTo>
                  <a:lnTo>
                    <a:pt x="7220" y="124591"/>
                  </a:lnTo>
                  <a:lnTo>
                    <a:pt x="15919" y="130955"/>
                  </a:lnTo>
                  <a:lnTo>
                    <a:pt x="27362" y="135198"/>
                  </a:lnTo>
                  <a:lnTo>
                    <a:pt x="40635" y="138026"/>
                  </a:lnTo>
                  <a:lnTo>
                    <a:pt x="56540" y="138500"/>
                  </a:lnTo>
                  <a:lnTo>
                    <a:pt x="74199" y="137406"/>
                  </a:lnTo>
                  <a:lnTo>
                    <a:pt x="93027" y="135265"/>
                  </a:lnTo>
                  <a:lnTo>
                    <a:pt x="108401" y="129604"/>
                  </a:lnTo>
                  <a:lnTo>
                    <a:pt x="121472" y="121597"/>
                  </a:lnTo>
                  <a:lnTo>
                    <a:pt x="133009" y="112025"/>
                  </a:lnTo>
                  <a:lnTo>
                    <a:pt x="142111" y="101411"/>
                  </a:lnTo>
                  <a:lnTo>
                    <a:pt x="149591" y="90101"/>
                  </a:lnTo>
                  <a:lnTo>
                    <a:pt x="155988" y="78329"/>
                  </a:lnTo>
                  <a:lnTo>
                    <a:pt x="157430" y="67658"/>
                  </a:lnTo>
                  <a:lnTo>
                    <a:pt x="155570" y="57721"/>
                  </a:lnTo>
                  <a:lnTo>
                    <a:pt x="151508" y="48275"/>
                  </a:lnTo>
                  <a:lnTo>
                    <a:pt x="145977" y="39155"/>
                  </a:lnTo>
                  <a:lnTo>
                    <a:pt x="139468" y="30253"/>
                  </a:lnTo>
                  <a:lnTo>
                    <a:pt x="132306" y="21496"/>
                  </a:lnTo>
                  <a:lnTo>
                    <a:pt x="123298" y="14247"/>
                  </a:lnTo>
                  <a:lnTo>
                    <a:pt x="113060" y="8003"/>
                  </a:lnTo>
                  <a:lnTo>
                    <a:pt x="102001" y="2430"/>
                  </a:lnTo>
                  <a:lnTo>
                    <a:pt x="90395" y="125"/>
                  </a:lnTo>
                  <a:lnTo>
                    <a:pt x="78424" y="0"/>
                  </a:lnTo>
                  <a:lnTo>
                    <a:pt x="16383" y="166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2806700" y="2400300"/>
              <a:ext cx="128556" cy="114301"/>
            </a:xfrm>
            <a:custGeom>
              <a:avLst/>
              <a:gdLst/>
              <a:ahLst/>
              <a:cxnLst/>
              <a:rect l="0" t="0" r="0" b="0"/>
              <a:pathLst>
                <a:path w="128556" h="114301">
                  <a:moveTo>
                    <a:pt x="127000" y="0"/>
                  </a:moveTo>
                  <a:lnTo>
                    <a:pt x="106774" y="6742"/>
                  </a:lnTo>
                  <a:lnTo>
                    <a:pt x="95171" y="10139"/>
                  </a:lnTo>
                  <a:lnTo>
                    <a:pt x="67228" y="17676"/>
                  </a:lnTo>
                  <a:lnTo>
                    <a:pt x="60341" y="23073"/>
                  </a:lnTo>
                  <a:lnTo>
                    <a:pt x="58571" y="29493"/>
                  </a:lnTo>
                  <a:lnTo>
                    <a:pt x="60214" y="36595"/>
                  </a:lnTo>
                  <a:lnTo>
                    <a:pt x="65543" y="42741"/>
                  </a:lnTo>
                  <a:lnTo>
                    <a:pt x="73328" y="48249"/>
                  </a:lnTo>
                  <a:lnTo>
                    <a:pt x="82752" y="53333"/>
                  </a:lnTo>
                  <a:lnTo>
                    <a:pt x="122983" y="73971"/>
                  </a:lnTo>
                  <a:lnTo>
                    <a:pt x="128555" y="81770"/>
                  </a:lnTo>
                  <a:lnTo>
                    <a:pt x="128036" y="89791"/>
                  </a:lnTo>
                  <a:lnTo>
                    <a:pt x="123457" y="97960"/>
                  </a:lnTo>
                  <a:lnTo>
                    <a:pt x="113349" y="103407"/>
                  </a:lnTo>
                  <a:lnTo>
                    <a:pt x="99555" y="107038"/>
                  </a:lnTo>
                  <a:lnTo>
                    <a:pt x="83303" y="109458"/>
                  </a:lnTo>
                  <a:lnTo>
                    <a:pt x="66824" y="111072"/>
                  </a:lnTo>
                  <a:lnTo>
                    <a:pt x="50194" y="112148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972917" y="2400300"/>
              <a:ext cx="101544" cy="115770"/>
            </a:xfrm>
            <a:custGeom>
              <a:avLst/>
              <a:gdLst/>
              <a:ahLst/>
              <a:cxnLst/>
              <a:rect l="0" t="0" r="0" b="0"/>
              <a:pathLst>
                <a:path w="101544" h="115770">
                  <a:moveTo>
                    <a:pt x="62383" y="25400"/>
                  </a:moveTo>
                  <a:lnTo>
                    <a:pt x="2675" y="85107"/>
                  </a:lnTo>
                  <a:lnTo>
                    <a:pt x="0" y="93427"/>
                  </a:lnTo>
                  <a:lnTo>
                    <a:pt x="1038" y="101795"/>
                  </a:lnTo>
                  <a:lnTo>
                    <a:pt x="4553" y="110197"/>
                  </a:lnTo>
                  <a:lnTo>
                    <a:pt x="12541" y="114387"/>
                  </a:lnTo>
                  <a:lnTo>
                    <a:pt x="23510" y="115769"/>
                  </a:lnTo>
                  <a:lnTo>
                    <a:pt x="36468" y="115279"/>
                  </a:lnTo>
                  <a:lnTo>
                    <a:pt x="47928" y="112130"/>
                  </a:lnTo>
                  <a:lnTo>
                    <a:pt x="58391" y="107209"/>
                  </a:lnTo>
                  <a:lnTo>
                    <a:pt x="68188" y="101106"/>
                  </a:lnTo>
                  <a:lnTo>
                    <a:pt x="77542" y="92804"/>
                  </a:lnTo>
                  <a:lnTo>
                    <a:pt x="86600" y="83036"/>
                  </a:lnTo>
                  <a:lnTo>
                    <a:pt x="95461" y="72290"/>
                  </a:lnTo>
                  <a:lnTo>
                    <a:pt x="99957" y="60893"/>
                  </a:lnTo>
                  <a:lnTo>
                    <a:pt x="101543" y="49062"/>
                  </a:lnTo>
                  <a:lnTo>
                    <a:pt x="7508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124200" y="23241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38100" y="0"/>
                  </a:moveTo>
                  <a:lnTo>
                    <a:pt x="20423" y="53029"/>
                  </a:lnTo>
                  <a:lnTo>
                    <a:pt x="16437" y="66397"/>
                  </a:lnTo>
                  <a:lnTo>
                    <a:pt x="8246" y="96302"/>
                  </a:lnTo>
                  <a:lnTo>
                    <a:pt x="5497" y="112179"/>
                  </a:lnTo>
                  <a:lnTo>
                    <a:pt x="3665" y="128408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208123" y="2425700"/>
              <a:ext cx="93878" cy="114301"/>
            </a:xfrm>
            <a:custGeom>
              <a:avLst/>
              <a:gdLst/>
              <a:ahLst/>
              <a:cxnLst/>
              <a:rect l="0" t="0" r="0" b="0"/>
              <a:pathLst>
                <a:path w="93878" h="114301">
                  <a:moveTo>
                    <a:pt x="17677" y="0"/>
                  </a:moveTo>
                  <a:lnTo>
                    <a:pt x="0" y="53029"/>
                  </a:lnTo>
                  <a:lnTo>
                    <a:pt x="1659" y="62164"/>
                  </a:lnTo>
                  <a:lnTo>
                    <a:pt x="6998" y="69665"/>
                  </a:lnTo>
                  <a:lnTo>
                    <a:pt x="14791" y="76076"/>
                  </a:lnTo>
                  <a:lnTo>
                    <a:pt x="22808" y="77528"/>
                  </a:lnTo>
                  <a:lnTo>
                    <a:pt x="30976" y="75674"/>
                  </a:lnTo>
                  <a:lnTo>
                    <a:pt x="39243" y="71616"/>
                  </a:lnTo>
                  <a:lnTo>
                    <a:pt x="47576" y="66088"/>
                  </a:lnTo>
                  <a:lnTo>
                    <a:pt x="55954" y="59581"/>
                  </a:lnTo>
                  <a:lnTo>
                    <a:pt x="64362" y="52420"/>
                  </a:lnTo>
                  <a:lnTo>
                    <a:pt x="69966" y="53291"/>
                  </a:lnTo>
                  <a:lnTo>
                    <a:pt x="73703" y="59516"/>
                  </a:lnTo>
                  <a:lnTo>
                    <a:pt x="93877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429000" y="23495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12700" y="26967"/>
                  </a:lnTo>
                  <a:lnTo>
                    <a:pt x="11288" y="39145"/>
                  </a:lnTo>
                  <a:lnTo>
                    <a:pt x="8937" y="51496"/>
                  </a:lnTo>
                  <a:lnTo>
                    <a:pt x="5957" y="63964"/>
                  </a:lnTo>
                  <a:lnTo>
                    <a:pt x="3971" y="77920"/>
                  </a:lnTo>
                  <a:lnTo>
                    <a:pt x="2647" y="92869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3365500" y="24511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26968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2"/>
                  </a:lnTo>
                  <a:lnTo>
                    <a:pt x="77920" y="8727"/>
                  </a:lnTo>
                  <a:lnTo>
                    <a:pt x="92869" y="10051"/>
                  </a:lnTo>
                  <a:lnTo>
                    <a:pt x="139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3530600" y="2425700"/>
              <a:ext cx="20017" cy="101601"/>
            </a:xfrm>
            <a:custGeom>
              <a:avLst/>
              <a:gdLst/>
              <a:ahLst/>
              <a:cxnLst/>
              <a:rect l="0" t="0" r="0" b="0"/>
              <a:pathLst>
                <a:path w="20017" h="101601">
                  <a:moveTo>
                    <a:pt x="12700" y="0"/>
                  </a:moveTo>
                  <a:lnTo>
                    <a:pt x="19442" y="20225"/>
                  </a:lnTo>
                  <a:lnTo>
                    <a:pt x="20016" y="31828"/>
                  </a:lnTo>
                  <a:lnTo>
                    <a:pt x="18989" y="45207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3606800" y="2387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3683420" y="2387600"/>
              <a:ext cx="101686" cy="127590"/>
            </a:xfrm>
            <a:custGeom>
              <a:avLst/>
              <a:gdLst/>
              <a:ahLst/>
              <a:cxnLst/>
              <a:rect l="0" t="0" r="0" b="0"/>
              <a:pathLst>
                <a:path w="101686" h="127590">
                  <a:moveTo>
                    <a:pt x="37680" y="38100"/>
                  </a:moveTo>
                  <a:lnTo>
                    <a:pt x="2326" y="91129"/>
                  </a:lnTo>
                  <a:lnTo>
                    <a:pt x="0" y="101675"/>
                  </a:lnTo>
                  <a:lnTo>
                    <a:pt x="1271" y="111528"/>
                  </a:lnTo>
                  <a:lnTo>
                    <a:pt x="4940" y="120918"/>
                  </a:lnTo>
                  <a:lnTo>
                    <a:pt x="11620" y="125768"/>
                  </a:lnTo>
                  <a:lnTo>
                    <a:pt x="20307" y="127589"/>
                  </a:lnTo>
                  <a:lnTo>
                    <a:pt x="30331" y="127393"/>
                  </a:lnTo>
                  <a:lnTo>
                    <a:pt x="41247" y="125851"/>
                  </a:lnTo>
                  <a:lnTo>
                    <a:pt x="52758" y="123411"/>
                  </a:lnTo>
                  <a:lnTo>
                    <a:pt x="64665" y="120374"/>
                  </a:lnTo>
                  <a:lnTo>
                    <a:pt x="75426" y="115527"/>
                  </a:lnTo>
                  <a:lnTo>
                    <a:pt x="85421" y="109473"/>
                  </a:lnTo>
                  <a:lnTo>
                    <a:pt x="94907" y="102616"/>
                  </a:lnTo>
                  <a:lnTo>
                    <a:pt x="99820" y="92399"/>
                  </a:lnTo>
                  <a:lnTo>
                    <a:pt x="101685" y="79944"/>
                  </a:lnTo>
                  <a:lnTo>
                    <a:pt x="101516" y="65996"/>
                  </a:lnTo>
                  <a:lnTo>
                    <a:pt x="98582" y="53875"/>
                  </a:lnTo>
                  <a:lnTo>
                    <a:pt x="93803" y="42972"/>
                  </a:lnTo>
                  <a:lnTo>
                    <a:pt x="87795" y="32881"/>
                  </a:lnTo>
                  <a:lnTo>
                    <a:pt x="79557" y="24743"/>
                  </a:lnTo>
                  <a:lnTo>
                    <a:pt x="69831" y="17906"/>
                  </a:lnTo>
                  <a:lnTo>
                    <a:pt x="249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848100" y="2413000"/>
              <a:ext cx="207810" cy="266701"/>
            </a:xfrm>
            <a:custGeom>
              <a:avLst/>
              <a:gdLst/>
              <a:ahLst/>
              <a:cxnLst/>
              <a:rect l="0" t="0" r="0" b="0"/>
              <a:pathLst>
                <a:path w="207810" h="266701">
                  <a:moveTo>
                    <a:pt x="0" y="0"/>
                  </a:moveTo>
                  <a:lnTo>
                    <a:pt x="6742" y="26967"/>
                  </a:lnTo>
                  <a:lnTo>
                    <a:pt x="8728" y="40556"/>
                  </a:lnTo>
                  <a:lnTo>
                    <a:pt x="10052" y="55259"/>
                  </a:lnTo>
                  <a:lnTo>
                    <a:pt x="10934" y="70706"/>
                  </a:lnTo>
                  <a:lnTo>
                    <a:pt x="12934" y="76771"/>
                  </a:lnTo>
                  <a:lnTo>
                    <a:pt x="15678" y="76580"/>
                  </a:lnTo>
                  <a:lnTo>
                    <a:pt x="18919" y="72220"/>
                  </a:lnTo>
                  <a:lnTo>
                    <a:pt x="26723" y="69313"/>
                  </a:lnTo>
                  <a:lnTo>
                    <a:pt x="37571" y="67375"/>
                  </a:lnTo>
                  <a:lnTo>
                    <a:pt x="50447" y="66083"/>
                  </a:lnTo>
                  <a:lnTo>
                    <a:pt x="63265" y="66633"/>
                  </a:lnTo>
                  <a:lnTo>
                    <a:pt x="76043" y="68411"/>
                  </a:lnTo>
                  <a:lnTo>
                    <a:pt x="88795" y="71007"/>
                  </a:lnTo>
                  <a:lnTo>
                    <a:pt x="102941" y="76971"/>
                  </a:lnTo>
                  <a:lnTo>
                    <a:pt x="118016" y="85181"/>
                  </a:lnTo>
                  <a:lnTo>
                    <a:pt x="133711" y="94887"/>
                  </a:lnTo>
                  <a:lnTo>
                    <a:pt x="146996" y="104180"/>
                  </a:lnTo>
                  <a:lnTo>
                    <a:pt x="158675" y="113198"/>
                  </a:lnTo>
                  <a:lnTo>
                    <a:pt x="169283" y="122032"/>
                  </a:lnTo>
                  <a:lnTo>
                    <a:pt x="179177" y="133565"/>
                  </a:lnTo>
                  <a:lnTo>
                    <a:pt x="188596" y="146899"/>
                  </a:lnTo>
                  <a:lnTo>
                    <a:pt x="197697" y="161432"/>
                  </a:lnTo>
                  <a:lnTo>
                    <a:pt x="203765" y="178177"/>
                  </a:lnTo>
                  <a:lnTo>
                    <a:pt x="207809" y="196396"/>
                  </a:lnTo>
                  <a:lnTo>
                    <a:pt x="20320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Freeform 221"/>
          <p:cNvSpPr/>
          <p:nvPr/>
        </p:nvSpPr>
        <p:spPr>
          <a:xfrm>
            <a:off x="7150100" y="4813300"/>
            <a:ext cx="12701" cy="1"/>
          </a:xfrm>
          <a:custGeom>
            <a:avLst/>
            <a:gdLst/>
            <a:ahLst/>
            <a:cxnLst/>
            <a:rect l="0" t="0" r="0" b="0"/>
            <a:pathLst>
              <a:path w="12701" h="1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245"/>
          <p:cNvGrpSpPr/>
          <p:nvPr/>
        </p:nvGrpSpPr>
        <p:grpSpPr>
          <a:xfrm>
            <a:off x="6794500" y="2336800"/>
            <a:ext cx="2933701" cy="5067301"/>
            <a:chOff x="6794500" y="2336800"/>
            <a:chExt cx="2933701" cy="5067301"/>
          </a:xfrm>
        </p:grpSpPr>
        <p:sp>
          <p:nvSpPr>
            <p:cNvPr id="223" name="Freeform 222"/>
            <p:cNvSpPr/>
            <p:nvPr/>
          </p:nvSpPr>
          <p:spPr>
            <a:xfrm>
              <a:off x="6794500" y="6946900"/>
              <a:ext cx="444501" cy="457201"/>
            </a:xfrm>
            <a:custGeom>
              <a:avLst/>
              <a:gdLst/>
              <a:ahLst/>
              <a:cxnLst/>
              <a:rect l="0" t="0" r="0" b="0"/>
              <a:pathLst>
                <a:path w="444501" h="457201">
                  <a:moveTo>
                    <a:pt x="0" y="0"/>
                  </a:moveTo>
                  <a:lnTo>
                    <a:pt x="6741" y="20225"/>
                  </a:lnTo>
                  <a:lnTo>
                    <a:pt x="11550" y="29005"/>
                  </a:lnTo>
                  <a:lnTo>
                    <a:pt x="17577" y="37681"/>
                  </a:lnTo>
                  <a:lnTo>
                    <a:pt x="24418" y="46287"/>
                  </a:lnTo>
                  <a:lnTo>
                    <a:pt x="31801" y="54847"/>
                  </a:lnTo>
                  <a:lnTo>
                    <a:pt x="39544" y="63375"/>
                  </a:lnTo>
                  <a:lnTo>
                    <a:pt x="55675" y="80378"/>
                  </a:lnTo>
                  <a:lnTo>
                    <a:pt x="154916" y="180308"/>
                  </a:lnTo>
                  <a:lnTo>
                    <a:pt x="166777" y="190761"/>
                  </a:lnTo>
                  <a:lnTo>
                    <a:pt x="178918" y="200551"/>
                  </a:lnTo>
                  <a:lnTo>
                    <a:pt x="191245" y="209901"/>
                  </a:lnTo>
                  <a:lnTo>
                    <a:pt x="203696" y="220367"/>
                  </a:lnTo>
                  <a:lnTo>
                    <a:pt x="216231" y="231578"/>
                  </a:lnTo>
                  <a:lnTo>
                    <a:pt x="228820" y="243285"/>
                  </a:lnTo>
                  <a:lnTo>
                    <a:pt x="240036" y="255323"/>
                  </a:lnTo>
                  <a:lnTo>
                    <a:pt x="250335" y="267582"/>
                  </a:lnTo>
                  <a:lnTo>
                    <a:pt x="260023" y="279988"/>
                  </a:lnTo>
                  <a:lnTo>
                    <a:pt x="269304" y="291081"/>
                  </a:lnTo>
                  <a:lnTo>
                    <a:pt x="278314" y="301298"/>
                  </a:lnTo>
                  <a:lnTo>
                    <a:pt x="295850" y="320177"/>
                  </a:lnTo>
                  <a:lnTo>
                    <a:pt x="323001" y="348083"/>
                  </a:lnTo>
                  <a:lnTo>
                    <a:pt x="392907" y="418288"/>
                  </a:lnTo>
                  <a:lnTo>
                    <a:pt x="444500" y="457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6832600" y="6819900"/>
              <a:ext cx="558801" cy="546101"/>
            </a:xfrm>
            <a:custGeom>
              <a:avLst/>
              <a:gdLst/>
              <a:ahLst/>
              <a:cxnLst/>
              <a:rect l="0" t="0" r="0" b="0"/>
              <a:pathLst>
                <a:path w="558801" h="546101">
                  <a:moveTo>
                    <a:pt x="0" y="0"/>
                  </a:moveTo>
                  <a:lnTo>
                    <a:pt x="6741" y="20225"/>
                  </a:lnTo>
                  <a:lnTo>
                    <a:pt x="11550" y="29005"/>
                  </a:lnTo>
                  <a:lnTo>
                    <a:pt x="17577" y="37681"/>
                  </a:lnTo>
                  <a:lnTo>
                    <a:pt x="24418" y="46287"/>
                  </a:lnTo>
                  <a:lnTo>
                    <a:pt x="33211" y="56258"/>
                  </a:lnTo>
                  <a:lnTo>
                    <a:pt x="54271" y="78625"/>
                  </a:lnTo>
                  <a:lnTo>
                    <a:pt x="65814" y="91928"/>
                  </a:lnTo>
                  <a:lnTo>
                    <a:pt x="77743" y="106440"/>
                  </a:lnTo>
                  <a:lnTo>
                    <a:pt x="89928" y="121760"/>
                  </a:lnTo>
                  <a:lnTo>
                    <a:pt x="102286" y="136207"/>
                  </a:lnTo>
                  <a:lnTo>
                    <a:pt x="114757" y="150071"/>
                  </a:lnTo>
                  <a:lnTo>
                    <a:pt x="127304" y="163547"/>
                  </a:lnTo>
                  <a:lnTo>
                    <a:pt x="138492" y="176765"/>
                  </a:lnTo>
                  <a:lnTo>
                    <a:pt x="148772" y="189810"/>
                  </a:lnTo>
                  <a:lnTo>
                    <a:pt x="158448" y="202740"/>
                  </a:lnTo>
                  <a:lnTo>
                    <a:pt x="171954" y="215593"/>
                  </a:lnTo>
                  <a:lnTo>
                    <a:pt x="188014" y="228395"/>
                  </a:lnTo>
                  <a:lnTo>
                    <a:pt x="205775" y="241163"/>
                  </a:lnTo>
                  <a:lnTo>
                    <a:pt x="220439" y="252497"/>
                  </a:lnTo>
                  <a:lnTo>
                    <a:pt x="233036" y="262876"/>
                  </a:lnTo>
                  <a:lnTo>
                    <a:pt x="244257" y="272617"/>
                  </a:lnTo>
                  <a:lnTo>
                    <a:pt x="254561" y="281933"/>
                  </a:lnTo>
                  <a:lnTo>
                    <a:pt x="273534" y="299811"/>
                  </a:lnTo>
                  <a:lnTo>
                    <a:pt x="300083" y="325742"/>
                  </a:lnTo>
                  <a:lnTo>
                    <a:pt x="308710" y="335695"/>
                  </a:lnTo>
                  <a:lnTo>
                    <a:pt x="317285" y="346563"/>
                  </a:lnTo>
                  <a:lnTo>
                    <a:pt x="325823" y="358042"/>
                  </a:lnTo>
                  <a:lnTo>
                    <a:pt x="334337" y="368517"/>
                  </a:lnTo>
                  <a:lnTo>
                    <a:pt x="342836" y="378322"/>
                  </a:lnTo>
                  <a:lnTo>
                    <a:pt x="351324" y="387681"/>
                  </a:lnTo>
                  <a:lnTo>
                    <a:pt x="368281" y="405607"/>
                  </a:lnTo>
                  <a:lnTo>
                    <a:pt x="376754" y="414338"/>
                  </a:lnTo>
                  <a:lnTo>
                    <a:pt x="388047" y="424391"/>
                  </a:lnTo>
                  <a:lnTo>
                    <a:pt x="401220" y="435327"/>
                  </a:lnTo>
                  <a:lnTo>
                    <a:pt x="415646" y="446851"/>
                  </a:lnTo>
                  <a:lnTo>
                    <a:pt x="428087" y="457356"/>
                  </a:lnTo>
                  <a:lnTo>
                    <a:pt x="439201" y="467182"/>
                  </a:lnTo>
                  <a:lnTo>
                    <a:pt x="449434" y="476554"/>
                  </a:lnTo>
                  <a:lnTo>
                    <a:pt x="460489" y="485625"/>
                  </a:lnTo>
                  <a:lnTo>
                    <a:pt x="472092" y="494494"/>
                  </a:lnTo>
                  <a:lnTo>
                    <a:pt x="484061" y="503229"/>
                  </a:lnTo>
                  <a:lnTo>
                    <a:pt x="508649" y="520461"/>
                  </a:lnTo>
                  <a:lnTo>
                    <a:pt x="558800" y="546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6946900" y="6540500"/>
              <a:ext cx="609601" cy="774701"/>
            </a:xfrm>
            <a:custGeom>
              <a:avLst/>
              <a:gdLst/>
              <a:ahLst/>
              <a:cxnLst/>
              <a:rect l="0" t="0" r="0" b="0"/>
              <a:pathLst>
                <a:path w="609601" h="774701">
                  <a:moveTo>
                    <a:pt x="0" y="0"/>
                  </a:moveTo>
                  <a:lnTo>
                    <a:pt x="6741" y="20225"/>
                  </a:lnTo>
                  <a:lnTo>
                    <a:pt x="17577" y="41445"/>
                  </a:lnTo>
                  <a:lnTo>
                    <a:pt x="31801" y="64986"/>
                  </a:lnTo>
                  <a:lnTo>
                    <a:pt x="55675" y="102040"/>
                  </a:lnTo>
                  <a:lnTo>
                    <a:pt x="72252" y="127195"/>
                  </a:lnTo>
                  <a:lnTo>
                    <a:pt x="89027" y="148724"/>
                  </a:lnTo>
                  <a:lnTo>
                    <a:pt x="105889" y="170522"/>
                  </a:lnTo>
                  <a:lnTo>
                    <a:pt x="114337" y="184236"/>
                  </a:lnTo>
                  <a:lnTo>
                    <a:pt x="122791" y="199024"/>
                  </a:lnTo>
                  <a:lnTo>
                    <a:pt x="139710" y="222980"/>
                  </a:lnTo>
                  <a:lnTo>
                    <a:pt x="155226" y="244447"/>
                  </a:lnTo>
                  <a:lnTo>
                    <a:pt x="166827" y="268098"/>
                  </a:lnTo>
                  <a:lnTo>
                    <a:pt x="180448" y="288959"/>
                  </a:lnTo>
                  <a:lnTo>
                    <a:pt x="195910" y="309048"/>
                  </a:lnTo>
                  <a:lnTo>
                    <a:pt x="212190" y="332088"/>
                  </a:lnTo>
                  <a:lnTo>
                    <a:pt x="237221" y="368859"/>
                  </a:lnTo>
                  <a:lnTo>
                    <a:pt x="247047" y="381372"/>
                  </a:lnTo>
                  <a:lnTo>
                    <a:pt x="257831" y="393948"/>
                  </a:lnTo>
                  <a:lnTo>
                    <a:pt x="279691" y="417799"/>
                  </a:lnTo>
                  <a:lnTo>
                    <a:pt x="298815" y="437807"/>
                  </a:lnTo>
                  <a:lnTo>
                    <a:pt x="316721" y="459869"/>
                  </a:lnTo>
                  <a:lnTo>
                    <a:pt x="334087" y="482375"/>
                  </a:lnTo>
                  <a:lnTo>
                    <a:pt x="351212" y="501785"/>
                  </a:lnTo>
                  <a:lnTo>
                    <a:pt x="368231" y="519819"/>
                  </a:lnTo>
                  <a:lnTo>
                    <a:pt x="385202" y="538653"/>
                  </a:lnTo>
                  <a:lnTo>
                    <a:pt x="402152" y="561134"/>
                  </a:lnTo>
                  <a:lnTo>
                    <a:pt x="419093" y="581474"/>
                  </a:lnTo>
                  <a:lnTo>
                    <a:pt x="436030" y="599922"/>
                  </a:lnTo>
                  <a:lnTo>
                    <a:pt x="461432" y="626174"/>
                  </a:lnTo>
                  <a:lnTo>
                    <a:pt x="510508" y="675561"/>
                  </a:lnTo>
                  <a:lnTo>
                    <a:pt x="520961" y="687440"/>
                  </a:lnTo>
                  <a:lnTo>
                    <a:pt x="530752" y="699594"/>
                  </a:lnTo>
                  <a:lnTo>
                    <a:pt x="540101" y="711929"/>
                  </a:lnTo>
                  <a:lnTo>
                    <a:pt x="550567" y="722975"/>
                  </a:lnTo>
                  <a:lnTo>
                    <a:pt x="561778" y="733161"/>
                  </a:lnTo>
                  <a:lnTo>
                    <a:pt x="609600" y="774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061200" y="6311900"/>
              <a:ext cx="723901" cy="1003301"/>
            </a:xfrm>
            <a:custGeom>
              <a:avLst/>
              <a:gdLst/>
              <a:ahLst/>
              <a:cxnLst/>
              <a:rect l="0" t="0" r="0" b="0"/>
              <a:pathLst>
                <a:path w="723901" h="1003301">
                  <a:moveTo>
                    <a:pt x="0" y="0"/>
                  </a:moveTo>
                  <a:lnTo>
                    <a:pt x="35352" y="53030"/>
                  </a:lnTo>
                  <a:lnTo>
                    <a:pt x="51460" y="73428"/>
                  </a:lnTo>
                  <a:lnTo>
                    <a:pt x="68026" y="94723"/>
                  </a:lnTo>
                  <a:lnTo>
                    <a:pt x="84797" y="123003"/>
                  </a:lnTo>
                  <a:lnTo>
                    <a:pt x="94631" y="138446"/>
                  </a:lnTo>
                  <a:lnTo>
                    <a:pt x="105420" y="154386"/>
                  </a:lnTo>
                  <a:lnTo>
                    <a:pt x="116847" y="170657"/>
                  </a:lnTo>
                  <a:lnTo>
                    <a:pt x="128698" y="188560"/>
                  </a:lnTo>
                  <a:lnTo>
                    <a:pt x="153154" y="227267"/>
                  </a:lnTo>
                  <a:lnTo>
                    <a:pt x="174372" y="256700"/>
                  </a:lnTo>
                  <a:lnTo>
                    <a:pt x="191798" y="280599"/>
                  </a:lnTo>
                  <a:lnTo>
                    <a:pt x="210953" y="317855"/>
                  </a:lnTo>
                  <a:lnTo>
                    <a:pt x="233876" y="357116"/>
                  </a:lnTo>
                  <a:lnTo>
                    <a:pt x="250230" y="387788"/>
                  </a:lnTo>
                  <a:lnTo>
                    <a:pt x="266906" y="416473"/>
                  </a:lnTo>
                  <a:lnTo>
                    <a:pt x="283724" y="444743"/>
                  </a:lnTo>
                  <a:lnTo>
                    <a:pt x="300607" y="476122"/>
                  </a:lnTo>
                  <a:lnTo>
                    <a:pt x="321281" y="505121"/>
                  </a:lnTo>
                  <a:lnTo>
                    <a:pt x="332720" y="518780"/>
                  </a:lnTo>
                  <a:lnTo>
                    <a:pt x="356720" y="549009"/>
                  </a:lnTo>
                  <a:lnTo>
                    <a:pt x="369047" y="564973"/>
                  </a:lnTo>
                  <a:lnTo>
                    <a:pt x="390268" y="593999"/>
                  </a:lnTo>
                  <a:lnTo>
                    <a:pt x="409108" y="622421"/>
                  </a:lnTo>
                  <a:lnTo>
                    <a:pt x="418083" y="637903"/>
                  </a:lnTo>
                  <a:lnTo>
                    <a:pt x="436992" y="668746"/>
                  </a:lnTo>
                  <a:lnTo>
                    <a:pt x="470027" y="709910"/>
                  </a:lnTo>
                  <a:lnTo>
                    <a:pt x="489241" y="736026"/>
                  </a:lnTo>
                  <a:lnTo>
                    <a:pt x="515925" y="774530"/>
                  </a:lnTo>
                  <a:lnTo>
                    <a:pt x="541706" y="812749"/>
                  </a:lnTo>
                  <a:lnTo>
                    <a:pt x="558728" y="834414"/>
                  </a:lnTo>
                  <a:lnTo>
                    <a:pt x="575702" y="853451"/>
                  </a:lnTo>
                  <a:lnTo>
                    <a:pt x="592652" y="871318"/>
                  </a:lnTo>
                  <a:lnTo>
                    <a:pt x="723900" y="1003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7150100" y="6057900"/>
              <a:ext cx="800101" cy="1257301"/>
            </a:xfrm>
            <a:custGeom>
              <a:avLst/>
              <a:gdLst/>
              <a:ahLst/>
              <a:cxnLst/>
              <a:rect l="0" t="0" r="0" b="0"/>
              <a:pathLst>
                <a:path w="800101" h="1257301">
                  <a:moveTo>
                    <a:pt x="0" y="0"/>
                  </a:moveTo>
                  <a:lnTo>
                    <a:pt x="6741" y="20225"/>
                  </a:lnTo>
                  <a:lnTo>
                    <a:pt x="21341" y="41445"/>
                  </a:lnTo>
                  <a:lnTo>
                    <a:pt x="41940" y="66397"/>
                  </a:lnTo>
                  <a:lnTo>
                    <a:pt x="65206" y="96302"/>
                  </a:lnTo>
                  <a:lnTo>
                    <a:pt x="89658" y="132171"/>
                  </a:lnTo>
                  <a:lnTo>
                    <a:pt x="114637" y="171631"/>
                  </a:lnTo>
                  <a:lnTo>
                    <a:pt x="199456" y="310108"/>
                  </a:lnTo>
                  <a:lnTo>
                    <a:pt x="218469" y="341026"/>
                  </a:lnTo>
                  <a:lnTo>
                    <a:pt x="245040" y="388754"/>
                  </a:lnTo>
                  <a:lnTo>
                    <a:pt x="262247" y="416902"/>
                  </a:lnTo>
                  <a:lnTo>
                    <a:pt x="279303" y="447286"/>
                  </a:lnTo>
                  <a:lnTo>
                    <a:pt x="304771" y="496125"/>
                  </a:lnTo>
                  <a:lnTo>
                    <a:pt x="323131" y="529533"/>
                  </a:lnTo>
                  <a:lnTo>
                    <a:pt x="345402" y="563196"/>
                  </a:lnTo>
                  <a:lnTo>
                    <a:pt x="365648" y="596972"/>
                  </a:lnTo>
                  <a:lnTo>
                    <a:pt x="385466" y="630798"/>
                  </a:lnTo>
                  <a:lnTo>
                    <a:pt x="420423" y="682986"/>
                  </a:lnTo>
                  <a:lnTo>
                    <a:pt x="445088" y="722179"/>
                  </a:lnTo>
                  <a:lnTo>
                    <a:pt x="456180" y="742508"/>
                  </a:lnTo>
                  <a:lnTo>
                    <a:pt x="466398" y="763116"/>
                  </a:lnTo>
                  <a:lnTo>
                    <a:pt x="476032" y="783911"/>
                  </a:lnTo>
                  <a:lnTo>
                    <a:pt x="498025" y="822067"/>
                  </a:lnTo>
                  <a:lnTo>
                    <a:pt x="521911" y="857841"/>
                  </a:lnTo>
                  <a:lnTo>
                    <a:pt x="546638" y="892555"/>
                  </a:lnTo>
                  <a:lnTo>
                    <a:pt x="584359" y="943832"/>
                  </a:lnTo>
                  <a:lnTo>
                    <a:pt x="605907" y="977810"/>
                  </a:lnTo>
                  <a:lnTo>
                    <a:pt x="626303" y="1011727"/>
                  </a:lnTo>
                  <a:lnTo>
                    <a:pt x="732192" y="1168179"/>
                  </a:lnTo>
                  <a:lnTo>
                    <a:pt x="749222" y="1189938"/>
                  </a:lnTo>
                  <a:lnTo>
                    <a:pt x="766198" y="1210428"/>
                  </a:lnTo>
                  <a:lnTo>
                    <a:pt x="774677" y="1221819"/>
                  </a:lnTo>
                  <a:lnTo>
                    <a:pt x="800100" y="1257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302500" y="5956300"/>
              <a:ext cx="850901" cy="1384301"/>
            </a:xfrm>
            <a:custGeom>
              <a:avLst/>
              <a:gdLst/>
              <a:ahLst/>
              <a:cxnLst/>
              <a:rect l="0" t="0" r="0" b="0"/>
              <a:pathLst>
                <a:path w="850901" h="1384301">
                  <a:moveTo>
                    <a:pt x="0" y="0"/>
                  </a:moveTo>
                  <a:lnTo>
                    <a:pt x="13484" y="20225"/>
                  </a:lnTo>
                  <a:lnTo>
                    <a:pt x="34596" y="72303"/>
                  </a:lnTo>
                  <a:lnTo>
                    <a:pt x="55092" y="104835"/>
                  </a:lnTo>
                  <a:lnTo>
                    <a:pt x="72140" y="139247"/>
                  </a:lnTo>
                  <a:lnTo>
                    <a:pt x="110647" y="192391"/>
                  </a:lnTo>
                  <a:lnTo>
                    <a:pt x="127258" y="220503"/>
                  </a:lnTo>
                  <a:lnTo>
                    <a:pt x="144047" y="250401"/>
                  </a:lnTo>
                  <a:lnTo>
                    <a:pt x="169367" y="292444"/>
                  </a:lnTo>
                  <a:lnTo>
                    <a:pt x="186281" y="323768"/>
                  </a:lnTo>
                  <a:lnTo>
                    <a:pt x="206969" y="356504"/>
                  </a:lnTo>
                  <a:lnTo>
                    <a:pt x="230275" y="389868"/>
                  </a:lnTo>
                  <a:lnTo>
                    <a:pt x="254744" y="423512"/>
                  </a:lnTo>
                  <a:lnTo>
                    <a:pt x="275967" y="461042"/>
                  </a:lnTo>
                  <a:lnTo>
                    <a:pt x="296219" y="499829"/>
                  </a:lnTo>
                  <a:lnTo>
                    <a:pt x="393860" y="656756"/>
                  </a:lnTo>
                  <a:lnTo>
                    <a:pt x="415407" y="698761"/>
                  </a:lnTo>
                  <a:lnTo>
                    <a:pt x="435803" y="740949"/>
                  </a:lnTo>
                  <a:lnTo>
                    <a:pt x="483390" y="829285"/>
                  </a:lnTo>
                  <a:lnTo>
                    <a:pt x="495827" y="853423"/>
                  </a:lnTo>
                  <a:lnTo>
                    <a:pt x="508351" y="876571"/>
                  </a:lnTo>
                  <a:lnTo>
                    <a:pt x="533555" y="921105"/>
                  </a:lnTo>
                  <a:lnTo>
                    <a:pt x="558869" y="960654"/>
                  </a:lnTo>
                  <a:lnTo>
                    <a:pt x="584231" y="998457"/>
                  </a:lnTo>
                  <a:lnTo>
                    <a:pt x="609613" y="1038777"/>
                  </a:lnTo>
                  <a:lnTo>
                    <a:pt x="635006" y="1076452"/>
                  </a:lnTo>
                  <a:lnTo>
                    <a:pt x="658991" y="1112012"/>
                  </a:lnTo>
                  <a:lnTo>
                    <a:pt x="679059" y="1146631"/>
                  </a:lnTo>
                  <a:lnTo>
                    <a:pt x="697386" y="1180832"/>
                  </a:lnTo>
                  <a:lnTo>
                    <a:pt x="714938" y="1213436"/>
                  </a:lnTo>
                  <a:lnTo>
                    <a:pt x="732146" y="1242038"/>
                  </a:lnTo>
                  <a:lnTo>
                    <a:pt x="752964" y="1272624"/>
                  </a:lnTo>
                  <a:lnTo>
                    <a:pt x="776328" y="1303621"/>
                  </a:lnTo>
                  <a:lnTo>
                    <a:pt x="800823" y="1331509"/>
                  </a:lnTo>
                  <a:lnTo>
                    <a:pt x="822059" y="1354252"/>
                  </a:lnTo>
                  <a:lnTo>
                    <a:pt x="850900" y="138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340600" y="5689600"/>
              <a:ext cx="1155701" cy="1689101"/>
            </a:xfrm>
            <a:custGeom>
              <a:avLst/>
              <a:gdLst/>
              <a:ahLst/>
              <a:cxnLst/>
              <a:rect l="0" t="0" r="0" b="0"/>
              <a:pathLst>
                <a:path w="1155701" h="1689101">
                  <a:moveTo>
                    <a:pt x="0" y="0"/>
                  </a:moveTo>
                  <a:lnTo>
                    <a:pt x="31393" y="35155"/>
                  </a:lnTo>
                  <a:lnTo>
                    <a:pt x="61512" y="71564"/>
                  </a:lnTo>
                  <a:lnTo>
                    <a:pt x="96973" y="115892"/>
                  </a:lnTo>
                  <a:lnTo>
                    <a:pt x="131155" y="165414"/>
                  </a:lnTo>
                  <a:lnTo>
                    <a:pt x="158021" y="203293"/>
                  </a:lnTo>
                  <a:lnTo>
                    <a:pt x="190754" y="242738"/>
                  </a:lnTo>
                  <a:lnTo>
                    <a:pt x="236542" y="315738"/>
                  </a:lnTo>
                  <a:lnTo>
                    <a:pt x="279557" y="369363"/>
                  </a:lnTo>
                  <a:lnTo>
                    <a:pt x="309236" y="416436"/>
                  </a:lnTo>
                  <a:lnTo>
                    <a:pt x="344214" y="466132"/>
                  </a:lnTo>
                  <a:lnTo>
                    <a:pt x="406572" y="550394"/>
                  </a:lnTo>
                  <a:lnTo>
                    <a:pt x="431877" y="587990"/>
                  </a:lnTo>
                  <a:lnTo>
                    <a:pt x="457234" y="628217"/>
                  </a:lnTo>
                  <a:lnTo>
                    <a:pt x="482615" y="669615"/>
                  </a:lnTo>
                  <a:lnTo>
                    <a:pt x="508006" y="707769"/>
                  </a:lnTo>
                  <a:lnTo>
                    <a:pt x="534813" y="744953"/>
                  </a:lnTo>
                  <a:lnTo>
                    <a:pt x="565542" y="784997"/>
                  </a:lnTo>
                  <a:lnTo>
                    <a:pt x="594252" y="826313"/>
                  </a:lnTo>
                  <a:lnTo>
                    <a:pt x="622534" y="868195"/>
                  </a:lnTo>
                  <a:lnTo>
                    <a:pt x="696579" y="966971"/>
                  </a:lnTo>
                  <a:lnTo>
                    <a:pt x="723046" y="1005969"/>
                  </a:lnTo>
                  <a:lnTo>
                    <a:pt x="748920" y="1046819"/>
                  </a:lnTo>
                  <a:lnTo>
                    <a:pt x="774531" y="1088494"/>
                  </a:lnTo>
                  <a:lnTo>
                    <a:pt x="800024" y="1126771"/>
                  </a:lnTo>
                  <a:lnTo>
                    <a:pt x="826877" y="1164009"/>
                  </a:lnTo>
                  <a:lnTo>
                    <a:pt x="857627" y="1204078"/>
                  </a:lnTo>
                  <a:lnTo>
                    <a:pt x="882582" y="1241642"/>
                  </a:lnTo>
                  <a:lnTo>
                    <a:pt x="928341" y="1318490"/>
                  </a:lnTo>
                  <a:lnTo>
                    <a:pt x="953051" y="1355992"/>
                  </a:lnTo>
                  <a:lnTo>
                    <a:pt x="976734" y="1391474"/>
                  </a:lnTo>
                  <a:lnTo>
                    <a:pt x="1007344" y="1443184"/>
                  </a:lnTo>
                  <a:lnTo>
                    <a:pt x="1087380" y="1561341"/>
                  </a:lnTo>
                  <a:lnTo>
                    <a:pt x="1112989" y="1611338"/>
                  </a:lnTo>
                  <a:lnTo>
                    <a:pt x="1139998" y="1653618"/>
                  </a:lnTo>
                  <a:lnTo>
                    <a:pt x="1155700" y="168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429500" y="5422900"/>
              <a:ext cx="1333501" cy="1917701"/>
            </a:xfrm>
            <a:custGeom>
              <a:avLst/>
              <a:gdLst/>
              <a:ahLst/>
              <a:cxnLst/>
              <a:rect l="0" t="0" r="0" b="0"/>
              <a:pathLst>
                <a:path w="1333501" h="1917701">
                  <a:moveTo>
                    <a:pt x="0" y="0"/>
                  </a:moveTo>
                  <a:lnTo>
                    <a:pt x="21689" y="39145"/>
                  </a:lnTo>
                  <a:lnTo>
                    <a:pt x="61512" y="89106"/>
                  </a:lnTo>
                  <a:lnTo>
                    <a:pt x="96973" y="132998"/>
                  </a:lnTo>
                  <a:lnTo>
                    <a:pt x="132567" y="178984"/>
                  </a:lnTo>
                  <a:lnTo>
                    <a:pt x="166749" y="216251"/>
                  </a:lnTo>
                  <a:lnTo>
                    <a:pt x="202277" y="255515"/>
                  </a:lnTo>
                  <a:lnTo>
                    <a:pt x="232716" y="300858"/>
                  </a:lnTo>
                  <a:lnTo>
                    <a:pt x="280213" y="358584"/>
                  </a:lnTo>
                  <a:lnTo>
                    <a:pt x="330360" y="423922"/>
                  </a:lnTo>
                  <a:lnTo>
                    <a:pt x="368348" y="474307"/>
                  </a:lnTo>
                  <a:lnTo>
                    <a:pt x="411792" y="543312"/>
                  </a:lnTo>
                  <a:lnTo>
                    <a:pt x="440311" y="582490"/>
                  </a:lnTo>
                  <a:lnTo>
                    <a:pt x="481358" y="637472"/>
                  </a:lnTo>
                  <a:lnTo>
                    <a:pt x="507448" y="679843"/>
                  </a:lnTo>
                  <a:lnTo>
                    <a:pt x="534565" y="725485"/>
                  </a:lnTo>
                  <a:lnTo>
                    <a:pt x="565432" y="769290"/>
                  </a:lnTo>
                  <a:lnTo>
                    <a:pt x="597966" y="812277"/>
                  </a:lnTo>
                  <a:lnTo>
                    <a:pt x="631240" y="856312"/>
                  </a:lnTo>
                  <a:lnTo>
                    <a:pt x="664843" y="904105"/>
                  </a:lnTo>
                  <a:lnTo>
                    <a:pt x="715495" y="978612"/>
                  </a:lnTo>
                  <a:lnTo>
                    <a:pt x="745564" y="1025253"/>
                  </a:lnTo>
                  <a:lnTo>
                    <a:pt x="774451" y="1070912"/>
                  </a:lnTo>
                  <a:lnTo>
                    <a:pt x="821035" y="1142807"/>
                  </a:lnTo>
                  <a:lnTo>
                    <a:pt x="848916" y="1187599"/>
                  </a:lnTo>
                  <a:lnTo>
                    <a:pt x="879181" y="1231025"/>
                  </a:lnTo>
                  <a:lnTo>
                    <a:pt x="910035" y="1273844"/>
                  </a:lnTo>
                  <a:lnTo>
                    <a:pt x="937860" y="1316394"/>
                  </a:lnTo>
                  <a:lnTo>
                    <a:pt x="977325" y="1380015"/>
                  </a:lnTo>
                  <a:lnTo>
                    <a:pt x="1015829" y="1443551"/>
                  </a:lnTo>
                  <a:lnTo>
                    <a:pt x="1045086" y="1485893"/>
                  </a:lnTo>
                  <a:lnTo>
                    <a:pt x="1085766" y="1545635"/>
                  </a:lnTo>
                  <a:lnTo>
                    <a:pt x="1119457" y="1599084"/>
                  </a:lnTo>
                  <a:lnTo>
                    <a:pt x="1162024" y="1660970"/>
                  </a:lnTo>
                  <a:lnTo>
                    <a:pt x="1197609" y="1715372"/>
                  </a:lnTo>
                  <a:lnTo>
                    <a:pt x="1231816" y="1771482"/>
                  </a:lnTo>
                  <a:lnTo>
                    <a:pt x="1265749" y="1817321"/>
                  </a:lnTo>
                  <a:lnTo>
                    <a:pt x="1299629" y="1874458"/>
                  </a:lnTo>
                  <a:lnTo>
                    <a:pt x="1333500" y="1917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569200" y="5130800"/>
              <a:ext cx="1308101" cy="2082801"/>
            </a:xfrm>
            <a:custGeom>
              <a:avLst/>
              <a:gdLst/>
              <a:ahLst/>
              <a:cxnLst/>
              <a:rect l="0" t="0" r="0" b="0"/>
              <a:pathLst>
                <a:path w="1308101" h="2082801">
                  <a:moveTo>
                    <a:pt x="0" y="0"/>
                  </a:moveTo>
                  <a:lnTo>
                    <a:pt x="18867" y="30417"/>
                  </a:lnTo>
                  <a:lnTo>
                    <a:pt x="41408" y="80953"/>
                  </a:lnTo>
                  <a:lnTo>
                    <a:pt x="57915" y="110768"/>
                  </a:lnTo>
                  <a:lnTo>
                    <a:pt x="99242" y="164402"/>
                  </a:lnTo>
                  <a:lnTo>
                    <a:pt x="135001" y="215762"/>
                  </a:lnTo>
                  <a:lnTo>
                    <a:pt x="169241" y="268084"/>
                  </a:lnTo>
                  <a:lnTo>
                    <a:pt x="206944" y="331309"/>
                  </a:lnTo>
                  <a:lnTo>
                    <a:pt x="238646" y="381328"/>
                  </a:lnTo>
                  <a:lnTo>
                    <a:pt x="259876" y="415012"/>
                  </a:lnTo>
                  <a:lnTo>
                    <a:pt x="288126" y="448798"/>
                  </a:lnTo>
                  <a:lnTo>
                    <a:pt x="315734" y="486392"/>
                  </a:lnTo>
                  <a:lnTo>
                    <a:pt x="355076" y="543460"/>
                  </a:lnTo>
                  <a:lnTo>
                    <a:pt x="393544" y="599881"/>
                  </a:lnTo>
                  <a:lnTo>
                    <a:pt x="431753" y="661283"/>
                  </a:lnTo>
                  <a:lnTo>
                    <a:pt x="458590" y="704536"/>
                  </a:lnTo>
                  <a:lnTo>
                    <a:pt x="538374" y="826295"/>
                  </a:lnTo>
                  <a:lnTo>
                    <a:pt x="568066" y="876653"/>
                  </a:lnTo>
                  <a:lnTo>
                    <a:pt x="596784" y="925845"/>
                  </a:lnTo>
                  <a:lnTo>
                    <a:pt x="628363" y="971227"/>
                  </a:lnTo>
                  <a:lnTo>
                    <a:pt x="677875" y="1043185"/>
                  </a:lnTo>
                  <a:lnTo>
                    <a:pt x="707678" y="1092993"/>
                  </a:lnTo>
                  <a:lnTo>
                    <a:pt x="736445" y="1143352"/>
                  </a:lnTo>
                  <a:lnTo>
                    <a:pt x="768046" y="1193956"/>
                  </a:lnTo>
                  <a:lnTo>
                    <a:pt x="797142" y="1244669"/>
                  </a:lnTo>
                  <a:lnTo>
                    <a:pt x="825596" y="1295431"/>
                  </a:lnTo>
                  <a:lnTo>
                    <a:pt x="939225" y="1480925"/>
                  </a:lnTo>
                  <a:lnTo>
                    <a:pt x="964944" y="1527433"/>
                  </a:lnTo>
                  <a:lnTo>
                    <a:pt x="990486" y="1574914"/>
                  </a:lnTo>
                  <a:lnTo>
                    <a:pt x="1015949" y="1619536"/>
                  </a:lnTo>
                  <a:lnTo>
                    <a:pt x="1054084" y="1684324"/>
                  </a:lnTo>
                  <a:lnTo>
                    <a:pt x="1092195" y="1741464"/>
                  </a:lnTo>
                  <a:lnTo>
                    <a:pt x="1123557" y="1800884"/>
                  </a:lnTo>
                  <a:lnTo>
                    <a:pt x="1160848" y="1865305"/>
                  </a:lnTo>
                  <a:lnTo>
                    <a:pt x="1213136" y="1940938"/>
                  </a:lnTo>
                  <a:lnTo>
                    <a:pt x="1247006" y="2002552"/>
                  </a:lnTo>
                  <a:lnTo>
                    <a:pt x="1270713" y="2030800"/>
                  </a:lnTo>
                  <a:lnTo>
                    <a:pt x="1308100" y="2082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7708900" y="5003800"/>
              <a:ext cx="1193801" cy="2146301"/>
            </a:xfrm>
            <a:custGeom>
              <a:avLst/>
              <a:gdLst/>
              <a:ahLst/>
              <a:cxnLst/>
              <a:rect l="0" t="0" r="0" b="0"/>
              <a:pathLst>
                <a:path w="1193801" h="2146301">
                  <a:moveTo>
                    <a:pt x="0" y="0"/>
                  </a:moveTo>
                  <a:lnTo>
                    <a:pt x="11550" y="30417"/>
                  </a:lnTo>
                  <a:lnTo>
                    <a:pt x="46947" y="100629"/>
                  </a:lnTo>
                  <a:lnTo>
                    <a:pt x="160882" y="266747"/>
                  </a:lnTo>
                  <a:lnTo>
                    <a:pt x="193013" y="311556"/>
                  </a:lnTo>
                  <a:lnTo>
                    <a:pt x="266920" y="410854"/>
                  </a:lnTo>
                  <a:lnTo>
                    <a:pt x="292197" y="448361"/>
                  </a:lnTo>
                  <a:lnTo>
                    <a:pt x="317543" y="488549"/>
                  </a:lnTo>
                  <a:lnTo>
                    <a:pt x="381005" y="592892"/>
                  </a:lnTo>
                  <a:lnTo>
                    <a:pt x="406403" y="638863"/>
                  </a:lnTo>
                  <a:lnTo>
                    <a:pt x="433212" y="686105"/>
                  </a:lnTo>
                  <a:lnTo>
                    <a:pt x="463942" y="730621"/>
                  </a:lnTo>
                  <a:lnTo>
                    <a:pt x="492652" y="777687"/>
                  </a:lnTo>
                  <a:lnTo>
                    <a:pt x="520934" y="826827"/>
                  </a:lnTo>
                  <a:lnTo>
                    <a:pt x="552319" y="876889"/>
                  </a:lnTo>
                  <a:lnTo>
                    <a:pt x="581319" y="931125"/>
                  </a:lnTo>
                  <a:lnTo>
                    <a:pt x="609730" y="986744"/>
                  </a:lnTo>
                  <a:lnTo>
                    <a:pt x="656049" y="1065657"/>
                  </a:lnTo>
                  <a:lnTo>
                    <a:pt x="744946" y="1227827"/>
                  </a:lnTo>
                  <a:lnTo>
                    <a:pt x="786110" y="1306893"/>
                  </a:lnTo>
                  <a:lnTo>
                    <a:pt x="850730" y="1434941"/>
                  </a:lnTo>
                  <a:lnTo>
                    <a:pt x="876224" y="1482066"/>
                  </a:lnTo>
                  <a:lnTo>
                    <a:pt x="901666" y="1527940"/>
                  </a:lnTo>
                  <a:lnTo>
                    <a:pt x="939789" y="1601367"/>
                  </a:lnTo>
                  <a:lnTo>
                    <a:pt x="965195" y="1651519"/>
                  </a:lnTo>
                  <a:lnTo>
                    <a:pt x="986835" y="1698267"/>
                  </a:lnTo>
                  <a:lnTo>
                    <a:pt x="1014884" y="1764253"/>
                  </a:lnTo>
                  <a:lnTo>
                    <a:pt x="1044832" y="1828489"/>
                  </a:lnTo>
                  <a:lnTo>
                    <a:pt x="1076754" y="1888445"/>
                  </a:lnTo>
                  <a:lnTo>
                    <a:pt x="1112824" y="1959271"/>
                  </a:lnTo>
                  <a:lnTo>
                    <a:pt x="1145715" y="2017476"/>
                  </a:lnTo>
                  <a:lnTo>
                    <a:pt x="1171875" y="2082559"/>
                  </a:lnTo>
                  <a:lnTo>
                    <a:pt x="1193800" y="2146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7670800" y="4813300"/>
              <a:ext cx="1778001" cy="2438401"/>
            </a:xfrm>
            <a:custGeom>
              <a:avLst/>
              <a:gdLst/>
              <a:ahLst/>
              <a:cxnLst/>
              <a:rect l="0" t="0" r="0" b="0"/>
              <a:pathLst>
                <a:path w="1778001" h="2438401">
                  <a:moveTo>
                    <a:pt x="0" y="0"/>
                  </a:moveTo>
                  <a:lnTo>
                    <a:pt x="31393" y="41444"/>
                  </a:lnTo>
                  <a:lnTo>
                    <a:pt x="79550" y="91901"/>
                  </a:lnTo>
                  <a:lnTo>
                    <a:pt x="198963" y="211662"/>
                  </a:lnTo>
                  <a:lnTo>
                    <a:pt x="245062" y="264051"/>
                  </a:lnTo>
                  <a:lnTo>
                    <a:pt x="266961" y="283867"/>
                  </a:lnTo>
                  <a:lnTo>
                    <a:pt x="330112" y="355992"/>
                  </a:lnTo>
                  <a:lnTo>
                    <a:pt x="382940" y="419151"/>
                  </a:lnTo>
                  <a:lnTo>
                    <a:pt x="432182" y="469910"/>
                  </a:lnTo>
                  <a:lnTo>
                    <a:pt x="478913" y="520701"/>
                  </a:lnTo>
                  <a:lnTo>
                    <a:pt x="533175" y="592928"/>
                  </a:lnTo>
                  <a:lnTo>
                    <a:pt x="586121" y="659877"/>
                  </a:lnTo>
                  <a:lnTo>
                    <a:pt x="635379" y="719824"/>
                  </a:lnTo>
                  <a:lnTo>
                    <a:pt x="685875" y="777657"/>
                  </a:lnTo>
                  <a:lnTo>
                    <a:pt x="740581" y="851028"/>
                  </a:lnTo>
                  <a:lnTo>
                    <a:pt x="838355" y="982303"/>
                  </a:lnTo>
                  <a:lnTo>
                    <a:pt x="887619" y="1041172"/>
                  </a:lnTo>
                  <a:lnTo>
                    <a:pt x="929754" y="1105691"/>
                  </a:lnTo>
                  <a:lnTo>
                    <a:pt x="1031416" y="1247268"/>
                  </a:lnTo>
                  <a:lnTo>
                    <a:pt x="1073294" y="1312860"/>
                  </a:lnTo>
                  <a:lnTo>
                    <a:pt x="1117471" y="1380170"/>
                  </a:lnTo>
                  <a:lnTo>
                    <a:pt x="1158601" y="1447820"/>
                  </a:lnTo>
                  <a:lnTo>
                    <a:pt x="1200330" y="1515537"/>
                  </a:lnTo>
                  <a:lnTo>
                    <a:pt x="1237161" y="1583267"/>
                  </a:lnTo>
                  <a:lnTo>
                    <a:pt x="1279976" y="1651000"/>
                  </a:lnTo>
                  <a:lnTo>
                    <a:pt x="1316028" y="1718733"/>
                  </a:lnTo>
                  <a:lnTo>
                    <a:pt x="1367319" y="1820333"/>
                  </a:lnTo>
                  <a:lnTo>
                    <a:pt x="1409693" y="1894947"/>
                  </a:lnTo>
                  <a:lnTo>
                    <a:pt x="1452032" y="1968587"/>
                  </a:lnTo>
                  <a:lnTo>
                    <a:pt x="1494366" y="2042759"/>
                  </a:lnTo>
                  <a:lnTo>
                    <a:pt x="1532937" y="2107944"/>
                  </a:lnTo>
                  <a:lnTo>
                    <a:pt x="1544905" y="2132075"/>
                  </a:lnTo>
                  <a:lnTo>
                    <a:pt x="1590531" y="2192892"/>
                  </a:lnTo>
                  <a:lnTo>
                    <a:pt x="1630171" y="2264525"/>
                  </a:lnTo>
                  <a:lnTo>
                    <a:pt x="1692061" y="2348729"/>
                  </a:lnTo>
                  <a:lnTo>
                    <a:pt x="1726948" y="2396384"/>
                  </a:lnTo>
                  <a:lnTo>
                    <a:pt x="1778000" y="2438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7772400" y="4673600"/>
              <a:ext cx="1689101" cy="2286001"/>
            </a:xfrm>
            <a:custGeom>
              <a:avLst/>
              <a:gdLst/>
              <a:ahLst/>
              <a:cxnLst/>
              <a:rect l="0" t="0" r="0" b="0"/>
              <a:pathLst>
                <a:path w="1689101" h="2286001">
                  <a:moveTo>
                    <a:pt x="0" y="0"/>
                  </a:moveTo>
                  <a:lnTo>
                    <a:pt x="6741" y="20225"/>
                  </a:lnTo>
                  <a:lnTo>
                    <a:pt x="21341" y="41444"/>
                  </a:lnTo>
                  <a:lnTo>
                    <a:pt x="67198" y="91901"/>
                  </a:lnTo>
                  <a:lnTo>
                    <a:pt x="118486" y="145236"/>
                  </a:lnTo>
                  <a:lnTo>
                    <a:pt x="145330" y="178029"/>
                  </a:lnTo>
                  <a:lnTo>
                    <a:pt x="191612" y="218871"/>
                  </a:lnTo>
                  <a:lnTo>
                    <a:pt x="241519" y="267287"/>
                  </a:lnTo>
                  <a:lnTo>
                    <a:pt x="292143" y="319027"/>
                  </a:lnTo>
                  <a:lnTo>
                    <a:pt x="331623" y="365773"/>
                  </a:lnTo>
                  <a:lnTo>
                    <a:pt x="377032" y="415372"/>
                  </a:lnTo>
                  <a:lnTo>
                    <a:pt x="417924" y="465816"/>
                  </a:lnTo>
                  <a:lnTo>
                    <a:pt x="458262" y="516511"/>
                  </a:lnTo>
                  <a:lnTo>
                    <a:pt x="503925" y="567279"/>
                  </a:lnTo>
                  <a:lnTo>
                    <a:pt x="546303" y="618070"/>
                  </a:lnTo>
                  <a:lnTo>
                    <a:pt x="593981" y="670278"/>
                  </a:lnTo>
                  <a:lnTo>
                    <a:pt x="643856" y="729806"/>
                  </a:lnTo>
                  <a:lnTo>
                    <a:pt x="692970" y="792128"/>
                  </a:lnTo>
                  <a:lnTo>
                    <a:pt x="736372" y="855280"/>
                  </a:lnTo>
                  <a:lnTo>
                    <a:pt x="784353" y="918676"/>
                  </a:lnTo>
                  <a:lnTo>
                    <a:pt x="1009302" y="1204032"/>
                  </a:lnTo>
                  <a:lnTo>
                    <a:pt x="1052115" y="1266289"/>
                  </a:lnTo>
                  <a:lnTo>
                    <a:pt x="1113235" y="1359264"/>
                  </a:lnTo>
                  <a:lnTo>
                    <a:pt x="1155817" y="1425487"/>
                  </a:lnTo>
                  <a:lnTo>
                    <a:pt x="1202144" y="1489793"/>
                  </a:lnTo>
                  <a:lnTo>
                    <a:pt x="1243309" y="1553532"/>
                  </a:lnTo>
                  <a:lnTo>
                    <a:pt x="1283728" y="1617103"/>
                  </a:lnTo>
                  <a:lnTo>
                    <a:pt x="1329414" y="1680624"/>
                  </a:lnTo>
                  <a:lnTo>
                    <a:pt x="1368978" y="1744130"/>
                  </a:lnTo>
                  <a:lnTo>
                    <a:pt x="1400612" y="1806221"/>
                  </a:lnTo>
                  <a:lnTo>
                    <a:pt x="1460975" y="1902531"/>
                  </a:lnTo>
                  <a:lnTo>
                    <a:pt x="1491998" y="1958047"/>
                  </a:lnTo>
                  <a:lnTo>
                    <a:pt x="1536493" y="2027374"/>
                  </a:lnTo>
                  <a:lnTo>
                    <a:pt x="1573922" y="2091659"/>
                  </a:lnTo>
                  <a:lnTo>
                    <a:pt x="1596176" y="2132462"/>
                  </a:lnTo>
                  <a:lnTo>
                    <a:pt x="1630975" y="2198361"/>
                  </a:lnTo>
                  <a:lnTo>
                    <a:pt x="1663925" y="2254159"/>
                  </a:lnTo>
                  <a:lnTo>
                    <a:pt x="1689100" y="2286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7886700" y="4483100"/>
              <a:ext cx="1663701" cy="2146301"/>
            </a:xfrm>
            <a:custGeom>
              <a:avLst/>
              <a:gdLst/>
              <a:ahLst/>
              <a:cxnLst/>
              <a:rect l="0" t="0" r="0" b="0"/>
              <a:pathLst>
                <a:path w="1663701" h="2146301">
                  <a:moveTo>
                    <a:pt x="0" y="0"/>
                  </a:moveTo>
                  <a:lnTo>
                    <a:pt x="6741" y="20225"/>
                  </a:lnTo>
                  <a:lnTo>
                    <a:pt x="17577" y="37681"/>
                  </a:lnTo>
                  <a:lnTo>
                    <a:pt x="64403" y="99245"/>
                  </a:lnTo>
                  <a:lnTo>
                    <a:pt x="116370" y="164789"/>
                  </a:lnTo>
                  <a:lnTo>
                    <a:pt x="165508" y="215838"/>
                  </a:lnTo>
                  <a:lnTo>
                    <a:pt x="215980" y="270450"/>
                  </a:lnTo>
                  <a:lnTo>
                    <a:pt x="266716" y="335174"/>
                  </a:lnTo>
                  <a:lnTo>
                    <a:pt x="311546" y="385452"/>
                  </a:lnTo>
                  <a:lnTo>
                    <a:pt x="360577" y="436098"/>
                  </a:lnTo>
                  <a:lnTo>
                    <a:pt x="410853" y="486852"/>
                  </a:lnTo>
                  <a:lnTo>
                    <a:pt x="461498" y="544381"/>
                  </a:lnTo>
                  <a:lnTo>
                    <a:pt x="505511" y="599369"/>
                  </a:lnTo>
                  <a:lnTo>
                    <a:pt x="601658" y="720255"/>
                  </a:lnTo>
                  <a:lnTo>
                    <a:pt x="638996" y="762261"/>
                  </a:lnTo>
                  <a:lnTo>
                    <a:pt x="677698" y="804449"/>
                  </a:lnTo>
                  <a:lnTo>
                    <a:pt x="713713" y="846718"/>
                  </a:lnTo>
                  <a:lnTo>
                    <a:pt x="799873" y="952506"/>
                  </a:lnTo>
                  <a:lnTo>
                    <a:pt x="833866" y="996247"/>
                  </a:lnTo>
                  <a:lnTo>
                    <a:pt x="884736" y="1067062"/>
                  </a:lnTo>
                  <a:lnTo>
                    <a:pt x="934146" y="1133356"/>
                  </a:lnTo>
                  <a:lnTo>
                    <a:pt x="977635" y="1196273"/>
                  </a:lnTo>
                  <a:lnTo>
                    <a:pt x="1058856" y="1292886"/>
                  </a:lnTo>
                  <a:lnTo>
                    <a:pt x="1117441" y="1374761"/>
                  </a:lnTo>
                  <a:lnTo>
                    <a:pt x="1163963" y="1430706"/>
                  </a:lnTo>
                  <a:lnTo>
                    <a:pt x="1205185" y="1491339"/>
                  </a:lnTo>
                  <a:lnTo>
                    <a:pt x="1244210" y="1552579"/>
                  </a:lnTo>
                  <a:lnTo>
                    <a:pt x="1282584" y="1607099"/>
                  </a:lnTo>
                  <a:lnTo>
                    <a:pt x="1405935" y="1774209"/>
                  </a:lnTo>
                  <a:lnTo>
                    <a:pt x="1497717" y="1904116"/>
                  </a:lnTo>
                  <a:lnTo>
                    <a:pt x="1549544" y="1968383"/>
                  </a:lnTo>
                  <a:lnTo>
                    <a:pt x="1595428" y="2031984"/>
                  </a:lnTo>
                  <a:lnTo>
                    <a:pt x="1637043" y="2091525"/>
                  </a:lnTo>
                  <a:lnTo>
                    <a:pt x="1663700" y="2146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7912100" y="4229100"/>
              <a:ext cx="1625601" cy="1955801"/>
            </a:xfrm>
            <a:custGeom>
              <a:avLst/>
              <a:gdLst/>
              <a:ahLst/>
              <a:cxnLst/>
              <a:rect l="0" t="0" r="0" b="0"/>
              <a:pathLst>
                <a:path w="1625601" h="1955801">
                  <a:moveTo>
                    <a:pt x="0" y="0"/>
                  </a:moveTo>
                  <a:lnTo>
                    <a:pt x="35352" y="46287"/>
                  </a:lnTo>
                  <a:lnTo>
                    <a:pt x="79577" y="90517"/>
                  </a:lnTo>
                  <a:lnTo>
                    <a:pt x="122199" y="126068"/>
                  </a:lnTo>
                  <a:lnTo>
                    <a:pt x="172377" y="172886"/>
                  </a:lnTo>
                  <a:lnTo>
                    <a:pt x="260670" y="260683"/>
                  </a:lnTo>
                  <a:lnTo>
                    <a:pt x="300818" y="294080"/>
                  </a:lnTo>
                  <a:lnTo>
                    <a:pt x="341720" y="337529"/>
                  </a:lnTo>
                  <a:lnTo>
                    <a:pt x="380650" y="379408"/>
                  </a:lnTo>
                  <a:lnTo>
                    <a:pt x="418996" y="418628"/>
                  </a:lnTo>
                  <a:lnTo>
                    <a:pt x="486348" y="496352"/>
                  </a:lnTo>
                  <a:lnTo>
                    <a:pt x="534510" y="546411"/>
                  </a:lnTo>
                  <a:lnTo>
                    <a:pt x="584529" y="600755"/>
                  </a:lnTo>
                  <a:lnTo>
                    <a:pt x="635097" y="661542"/>
                  </a:lnTo>
                  <a:lnTo>
                    <a:pt x="685828" y="720475"/>
                  </a:lnTo>
                  <a:lnTo>
                    <a:pt x="736608" y="777448"/>
                  </a:lnTo>
                  <a:lnTo>
                    <a:pt x="770470" y="819665"/>
                  </a:lnTo>
                  <a:lnTo>
                    <a:pt x="804335" y="866651"/>
                  </a:lnTo>
                  <a:lnTo>
                    <a:pt x="841964" y="911993"/>
                  </a:lnTo>
                  <a:lnTo>
                    <a:pt x="880795" y="955663"/>
                  </a:lnTo>
                  <a:lnTo>
                    <a:pt x="916868" y="998591"/>
                  </a:lnTo>
                  <a:lnTo>
                    <a:pt x="968909" y="1062425"/>
                  </a:lnTo>
                  <a:lnTo>
                    <a:pt x="1003067" y="1108600"/>
                  </a:lnTo>
                  <a:lnTo>
                    <a:pt x="1037063" y="1157344"/>
                  </a:lnTo>
                  <a:lnTo>
                    <a:pt x="1070987" y="1207230"/>
                  </a:lnTo>
                  <a:lnTo>
                    <a:pt x="1104879" y="1253861"/>
                  </a:lnTo>
                  <a:lnTo>
                    <a:pt x="1137346" y="1299516"/>
                  </a:lnTo>
                  <a:lnTo>
                    <a:pt x="1165887" y="1348029"/>
                  </a:lnTo>
                  <a:lnTo>
                    <a:pt x="1196446" y="1394050"/>
                  </a:lnTo>
                  <a:lnTo>
                    <a:pt x="1228842" y="1438022"/>
                  </a:lnTo>
                  <a:lnTo>
                    <a:pt x="1305746" y="1538252"/>
                  </a:lnTo>
                  <a:lnTo>
                    <a:pt x="1352244" y="1590938"/>
                  </a:lnTo>
                  <a:lnTo>
                    <a:pt x="1388286" y="1642298"/>
                  </a:lnTo>
                  <a:lnTo>
                    <a:pt x="1434476" y="1701492"/>
                  </a:lnTo>
                  <a:lnTo>
                    <a:pt x="1506877" y="1815509"/>
                  </a:lnTo>
                  <a:lnTo>
                    <a:pt x="1527678" y="1837474"/>
                  </a:lnTo>
                  <a:lnTo>
                    <a:pt x="1539152" y="1847282"/>
                  </a:lnTo>
                  <a:lnTo>
                    <a:pt x="1555663" y="1869469"/>
                  </a:lnTo>
                  <a:lnTo>
                    <a:pt x="1570528" y="1893442"/>
                  </a:lnTo>
                  <a:lnTo>
                    <a:pt x="1580419" y="1905761"/>
                  </a:lnTo>
                  <a:lnTo>
                    <a:pt x="1625600" y="1955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7950200" y="4076700"/>
              <a:ext cx="1562101" cy="1651001"/>
            </a:xfrm>
            <a:custGeom>
              <a:avLst/>
              <a:gdLst/>
              <a:ahLst/>
              <a:cxnLst/>
              <a:rect l="0" t="0" r="0" b="0"/>
              <a:pathLst>
                <a:path w="1562101" h="1651001">
                  <a:moveTo>
                    <a:pt x="0" y="0"/>
                  </a:moveTo>
                  <a:lnTo>
                    <a:pt x="46287" y="35353"/>
                  </a:lnTo>
                  <a:lnTo>
                    <a:pt x="83200" y="69438"/>
                  </a:lnTo>
                  <a:lnTo>
                    <a:pt x="126095" y="103359"/>
                  </a:lnTo>
                  <a:lnTo>
                    <a:pt x="171730" y="138810"/>
                  </a:lnTo>
                  <a:lnTo>
                    <a:pt x="217627" y="180550"/>
                  </a:lnTo>
                  <a:lnTo>
                    <a:pt x="368464" y="330368"/>
                  </a:lnTo>
                  <a:lnTo>
                    <a:pt x="413190" y="368349"/>
                  </a:lnTo>
                  <a:lnTo>
                    <a:pt x="455448" y="406415"/>
                  </a:lnTo>
                  <a:lnTo>
                    <a:pt x="501522" y="451246"/>
                  </a:lnTo>
                  <a:lnTo>
                    <a:pt x="753537" y="702738"/>
                  </a:lnTo>
                  <a:lnTo>
                    <a:pt x="787402" y="740365"/>
                  </a:lnTo>
                  <a:lnTo>
                    <a:pt x="821267" y="779195"/>
                  </a:lnTo>
                  <a:lnTo>
                    <a:pt x="855133" y="815268"/>
                  </a:lnTo>
                  <a:lnTo>
                    <a:pt x="939800" y="901467"/>
                  </a:lnTo>
                  <a:lnTo>
                    <a:pt x="986837" y="952431"/>
                  </a:lnTo>
                  <a:lnTo>
                    <a:pt x="1031347" y="1003279"/>
                  </a:lnTo>
                  <a:lnTo>
                    <a:pt x="1063743" y="1038568"/>
                  </a:lnTo>
                  <a:lnTo>
                    <a:pt x="1096956" y="1077771"/>
                  </a:lnTo>
                  <a:lnTo>
                    <a:pt x="1126769" y="1114950"/>
                  </a:lnTo>
                  <a:lnTo>
                    <a:pt x="1155541" y="1150289"/>
                  </a:lnTo>
                  <a:lnTo>
                    <a:pt x="1187144" y="1184809"/>
                  </a:lnTo>
                  <a:lnTo>
                    <a:pt x="1229928" y="1235978"/>
                  </a:lnTo>
                  <a:lnTo>
                    <a:pt x="1269415" y="1286887"/>
                  </a:lnTo>
                  <a:lnTo>
                    <a:pt x="1307927" y="1330977"/>
                  </a:lnTo>
                  <a:lnTo>
                    <a:pt x="1339406" y="1377594"/>
                  </a:lnTo>
                  <a:lnTo>
                    <a:pt x="1373350" y="1420413"/>
                  </a:lnTo>
                  <a:lnTo>
                    <a:pt x="1412606" y="1471396"/>
                  </a:lnTo>
                  <a:lnTo>
                    <a:pt x="1456091" y="1518971"/>
                  </a:lnTo>
                  <a:lnTo>
                    <a:pt x="1498577" y="1565758"/>
                  </a:lnTo>
                  <a:lnTo>
                    <a:pt x="1523993" y="1601283"/>
                  </a:lnTo>
                  <a:lnTo>
                    <a:pt x="1562100" y="165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064500" y="3898900"/>
              <a:ext cx="1524001" cy="1701801"/>
            </a:xfrm>
            <a:custGeom>
              <a:avLst/>
              <a:gdLst/>
              <a:ahLst/>
              <a:cxnLst/>
              <a:rect l="0" t="0" r="0" b="0"/>
              <a:pathLst>
                <a:path w="1524001" h="1701801">
                  <a:moveTo>
                    <a:pt x="0" y="0"/>
                  </a:moveTo>
                  <a:lnTo>
                    <a:pt x="6741" y="26968"/>
                  </a:lnTo>
                  <a:lnTo>
                    <a:pt x="12961" y="37734"/>
                  </a:lnTo>
                  <a:lnTo>
                    <a:pt x="53360" y="79054"/>
                  </a:lnTo>
                  <a:lnTo>
                    <a:pt x="93421" y="115145"/>
                  </a:lnTo>
                  <a:lnTo>
                    <a:pt x="133514" y="148887"/>
                  </a:lnTo>
                  <a:lnTo>
                    <a:pt x="172344" y="185572"/>
                  </a:lnTo>
                  <a:lnTo>
                    <a:pt x="219502" y="238560"/>
                  </a:lnTo>
                  <a:lnTo>
                    <a:pt x="255067" y="269651"/>
                  </a:lnTo>
                  <a:lnTo>
                    <a:pt x="292416" y="305674"/>
                  </a:lnTo>
                  <a:lnTo>
                    <a:pt x="334056" y="343158"/>
                  </a:lnTo>
                  <a:lnTo>
                    <a:pt x="378380" y="384839"/>
                  </a:lnTo>
                  <a:lnTo>
                    <a:pt x="422086" y="429174"/>
                  </a:lnTo>
                  <a:lnTo>
                    <a:pt x="454293" y="457444"/>
                  </a:lnTo>
                  <a:lnTo>
                    <a:pt x="487422" y="488823"/>
                  </a:lnTo>
                  <a:lnTo>
                    <a:pt x="531066" y="538222"/>
                  </a:lnTo>
                  <a:lnTo>
                    <a:pt x="577550" y="588608"/>
                  </a:lnTo>
                  <a:lnTo>
                    <a:pt x="614170" y="622377"/>
                  </a:lnTo>
                  <a:lnTo>
                    <a:pt x="652553" y="657612"/>
                  </a:lnTo>
                  <a:lnTo>
                    <a:pt x="740357" y="751772"/>
                  </a:lnTo>
                  <a:lnTo>
                    <a:pt x="798234" y="810553"/>
                  </a:lnTo>
                  <a:lnTo>
                    <a:pt x="835489" y="851782"/>
                  </a:lnTo>
                  <a:lnTo>
                    <a:pt x="872273" y="893625"/>
                  </a:lnTo>
                  <a:lnTo>
                    <a:pt x="912139" y="935740"/>
                  </a:lnTo>
                  <a:lnTo>
                    <a:pt x="967509" y="992376"/>
                  </a:lnTo>
                  <a:lnTo>
                    <a:pt x="1002445" y="1031371"/>
                  </a:lnTo>
                  <a:lnTo>
                    <a:pt x="1035375" y="1072220"/>
                  </a:lnTo>
                  <a:lnTo>
                    <a:pt x="1064122" y="1113894"/>
                  </a:lnTo>
                  <a:lnTo>
                    <a:pt x="1094772" y="1152171"/>
                  </a:lnTo>
                  <a:lnTo>
                    <a:pt x="1127210" y="1187998"/>
                  </a:lnTo>
                  <a:lnTo>
                    <a:pt x="1160441" y="1222736"/>
                  </a:lnTo>
                  <a:lnTo>
                    <a:pt x="1190262" y="1260752"/>
                  </a:lnTo>
                  <a:lnTo>
                    <a:pt x="1219038" y="1299756"/>
                  </a:lnTo>
                  <a:lnTo>
                    <a:pt x="1265562" y="1353448"/>
                  </a:lnTo>
                  <a:lnTo>
                    <a:pt x="1306785" y="1405106"/>
                  </a:lnTo>
                  <a:lnTo>
                    <a:pt x="1345810" y="1454748"/>
                  </a:lnTo>
                  <a:lnTo>
                    <a:pt x="1382773" y="1496895"/>
                  </a:lnTo>
                  <a:lnTo>
                    <a:pt x="1421262" y="1549063"/>
                  </a:lnTo>
                  <a:lnTo>
                    <a:pt x="1456042" y="1600133"/>
                  </a:lnTo>
                  <a:lnTo>
                    <a:pt x="1498570" y="1653639"/>
                  </a:lnTo>
                  <a:lnTo>
                    <a:pt x="1524000" y="170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242300" y="3746500"/>
              <a:ext cx="1295401" cy="1549401"/>
            </a:xfrm>
            <a:custGeom>
              <a:avLst/>
              <a:gdLst/>
              <a:ahLst/>
              <a:cxnLst/>
              <a:rect l="0" t="0" r="0" b="0"/>
              <a:pathLst>
                <a:path w="1295401" h="1549401">
                  <a:moveTo>
                    <a:pt x="0" y="0"/>
                  </a:moveTo>
                  <a:lnTo>
                    <a:pt x="29005" y="39145"/>
                  </a:lnTo>
                  <a:lnTo>
                    <a:pt x="63375" y="85343"/>
                  </a:lnTo>
                  <a:lnTo>
                    <a:pt x="97342" y="122064"/>
                  </a:lnTo>
                  <a:lnTo>
                    <a:pt x="122759" y="168184"/>
                  </a:lnTo>
                  <a:lnTo>
                    <a:pt x="154906" y="213050"/>
                  </a:lnTo>
                  <a:lnTo>
                    <a:pt x="184501" y="253155"/>
                  </a:lnTo>
                  <a:lnTo>
                    <a:pt x="217885" y="291850"/>
                  </a:lnTo>
                  <a:lnTo>
                    <a:pt x="267092" y="351578"/>
                  </a:lnTo>
                  <a:lnTo>
                    <a:pt x="304916" y="393919"/>
                  </a:lnTo>
                  <a:lnTo>
                    <a:pt x="344345" y="441586"/>
                  </a:lnTo>
                  <a:lnTo>
                    <a:pt x="375057" y="474719"/>
                  </a:lnTo>
                  <a:lnTo>
                    <a:pt x="403759" y="508260"/>
                  </a:lnTo>
                  <a:lnTo>
                    <a:pt x="463420" y="582526"/>
                  </a:lnTo>
                  <a:lnTo>
                    <a:pt x="496183" y="619674"/>
                  </a:lnTo>
                  <a:lnTo>
                    <a:pt x="528148" y="656411"/>
                  </a:lnTo>
                  <a:lnTo>
                    <a:pt x="556466" y="696256"/>
                  </a:lnTo>
                  <a:lnTo>
                    <a:pt x="586925" y="733721"/>
                  </a:lnTo>
                  <a:lnTo>
                    <a:pt x="619278" y="770598"/>
                  </a:lnTo>
                  <a:lnTo>
                    <a:pt x="652471" y="810506"/>
                  </a:lnTo>
                  <a:lnTo>
                    <a:pt x="686038" y="847999"/>
                  </a:lnTo>
                  <a:lnTo>
                    <a:pt x="718361" y="883477"/>
                  </a:lnTo>
                  <a:lnTo>
                    <a:pt x="746838" y="918060"/>
                  </a:lnTo>
                  <a:lnTo>
                    <a:pt x="808341" y="994981"/>
                  </a:lnTo>
                  <a:lnTo>
                    <a:pt x="836218" y="1031117"/>
                  </a:lnTo>
                  <a:lnTo>
                    <a:pt x="866481" y="1065993"/>
                  </a:lnTo>
                  <a:lnTo>
                    <a:pt x="898747" y="1100308"/>
                  </a:lnTo>
                  <a:lnTo>
                    <a:pt x="931902" y="1134373"/>
                  </a:lnTo>
                  <a:lnTo>
                    <a:pt x="961690" y="1168329"/>
                  </a:lnTo>
                  <a:lnTo>
                    <a:pt x="989040" y="1202235"/>
                  </a:lnTo>
                  <a:lnTo>
                    <a:pt x="1041092" y="1269993"/>
                  </a:lnTo>
                  <a:lnTo>
                    <a:pt x="1079409" y="1317035"/>
                  </a:lnTo>
                  <a:lnTo>
                    <a:pt x="1113810" y="1357784"/>
                  </a:lnTo>
                  <a:lnTo>
                    <a:pt x="1134260" y="1382393"/>
                  </a:lnTo>
                  <a:lnTo>
                    <a:pt x="1168162" y="1413524"/>
                  </a:lnTo>
                  <a:lnTo>
                    <a:pt x="1198119" y="1447522"/>
                  </a:lnTo>
                  <a:lnTo>
                    <a:pt x="1241690" y="1485008"/>
                  </a:lnTo>
                  <a:lnTo>
                    <a:pt x="1269138" y="1514799"/>
                  </a:lnTo>
                  <a:lnTo>
                    <a:pt x="1295400" y="154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305800" y="3568700"/>
              <a:ext cx="1244601" cy="1409701"/>
            </a:xfrm>
            <a:custGeom>
              <a:avLst/>
              <a:gdLst/>
              <a:ahLst/>
              <a:cxnLst/>
              <a:rect l="0" t="0" r="0" b="0"/>
              <a:pathLst>
                <a:path w="1244601" h="1409701">
                  <a:moveTo>
                    <a:pt x="0" y="0"/>
                  </a:moveTo>
                  <a:lnTo>
                    <a:pt x="31393" y="35155"/>
                  </a:lnTo>
                  <a:lnTo>
                    <a:pt x="61512" y="71564"/>
                  </a:lnTo>
                  <a:lnTo>
                    <a:pt x="92074" y="100226"/>
                  </a:lnTo>
                  <a:lnTo>
                    <a:pt x="127940" y="130355"/>
                  </a:lnTo>
                  <a:lnTo>
                    <a:pt x="165378" y="166094"/>
                  </a:lnTo>
                  <a:lnTo>
                    <a:pt x="199519" y="203494"/>
                  </a:lnTo>
                  <a:lnTo>
                    <a:pt x="221319" y="228730"/>
                  </a:lnTo>
                  <a:lnTo>
                    <a:pt x="249823" y="254058"/>
                  </a:lnTo>
                  <a:lnTo>
                    <a:pt x="284120" y="292117"/>
                  </a:lnTo>
                  <a:lnTo>
                    <a:pt x="299371" y="321270"/>
                  </a:lnTo>
                  <a:lnTo>
                    <a:pt x="313676" y="351631"/>
                  </a:lnTo>
                  <a:lnTo>
                    <a:pt x="346940" y="393935"/>
                  </a:lnTo>
                  <a:lnTo>
                    <a:pt x="376211" y="425319"/>
                  </a:lnTo>
                  <a:lnTo>
                    <a:pt x="440993" y="491458"/>
                  </a:lnTo>
                  <a:lnTo>
                    <a:pt x="474456" y="525107"/>
                  </a:lnTo>
                  <a:lnTo>
                    <a:pt x="508143" y="562640"/>
                  </a:lnTo>
                  <a:lnTo>
                    <a:pt x="541930" y="601429"/>
                  </a:lnTo>
                  <a:lnTo>
                    <a:pt x="575761" y="637483"/>
                  </a:lnTo>
                  <a:lnTo>
                    <a:pt x="633283" y="696256"/>
                  </a:lnTo>
                  <a:lnTo>
                    <a:pt x="670455" y="737484"/>
                  </a:lnTo>
                  <a:lnTo>
                    <a:pt x="705791" y="777915"/>
                  </a:lnTo>
                  <a:lnTo>
                    <a:pt x="740311" y="814699"/>
                  </a:lnTo>
                  <a:lnTo>
                    <a:pt x="774467" y="853625"/>
                  </a:lnTo>
                  <a:lnTo>
                    <a:pt x="808463" y="893033"/>
                  </a:lnTo>
                  <a:lnTo>
                    <a:pt x="842387" y="929363"/>
                  </a:lnTo>
                  <a:lnTo>
                    <a:pt x="876279" y="968087"/>
                  </a:lnTo>
                  <a:lnTo>
                    <a:pt x="908746" y="1007405"/>
                  </a:lnTo>
                  <a:lnTo>
                    <a:pt x="1013021" y="1140096"/>
                  </a:lnTo>
                  <a:lnTo>
                    <a:pt x="1040076" y="1174165"/>
                  </a:lnTo>
                  <a:lnTo>
                    <a:pt x="1079107" y="1218556"/>
                  </a:lnTo>
                  <a:lnTo>
                    <a:pt x="1104725" y="1250428"/>
                  </a:lnTo>
                  <a:lnTo>
                    <a:pt x="1142948" y="1293364"/>
                  </a:lnTo>
                  <a:lnTo>
                    <a:pt x="1174342" y="1326154"/>
                  </a:lnTo>
                  <a:lnTo>
                    <a:pt x="1201518" y="1360486"/>
                  </a:lnTo>
                  <a:lnTo>
                    <a:pt x="1218868" y="1381242"/>
                  </a:lnTo>
                  <a:lnTo>
                    <a:pt x="1244600" y="140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369300" y="3276600"/>
              <a:ext cx="1282701" cy="1422401"/>
            </a:xfrm>
            <a:custGeom>
              <a:avLst/>
              <a:gdLst/>
              <a:ahLst/>
              <a:cxnLst/>
              <a:rect l="0" t="0" r="0" b="0"/>
              <a:pathLst>
                <a:path w="1282701" h="1422401">
                  <a:moveTo>
                    <a:pt x="0" y="0"/>
                  </a:moveTo>
                  <a:lnTo>
                    <a:pt x="35352" y="35353"/>
                  </a:lnTo>
                  <a:lnTo>
                    <a:pt x="66448" y="73190"/>
                  </a:lnTo>
                  <a:lnTo>
                    <a:pt x="95732" y="113408"/>
                  </a:lnTo>
                  <a:lnTo>
                    <a:pt x="122281" y="152136"/>
                  </a:lnTo>
                  <a:lnTo>
                    <a:pt x="154764" y="190421"/>
                  </a:lnTo>
                  <a:lnTo>
                    <a:pt x="191200" y="228576"/>
                  </a:lnTo>
                  <a:lnTo>
                    <a:pt x="212449" y="257752"/>
                  </a:lnTo>
                  <a:lnTo>
                    <a:pt x="234121" y="288123"/>
                  </a:lnTo>
                  <a:lnTo>
                    <a:pt x="276645" y="330432"/>
                  </a:lnTo>
                  <a:lnTo>
                    <a:pt x="318095" y="378090"/>
                  </a:lnTo>
                  <a:lnTo>
                    <a:pt x="349279" y="411221"/>
                  </a:lnTo>
                  <a:lnTo>
                    <a:pt x="448921" y="512285"/>
                  </a:lnTo>
                  <a:lnTo>
                    <a:pt x="478920" y="546123"/>
                  </a:lnTo>
                  <a:lnTo>
                    <a:pt x="504953" y="579977"/>
                  </a:lnTo>
                  <a:lnTo>
                    <a:pt x="525930" y="613838"/>
                  </a:lnTo>
                  <a:lnTo>
                    <a:pt x="552188" y="647701"/>
                  </a:lnTo>
                  <a:lnTo>
                    <a:pt x="582672" y="682978"/>
                  </a:lnTo>
                  <a:lnTo>
                    <a:pt x="615036" y="722175"/>
                  </a:lnTo>
                  <a:lnTo>
                    <a:pt x="648234" y="759352"/>
                  </a:lnTo>
                  <a:lnTo>
                    <a:pt x="683215" y="794689"/>
                  </a:lnTo>
                  <a:lnTo>
                    <a:pt x="722280" y="829210"/>
                  </a:lnTo>
                  <a:lnTo>
                    <a:pt x="759398" y="867130"/>
                  </a:lnTo>
                  <a:lnTo>
                    <a:pt x="794710" y="906091"/>
                  </a:lnTo>
                  <a:lnTo>
                    <a:pt x="829219" y="942221"/>
                  </a:lnTo>
                  <a:lnTo>
                    <a:pt x="863371" y="980857"/>
                  </a:lnTo>
                  <a:lnTo>
                    <a:pt x="897365" y="1020136"/>
                  </a:lnTo>
                  <a:lnTo>
                    <a:pt x="931288" y="1056408"/>
                  </a:lnTo>
                  <a:lnTo>
                    <a:pt x="961417" y="1091344"/>
                  </a:lnTo>
                  <a:lnTo>
                    <a:pt x="990330" y="1125686"/>
                  </a:lnTo>
                  <a:lnTo>
                    <a:pt x="1021994" y="1159764"/>
                  </a:lnTo>
                  <a:lnTo>
                    <a:pt x="1078175" y="1217494"/>
                  </a:lnTo>
                  <a:lnTo>
                    <a:pt x="1174306" y="1313991"/>
                  </a:lnTo>
                  <a:lnTo>
                    <a:pt x="1201508" y="1347945"/>
                  </a:lnTo>
                  <a:lnTo>
                    <a:pt x="1222626" y="1372375"/>
                  </a:lnTo>
                  <a:lnTo>
                    <a:pt x="1282700" y="142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8470900" y="3035300"/>
              <a:ext cx="1244601" cy="1384301"/>
            </a:xfrm>
            <a:custGeom>
              <a:avLst/>
              <a:gdLst/>
              <a:ahLst/>
              <a:cxnLst/>
              <a:rect l="0" t="0" r="0" b="0"/>
              <a:pathLst>
                <a:path w="1244601" h="1384301">
                  <a:moveTo>
                    <a:pt x="0" y="0"/>
                  </a:moveTo>
                  <a:lnTo>
                    <a:pt x="241884" y="241884"/>
                  </a:lnTo>
                  <a:lnTo>
                    <a:pt x="266959" y="270722"/>
                  </a:lnTo>
                  <a:lnTo>
                    <a:pt x="293626" y="300943"/>
                  </a:lnTo>
                  <a:lnTo>
                    <a:pt x="324293" y="328485"/>
                  </a:lnTo>
                  <a:lnTo>
                    <a:pt x="352974" y="358600"/>
                  </a:lnTo>
                  <a:lnTo>
                    <a:pt x="381244" y="389389"/>
                  </a:lnTo>
                  <a:lnTo>
                    <a:pt x="445384" y="447411"/>
                  </a:lnTo>
                  <a:lnTo>
                    <a:pt x="477348" y="479660"/>
                  </a:lnTo>
                  <a:lnTo>
                    <a:pt x="505666" y="512808"/>
                  </a:lnTo>
                  <a:lnTo>
                    <a:pt x="552150" y="569945"/>
                  </a:lnTo>
                  <a:lnTo>
                    <a:pt x="585007" y="607028"/>
                  </a:lnTo>
                  <a:lnTo>
                    <a:pt x="618425" y="642323"/>
                  </a:lnTo>
                  <a:lnTo>
                    <a:pt x="652092" y="676825"/>
                  </a:lnTo>
                  <a:lnTo>
                    <a:pt x="685871" y="714736"/>
                  </a:lnTo>
                  <a:lnTo>
                    <a:pt x="719697" y="753694"/>
                  </a:lnTo>
                  <a:lnTo>
                    <a:pt x="753547" y="789823"/>
                  </a:lnTo>
                  <a:lnTo>
                    <a:pt x="779881" y="828458"/>
                  </a:lnTo>
                  <a:lnTo>
                    <a:pt x="802402" y="867737"/>
                  </a:lnTo>
                  <a:lnTo>
                    <a:pt x="826523" y="904009"/>
                  </a:lnTo>
                  <a:lnTo>
                    <a:pt x="855117" y="938945"/>
                  </a:lnTo>
                  <a:lnTo>
                    <a:pt x="886641" y="973286"/>
                  </a:lnTo>
                  <a:lnTo>
                    <a:pt x="919466" y="1007364"/>
                  </a:lnTo>
                  <a:lnTo>
                    <a:pt x="949107" y="1041324"/>
                  </a:lnTo>
                  <a:lnTo>
                    <a:pt x="977803" y="1075233"/>
                  </a:lnTo>
                  <a:lnTo>
                    <a:pt x="1009371" y="1109118"/>
                  </a:lnTo>
                  <a:lnTo>
                    <a:pt x="1034691" y="1139230"/>
                  </a:lnTo>
                  <a:lnTo>
                    <a:pt x="1080683" y="1199797"/>
                  </a:lnTo>
                  <a:lnTo>
                    <a:pt x="1120394" y="1247248"/>
                  </a:lnTo>
                  <a:lnTo>
                    <a:pt x="1146806" y="1282073"/>
                  </a:lnTo>
                  <a:lnTo>
                    <a:pt x="1181016" y="1319840"/>
                  </a:lnTo>
                  <a:lnTo>
                    <a:pt x="1244600" y="138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636000" y="2794000"/>
              <a:ext cx="1066801" cy="1206501"/>
            </a:xfrm>
            <a:custGeom>
              <a:avLst/>
              <a:gdLst/>
              <a:ahLst/>
              <a:cxnLst/>
              <a:rect l="0" t="0" r="0" b="0"/>
              <a:pathLst>
                <a:path w="1066801" h="1206501">
                  <a:moveTo>
                    <a:pt x="0" y="0"/>
                  </a:moveTo>
                  <a:lnTo>
                    <a:pt x="27629" y="31392"/>
                  </a:lnTo>
                  <a:lnTo>
                    <a:pt x="51460" y="61512"/>
                  </a:lnTo>
                  <a:lnTo>
                    <a:pt x="84797" y="96974"/>
                  </a:lnTo>
                  <a:lnTo>
                    <a:pt x="110104" y="129392"/>
                  </a:lnTo>
                  <a:lnTo>
                    <a:pt x="142220" y="159067"/>
                  </a:lnTo>
                  <a:lnTo>
                    <a:pt x="171804" y="192475"/>
                  </a:lnTo>
                  <a:lnTo>
                    <a:pt x="205186" y="235927"/>
                  </a:lnTo>
                  <a:lnTo>
                    <a:pt x="233246" y="264312"/>
                  </a:lnTo>
                  <a:lnTo>
                    <a:pt x="263120" y="292449"/>
                  </a:lnTo>
                  <a:lnTo>
                    <a:pt x="305150" y="340024"/>
                  </a:lnTo>
                  <a:lnTo>
                    <a:pt x="336470" y="373136"/>
                  </a:lnTo>
                  <a:lnTo>
                    <a:pt x="365442" y="406668"/>
                  </a:lnTo>
                  <a:lnTo>
                    <a:pt x="392430" y="440385"/>
                  </a:lnTo>
                  <a:lnTo>
                    <a:pt x="418535" y="474186"/>
                  </a:lnTo>
                  <a:lnTo>
                    <a:pt x="448012" y="508023"/>
                  </a:lnTo>
                  <a:lnTo>
                    <a:pt x="479927" y="541877"/>
                  </a:lnTo>
                  <a:lnTo>
                    <a:pt x="512926" y="575738"/>
                  </a:lnTo>
                  <a:lnTo>
                    <a:pt x="542645" y="613365"/>
                  </a:lnTo>
                  <a:lnTo>
                    <a:pt x="556497" y="633276"/>
                  </a:lnTo>
                  <a:lnTo>
                    <a:pt x="586939" y="670452"/>
                  </a:lnTo>
                  <a:lnTo>
                    <a:pt x="619283" y="707201"/>
                  </a:lnTo>
                  <a:lnTo>
                    <a:pt x="652474" y="747052"/>
                  </a:lnTo>
                  <a:lnTo>
                    <a:pt x="669227" y="766145"/>
                  </a:lnTo>
                  <a:lnTo>
                    <a:pt x="686040" y="784519"/>
                  </a:lnTo>
                  <a:lnTo>
                    <a:pt x="702893" y="802413"/>
                  </a:lnTo>
                  <a:lnTo>
                    <a:pt x="719773" y="821397"/>
                  </a:lnTo>
                  <a:lnTo>
                    <a:pt x="753580" y="861306"/>
                  </a:lnTo>
                  <a:lnTo>
                    <a:pt x="770497" y="880415"/>
                  </a:lnTo>
                  <a:lnTo>
                    <a:pt x="804347" y="916699"/>
                  </a:lnTo>
                  <a:lnTo>
                    <a:pt x="870658" y="984573"/>
                  </a:lnTo>
                  <a:lnTo>
                    <a:pt x="899192" y="1013321"/>
                  </a:lnTo>
                  <a:lnTo>
                    <a:pt x="922222" y="1043972"/>
                  </a:lnTo>
                  <a:lnTo>
                    <a:pt x="943276" y="1073587"/>
                  </a:lnTo>
                  <a:lnTo>
                    <a:pt x="976107" y="1107538"/>
                  </a:lnTo>
                  <a:lnTo>
                    <a:pt x="998849" y="1143781"/>
                  </a:lnTo>
                  <a:lnTo>
                    <a:pt x="1008799" y="1156221"/>
                  </a:lnTo>
                  <a:lnTo>
                    <a:pt x="1066800" y="1206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724900" y="2514600"/>
              <a:ext cx="1003301" cy="850901"/>
            </a:xfrm>
            <a:custGeom>
              <a:avLst/>
              <a:gdLst/>
              <a:ahLst/>
              <a:cxnLst/>
              <a:rect l="0" t="0" r="0" b="0"/>
              <a:pathLst>
                <a:path w="1003301" h="850901">
                  <a:moveTo>
                    <a:pt x="0" y="0"/>
                  </a:moveTo>
                  <a:lnTo>
                    <a:pt x="13484" y="20225"/>
                  </a:lnTo>
                  <a:lnTo>
                    <a:pt x="31393" y="41444"/>
                  </a:lnTo>
                  <a:lnTo>
                    <a:pt x="52052" y="63575"/>
                  </a:lnTo>
                  <a:lnTo>
                    <a:pt x="70642" y="82818"/>
                  </a:lnTo>
                  <a:lnTo>
                    <a:pt x="92074" y="100778"/>
                  </a:lnTo>
                  <a:lnTo>
                    <a:pt x="114300" y="119579"/>
                  </a:lnTo>
                  <a:lnTo>
                    <a:pt x="133584" y="142046"/>
                  </a:lnTo>
                  <a:lnTo>
                    <a:pt x="155326" y="162380"/>
                  </a:lnTo>
                  <a:lnTo>
                    <a:pt x="180512" y="182235"/>
                  </a:lnTo>
                  <a:lnTo>
                    <a:pt x="210520" y="205171"/>
                  </a:lnTo>
                  <a:lnTo>
                    <a:pt x="238909" y="229476"/>
                  </a:lnTo>
                  <a:lnTo>
                    <a:pt x="267048" y="254389"/>
                  </a:lnTo>
                  <a:lnTo>
                    <a:pt x="298369" y="279573"/>
                  </a:lnTo>
                  <a:lnTo>
                    <a:pt x="327342" y="304876"/>
                  </a:lnTo>
                  <a:lnTo>
                    <a:pt x="355741" y="330234"/>
                  </a:lnTo>
                  <a:lnTo>
                    <a:pt x="371216" y="342922"/>
                  </a:lnTo>
                  <a:lnTo>
                    <a:pt x="402051" y="368310"/>
                  </a:lnTo>
                  <a:lnTo>
                    <a:pt x="429867" y="393704"/>
                  </a:lnTo>
                  <a:lnTo>
                    <a:pt x="460104" y="419102"/>
                  </a:lnTo>
                  <a:lnTo>
                    <a:pt x="492357" y="444500"/>
                  </a:lnTo>
                  <a:lnTo>
                    <a:pt x="575903" y="508000"/>
                  </a:lnTo>
                  <a:lnTo>
                    <a:pt x="592780" y="522111"/>
                  </a:lnTo>
                  <a:lnTo>
                    <a:pt x="609675" y="537163"/>
                  </a:lnTo>
                  <a:lnTo>
                    <a:pt x="626584" y="552842"/>
                  </a:lnTo>
                  <a:lnTo>
                    <a:pt x="643500" y="567527"/>
                  </a:lnTo>
                  <a:lnTo>
                    <a:pt x="660422" y="581552"/>
                  </a:lnTo>
                  <a:lnTo>
                    <a:pt x="694277" y="608423"/>
                  </a:lnTo>
                  <a:lnTo>
                    <a:pt x="778934" y="672944"/>
                  </a:lnTo>
                  <a:lnTo>
                    <a:pt x="809038" y="698431"/>
                  </a:lnTo>
                  <a:lnTo>
                    <a:pt x="836528" y="722458"/>
                  </a:lnTo>
                  <a:lnTo>
                    <a:pt x="862856" y="742544"/>
                  </a:lnTo>
                  <a:lnTo>
                    <a:pt x="888669" y="764642"/>
                  </a:lnTo>
                  <a:lnTo>
                    <a:pt x="915664" y="788574"/>
                  </a:lnTo>
                  <a:lnTo>
                    <a:pt x="930764" y="800882"/>
                  </a:lnTo>
                  <a:lnTo>
                    <a:pt x="1003300" y="850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966200" y="2336800"/>
              <a:ext cx="673101" cy="660401"/>
            </a:xfrm>
            <a:custGeom>
              <a:avLst/>
              <a:gdLst/>
              <a:ahLst/>
              <a:cxnLst/>
              <a:rect l="0" t="0" r="0" b="0"/>
              <a:pathLst>
                <a:path w="673101" h="660401">
                  <a:moveTo>
                    <a:pt x="0" y="0"/>
                  </a:moveTo>
                  <a:lnTo>
                    <a:pt x="255980" y="255980"/>
                  </a:lnTo>
                  <a:lnTo>
                    <a:pt x="268020" y="266609"/>
                  </a:lnTo>
                  <a:lnTo>
                    <a:pt x="280280" y="276517"/>
                  </a:lnTo>
                  <a:lnTo>
                    <a:pt x="292686" y="285944"/>
                  </a:lnTo>
                  <a:lnTo>
                    <a:pt x="305191" y="296463"/>
                  </a:lnTo>
                  <a:lnTo>
                    <a:pt x="317761" y="307708"/>
                  </a:lnTo>
                  <a:lnTo>
                    <a:pt x="343016" y="331492"/>
                  </a:lnTo>
                  <a:lnTo>
                    <a:pt x="410381" y="397785"/>
                  </a:lnTo>
                  <a:lnTo>
                    <a:pt x="546145" y="533447"/>
                  </a:lnTo>
                  <a:lnTo>
                    <a:pt x="558831" y="544720"/>
                  </a:lnTo>
                  <a:lnTo>
                    <a:pt x="571520" y="555057"/>
                  </a:lnTo>
                  <a:lnTo>
                    <a:pt x="584213" y="564771"/>
                  </a:lnTo>
                  <a:lnTo>
                    <a:pt x="595497" y="575481"/>
                  </a:lnTo>
                  <a:lnTo>
                    <a:pt x="605843" y="586854"/>
                  </a:lnTo>
                  <a:lnTo>
                    <a:pt x="615562" y="598669"/>
                  </a:lnTo>
                  <a:lnTo>
                    <a:pt x="626274" y="610779"/>
                  </a:lnTo>
                  <a:lnTo>
                    <a:pt x="673100" y="660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Freeform 246"/>
          <p:cNvSpPr/>
          <p:nvPr/>
        </p:nvSpPr>
        <p:spPr>
          <a:xfrm>
            <a:off x="7427849" y="2438413"/>
            <a:ext cx="2115285" cy="4780717"/>
          </a:xfrm>
          <a:custGeom>
            <a:avLst/>
            <a:gdLst/>
            <a:ahLst/>
            <a:cxnLst/>
            <a:rect l="0" t="0" r="0" b="0"/>
            <a:pathLst>
              <a:path w="2115285" h="4780717">
                <a:moveTo>
                  <a:pt x="2109851" y="12687"/>
                </a:moveTo>
                <a:lnTo>
                  <a:pt x="2070706" y="11275"/>
                </a:lnTo>
                <a:lnTo>
                  <a:pt x="2013218" y="2635"/>
                </a:lnTo>
                <a:lnTo>
                  <a:pt x="1958923" y="771"/>
                </a:lnTo>
                <a:lnTo>
                  <a:pt x="1839003" y="32"/>
                </a:lnTo>
                <a:lnTo>
                  <a:pt x="1781401" y="0"/>
                </a:lnTo>
                <a:lnTo>
                  <a:pt x="1701590" y="10040"/>
                </a:lnTo>
                <a:lnTo>
                  <a:pt x="1652099" y="11902"/>
                </a:lnTo>
                <a:lnTo>
                  <a:pt x="1551002" y="12618"/>
                </a:lnTo>
                <a:lnTo>
                  <a:pt x="1534085" y="12641"/>
                </a:lnTo>
                <a:lnTo>
                  <a:pt x="1503999" y="20192"/>
                </a:lnTo>
                <a:lnTo>
                  <a:pt x="1438655" y="47280"/>
                </a:lnTo>
                <a:lnTo>
                  <a:pt x="1396099" y="73403"/>
                </a:lnTo>
                <a:lnTo>
                  <a:pt x="1373528" y="84827"/>
                </a:lnTo>
                <a:lnTo>
                  <a:pt x="1354088" y="99312"/>
                </a:lnTo>
                <a:lnTo>
                  <a:pt x="1339804" y="118920"/>
                </a:lnTo>
                <a:lnTo>
                  <a:pt x="1275205" y="228707"/>
                </a:lnTo>
                <a:lnTo>
                  <a:pt x="1225125" y="369699"/>
                </a:lnTo>
                <a:lnTo>
                  <a:pt x="1186985" y="505077"/>
                </a:lnTo>
                <a:lnTo>
                  <a:pt x="1166288" y="571748"/>
                </a:lnTo>
                <a:lnTo>
                  <a:pt x="1108430" y="728647"/>
                </a:lnTo>
                <a:lnTo>
                  <a:pt x="1071904" y="816619"/>
                </a:lnTo>
                <a:lnTo>
                  <a:pt x="1060108" y="854001"/>
                </a:lnTo>
                <a:lnTo>
                  <a:pt x="1008161" y="987776"/>
                </a:lnTo>
                <a:lnTo>
                  <a:pt x="956414" y="1121875"/>
                </a:lnTo>
                <a:lnTo>
                  <a:pt x="916304" y="1267341"/>
                </a:lnTo>
                <a:lnTo>
                  <a:pt x="880783" y="1405350"/>
                </a:lnTo>
                <a:lnTo>
                  <a:pt x="866980" y="1439274"/>
                </a:lnTo>
                <a:lnTo>
                  <a:pt x="857936" y="1451989"/>
                </a:lnTo>
                <a:lnTo>
                  <a:pt x="826395" y="1480860"/>
                </a:lnTo>
                <a:lnTo>
                  <a:pt x="807529" y="1508112"/>
                </a:lnTo>
                <a:lnTo>
                  <a:pt x="742001" y="1644423"/>
                </a:lnTo>
                <a:lnTo>
                  <a:pt x="703849" y="1717385"/>
                </a:lnTo>
                <a:lnTo>
                  <a:pt x="684783" y="1762382"/>
                </a:lnTo>
                <a:lnTo>
                  <a:pt x="619613" y="1875501"/>
                </a:lnTo>
                <a:lnTo>
                  <a:pt x="556448" y="2002508"/>
                </a:lnTo>
                <a:lnTo>
                  <a:pt x="494050" y="2143568"/>
                </a:lnTo>
                <a:lnTo>
                  <a:pt x="464374" y="2209428"/>
                </a:lnTo>
                <a:lnTo>
                  <a:pt x="429763" y="2298666"/>
                </a:lnTo>
                <a:lnTo>
                  <a:pt x="405598" y="2349482"/>
                </a:lnTo>
                <a:lnTo>
                  <a:pt x="379122" y="2412986"/>
                </a:lnTo>
                <a:lnTo>
                  <a:pt x="365560" y="2439797"/>
                </a:lnTo>
                <a:lnTo>
                  <a:pt x="319222" y="2577854"/>
                </a:lnTo>
                <a:lnTo>
                  <a:pt x="309305" y="2603383"/>
                </a:lnTo>
                <a:lnTo>
                  <a:pt x="264641" y="2705083"/>
                </a:lnTo>
                <a:lnTo>
                  <a:pt x="226031" y="2843740"/>
                </a:lnTo>
                <a:lnTo>
                  <a:pt x="168998" y="2982171"/>
                </a:lnTo>
                <a:lnTo>
                  <a:pt x="107362" y="3110035"/>
                </a:lnTo>
                <a:lnTo>
                  <a:pt x="76990" y="3148464"/>
                </a:lnTo>
                <a:lnTo>
                  <a:pt x="68810" y="3157305"/>
                </a:lnTo>
                <a:lnTo>
                  <a:pt x="55958" y="3178417"/>
                </a:lnTo>
                <a:lnTo>
                  <a:pt x="44132" y="3200500"/>
                </a:lnTo>
                <a:lnTo>
                  <a:pt x="5346" y="3246411"/>
                </a:lnTo>
                <a:lnTo>
                  <a:pt x="1292" y="3256469"/>
                </a:lnTo>
                <a:lnTo>
                  <a:pt x="0" y="3267409"/>
                </a:lnTo>
                <a:lnTo>
                  <a:pt x="551" y="3278934"/>
                </a:lnTo>
                <a:lnTo>
                  <a:pt x="5150" y="3288030"/>
                </a:lnTo>
                <a:lnTo>
                  <a:pt x="12450" y="3295505"/>
                </a:lnTo>
                <a:lnTo>
                  <a:pt x="68746" y="3336870"/>
                </a:lnTo>
                <a:lnTo>
                  <a:pt x="129124" y="3360830"/>
                </a:lnTo>
                <a:lnTo>
                  <a:pt x="179544" y="3381866"/>
                </a:lnTo>
                <a:lnTo>
                  <a:pt x="242963" y="3421005"/>
                </a:lnTo>
                <a:lnTo>
                  <a:pt x="306452" y="3462917"/>
                </a:lnTo>
                <a:lnTo>
                  <a:pt x="365979" y="3498144"/>
                </a:lnTo>
                <a:lnTo>
                  <a:pt x="426186" y="3549989"/>
                </a:lnTo>
                <a:lnTo>
                  <a:pt x="481352" y="3594000"/>
                </a:lnTo>
                <a:lnTo>
                  <a:pt x="547369" y="3646827"/>
                </a:lnTo>
                <a:lnTo>
                  <a:pt x="611200" y="3698590"/>
                </a:lnTo>
                <a:lnTo>
                  <a:pt x="673333" y="3749430"/>
                </a:lnTo>
                <a:lnTo>
                  <a:pt x="747972" y="3809911"/>
                </a:lnTo>
                <a:lnTo>
                  <a:pt x="803030" y="3861038"/>
                </a:lnTo>
                <a:lnTo>
                  <a:pt x="878063" y="3916882"/>
                </a:lnTo>
                <a:lnTo>
                  <a:pt x="941465" y="3975784"/>
                </a:lnTo>
                <a:lnTo>
                  <a:pt x="1006717" y="4033671"/>
                </a:lnTo>
                <a:lnTo>
                  <a:pt x="1054689" y="4069496"/>
                </a:lnTo>
                <a:lnTo>
                  <a:pt x="1119047" y="4130531"/>
                </a:lnTo>
                <a:lnTo>
                  <a:pt x="1182622" y="4183826"/>
                </a:lnTo>
                <a:lnTo>
                  <a:pt x="1223752" y="4226418"/>
                </a:lnTo>
                <a:lnTo>
                  <a:pt x="1283322" y="4279797"/>
                </a:lnTo>
                <a:lnTo>
                  <a:pt x="1347543" y="4343134"/>
                </a:lnTo>
                <a:lnTo>
                  <a:pt x="1407100" y="4402639"/>
                </a:lnTo>
                <a:lnTo>
                  <a:pt x="1453212" y="4455036"/>
                </a:lnTo>
                <a:lnTo>
                  <a:pt x="1512166" y="4508254"/>
                </a:lnTo>
                <a:lnTo>
                  <a:pt x="1553404" y="4542307"/>
                </a:lnTo>
                <a:lnTo>
                  <a:pt x="1611097" y="4584680"/>
                </a:lnTo>
                <a:lnTo>
                  <a:pt x="1631360" y="4600206"/>
                </a:lnTo>
                <a:lnTo>
                  <a:pt x="1691292" y="4633018"/>
                </a:lnTo>
                <a:lnTo>
                  <a:pt x="1754322" y="4663767"/>
                </a:lnTo>
                <a:lnTo>
                  <a:pt x="1788608" y="4687140"/>
                </a:lnTo>
                <a:lnTo>
                  <a:pt x="1809032" y="4702188"/>
                </a:lnTo>
                <a:lnTo>
                  <a:pt x="1852874" y="4727110"/>
                </a:lnTo>
                <a:lnTo>
                  <a:pt x="1872872" y="4741119"/>
                </a:lnTo>
                <a:lnTo>
                  <a:pt x="1932619" y="4766136"/>
                </a:lnTo>
                <a:lnTo>
                  <a:pt x="1970319" y="4779247"/>
                </a:lnTo>
                <a:lnTo>
                  <a:pt x="1982963" y="4780716"/>
                </a:lnTo>
                <a:lnTo>
                  <a:pt x="2008301" y="4778585"/>
                </a:lnTo>
                <a:lnTo>
                  <a:pt x="2019573" y="4774630"/>
                </a:lnTo>
                <a:lnTo>
                  <a:pt x="2039623" y="4762709"/>
                </a:lnTo>
                <a:lnTo>
                  <a:pt x="2046099" y="4752757"/>
                </a:lnTo>
                <a:lnTo>
                  <a:pt x="2053294" y="4726648"/>
                </a:lnTo>
                <a:lnTo>
                  <a:pt x="2057345" y="4680215"/>
                </a:lnTo>
                <a:lnTo>
                  <a:pt x="2043306" y="4546515"/>
                </a:lnTo>
                <a:lnTo>
                  <a:pt x="2025299" y="4409706"/>
                </a:lnTo>
                <a:lnTo>
                  <a:pt x="2010185" y="4267669"/>
                </a:lnTo>
                <a:lnTo>
                  <a:pt x="2008420" y="4137349"/>
                </a:lnTo>
                <a:lnTo>
                  <a:pt x="2008255" y="3934625"/>
                </a:lnTo>
                <a:lnTo>
                  <a:pt x="2019774" y="3795028"/>
                </a:lnTo>
                <a:lnTo>
                  <a:pt x="2020847" y="3657499"/>
                </a:lnTo>
                <a:lnTo>
                  <a:pt x="2024693" y="3577032"/>
                </a:lnTo>
                <a:lnTo>
                  <a:pt x="2030996" y="3521770"/>
                </a:lnTo>
                <a:lnTo>
                  <a:pt x="2033418" y="3387464"/>
                </a:lnTo>
                <a:lnTo>
                  <a:pt x="2033651" y="2965090"/>
                </a:lnTo>
                <a:lnTo>
                  <a:pt x="2045174" y="2823985"/>
                </a:lnTo>
                <a:lnTo>
                  <a:pt x="2049881" y="2746186"/>
                </a:lnTo>
                <a:lnTo>
                  <a:pt x="2069448" y="2607152"/>
                </a:lnTo>
                <a:lnTo>
                  <a:pt x="2078932" y="2459520"/>
                </a:lnTo>
                <a:lnTo>
                  <a:pt x="2077350" y="2378643"/>
                </a:lnTo>
                <a:lnTo>
                  <a:pt x="2079883" y="2339867"/>
                </a:lnTo>
                <a:lnTo>
                  <a:pt x="2072650" y="2206381"/>
                </a:lnTo>
                <a:lnTo>
                  <a:pt x="2071785" y="2036252"/>
                </a:lnTo>
                <a:lnTo>
                  <a:pt x="2060229" y="1888055"/>
                </a:lnTo>
                <a:lnTo>
                  <a:pt x="2059119" y="1739887"/>
                </a:lnTo>
                <a:lnTo>
                  <a:pt x="2059052" y="1528220"/>
                </a:lnTo>
                <a:lnTo>
                  <a:pt x="2061874" y="1511287"/>
                </a:lnTo>
                <a:lnTo>
                  <a:pt x="2076507" y="1468326"/>
                </a:lnTo>
                <a:lnTo>
                  <a:pt x="2083985" y="1320874"/>
                </a:lnTo>
                <a:lnTo>
                  <a:pt x="2080646" y="1183742"/>
                </a:lnTo>
                <a:lnTo>
                  <a:pt x="2072531" y="1054320"/>
                </a:lnTo>
                <a:lnTo>
                  <a:pt x="2071752" y="726355"/>
                </a:lnTo>
                <a:lnTo>
                  <a:pt x="2083666" y="584448"/>
                </a:lnTo>
                <a:lnTo>
                  <a:pt x="2085512" y="551847"/>
                </a:lnTo>
                <a:lnTo>
                  <a:pt x="2110727" y="407271"/>
                </a:lnTo>
                <a:lnTo>
                  <a:pt x="2114668" y="394276"/>
                </a:lnTo>
                <a:lnTo>
                  <a:pt x="2115284" y="364786"/>
                </a:lnTo>
                <a:lnTo>
                  <a:pt x="2099939" y="225848"/>
                </a:lnTo>
                <a:lnTo>
                  <a:pt x="2094214" y="180738"/>
                </a:lnTo>
                <a:lnTo>
                  <a:pt x="2079637" y="127570"/>
                </a:lnTo>
                <a:lnTo>
                  <a:pt x="2067729" y="105609"/>
                </a:lnTo>
                <a:lnTo>
                  <a:pt x="2060603" y="95801"/>
                </a:lnTo>
                <a:lnTo>
                  <a:pt x="2041396" y="81141"/>
                </a:lnTo>
                <a:lnTo>
                  <a:pt x="2030348" y="75256"/>
                </a:lnTo>
                <a:lnTo>
                  <a:pt x="2018748" y="72744"/>
                </a:lnTo>
                <a:lnTo>
                  <a:pt x="1994571" y="73716"/>
                </a:lnTo>
                <a:lnTo>
                  <a:pt x="1933007" y="84427"/>
                </a:lnTo>
                <a:lnTo>
                  <a:pt x="1877614" y="88976"/>
                </a:lnTo>
                <a:lnTo>
                  <a:pt x="1819540" y="102440"/>
                </a:lnTo>
                <a:lnTo>
                  <a:pt x="1790323" y="109022"/>
                </a:lnTo>
                <a:lnTo>
                  <a:pt x="1737030" y="114138"/>
                </a:lnTo>
                <a:lnTo>
                  <a:pt x="1679666" y="127793"/>
                </a:lnTo>
                <a:lnTo>
                  <a:pt x="1620828" y="144079"/>
                </a:lnTo>
                <a:lnTo>
                  <a:pt x="1571569" y="149925"/>
                </a:lnTo>
                <a:lnTo>
                  <a:pt x="1514483" y="151657"/>
                </a:lnTo>
                <a:lnTo>
                  <a:pt x="1481176" y="155825"/>
                </a:lnTo>
                <a:lnTo>
                  <a:pt x="1398651" y="165087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Freeform 247"/>
          <p:cNvSpPr/>
          <p:nvPr/>
        </p:nvSpPr>
        <p:spPr>
          <a:xfrm>
            <a:off x="8104749" y="4813177"/>
            <a:ext cx="93535" cy="81727"/>
          </a:xfrm>
          <a:custGeom>
            <a:avLst/>
            <a:gdLst/>
            <a:ahLst/>
            <a:cxnLst/>
            <a:rect l="0" t="0" r="0" b="0"/>
            <a:pathLst>
              <a:path w="93535" h="81727">
                <a:moveTo>
                  <a:pt x="61351" y="25523"/>
                </a:moveTo>
                <a:lnTo>
                  <a:pt x="47866" y="12038"/>
                </a:lnTo>
                <a:lnTo>
                  <a:pt x="38250" y="8067"/>
                </a:lnTo>
                <a:lnTo>
                  <a:pt x="26195" y="5419"/>
                </a:lnTo>
                <a:lnTo>
                  <a:pt x="12513" y="3653"/>
                </a:lnTo>
                <a:lnTo>
                  <a:pt x="4804" y="8121"/>
                </a:lnTo>
                <a:lnTo>
                  <a:pt x="1074" y="16744"/>
                </a:lnTo>
                <a:lnTo>
                  <a:pt x="0" y="28137"/>
                </a:lnTo>
                <a:lnTo>
                  <a:pt x="2105" y="39965"/>
                </a:lnTo>
                <a:lnTo>
                  <a:pt x="6331" y="52084"/>
                </a:lnTo>
                <a:lnTo>
                  <a:pt x="11971" y="64397"/>
                </a:lnTo>
                <a:lnTo>
                  <a:pt x="21375" y="72605"/>
                </a:lnTo>
                <a:lnTo>
                  <a:pt x="33289" y="78078"/>
                </a:lnTo>
                <a:lnTo>
                  <a:pt x="46876" y="81726"/>
                </a:lnTo>
                <a:lnTo>
                  <a:pt x="58757" y="81336"/>
                </a:lnTo>
                <a:lnTo>
                  <a:pt x="69499" y="78254"/>
                </a:lnTo>
                <a:lnTo>
                  <a:pt x="79483" y="73377"/>
                </a:lnTo>
                <a:lnTo>
                  <a:pt x="86139" y="64481"/>
                </a:lnTo>
                <a:lnTo>
                  <a:pt x="90576" y="52906"/>
                </a:lnTo>
                <a:lnTo>
                  <a:pt x="93534" y="39545"/>
                </a:lnTo>
                <a:lnTo>
                  <a:pt x="92684" y="27815"/>
                </a:lnTo>
                <a:lnTo>
                  <a:pt x="89295" y="17173"/>
                </a:lnTo>
                <a:lnTo>
                  <a:pt x="84213" y="7256"/>
                </a:lnTo>
                <a:lnTo>
                  <a:pt x="76592" y="2056"/>
                </a:lnTo>
                <a:lnTo>
                  <a:pt x="67279" y="0"/>
                </a:lnTo>
                <a:lnTo>
                  <a:pt x="56836" y="41"/>
                </a:lnTo>
                <a:lnTo>
                  <a:pt x="51285" y="4302"/>
                </a:lnTo>
                <a:lnTo>
                  <a:pt x="48995" y="11375"/>
                </a:lnTo>
                <a:lnTo>
                  <a:pt x="74051" y="25523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5" name="Group 254"/>
          <p:cNvGrpSpPr/>
          <p:nvPr/>
        </p:nvGrpSpPr>
        <p:grpSpPr>
          <a:xfrm>
            <a:off x="1019298" y="7010400"/>
            <a:ext cx="970214" cy="558801"/>
            <a:chOff x="1019298" y="7010400"/>
            <a:chExt cx="970214" cy="558801"/>
          </a:xfrm>
        </p:grpSpPr>
        <p:sp>
          <p:nvSpPr>
            <p:cNvPr id="249" name="Freeform 248"/>
            <p:cNvSpPr/>
            <p:nvPr/>
          </p:nvSpPr>
          <p:spPr>
            <a:xfrm>
              <a:off x="1019298" y="7010400"/>
              <a:ext cx="161803" cy="431801"/>
            </a:xfrm>
            <a:custGeom>
              <a:avLst/>
              <a:gdLst/>
              <a:ahLst/>
              <a:cxnLst/>
              <a:rect l="0" t="0" r="0" b="0"/>
              <a:pathLst>
                <a:path w="161803" h="431801">
                  <a:moveTo>
                    <a:pt x="161802" y="0"/>
                  </a:moveTo>
                  <a:lnTo>
                    <a:pt x="141576" y="13484"/>
                  </a:lnTo>
                  <a:lnTo>
                    <a:pt x="132795" y="21689"/>
                  </a:lnTo>
                  <a:lnTo>
                    <a:pt x="124120" y="31393"/>
                  </a:lnTo>
                  <a:lnTo>
                    <a:pt x="115514" y="42095"/>
                  </a:lnTo>
                  <a:lnTo>
                    <a:pt x="83175" y="84125"/>
                  </a:lnTo>
                  <a:lnTo>
                    <a:pt x="62886" y="112178"/>
                  </a:lnTo>
                  <a:lnTo>
                    <a:pt x="53525" y="125585"/>
                  </a:lnTo>
                  <a:lnTo>
                    <a:pt x="44461" y="140168"/>
                  </a:lnTo>
                  <a:lnTo>
                    <a:pt x="35597" y="155534"/>
                  </a:lnTo>
                  <a:lnTo>
                    <a:pt x="26865" y="171422"/>
                  </a:lnTo>
                  <a:lnTo>
                    <a:pt x="19633" y="186248"/>
                  </a:lnTo>
                  <a:lnTo>
                    <a:pt x="13400" y="200366"/>
                  </a:lnTo>
                  <a:lnTo>
                    <a:pt x="7834" y="214010"/>
                  </a:lnTo>
                  <a:lnTo>
                    <a:pt x="4123" y="228751"/>
                  </a:lnTo>
                  <a:lnTo>
                    <a:pt x="1649" y="244223"/>
                  </a:lnTo>
                  <a:lnTo>
                    <a:pt x="0" y="260182"/>
                  </a:lnTo>
                  <a:lnTo>
                    <a:pt x="1723" y="275054"/>
                  </a:lnTo>
                  <a:lnTo>
                    <a:pt x="5693" y="289203"/>
                  </a:lnTo>
                  <a:lnTo>
                    <a:pt x="11163" y="302869"/>
                  </a:lnTo>
                  <a:lnTo>
                    <a:pt x="21003" y="329341"/>
                  </a:lnTo>
                  <a:lnTo>
                    <a:pt x="25602" y="342327"/>
                  </a:lnTo>
                  <a:lnTo>
                    <a:pt x="31491" y="355218"/>
                  </a:lnTo>
                  <a:lnTo>
                    <a:pt x="38239" y="368045"/>
                  </a:lnTo>
                  <a:lnTo>
                    <a:pt x="45560" y="380830"/>
                  </a:lnTo>
                  <a:lnTo>
                    <a:pt x="53263" y="392176"/>
                  </a:lnTo>
                  <a:lnTo>
                    <a:pt x="61220" y="402561"/>
                  </a:lnTo>
                  <a:lnTo>
                    <a:pt x="85602" y="431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1214746" y="7099300"/>
              <a:ext cx="131455" cy="135302"/>
            </a:xfrm>
            <a:custGeom>
              <a:avLst/>
              <a:gdLst/>
              <a:ahLst/>
              <a:cxnLst/>
              <a:rect l="0" t="0" r="0" b="0"/>
              <a:pathLst>
                <a:path w="131455" h="135302">
                  <a:moveTo>
                    <a:pt x="29854" y="0"/>
                  </a:moveTo>
                  <a:lnTo>
                    <a:pt x="0" y="89561"/>
                  </a:lnTo>
                  <a:lnTo>
                    <a:pt x="1484" y="99218"/>
                  </a:lnTo>
                  <a:lnTo>
                    <a:pt x="6707" y="107067"/>
                  </a:lnTo>
                  <a:lnTo>
                    <a:pt x="14423" y="113711"/>
                  </a:lnTo>
                  <a:lnTo>
                    <a:pt x="23800" y="119552"/>
                  </a:lnTo>
                  <a:lnTo>
                    <a:pt x="34284" y="124857"/>
                  </a:lnTo>
                  <a:lnTo>
                    <a:pt x="45507" y="129804"/>
                  </a:lnTo>
                  <a:lnTo>
                    <a:pt x="58634" y="133103"/>
                  </a:lnTo>
                  <a:lnTo>
                    <a:pt x="73029" y="135301"/>
                  </a:lnTo>
                  <a:lnTo>
                    <a:pt x="131454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1358900" y="7099300"/>
              <a:ext cx="12701" cy="317501"/>
            </a:xfrm>
            <a:custGeom>
              <a:avLst/>
              <a:gdLst/>
              <a:ahLst/>
              <a:cxnLst/>
              <a:rect l="0" t="0" r="0" b="0"/>
              <a:pathLst>
                <a:path w="12701" h="317501">
                  <a:moveTo>
                    <a:pt x="12700" y="0"/>
                  </a:moveTo>
                  <a:lnTo>
                    <a:pt x="12700" y="266665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1397000" y="7315200"/>
              <a:ext cx="88223" cy="254001"/>
            </a:xfrm>
            <a:custGeom>
              <a:avLst/>
              <a:gdLst/>
              <a:ahLst/>
              <a:cxnLst/>
              <a:rect l="0" t="0" r="0" b="0"/>
              <a:pathLst>
                <a:path w="88223" h="254001">
                  <a:moveTo>
                    <a:pt x="63500" y="0"/>
                  </a:moveTo>
                  <a:lnTo>
                    <a:pt x="70241" y="20225"/>
                  </a:lnTo>
                  <a:lnTo>
                    <a:pt x="73639" y="31828"/>
                  </a:lnTo>
                  <a:lnTo>
                    <a:pt x="81176" y="59772"/>
                  </a:lnTo>
                  <a:lnTo>
                    <a:pt x="83751" y="75125"/>
                  </a:lnTo>
                  <a:lnTo>
                    <a:pt x="85467" y="91006"/>
                  </a:lnTo>
                  <a:lnTo>
                    <a:pt x="86611" y="107237"/>
                  </a:lnTo>
                  <a:lnTo>
                    <a:pt x="87374" y="123702"/>
                  </a:lnTo>
                  <a:lnTo>
                    <a:pt x="88222" y="157049"/>
                  </a:lnTo>
                  <a:lnTo>
                    <a:pt x="85625" y="172432"/>
                  </a:lnTo>
                  <a:lnTo>
                    <a:pt x="81072" y="186921"/>
                  </a:lnTo>
                  <a:lnTo>
                    <a:pt x="75215" y="200814"/>
                  </a:lnTo>
                  <a:lnTo>
                    <a:pt x="67076" y="211487"/>
                  </a:lnTo>
                  <a:lnTo>
                    <a:pt x="57417" y="220014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1587500" y="7159950"/>
              <a:ext cx="197937" cy="286098"/>
            </a:xfrm>
            <a:custGeom>
              <a:avLst/>
              <a:gdLst/>
              <a:ahLst/>
              <a:cxnLst/>
              <a:rect l="0" t="0" r="0" b="0"/>
              <a:pathLst>
                <a:path w="197937" h="286098">
                  <a:moveTo>
                    <a:pt x="25400" y="28250"/>
                  </a:moveTo>
                  <a:lnTo>
                    <a:pt x="32141" y="48475"/>
                  </a:lnTo>
                  <a:lnTo>
                    <a:pt x="31305" y="60078"/>
                  </a:lnTo>
                  <a:lnTo>
                    <a:pt x="27926" y="73458"/>
                  </a:lnTo>
                  <a:lnTo>
                    <a:pt x="22850" y="88022"/>
                  </a:lnTo>
                  <a:lnTo>
                    <a:pt x="19467" y="104787"/>
                  </a:lnTo>
                  <a:lnTo>
                    <a:pt x="17211" y="123019"/>
                  </a:lnTo>
                  <a:lnTo>
                    <a:pt x="15707" y="142229"/>
                  </a:lnTo>
                  <a:lnTo>
                    <a:pt x="16116" y="160680"/>
                  </a:lnTo>
                  <a:lnTo>
                    <a:pt x="17799" y="178626"/>
                  </a:lnTo>
                  <a:lnTo>
                    <a:pt x="20333" y="196234"/>
                  </a:lnTo>
                  <a:lnTo>
                    <a:pt x="24844" y="210794"/>
                  </a:lnTo>
                  <a:lnTo>
                    <a:pt x="30673" y="223324"/>
                  </a:lnTo>
                  <a:lnTo>
                    <a:pt x="37382" y="234499"/>
                  </a:lnTo>
                  <a:lnTo>
                    <a:pt x="47499" y="244771"/>
                  </a:lnTo>
                  <a:lnTo>
                    <a:pt x="59888" y="254442"/>
                  </a:lnTo>
                  <a:lnTo>
                    <a:pt x="73792" y="263711"/>
                  </a:lnTo>
                  <a:lnTo>
                    <a:pt x="87294" y="271302"/>
                  </a:lnTo>
                  <a:lnTo>
                    <a:pt x="100529" y="277773"/>
                  </a:lnTo>
                  <a:lnTo>
                    <a:pt x="113586" y="283498"/>
                  </a:lnTo>
                  <a:lnTo>
                    <a:pt x="126524" y="285904"/>
                  </a:lnTo>
                  <a:lnTo>
                    <a:pt x="139382" y="286097"/>
                  </a:lnTo>
                  <a:lnTo>
                    <a:pt x="152188" y="284814"/>
                  </a:lnTo>
                  <a:lnTo>
                    <a:pt x="163547" y="278315"/>
                  </a:lnTo>
                  <a:lnTo>
                    <a:pt x="173943" y="268337"/>
                  </a:lnTo>
                  <a:lnTo>
                    <a:pt x="183695" y="256042"/>
                  </a:lnTo>
                  <a:lnTo>
                    <a:pt x="190196" y="242200"/>
                  </a:lnTo>
                  <a:lnTo>
                    <a:pt x="194531" y="227327"/>
                  </a:lnTo>
                  <a:lnTo>
                    <a:pt x="197420" y="211768"/>
                  </a:lnTo>
                  <a:lnTo>
                    <a:pt x="197936" y="195751"/>
                  </a:lnTo>
                  <a:lnTo>
                    <a:pt x="196868" y="179428"/>
                  </a:lnTo>
                  <a:lnTo>
                    <a:pt x="194745" y="162902"/>
                  </a:lnTo>
                  <a:lnTo>
                    <a:pt x="191919" y="146240"/>
                  </a:lnTo>
                  <a:lnTo>
                    <a:pt x="188623" y="129488"/>
                  </a:lnTo>
                  <a:lnTo>
                    <a:pt x="185016" y="112675"/>
                  </a:lnTo>
                  <a:lnTo>
                    <a:pt x="179788" y="97233"/>
                  </a:lnTo>
                  <a:lnTo>
                    <a:pt x="173481" y="82705"/>
                  </a:lnTo>
                  <a:lnTo>
                    <a:pt x="166454" y="68787"/>
                  </a:lnTo>
                  <a:lnTo>
                    <a:pt x="157536" y="55274"/>
                  </a:lnTo>
                  <a:lnTo>
                    <a:pt x="147357" y="42032"/>
                  </a:lnTo>
                  <a:lnTo>
                    <a:pt x="136338" y="28972"/>
                  </a:lnTo>
                  <a:lnTo>
                    <a:pt x="124758" y="18853"/>
                  </a:lnTo>
                  <a:lnTo>
                    <a:pt x="112805" y="10696"/>
                  </a:lnTo>
                  <a:lnTo>
                    <a:pt x="100603" y="3847"/>
                  </a:lnTo>
                  <a:lnTo>
                    <a:pt x="85413" y="692"/>
                  </a:lnTo>
                  <a:lnTo>
                    <a:pt x="68231" y="0"/>
                  </a:lnTo>
                  <a:lnTo>
                    <a:pt x="0" y="15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1790700" y="7023100"/>
              <a:ext cx="198812" cy="469901"/>
            </a:xfrm>
            <a:custGeom>
              <a:avLst/>
              <a:gdLst/>
              <a:ahLst/>
              <a:cxnLst/>
              <a:rect l="0" t="0" r="0" b="0"/>
              <a:pathLst>
                <a:path w="198812" h="469901">
                  <a:moveTo>
                    <a:pt x="0" y="0"/>
                  </a:moveTo>
                  <a:lnTo>
                    <a:pt x="35353" y="35352"/>
                  </a:lnTo>
                  <a:lnTo>
                    <a:pt x="44735" y="46146"/>
                  </a:lnTo>
                  <a:lnTo>
                    <a:pt x="55223" y="58986"/>
                  </a:lnTo>
                  <a:lnTo>
                    <a:pt x="78166" y="88304"/>
                  </a:lnTo>
                  <a:lnTo>
                    <a:pt x="102473" y="120150"/>
                  </a:lnTo>
                  <a:lnTo>
                    <a:pt x="112060" y="135133"/>
                  </a:lnTo>
                  <a:lnTo>
                    <a:pt x="119862" y="149355"/>
                  </a:lnTo>
                  <a:lnTo>
                    <a:pt x="126475" y="163070"/>
                  </a:lnTo>
                  <a:lnTo>
                    <a:pt x="133705" y="175035"/>
                  </a:lnTo>
                  <a:lnTo>
                    <a:pt x="141348" y="185835"/>
                  </a:lnTo>
                  <a:lnTo>
                    <a:pt x="149265" y="195857"/>
                  </a:lnTo>
                  <a:lnTo>
                    <a:pt x="155954" y="208182"/>
                  </a:lnTo>
                  <a:lnTo>
                    <a:pt x="161825" y="222043"/>
                  </a:lnTo>
                  <a:lnTo>
                    <a:pt x="167150" y="236928"/>
                  </a:lnTo>
                  <a:lnTo>
                    <a:pt x="173522" y="252496"/>
                  </a:lnTo>
                  <a:lnTo>
                    <a:pt x="180592" y="268520"/>
                  </a:lnTo>
                  <a:lnTo>
                    <a:pt x="188128" y="284846"/>
                  </a:lnTo>
                  <a:lnTo>
                    <a:pt x="193152" y="301375"/>
                  </a:lnTo>
                  <a:lnTo>
                    <a:pt x="196501" y="318039"/>
                  </a:lnTo>
                  <a:lnTo>
                    <a:pt x="198734" y="334792"/>
                  </a:lnTo>
                  <a:lnTo>
                    <a:pt x="198811" y="350195"/>
                  </a:lnTo>
                  <a:lnTo>
                    <a:pt x="197452" y="364697"/>
                  </a:lnTo>
                  <a:lnTo>
                    <a:pt x="195134" y="378597"/>
                  </a:lnTo>
                  <a:lnTo>
                    <a:pt x="190767" y="390687"/>
                  </a:lnTo>
                  <a:lnTo>
                    <a:pt x="185034" y="401569"/>
                  </a:lnTo>
                  <a:lnTo>
                    <a:pt x="178389" y="411646"/>
                  </a:lnTo>
                  <a:lnTo>
                    <a:pt x="169726" y="419775"/>
                  </a:lnTo>
                  <a:lnTo>
                    <a:pt x="159717" y="426605"/>
                  </a:lnTo>
                  <a:lnTo>
                    <a:pt x="148811" y="432570"/>
                  </a:lnTo>
                  <a:lnTo>
                    <a:pt x="137307" y="437957"/>
                  </a:lnTo>
                  <a:lnTo>
                    <a:pt x="125405" y="442960"/>
                  </a:lnTo>
                  <a:lnTo>
                    <a:pt x="113236" y="447706"/>
                  </a:lnTo>
                  <a:lnTo>
                    <a:pt x="88427" y="456744"/>
                  </a:lnTo>
                  <a:lnTo>
                    <a:pt x="38100" y="469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509993" y="7645400"/>
            <a:ext cx="549651" cy="736601"/>
            <a:chOff x="509993" y="7645400"/>
            <a:chExt cx="549651" cy="736601"/>
          </a:xfrm>
        </p:grpSpPr>
        <p:sp>
          <p:nvSpPr>
            <p:cNvPr id="256" name="Freeform 255"/>
            <p:cNvSpPr/>
            <p:nvPr/>
          </p:nvSpPr>
          <p:spPr>
            <a:xfrm>
              <a:off x="509993" y="7645400"/>
              <a:ext cx="251848" cy="736601"/>
            </a:xfrm>
            <a:custGeom>
              <a:avLst/>
              <a:gdLst/>
              <a:ahLst/>
              <a:cxnLst/>
              <a:rect l="0" t="0" r="0" b="0"/>
              <a:pathLst>
                <a:path w="251848" h="736601">
                  <a:moveTo>
                    <a:pt x="61507" y="0"/>
                  </a:moveTo>
                  <a:lnTo>
                    <a:pt x="48023" y="20225"/>
                  </a:lnTo>
                  <a:lnTo>
                    <a:pt x="42639" y="30417"/>
                  </a:lnTo>
                  <a:lnTo>
                    <a:pt x="37640" y="41445"/>
                  </a:lnTo>
                  <a:lnTo>
                    <a:pt x="32895" y="53030"/>
                  </a:lnTo>
                  <a:lnTo>
                    <a:pt x="28321" y="66397"/>
                  </a:lnTo>
                  <a:lnTo>
                    <a:pt x="23861" y="80953"/>
                  </a:lnTo>
                  <a:lnTo>
                    <a:pt x="19476" y="96302"/>
                  </a:lnTo>
                  <a:lnTo>
                    <a:pt x="16553" y="112179"/>
                  </a:lnTo>
                  <a:lnTo>
                    <a:pt x="14604" y="128408"/>
                  </a:lnTo>
                  <a:lnTo>
                    <a:pt x="13305" y="144872"/>
                  </a:lnTo>
                  <a:lnTo>
                    <a:pt x="11028" y="161492"/>
                  </a:lnTo>
                  <a:lnTo>
                    <a:pt x="8098" y="178217"/>
                  </a:lnTo>
                  <a:lnTo>
                    <a:pt x="4734" y="195011"/>
                  </a:lnTo>
                  <a:lnTo>
                    <a:pt x="2492" y="211852"/>
                  </a:lnTo>
                  <a:lnTo>
                    <a:pt x="997" y="228724"/>
                  </a:lnTo>
                  <a:lnTo>
                    <a:pt x="0" y="245616"/>
                  </a:lnTo>
                  <a:lnTo>
                    <a:pt x="747" y="262521"/>
                  </a:lnTo>
                  <a:lnTo>
                    <a:pt x="2655" y="279436"/>
                  </a:lnTo>
                  <a:lnTo>
                    <a:pt x="5339" y="296357"/>
                  </a:lnTo>
                  <a:lnTo>
                    <a:pt x="9950" y="311871"/>
                  </a:lnTo>
                  <a:lnTo>
                    <a:pt x="15847" y="326447"/>
                  </a:lnTo>
                  <a:lnTo>
                    <a:pt x="22600" y="340398"/>
                  </a:lnTo>
                  <a:lnTo>
                    <a:pt x="32747" y="349698"/>
                  </a:lnTo>
                  <a:lnTo>
                    <a:pt x="45156" y="355899"/>
                  </a:lnTo>
                  <a:lnTo>
                    <a:pt x="59072" y="360033"/>
                  </a:lnTo>
                  <a:lnTo>
                    <a:pt x="73995" y="359966"/>
                  </a:lnTo>
                  <a:lnTo>
                    <a:pt x="89588" y="357099"/>
                  </a:lnTo>
                  <a:lnTo>
                    <a:pt x="105627" y="352366"/>
                  </a:lnTo>
                  <a:lnTo>
                    <a:pt x="119143" y="344977"/>
                  </a:lnTo>
                  <a:lnTo>
                    <a:pt x="130975" y="335818"/>
                  </a:lnTo>
                  <a:lnTo>
                    <a:pt x="141686" y="325478"/>
                  </a:lnTo>
                  <a:lnTo>
                    <a:pt x="151648" y="312941"/>
                  </a:lnTo>
                  <a:lnTo>
                    <a:pt x="161112" y="298938"/>
                  </a:lnTo>
                  <a:lnTo>
                    <a:pt x="170243" y="283958"/>
                  </a:lnTo>
                  <a:lnTo>
                    <a:pt x="177742" y="269739"/>
                  </a:lnTo>
                  <a:lnTo>
                    <a:pt x="184153" y="256026"/>
                  </a:lnTo>
                  <a:lnTo>
                    <a:pt x="189837" y="242651"/>
                  </a:lnTo>
                  <a:lnTo>
                    <a:pt x="195038" y="228089"/>
                  </a:lnTo>
                  <a:lnTo>
                    <a:pt x="199916" y="212737"/>
                  </a:lnTo>
                  <a:lnTo>
                    <a:pt x="209100" y="182038"/>
                  </a:lnTo>
                  <a:lnTo>
                    <a:pt x="217885" y="154283"/>
                  </a:lnTo>
                  <a:lnTo>
                    <a:pt x="220792" y="150833"/>
                  </a:lnTo>
                  <a:lnTo>
                    <a:pt x="222730" y="154177"/>
                  </a:lnTo>
                  <a:lnTo>
                    <a:pt x="224884" y="174356"/>
                  </a:lnTo>
                  <a:lnTo>
                    <a:pt x="225458" y="189615"/>
                  </a:lnTo>
                  <a:lnTo>
                    <a:pt x="225841" y="206843"/>
                  </a:lnTo>
                  <a:lnTo>
                    <a:pt x="227507" y="225384"/>
                  </a:lnTo>
                  <a:lnTo>
                    <a:pt x="230029" y="244800"/>
                  </a:lnTo>
                  <a:lnTo>
                    <a:pt x="233122" y="264800"/>
                  </a:lnTo>
                  <a:lnTo>
                    <a:pt x="235183" y="286600"/>
                  </a:lnTo>
                  <a:lnTo>
                    <a:pt x="236558" y="309600"/>
                  </a:lnTo>
                  <a:lnTo>
                    <a:pt x="238085" y="354911"/>
                  </a:lnTo>
                  <a:lnTo>
                    <a:pt x="238764" y="393864"/>
                  </a:lnTo>
                  <a:lnTo>
                    <a:pt x="240356" y="410743"/>
                  </a:lnTo>
                  <a:lnTo>
                    <a:pt x="242828" y="426228"/>
                  </a:lnTo>
                  <a:lnTo>
                    <a:pt x="245888" y="440785"/>
                  </a:lnTo>
                  <a:lnTo>
                    <a:pt x="247927" y="458957"/>
                  </a:lnTo>
                  <a:lnTo>
                    <a:pt x="249287" y="479538"/>
                  </a:lnTo>
                  <a:lnTo>
                    <a:pt x="250798" y="523572"/>
                  </a:lnTo>
                  <a:lnTo>
                    <a:pt x="251768" y="609331"/>
                  </a:lnTo>
                  <a:lnTo>
                    <a:pt x="251847" y="630587"/>
                  </a:lnTo>
                  <a:lnTo>
                    <a:pt x="249078" y="648991"/>
                  </a:lnTo>
                  <a:lnTo>
                    <a:pt x="244410" y="665494"/>
                  </a:lnTo>
                  <a:lnTo>
                    <a:pt x="238475" y="680729"/>
                  </a:lnTo>
                  <a:lnTo>
                    <a:pt x="230286" y="693708"/>
                  </a:lnTo>
                  <a:lnTo>
                    <a:pt x="220593" y="705183"/>
                  </a:lnTo>
                  <a:lnTo>
                    <a:pt x="209897" y="715655"/>
                  </a:lnTo>
                  <a:lnTo>
                    <a:pt x="197123" y="722637"/>
                  </a:lnTo>
                  <a:lnTo>
                    <a:pt x="182962" y="727291"/>
                  </a:lnTo>
                  <a:lnTo>
                    <a:pt x="137707" y="736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63600" y="7708900"/>
              <a:ext cx="196044" cy="330201"/>
            </a:xfrm>
            <a:custGeom>
              <a:avLst/>
              <a:gdLst/>
              <a:ahLst/>
              <a:cxnLst/>
              <a:rect l="0" t="0" r="0" b="0"/>
              <a:pathLst>
                <a:path w="196044" h="330201">
                  <a:moveTo>
                    <a:pt x="38100" y="0"/>
                  </a:moveTo>
                  <a:lnTo>
                    <a:pt x="44842" y="20225"/>
                  </a:lnTo>
                  <a:lnTo>
                    <a:pt x="51061" y="30417"/>
                  </a:lnTo>
                  <a:lnTo>
                    <a:pt x="59440" y="41445"/>
                  </a:lnTo>
                  <a:lnTo>
                    <a:pt x="69260" y="53030"/>
                  </a:lnTo>
                  <a:lnTo>
                    <a:pt x="78629" y="63575"/>
                  </a:lnTo>
                  <a:lnTo>
                    <a:pt x="96564" y="82818"/>
                  </a:lnTo>
                  <a:lnTo>
                    <a:pt x="106709" y="90490"/>
                  </a:lnTo>
                  <a:lnTo>
                    <a:pt x="117706" y="97015"/>
                  </a:lnTo>
                  <a:lnTo>
                    <a:pt x="129271" y="102777"/>
                  </a:lnTo>
                  <a:lnTo>
                    <a:pt x="139802" y="109440"/>
                  </a:lnTo>
                  <a:lnTo>
                    <a:pt x="149646" y="116704"/>
                  </a:lnTo>
                  <a:lnTo>
                    <a:pt x="159030" y="124369"/>
                  </a:lnTo>
                  <a:lnTo>
                    <a:pt x="169520" y="130891"/>
                  </a:lnTo>
                  <a:lnTo>
                    <a:pt x="180747" y="136649"/>
                  </a:lnTo>
                  <a:lnTo>
                    <a:pt x="192464" y="141899"/>
                  </a:lnTo>
                  <a:lnTo>
                    <a:pt x="196043" y="146811"/>
                  </a:lnTo>
                  <a:lnTo>
                    <a:pt x="194195" y="151496"/>
                  </a:lnTo>
                  <a:lnTo>
                    <a:pt x="188730" y="156030"/>
                  </a:lnTo>
                  <a:lnTo>
                    <a:pt x="180853" y="161876"/>
                  </a:lnTo>
                  <a:lnTo>
                    <a:pt x="160812" y="175897"/>
                  </a:lnTo>
                  <a:lnTo>
                    <a:pt x="150952" y="183586"/>
                  </a:lnTo>
                  <a:lnTo>
                    <a:pt x="141557" y="191535"/>
                  </a:lnTo>
                  <a:lnTo>
                    <a:pt x="132471" y="199656"/>
                  </a:lnTo>
                  <a:lnTo>
                    <a:pt x="122181" y="207893"/>
                  </a:lnTo>
                  <a:lnTo>
                    <a:pt x="111087" y="216206"/>
                  </a:lnTo>
                  <a:lnTo>
                    <a:pt x="99458" y="224570"/>
                  </a:lnTo>
                  <a:lnTo>
                    <a:pt x="88883" y="232969"/>
                  </a:lnTo>
                  <a:lnTo>
                    <a:pt x="79011" y="241390"/>
                  </a:lnTo>
                  <a:lnTo>
                    <a:pt x="69607" y="249827"/>
                  </a:lnTo>
                  <a:lnTo>
                    <a:pt x="59104" y="258273"/>
                  </a:lnTo>
                  <a:lnTo>
                    <a:pt x="47869" y="266727"/>
                  </a:lnTo>
                  <a:lnTo>
                    <a:pt x="36146" y="275184"/>
                  </a:lnTo>
                  <a:lnTo>
                    <a:pt x="26919" y="285056"/>
                  </a:lnTo>
                  <a:lnTo>
                    <a:pt x="19357" y="295871"/>
                  </a:lnTo>
                  <a:lnTo>
                    <a:pt x="0" y="330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1130300" y="7696200"/>
            <a:ext cx="1066801" cy="393701"/>
            <a:chOff x="1130300" y="7696200"/>
            <a:chExt cx="1066801" cy="393701"/>
          </a:xfrm>
        </p:grpSpPr>
        <p:sp>
          <p:nvSpPr>
            <p:cNvPr id="259" name="Freeform 258"/>
            <p:cNvSpPr/>
            <p:nvPr/>
          </p:nvSpPr>
          <p:spPr>
            <a:xfrm>
              <a:off x="1130300" y="7810500"/>
              <a:ext cx="203201" cy="76201"/>
            </a:xfrm>
            <a:custGeom>
              <a:avLst/>
              <a:gdLst/>
              <a:ahLst/>
              <a:cxnLst/>
              <a:rect l="0" t="0" r="0" b="0"/>
              <a:pathLst>
                <a:path w="203201" h="76201">
                  <a:moveTo>
                    <a:pt x="0" y="76200"/>
                  </a:moveTo>
                  <a:lnTo>
                    <a:pt x="13483" y="62715"/>
                  </a:lnTo>
                  <a:lnTo>
                    <a:pt x="21689" y="57332"/>
                  </a:lnTo>
                  <a:lnTo>
                    <a:pt x="31392" y="52333"/>
                  </a:lnTo>
                  <a:lnTo>
                    <a:pt x="42095" y="47588"/>
                  </a:lnTo>
                  <a:lnTo>
                    <a:pt x="53463" y="41603"/>
                  </a:lnTo>
                  <a:lnTo>
                    <a:pt x="65275" y="34791"/>
                  </a:lnTo>
                  <a:lnTo>
                    <a:pt x="77383" y="27427"/>
                  </a:lnTo>
                  <a:lnTo>
                    <a:pt x="91100" y="21107"/>
                  </a:lnTo>
                  <a:lnTo>
                    <a:pt x="105889" y="15482"/>
                  </a:lnTo>
                  <a:lnTo>
                    <a:pt x="121392" y="10321"/>
                  </a:lnTo>
                  <a:lnTo>
                    <a:pt x="137372" y="6880"/>
                  </a:lnTo>
                  <a:lnTo>
                    <a:pt x="153670" y="4587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1485900" y="7759700"/>
              <a:ext cx="152401" cy="266701"/>
            </a:xfrm>
            <a:custGeom>
              <a:avLst/>
              <a:gdLst/>
              <a:ahLst/>
              <a:cxnLst/>
              <a:rect l="0" t="0" r="0" b="0"/>
              <a:pathLst>
                <a:path w="152401" h="266701">
                  <a:moveTo>
                    <a:pt x="0" y="0"/>
                  </a:moveTo>
                  <a:lnTo>
                    <a:pt x="29853" y="89561"/>
                  </a:lnTo>
                  <a:lnTo>
                    <a:pt x="35424" y="100629"/>
                  </a:lnTo>
                  <a:lnTo>
                    <a:pt x="41960" y="110830"/>
                  </a:lnTo>
                  <a:lnTo>
                    <a:pt x="49140" y="120453"/>
                  </a:lnTo>
                  <a:lnTo>
                    <a:pt x="64643" y="142434"/>
                  </a:lnTo>
                  <a:lnTo>
                    <a:pt x="97592" y="191040"/>
                  </a:lnTo>
                  <a:lnTo>
                    <a:pt x="105984" y="202148"/>
                  </a:lnTo>
                  <a:lnTo>
                    <a:pt x="114400" y="212376"/>
                  </a:lnTo>
                  <a:lnTo>
                    <a:pt x="152400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1422400" y="7696200"/>
              <a:ext cx="228601" cy="393701"/>
            </a:xfrm>
            <a:custGeom>
              <a:avLst/>
              <a:gdLst/>
              <a:ahLst/>
              <a:cxnLst/>
              <a:rect l="0" t="0" r="0" b="0"/>
              <a:pathLst>
                <a:path w="228601" h="393701">
                  <a:moveTo>
                    <a:pt x="228600" y="0"/>
                  </a:moveTo>
                  <a:lnTo>
                    <a:pt x="221857" y="20225"/>
                  </a:lnTo>
                  <a:lnTo>
                    <a:pt x="217049" y="29005"/>
                  </a:lnTo>
                  <a:lnTo>
                    <a:pt x="211022" y="37681"/>
                  </a:lnTo>
                  <a:lnTo>
                    <a:pt x="204181" y="46287"/>
                  </a:lnTo>
                  <a:lnTo>
                    <a:pt x="198209" y="57669"/>
                  </a:lnTo>
                  <a:lnTo>
                    <a:pt x="192817" y="70901"/>
                  </a:lnTo>
                  <a:lnTo>
                    <a:pt x="187811" y="85368"/>
                  </a:lnTo>
                  <a:lnTo>
                    <a:pt x="181652" y="99245"/>
                  </a:lnTo>
                  <a:lnTo>
                    <a:pt x="174723" y="112730"/>
                  </a:lnTo>
                  <a:lnTo>
                    <a:pt x="167282" y="125953"/>
                  </a:lnTo>
                  <a:lnTo>
                    <a:pt x="159499" y="139002"/>
                  </a:lnTo>
                  <a:lnTo>
                    <a:pt x="143325" y="164789"/>
                  </a:lnTo>
                  <a:lnTo>
                    <a:pt x="136472" y="177593"/>
                  </a:lnTo>
                  <a:lnTo>
                    <a:pt x="130492" y="190362"/>
                  </a:lnTo>
                  <a:lnTo>
                    <a:pt x="125095" y="203107"/>
                  </a:lnTo>
                  <a:lnTo>
                    <a:pt x="118674" y="217249"/>
                  </a:lnTo>
                  <a:lnTo>
                    <a:pt x="104014" y="248015"/>
                  </a:lnTo>
                  <a:lnTo>
                    <a:pt x="96154" y="262709"/>
                  </a:lnTo>
                  <a:lnTo>
                    <a:pt x="88091" y="276739"/>
                  </a:lnTo>
                  <a:lnTo>
                    <a:pt x="79894" y="290326"/>
                  </a:lnTo>
                  <a:lnTo>
                    <a:pt x="63260" y="316711"/>
                  </a:lnTo>
                  <a:lnTo>
                    <a:pt x="54873" y="329674"/>
                  </a:lnTo>
                  <a:lnTo>
                    <a:pt x="46460" y="341138"/>
                  </a:lnTo>
                  <a:lnTo>
                    <a:pt x="38029" y="351603"/>
                  </a:lnTo>
                  <a:lnTo>
                    <a:pt x="0" y="393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1701800" y="78994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0"/>
                  </a:moveTo>
                  <a:lnTo>
                    <a:pt x="20225" y="6741"/>
                  </a:lnTo>
                  <a:lnTo>
                    <a:pt x="31828" y="8728"/>
                  </a:lnTo>
                  <a:lnTo>
                    <a:pt x="45207" y="10052"/>
                  </a:lnTo>
                  <a:lnTo>
                    <a:pt x="59771" y="10934"/>
                  </a:lnTo>
                  <a:lnTo>
                    <a:pt x="73714" y="12934"/>
                  </a:lnTo>
                  <a:lnTo>
                    <a:pt x="87243" y="15678"/>
                  </a:lnTo>
                  <a:lnTo>
                    <a:pt x="1397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1943100" y="7699011"/>
              <a:ext cx="254001" cy="390890"/>
            </a:xfrm>
            <a:custGeom>
              <a:avLst/>
              <a:gdLst/>
              <a:ahLst/>
              <a:cxnLst/>
              <a:rect l="0" t="0" r="0" b="0"/>
              <a:pathLst>
                <a:path w="254001" h="390890">
                  <a:moveTo>
                    <a:pt x="0" y="35289"/>
                  </a:moveTo>
                  <a:lnTo>
                    <a:pt x="13484" y="21804"/>
                  </a:lnTo>
                  <a:lnTo>
                    <a:pt x="21689" y="16421"/>
                  </a:lnTo>
                  <a:lnTo>
                    <a:pt x="31392" y="11422"/>
                  </a:lnTo>
                  <a:lnTo>
                    <a:pt x="42095" y="6677"/>
                  </a:lnTo>
                  <a:lnTo>
                    <a:pt x="56285" y="3514"/>
                  </a:lnTo>
                  <a:lnTo>
                    <a:pt x="72801" y="1406"/>
                  </a:lnTo>
                  <a:lnTo>
                    <a:pt x="90867" y="0"/>
                  </a:lnTo>
                  <a:lnTo>
                    <a:pt x="107145" y="1885"/>
                  </a:lnTo>
                  <a:lnTo>
                    <a:pt x="122230" y="5964"/>
                  </a:lnTo>
                  <a:lnTo>
                    <a:pt x="136520" y="11505"/>
                  </a:lnTo>
                  <a:lnTo>
                    <a:pt x="147457" y="19433"/>
                  </a:lnTo>
                  <a:lnTo>
                    <a:pt x="156160" y="28952"/>
                  </a:lnTo>
                  <a:lnTo>
                    <a:pt x="163373" y="39531"/>
                  </a:lnTo>
                  <a:lnTo>
                    <a:pt x="166771" y="50816"/>
                  </a:lnTo>
                  <a:lnTo>
                    <a:pt x="167625" y="62574"/>
                  </a:lnTo>
                  <a:lnTo>
                    <a:pt x="166783" y="74645"/>
                  </a:lnTo>
                  <a:lnTo>
                    <a:pt x="164811" y="86926"/>
                  </a:lnTo>
                  <a:lnTo>
                    <a:pt x="162085" y="99347"/>
                  </a:lnTo>
                  <a:lnTo>
                    <a:pt x="158856" y="111861"/>
                  </a:lnTo>
                  <a:lnTo>
                    <a:pt x="153882" y="124437"/>
                  </a:lnTo>
                  <a:lnTo>
                    <a:pt x="147743" y="137054"/>
                  </a:lnTo>
                  <a:lnTo>
                    <a:pt x="140829" y="149699"/>
                  </a:lnTo>
                  <a:lnTo>
                    <a:pt x="133397" y="162362"/>
                  </a:lnTo>
                  <a:lnTo>
                    <a:pt x="117613" y="187721"/>
                  </a:lnTo>
                  <a:lnTo>
                    <a:pt x="109453" y="198999"/>
                  </a:lnTo>
                  <a:lnTo>
                    <a:pt x="101191" y="209340"/>
                  </a:lnTo>
                  <a:lnTo>
                    <a:pt x="92860" y="219056"/>
                  </a:lnTo>
                  <a:lnTo>
                    <a:pt x="84484" y="229767"/>
                  </a:lnTo>
                  <a:lnTo>
                    <a:pt x="76078" y="241140"/>
                  </a:lnTo>
                  <a:lnTo>
                    <a:pt x="67652" y="252957"/>
                  </a:lnTo>
                  <a:lnTo>
                    <a:pt x="59212" y="263656"/>
                  </a:lnTo>
                  <a:lnTo>
                    <a:pt x="50764" y="273611"/>
                  </a:lnTo>
                  <a:lnTo>
                    <a:pt x="42309" y="283070"/>
                  </a:lnTo>
                  <a:lnTo>
                    <a:pt x="25389" y="301106"/>
                  </a:lnTo>
                  <a:lnTo>
                    <a:pt x="16926" y="309867"/>
                  </a:lnTo>
                  <a:lnTo>
                    <a:pt x="15517" y="318530"/>
                  </a:lnTo>
                  <a:lnTo>
                    <a:pt x="18811" y="327127"/>
                  </a:lnTo>
                  <a:lnTo>
                    <a:pt x="25241" y="335681"/>
                  </a:lnTo>
                  <a:lnTo>
                    <a:pt x="35171" y="339972"/>
                  </a:lnTo>
                  <a:lnTo>
                    <a:pt x="47436" y="341423"/>
                  </a:lnTo>
                  <a:lnTo>
                    <a:pt x="61257" y="340978"/>
                  </a:lnTo>
                  <a:lnTo>
                    <a:pt x="74705" y="342092"/>
                  </a:lnTo>
                  <a:lnTo>
                    <a:pt x="87903" y="344246"/>
                  </a:lnTo>
                  <a:lnTo>
                    <a:pt x="100935" y="347094"/>
                  </a:lnTo>
                  <a:lnTo>
                    <a:pt x="115268" y="348992"/>
                  </a:lnTo>
                  <a:lnTo>
                    <a:pt x="130467" y="350258"/>
                  </a:lnTo>
                  <a:lnTo>
                    <a:pt x="146245" y="351101"/>
                  </a:lnTo>
                  <a:lnTo>
                    <a:pt x="160996" y="353075"/>
                  </a:lnTo>
                  <a:lnTo>
                    <a:pt x="175064" y="355801"/>
                  </a:lnTo>
                  <a:lnTo>
                    <a:pt x="188676" y="359031"/>
                  </a:lnTo>
                  <a:lnTo>
                    <a:pt x="201984" y="364006"/>
                  </a:lnTo>
                  <a:lnTo>
                    <a:pt x="215089" y="370144"/>
                  </a:lnTo>
                  <a:lnTo>
                    <a:pt x="254000" y="3908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3278888" y="7543800"/>
            <a:ext cx="1704983" cy="661262"/>
            <a:chOff x="3278888" y="7543800"/>
            <a:chExt cx="1704983" cy="661262"/>
          </a:xfrm>
        </p:grpSpPr>
        <p:sp>
          <p:nvSpPr>
            <p:cNvPr id="265" name="Freeform 264"/>
            <p:cNvSpPr/>
            <p:nvPr/>
          </p:nvSpPr>
          <p:spPr>
            <a:xfrm>
              <a:off x="3278888" y="7543800"/>
              <a:ext cx="61213" cy="330201"/>
            </a:xfrm>
            <a:custGeom>
              <a:avLst/>
              <a:gdLst/>
              <a:ahLst/>
              <a:cxnLst/>
              <a:rect l="0" t="0" r="0" b="0"/>
              <a:pathLst>
                <a:path w="61213" h="330201">
                  <a:moveTo>
                    <a:pt x="23112" y="0"/>
                  </a:moveTo>
                  <a:lnTo>
                    <a:pt x="16369" y="20225"/>
                  </a:lnTo>
                  <a:lnTo>
                    <a:pt x="12972" y="31828"/>
                  </a:lnTo>
                  <a:lnTo>
                    <a:pt x="5435" y="59772"/>
                  </a:lnTo>
                  <a:lnTo>
                    <a:pt x="2860" y="76537"/>
                  </a:lnTo>
                  <a:lnTo>
                    <a:pt x="1144" y="94769"/>
                  </a:lnTo>
                  <a:lnTo>
                    <a:pt x="0" y="113979"/>
                  </a:lnTo>
                  <a:lnTo>
                    <a:pt x="648" y="132430"/>
                  </a:lnTo>
                  <a:lnTo>
                    <a:pt x="2491" y="150376"/>
                  </a:lnTo>
                  <a:lnTo>
                    <a:pt x="5132" y="167984"/>
                  </a:lnTo>
                  <a:lnTo>
                    <a:pt x="11828" y="206363"/>
                  </a:lnTo>
                  <a:lnTo>
                    <a:pt x="15589" y="226475"/>
                  </a:lnTo>
                  <a:lnTo>
                    <a:pt x="19507" y="244116"/>
                  </a:lnTo>
                  <a:lnTo>
                    <a:pt x="23531" y="260111"/>
                  </a:lnTo>
                  <a:lnTo>
                    <a:pt x="27624" y="275008"/>
                  </a:lnTo>
                  <a:lnTo>
                    <a:pt x="35936" y="302848"/>
                  </a:lnTo>
                  <a:lnTo>
                    <a:pt x="61212" y="330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3314700" y="7655257"/>
              <a:ext cx="240730" cy="549805"/>
            </a:xfrm>
            <a:custGeom>
              <a:avLst/>
              <a:gdLst/>
              <a:ahLst/>
              <a:cxnLst/>
              <a:rect l="0" t="0" r="0" b="0"/>
              <a:pathLst>
                <a:path w="240730" h="549805">
                  <a:moveTo>
                    <a:pt x="12700" y="104443"/>
                  </a:moveTo>
                  <a:lnTo>
                    <a:pt x="5957" y="124668"/>
                  </a:lnTo>
                  <a:lnTo>
                    <a:pt x="5383" y="134860"/>
                  </a:lnTo>
                  <a:lnTo>
                    <a:pt x="6410" y="145888"/>
                  </a:lnTo>
                  <a:lnTo>
                    <a:pt x="8507" y="157473"/>
                  </a:lnTo>
                  <a:lnTo>
                    <a:pt x="12727" y="168018"/>
                  </a:lnTo>
                  <a:lnTo>
                    <a:pt x="18362" y="177871"/>
                  </a:lnTo>
                  <a:lnTo>
                    <a:pt x="24941" y="187261"/>
                  </a:lnTo>
                  <a:lnTo>
                    <a:pt x="33561" y="192111"/>
                  </a:lnTo>
                  <a:lnTo>
                    <a:pt x="43540" y="193932"/>
                  </a:lnTo>
                  <a:lnTo>
                    <a:pt x="54427" y="193735"/>
                  </a:lnTo>
                  <a:lnTo>
                    <a:pt x="64506" y="190782"/>
                  </a:lnTo>
                  <a:lnTo>
                    <a:pt x="74049" y="185991"/>
                  </a:lnTo>
                  <a:lnTo>
                    <a:pt x="83232" y="179975"/>
                  </a:lnTo>
                  <a:lnTo>
                    <a:pt x="93588" y="171731"/>
                  </a:lnTo>
                  <a:lnTo>
                    <a:pt x="104725" y="162001"/>
                  </a:lnTo>
                  <a:lnTo>
                    <a:pt x="116383" y="151282"/>
                  </a:lnTo>
                  <a:lnTo>
                    <a:pt x="126978" y="139902"/>
                  </a:lnTo>
                  <a:lnTo>
                    <a:pt x="136863" y="128082"/>
                  </a:lnTo>
                  <a:lnTo>
                    <a:pt x="146275" y="115969"/>
                  </a:lnTo>
                  <a:lnTo>
                    <a:pt x="155372" y="103660"/>
                  </a:lnTo>
                  <a:lnTo>
                    <a:pt x="173006" y="78694"/>
                  </a:lnTo>
                  <a:lnTo>
                    <a:pt x="180248" y="66111"/>
                  </a:lnTo>
                  <a:lnTo>
                    <a:pt x="186487" y="53488"/>
                  </a:lnTo>
                  <a:lnTo>
                    <a:pt x="192058" y="40839"/>
                  </a:lnTo>
                  <a:lnTo>
                    <a:pt x="197183" y="28174"/>
                  </a:lnTo>
                  <a:lnTo>
                    <a:pt x="206640" y="2812"/>
                  </a:lnTo>
                  <a:lnTo>
                    <a:pt x="209727" y="0"/>
                  </a:lnTo>
                  <a:lnTo>
                    <a:pt x="211784" y="3770"/>
                  </a:lnTo>
                  <a:lnTo>
                    <a:pt x="213156" y="11927"/>
                  </a:lnTo>
                  <a:lnTo>
                    <a:pt x="214071" y="23010"/>
                  </a:lnTo>
                  <a:lnTo>
                    <a:pt x="214680" y="36043"/>
                  </a:lnTo>
                  <a:lnTo>
                    <a:pt x="215087" y="50376"/>
                  </a:lnTo>
                  <a:lnTo>
                    <a:pt x="216769" y="66987"/>
                  </a:lnTo>
                  <a:lnTo>
                    <a:pt x="219301" y="85117"/>
                  </a:lnTo>
                  <a:lnTo>
                    <a:pt x="222401" y="104259"/>
                  </a:lnTo>
                  <a:lnTo>
                    <a:pt x="224467" y="125487"/>
                  </a:lnTo>
                  <a:lnTo>
                    <a:pt x="225845" y="148105"/>
                  </a:lnTo>
                  <a:lnTo>
                    <a:pt x="226763" y="171651"/>
                  </a:lnTo>
                  <a:lnTo>
                    <a:pt x="228786" y="191581"/>
                  </a:lnTo>
                  <a:lnTo>
                    <a:pt x="231546" y="209102"/>
                  </a:lnTo>
                  <a:lnTo>
                    <a:pt x="234797" y="225015"/>
                  </a:lnTo>
                  <a:lnTo>
                    <a:pt x="236964" y="244091"/>
                  </a:lnTo>
                  <a:lnTo>
                    <a:pt x="238410" y="265275"/>
                  </a:lnTo>
                  <a:lnTo>
                    <a:pt x="239373" y="287864"/>
                  </a:lnTo>
                  <a:lnTo>
                    <a:pt x="240443" y="335541"/>
                  </a:lnTo>
                  <a:lnTo>
                    <a:pt x="240729" y="360108"/>
                  </a:lnTo>
                  <a:lnTo>
                    <a:pt x="239508" y="383542"/>
                  </a:lnTo>
                  <a:lnTo>
                    <a:pt x="237283" y="406219"/>
                  </a:lnTo>
                  <a:lnTo>
                    <a:pt x="234388" y="428394"/>
                  </a:lnTo>
                  <a:lnTo>
                    <a:pt x="231048" y="447410"/>
                  </a:lnTo>
                  <a:lnTo>
                    <a:pt x="227409" y="464321"/>
                  </a:lnTo>
                  <a:lnTo>
                    <a:pt x="223573" y="479828"/>
                  </a:lnTo>
                  <a:lnTo>
                    <a:pt x="216782" y="492989"/>
                  </a:lnTo>
                  <a:lnTo>
                    <a:pt x="208021" y="504584"/>
                  </a:lnTo>
                  <a:lnTo>
                    <a:pt x="197947" y="515137"/>
                  </a:lnTo>
                  <a:lnTo>
                    <a:pt x="186998" y="524994"/>
                  </a:lnTo>
                  <a:lnTo>
                    <a:pt x="175465" y="534388"/>
                  </a:lnTo>
                  <a:lnTo>
                    <a:pt x="163543" y="543473"/>
                  </a:lnTo>
                  <a:lnTo>
                    <a:pt x="151362" y="548119"/>
                  </a:lnTo>
                  <a:lnTo>
                    <a:pt x="139008" y="549804"/>
                  </a:lnTo>
                  <a:lnTo>
                    <a:pt x="126538" y="549517"/>
                  </a:lnTo>
                  <a:lnTo>
                    <a:pt x="113992" y="547915"/>
                  </a:lnTo>
                  <a:lnTo>
                    <a:pt x="101394" y="545435"/>
                  </a:lnTo>
                  <a:lnTo>
                    <a:pt x="88763" y="542371"/>
                  </a:lnTo>
                  <a:lnTo>
                    <a:pt x="76108" y="537506"/>
                  </a:lnTo>
                  <a:lnTo>
                    <a:pt x="63439" y="531440"/>
                  </a:lnTo>
                  <a:lnTo>
                    <a:pt x="0" y="49814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3724214" y="7569200"/>
              <a:ext cx="200087" cy="254001"/>
            </a:xfrm>
            <a:custGeom>
              <a:avLst/>
              <a:gdLst/>
              <a:ahLst/>
              <a:cxnLst/>
              <a:rect l="0" t="0" r="0" b="0"/>
              <a:pathLst>
                <a:path w="200087" h="254001">
                  <a:moveTo>
                    <a:pt x="111186" y="0"/>
                  </a:moveTo>
                  <a:lnTo>
                    <a:pt x="104443" y="20225"/>
                  </a:lnTo>
                  <a:lnTo>
                    <a:pt x="99635" y="30417"/>
                  </a:lnTo>
                  <a:lnTo>
                    <a:pt x="93608" y="41445"/>
                  </a:lnTo>
                  <a:lnTo>
                    <a:pt x="86767" y="53030"/>
                  </a:lnTo>
                  <a:lnTo>
                    <a:pt x="77973" y="63575"/>
                  </a:lnTo>
                  <a:lnTo>
                    <a:pt x="67877" y="73428"/>
                  </a:lnTo>
                  <a:lnTo>
                    <a:pt x="56913" y="82818"/>
                  </a:lnTo>
                  <a:lnTo>
                    <a:pt x="46782" y="91901"/>
                  </a:lnTo>
                  <a:lnTo>
                    <a:pt x="27999" y="109518"/>
                  </a:lnTo>
                  <a:lnTo>
                    <a:pt x="1557" y="135304"/>
                  </a:lnTo>
                  <a:lnTo>
                    <a:pt x="0" y="143825"/>
                  </a:lnTo>
                  <a:lnTo>
                    <a:pt x="3195" y="152327"/>
                  </a:lnTo>
                  <a:lnTo>
                    <a:pt x="9559" y="160818"/>
                  </a:lnTo>
                  <a:lnTo>
                    <a:pt x="18034" y="167889"/>
                  </a:lnTo>
                  <a:lnTo>
                    <a:pt x="27918" y="174015"/>
                  </a:lnTo>
                  <a:lnTo>
                    <a:pt x="38740" y="179510"/>
                  </a:lnTo>
                  <a:lnTo>
                    <a:pt x="50189" y="184584"/>
                  </a:lnTo>
                  <a:lnTo>
                    <a:pt x="62054" y="189379"/>
                  </a:lnTo>
                  <a:lnTo>
                    <a:pt x="74198" y="193985"/>
                  </a:lnTo>
                  <a:lnTo>
                    <a:pt x="86527" y="199879"/>
                  </a:lnTo>
                  <a:lnTo>
                    <a:pt x="98980" y="206630"/>
                  </a:lnTo>
                  <a:lnTo>
                    <a:pt x="111515" y="213953"/>
                  </a:lnTo>
                  <a:lnTo>
                    <a:pt x="124105" y="220247"/>
                  </a:lnTo>
                  <a:lnTo>
                    <a:pt x="200086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3670300" y="7810500"/>
              <a:ext cx="215901" cy="63501"/>
            </a:xfrm>
            <a:custGeom>
              <a:avLst/>
              <a:gdLst/>
              <a:ahLst/>
              <a:cxnLst/>
              <a:rect l="0" t="0" r="0" b="0"/>
              <a:pathLst>
                <a:path w="215901" h="63501">
                  <a:moveTo>
                    <a:pt x="0" y="0"/>
                  </a:moveTo>
                  <a:lnTo>
                    <a:pt x="20225" y="13484"/>
                  </a:lnTo>
                  <a:lnTo>
                    <a:pt x="33239" y="18867"/>
                  </a:lnTo>
                  <a:lnTo>
                    <a:pt x="48970" y="23866"/>
                  </a:lnTo>
                  <a:lnTo>
                    <a:pt x="66513" y="28611"/>
                  </a:lnTo>
                  <a:lnTo>
                    <a:pt x="97294" y="37645"/>
                  </a:lnTo>
                  <a:lnTo>
                    <a:pt x="111430" y="42030"/>
                  </a:lnTo>
                  <a:lnTo>
                    <a:pt x="142187" y="50665"/>
                  </a:lnTo>
                  <a:lnTo>
                    <a:pt x="215900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3898900" y="7874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4038600" y="7636230"/>
              <a:ext cx="219932" cy="284119"/>
            </a:xfrm>
            <a:custGeom>
              <a:avLst/>
              <a:gdLst/>
              <a:ahLst/>
              <a:cxnLst/>
              <a:rect l="0" t="0" r="0" b="0"/>
              <a:pathLst>
                <a:path w="219932" h="284119">
                  <a:moveTo>
                    <a:pt x="0" y="21870"/>
                  </a:moveTo>
                  <a:lnTo>
                    <a:pt x="13484" y="8385"/>
                  </a:lnTo>
                  <a:lnTo>
                    <a:pt x="23100" y="4413"/>
                  </a:lnTo>
                  <a:lnTo>
                    <a:pt x="35155" y="1765"/>
                  </a:lnTo>
                  <a:lnTo>
                    <a:pt x="48837" y="0"/>
                  </a:lnTo>
                  <a:lnTo>
                    <a:pt x="63602" y="234"/>
                  </a:lnTo>
                  <a:lnTo>
                    <a:pt x="79090" y="1802"/>
                  </a:lnTo>
                  <a:lnTo>
                    <a:pt x="95060" y="4257"/>
                  </a:lnTo>
                  <a:lnTo>
                    <a:pt x="109940" y="7306"/>
                  </a:lnTo>
                  <a:lnTo>
                    <a:pt x="124093" y="10749"/>
                  </a:lnTo>
                  <a:lnTo>
                    <a:pt x="137762" y="14456"/>
                  </a:lnTo>
                  <a:lnTo>
                    <a:pt x="149697" y="19749"/>
                  </a:lnTo>
                  <a:lnTo>
                    <a:pt x="160475" y="26101"/>
                  </a:lnTo>
                  <a:lnTo>
                    <a:pt x="170484" y="33157"/>
                  </a:lnTo>
                  <a:lnTo>
                    <a:pt x="178567" y="42095"/>
                  </a:lnTo>
                  <a:lnTo>
                    <a:pt x="185366" y="52286"/>
                  </a:lnTo>
                  <a:lnTo>
                    <a:pt x="191311" y="63314"/>
                  </a:lnTo>
                  <a:lnTo>
                    <a:pt x="192451" y="73488"/>
                  </a:lnTo>
                  <a:lnTo>
                    <a:pt x="190389" y="83093"/>
                  </a:lnTo>
                  <a:lnTo>
                    <a:pt x="186193" y="92319"/>
                  </a:lnTo>
                  <a:lnTo>
                    <a:pt x="179162" y="97058"/>
                  </a:lnTo>
                  <a:lnTo>
                    <a:pt x="170241" y="98806"/>
                  </a:lnTo>
                  <a:lnTo>
                    <a:pt x="160061" y="98560"/>
                  </a:lnTo>
                  <a:lnTo>
                    <a:pt x="149040" y="96986"/>
                  </a:lnTo>
                  <a:lnTo>
                    <a:pt x="137460" y="94525"/>
                  </a:lnTo>
                  <a:lnTo>
                    <a:pt x="125507" y="91473"/>
                  </a:lnTo>
                  <a:lnTo>
                    <a:pt x="120360" y="92261"/>
                  </a:lnTo>
                  <a:lnTo>
                    <a:pt x="119751" y="95608"/>
                  </a:lnTo>
                  <a:lnTo>
                    <a:pt x="122167" y="100662"/>
                  </a:lnTo>
                  <a:lnTo>
                    <a:pt x="128011" y="106853"/>
                  </a:lnTo>
                  <a:lnTo>
                    <a:pt x="136141" y="113803"/>
                  </a:lnTo>
                  <a:lnTo>
                    <a:pt x="145794" y="121259"/>
                  </a:lnTo>
                  <a:lnTo>
                    <a:pt x="155051" y="129051"/>
                  </a:lnTo>
                  <a:lnTo>
                    <a:pt x="164045" y="137069"/>
                  </a:lnTo>
                  <a:lnTo>
                    <a:pt x="181564" y="153503"/>
                  </a:lnTo>
                  <a:lnTo>
                    <a:pt x="198758" y="170214"/>
                  </a:lnTo>
                  <a:lnTo>
                    <a:pt x="205883" y="180033"/>
                  </a:lnTo>
                  <a:lnTo>
                    <a:pt x="212044" y="190811"/>
                  </a:lnTo>
                  <a:lnTo>
                    <a:pt x="217563" y="202231"/>
                  </a:lnTo>
                  <a:lnTo>
                    <a:pt x="219830" y="215488"/>
                  </a:lnTo>
                  <a:lnTo>
                    <a:pt x="219931" y="229971"/>
                  </a:lnTo>
                  <a:lnTo>
                    <a:pt x="218587" y="245270"/>
                  </a:lnTo>
                  <a:lnTo>
                    <a:pt x="213458" y="256881"/>
                  </a:lnTo>
                  <a:lnTo>
                    <a:pt x="205806" y="266033"/>
                  </a:lnTo>
                  <a:lnTo>
                    <a:pt x="196470" y="273545"/>
                  </a:lnTo>
                  <a:lnTo>
                    <a:pt x="184602" y="278553"/>
                  </a:lnTo>
                  <a:lnTo>
                    <a:pt x="171046" y="281892"/>
                  </a:lnTo>
                  <a:lnTo>
                    <a:pt x="156364" y="284118"/>
                  </a:lnTo>
                  <a:lnTo>
                    <a:pt x="143754" y="282780"/>
                  </a:lnTo>
                  <a:lnTo>
                    <a:pt x="132524" y="279065"/>
                  </a:lnTo>
                  <a:lnTo>
                    <a:pt x="122216" y="273767"/>
                  </a:lnTo>
                  <a:lnTo>
                    <a:pt x="111111" y="268823"/>
                  </a:lnTo>
                  <a:lnTo>
                    <a:pt x="99474" y="264116"/>
                  </a:lnTo>
                  <a:lnTo>
                    <a:pt x="63500" y="2377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4318000" y="7772400"/>
              <a:ext cx="203201" cy="215901"/>
            </a:xfrm>
            <a:custGeom>
              <a:avLst/>
              <a:gdLst/>
              <a:ahLst/>
              <a:cxnLst/>
              <a:rect l="0" t="0" r="0" b="0"/>
              <a:pathLst>
                <a:path w="203201" h="215901">
                  <a:moveTo>
                    <a:pt x="0" y="0"/>
                  </a:moveTo>
                  <a:lnTo>
                    <a:pt x="13484" y="13484"/>
                  </a:lnTo>
                  <a:lnTo>
                    <a:pt x="20278" y="21689"/>
                  </a:lnTo>
                  <a:lnTo>
                    <a:pt x="27630" y="31393"/>
                  </a:lnTo>
                  <a:lnTo>
                    <a:pt x="35353" y="42095"/>
                  </a:lnTo>
                  <a:lnTo>
                    <a:pt x="43324" y="52052"/>
                  </a:lnTo>
                  <a:lnTo>
                    <a:pt x="51460" y="61512"/>
                  </a:lnTo>
                  <a:lnTo>
                    <a:pt x="59707" y="70642"/>
                  </a:lnTo>
                  <a:lnTo>
                    <a:pt x="68026" y="80960"/>
                  </a:lnTo>
                  <a:lnTo>
                    <a:pt x="76395" y="92074"/>
                  </a:lnTo>
                  <a:lnTo>
                    <a:pt x="93220" y="115710"/>
                  </a:lnTo>
                  <a:lnTo>
                    <a:pt x="110105" y="140327"/>
                  </a:lnTo>
                  <a:lnTo>
                    <a:pt x="119970" y="151407"/>
                  </a:lnTo>
                  <a:lnTo>
                    <a:pt x="130780" y="161615"/>
                  </a:lnTo>
                  <a:lnTo>
                    <a:pt x="142220" y="171243"/>
                  </a:lnTo>
                  <a:lnTo>
                    <a:pt x="152668" y="180485"/>
                  </a:lnTo>
                  <a:lnTo>
                    <a:pt x="162456" y="189467"/>
                  </a:lnTo>
                  <a:lnTo>
                    <a:pt x="20320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4343400" y="777240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139700" y="0"/>
                  </a:moveTo>
                  <a:lnTo>
                    <a:pt x="73250" y="66448"/>
                  </a:lnTo>
                  <a:lnTo>
                    <a:pt x="62944" y="78165"/>
                  </a:lnTo>
                  <a:lnTo>
                    <a:pt x="53252" y="90210"/>
                  </a:lnTo>
                  <a:lnTo>
                    <a:pt x="43968" y="102473"/>
                  </a:lnTo>
                  <a:lnTo>
                    <a:pt x="36367" y="114882"/>
                  </a:lnTo>
                  <a:lnTo>
                    <a:pt x="29889" y="127388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4559300" y="78486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0"/>
                  </a:moveTo>
                  <a:lnTo>
                    <a:pt x="26968" y="0"/>
                  </a:lnTo>
                  <a:lnTo>
                    <a:pt x="39145" y="2822"/>
                  </a:lnTo>
                  <a:lnTo>
                    <a:pt x="51496" y="7525"/>
                  </a:lnTo>
                  <a:lnTo>
                    <a:pt x="63964" y="13484"/>
                  </a:lnTo>
                  <a:lnTo>
                    <a:pt x="76509" y="18867"/>
                  </a:lnTo>
                  <a:lnTo>
                    <a:pt x="89106" y="23866"/>
                  </a:lnTo>
                  <a:lnTo>
                    <a:pt x="15240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787900" y="7683500"/>
              <a:ext cx="195971" cy="382659"/>
            </a:xfrm>
            <a:custGeom>
              <a:avLst/>
              <a:gdLst/>
              <a:ahLst/>
              <a:cxnLst/>
              <a:rect l="0" t="0" r="0" b="0"/>
              <a:pathLst>
                <a:path w="195971" h="382659">
                  <a:moveTo>
                    <a:pt x="63500" y="0"/>
                  </a:moveTo>
                  <a:lnTo>
                    <a:pt x="70242" y="26968"/>
                  </a:lnTo>
                  <a:lnTo>
                    <a:pt x="70816" y="40556"/>
                  </a:lnTo>
                  <a:lnTo>
                    <a:pt x="69789" y="55260"/>
                  </a:lnTo>
                  <a:lnTo>
                    <a:pt x="67692" y="70706"/>
                  </a:lnTo>
                  <a:lnTo>
                    <a:pt x="64884" y="85237"/>
                  </a:lnTo>
                  <a:lnTo>
                    <a:pt x="61600" y="99159"/>
                  </a:lnTo>
                  <a:lnTo>
                    <a:pt x="58000" y="112672"/>
                  </a:lnTo>
                  <a:lnTo>
                    <a:pt x="55600" y="130148"/>
                  </a:lnTo>
                  <a:lnTo>
                    <a:pt x="54000" y="150265"/>
                  </a:lnTo>
                  <a:lnTo>
                    <a:pt x="52222" y="192373"/>
                  </a:lnTo>
                  <a:lnTo>
                    <a:pt x="51432" y="229903"/>
                  </a:lnTo>
                  <a:lnTo>
                    <a:pt x="52632" y="246402"/>
                  </a:lnTo>
                  <a:lnTo>
                    <a:pt x="54843" y="261635"/>
                  </a:lnTo>
                  <a:lnTo>
                    <a:pt x="57729" y="276023"/>
                  </a:lnTo>
                  <a:lnTo>
                    <a:pt x="64698" y="307061"/>
                  </a:lnTo>
                  <a:lnTo>
                    <a:pt x="68532" y="323241"/>
                  </a:lnTo>
                  <a:lnTo>
                    <a:pt x="73910" y="336849"/>
                  </a:lnTo>
                  <a:lnTo>
                    <a:pt x="80317" y="348744"/>
                  </a:lnTo>
                  <a:lnTo>
                    <a:pt x="87412" y="359495"/>
                  </a:lnTo>
                  <a:lnTo>
                    <a:pt x="96374" y="368075"/>
                  </a:lnTo>
                  <a:lnTo>
                    <a:pt x="106583" y="375205"/>
                  </a:lnTo>
                  <a:lnTo>
                    <a:pt x="117621" y="381370"/>
                  </a:lnTo>
                  <a:lnTo>
                    <a:pt x="127803" y="382658"/>
                  </a:lnTo>
                  <a:lnTo>
                    <a:pt x="137413" y="380693"/>
                  </a:lnTo>
                  <a:lnTo>
                    <a:pt x="146642" y="376563"/>
                  </a:lnTo>
                  <a:lnTo>
                    <a:pt x="154206" y="369575"/>
                  </a:lnTo>
                  <a:lnTo>
                    <a:pt x="160659" y="360683"/>
                  </a:lnTo>
                  <a:lnTo>
                    <a:pt x="166373" y="350522"/>
                  </a:lnTo>
                  <a:lnTo>
                    <a:pt x="171593" y="339514"/>
                  </a:lnTo>
                  <a:lnTo>
                    <a:pt x="176484" y="327943"/>
                  </a:lnTo>
                  <a:lnTo>
                    <a:pt x="181156" y="315995"/>
                  </a:lnTo>
                  <a:lnTo>
                    <a:pt x="190110" y="291431"/>
                  </a:lnTo>
                  <a:lnTo>
                    <a:pt x="194473" y="278954"/>
                  </a:lnTo>
                  <a:lnTo>
                    <a:pt x="195970" y="266403"/>
                  </a:lnTo>
                  <a:lnTo>
                    <a:pt x="195558" y="253802"/>
                  </a:lnTo>
                  <a:lnTo>
                    <a:pt x="193872" y="241168"/>
                  </a:lnTo>
                  <a:lnTo>
                    <a:pt x="189926" y="229923"/>
                  </a:lnTo>
                  <a:lnTo>
                    <a:pt x="184472" y="219604"/>
                  </a:lnTo>
                  <a:lnTo>
                    <a:pt x="178015" y="209902"/>
                  </a:lnTo>
                  <a:lnTo>
                    <a:pt x="169476" y="204846"/>
                  </a:lnTo>
                  <a:lnTo>
                    <a:pt x="159551" y="202886"/>
                  </a:lnTo>
                  <a:lnTo>
                    <a:pt x="148701" y="202990"/>
                  </a:lnTo>
                  <a:lnTo>
                    <a:pt x="137233" y="205882"/>
                  </a:lnTo>
                  <a:lnTo>
                    <a:pt x="125355" y="210632"/>
                  </a:lnTo>
                  <a:lnTo>
                    <a:pt x="113203" y="216622"/>
                  </a:lnTo>
                  <a:lnTo>
                    <a:pt x="102280" y="224848"/>
                  </a:lnTo>
                  <a:lnTo>
                    <a:pt x="92175" y="234565"/>
                  </a:lnTo>
                  <a:lnTo>
                    <a:pt x="82617" y="245277"/>
                  </a:lnTo>
                  <a:lnTo>
                    <a:pt x="73422" y="256651"/>
                  </a:lnTo>
                  <a:lnTo>
                    <a:pt x="64470" y="268467"/>
                  </a:lnTo>
                  <a:lnTo>
                    <a:pt x="46997" y="292885"/>
                  </a:lnTo>
                  <a:lnTo>
                    <a:pt x="38387" y="305323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293525" y="6959600"/>
            <a:ext cx="1026323" cy="385459"/>
            <a:chOff x="2293525" y="6959600"/>
            <a:chExt cx="1026323" cy="385459"/>
          </a:xfrm>
        </p:grpSpPr>
        <p:sp>
          <p:nvSpPr>
            <p:cNvPr id="276" name="Freeform 275"/>
            <p:cNvSpPr/>
            <p:nvPr/>
          </p:nvSpPr>
          <p:spPr>
            <a:xfrm>
              <a:off x="2293525" y="6959600"/>
              <a:ext cx="271876" cy="348234"/>
            </a:xfrm>
            <a:custGeom>
              <a:avLst/>
              <a:gdLst/>
              <a:ahLst/>
              <a:cxnLst/>
              <a:rect l="0" t="0" r="0" b="0"/>
              <a:pathLst>
                <a:path w="271876" h="348234">
                  <a:moveTo>
                    <a:pt x="94075" y="0"/>
                  </a:moveTo>
                  <a:lnTo>
                    <a:pt x="80590" y="13484"/>
                  </a:lnTo>
                  <a:lnTo>
                    <a:pt x="73796" y="21689"/>
                  </a:lnTo>
                  <a:lnTo>
                    <a:pt x="66445" y="31393"/>
                  </a:lnTo>
                  <a:lnTo>
                    <a:pt x="50750" y="53463"/>
                  </a:lnTo>
                  <a:lnTo>
                    <a:pt x="34367" y="77383"/>
                  </a:lnTo>
                  <a:lnTo>
                    <a:pt x="27459" y="89689"/>
                  </a:lnTo>
                  <a:lnTo>
                    <a:pt x="21442" y="102126"/>
                  </a:lnTo>
                  <a:lnTo>
                    <a:pt x="16019" y="114651"/>
                  </a:lnTo>
                  <a:lnTo>
                    <a:pt x="10993" y="127234"/>
                  </a:lnTo>
                  <a:lnTo>
                    <a:pt x="1646" y="152503"/>
                  </a:lnTo>
                  <a:lnTo>
                    <a:pt x="0" y="167991"/>
                  </a:lnTo>
                  <a:lnTo>
                    <a:pt x="314" y="185372"/>
                  </a:lnTo>
                  <a:lnTo>
                    <a:pt x="1934" y="204014"/>
                  </a:lnTo>
                  <a:lnTo>
                    <a:pt x="5836" y="220676"/>
                  </a:lnTo>
                  <a:lnTo>
                    <a:pt x="11260" y="236018"/>
                  </a:lnTo>
                  <a:lnTo>
                    <a:pt x="17698" y="250478"/>
                  </a:lnTo>
                  <a:lnTo>
                    <a:pt x="26224" y="264352"/>
                  </a:lnTo>
                  <a:lnTo>
                    <a:pt x="36141" y="277834"/>
                  </a:lnTo>
                  <a:lnTo>
                    <a:pt x="46985" y="291056"/>
                  </a:lnTo>
                  <a:lnTo>
                    <a:pt x="59859" y="301282"/>
                  </a:lnTo>
                  <a:lnTo>
                    <a:pt x="74087" y="309509"/>
                  </a:lnTo>
                  <a:lnTo>
                    <a:pt x="89216" y="316407"/>
                  </a:lnTo>
                  <a:lnTo>
                    <a:pt x="104947" y="322415"/>
                  </a:lnTo>
                  <a:lnTo>
                    <a:pt x="121078" y="327832"/>
                  </a:lnTo>
                  <a:lnTo>
                    <a:pt x="166987" y="342198"/>
                  </a:lnTo>
                  <a:lnTo>
                    <a:pt x="180783" y="346665"/>
                  </a:lnTo>
                  <a:lnTo>
                    <a:pt x="194213" y="348233"/>
                  </a:lnTo>
                  <a:lnTo>
                    <a:pt x="207400" y="347866"/>
                  </a:lnTo>
                  <a:lnTo>
                    <a:pt x="271875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2501900" y="7048500"/>
              <a:ext cx="228601" cy="190501"/>
            </a:xfrm>
            <a:custGeom>
              <a:avLst/>
              <a:gdLst/>
              <a:ahLst/>
              <a:cxnLst/>
              <a:rect l="0" t="0" r="0" b="0"/>
              <a:pathLst>
                <a:path w="228601" h="190501">
                  <a:moveTo>
                    <a:pt x="0" y="0"/>
                  </a:moveTo>
                  <a:lnTo>
                    <a:pt x="6742" y="20225"/>
                  </a:lnTo>
                  <a:lnTo>
                    <a:pt x="12961" y="29005"/>
                  </a:lnTo>
                  <a:lnTo>
                    <a:pt x="21340" y="37681"/>
                  </a:lnTo>
                  <a:lnTo>
                    <a:pt x="31160" y="46287"/>
                  </a:lnTo>
                  <a:lnTo>
                    <a:pt x="40529" y="54847"/>
                  </a:lnTo>
                  <a:lnTo>
                    <a:pt x="58464" y="71883"/>
                  </a:lnTo>
                  <a:lnTo>
                    <a:pt x="84429" y="97342"/>
                  </a:lnTo>
                  <a:lnTo>
                    <a:pt x="94386" y="105816"/>
                  </a:lnTo>
                  <a:lnTo>
                    <a:pt x="105257" y="114289"/>
                  </a:lnTo>
                  <a:lnTo>
                    <a:pt x="116738" y="122759"/>
                  </a:lnTo>
                  <a:lnTo>
                    <a:pt x="128625" y="129817"/>
                  </a:lnTo>
                  <a:lnTo>
                    <a:pt x="140783" y="135933"/>
                  </a:lnTo>
                  <a:lnTo>
                    <a:pt x="153122" y="141422"/>
                  </a:lnTo>
                  <a:lnTo>
                    <a:pt x="164170" y="147904"/>
                  </a:lnTo>
                  <a:lnTo>
                    <a:pt x="174358" y="155047"/>
                  </a:lnTo>
                  <a:lnTo>
                    <a:pt x="2286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2463800" y="7010400"/>
              <a:ext cx="203201" cy="165101"/>
            </a:xfrm>
            <a:custGeom>
              <a:avLst/>
              <a:gdLst/>
              <a:ahLst/>
              <a:cxnLst/>
              <a:rect l="0" t="0" r="0" b="0"/>
              <a:pathLst>
                <a:path w="203201" h="165101">
                  <a:moveTo>
                    <a:pt x="203200" y="0"/>
                  </a:moveTo>
                  <a:lnTo>
                    <a:pt x="189715" y="20225"/>
                  </a:lnTo>
                  <a:lnTo>
                    <a:pt x="182921" y="29005"/>
                  </a:lnTo>
                  <a:lnTo>
                    <a:pt x="175570" y="37681"/>
                  </a:lnTo>
                  <a:lnTo>
                    <a:pt x="167846" y="46287"/>
                  </a:lnTo>
                  <a:lnTo>
                    <a:pt x="151739" y="63375"/>
                  </a:lnTo>
                  <a:lnTo>
                    <a:pt x="143492" y="71883"/>
                  </a:lnTo>
                  <a:lnTo>
                    <a:pt x="133761" y="80378"/>
                  </a:lnTo>
                  <a:lnTo>
                    <a:pt x="123041" y="88863"/>
                  </a:lnTo>
                  <a:lnTo>
                    <a:pt x="111660" y="97342"/>
                  </a:lnTo>
                  <a:lnTo>
                    <a:pt x="101251" y="105816"/>
                  </a:lnTo>
                  <a:lnTo>
                    <a:pt x="91489" y="114289"/>
                  </a:lnTo>
                  <a:lnTo>
                    <a:pt x="82160" y="122759"/>
                  </a:lnTo>
                  <a:lnTo>
                    <a:pt x="71706" y="129817"/>
                  </a:lnTo>
                  <a:lnTo>
                    <a:pt x="60504" y="135933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2730500" y="7112000"/>
              <a:ext cx="105416" cy="215901"/>
            </a:xfrm>
            <a:custGeom>
              <a:avLst/>
              <a:gdLst/>
              <a:ahLst/>
              <a:cxnLst/>
              <a:rect l="0" t="0" r="0" b="0"/>
              <a:pathLst>
                <a:path w="105416" h="215901">
                  <a:moveTo>
                    <a:pt x="0" y="0"/>
                  </a:moveTo>
                  <a:lnTo>
                    <a:pt x="53029" y="35352"/>
                  </a:lnTo>
                  <a:lnTo>
                    <a:pt x="63575" y="43324"/>
                  </a:lnTo>
                  <a:lnTo>
                    <a:pt x="73428" y="51460"/>
                  </a:lnTo>
                  <a:lnTo>
                    <a:pt x="82818" y="59707"/>
                  </a:lnTo>
                  <a:lnTo>
                    <a:pt x="90490" y="69438"/>
                  </a:lnTo>
                  <a:lnTo>
                    <a:pt x="97015" y="80158"/>
                  </a:lnTo>
                  <a:lnTo>
                    <a:pt x="102777" y="91538"/>
                  </a:lnTo>
                  <a:lnTo>
                    <a:pt x="105206" y="103359"/>
                  </a:lnTo>
                  <a:lnTo>
                    <a:pt x="105415" y="115472"/>
                  </a:lnTo>
                  <a:lnTo>
                    <a:pt x="104143" y="127782"/>
                  </a:lnTo>
                  <a:lnTo>
                    <a:pt x="100473" y="140220"/>
                  </a:lnTo>
                  <a:lnTo>
                    <a:pt x="95204" y="152747"/>
                  </a:lnTo>
                  <a:lnTo>
                    <a:pt x="88869" y="165331"/>
                  </a:lnTo>
                  <a:lnTo>
                    <a:pt x="81824" y="176543"/>
                  </a:lnTo>
                  <a:lnTo>
                    <a:pt x="74304" y="186839"/>
                  </a:lnTo>
                  <a:lnTo>
                    <a:pt x="508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2903336" y="7035800"/>
              <a:ext cx="207404" cy="309259"/>
            </a:xfrm>
            <a:custGeom>
              <a:avLst/>
              <a:gdLst/>
              <a:ahLst/>
              <a:cxnLst/>
              <a:rect l="0" t="0" r="0" b="0"/>
              <a:pathLst>
                <a:path w="207404" h="309259">
                  <a:moveTo>
                    <a:pt x="30364" y="0"/>
                  </a:moveTo>
                  <a:lnTo>
                    <a:pt x="16880" y="20225"/>
                  </a:lnTo>
                  <a:lnTo>
                    <a:pt x="11496" y="31828"/>
                  </a:lnTo>
                  <a:lnTo>
                    <a:pt x="6497" y="45208"/>
                  </a:lnTo>
                  <a:lnTo>
                    <a:pt x="1752" y="59772"/>
                  </a:lnTo>
                  <a:lnTo>
                    <a:pt x="0" y="75125"/>
                  </a:lnTo>
                  <a:lnTo>
                    <a:pt x="244" y="91006"/>
                  </a:lnTo>
                  <a:lnTo>
                    <a:pt x="1817" y="107237"/>
                  </a:lnTo>
                  <a:lnTo>
                    <a:pt x="7099" y="119469"/>
                  </a:lnTo>
                  <a:lnTo>
                    <a:pt x="14854" y="129035"/>
                  </a:lnTo>
                  <a:lnTo>
                    <a:pt x="24257" y="136823"/>
                  </a:lnTo>
                  <a:lnTo>
                    <a:pt x="36170" y="140604"/>
                  </a:lnTo>
                  <a:lnTo>
                    <a:pt x="49757" y="141713"/>
                  </a:lnTo>
                  <a:lnTo>
                    <a:pt x="64459" y="141042"/>
                  </a:lnTo>
                  <a:lnTo>
                    <a:pt x="78494" y="137772"/>
                  </a:lnTo>
                  <a:lnTo>
                    <a:pt x="92084" y="132770"/>
                  </a:lnTo>
                  <a:lnTo>
                    <a:pt x="105377" y="126613"/>
                  </a:lnTo>
                  <a:lnTo>
                    <a:pt x="115650" y="118275"/>
                  </a:lnTo>
                  <a:lnTo>
                    <a:pt x="123910" y="108484"/>
                  </a:lnTo>
                  <a:lnTo>
                    <a:pt x="130828" y="97722"/>
                  </a:lnTo>
                  <a:lnTo>
                    <a:pt x="138262" y="87726"/>
                  </a:lnTo>
                  <a:lnTo>
                    <a:pt x="146040" y="78239"/>
                  </a:lnTo>
                  <a:lnTo>
                    <a:pt x="154048" y="69092"/>
                  </a:lnTo>
                  <a:lnTo>
                    <a:pt x="160798" y="67228"/>
                  </a:lnTo>
                  <a:lnTo>
                    <a:pt x="166708" y="70218"/>
                  </a:lnTo>
                  <a:lnTo>
                    <a:pt x="172060" y="76446"/>
                  </a:lnTo>
                  <a:lnTo>
                    <a:pt x="177039" y="84830"/>
                  </a:lnTo>
                  <a:lnTo>
                    <a:pt x="181769" y="94653"/>
                  </a:lnTo>
                  <a:lnTo>
                    <a:pt x="186334" y="105436"/>
                  </a:lnTo>
                  <a:lnTo>
                    <a:pt x="190788" y="118268"/>
                  </a:lnTo>
                  <a:lnTo>
                    <a:pt x="195169" y="132467"/>
                  </a:lnTo>
                  <a:lnTo>
                    <a:pt x="199500" y="147578"/>
                  </a:lnTo>
                  <a:lnTo>
                    <a:pt x="202388" y="163297"/>
                  </a:lnTo>
                  <a:lnTo>
                    <a:pt x="204313" y="179420"/>
                  </a:lnTo>
                  <a:lnTo>
                    <a:pt x="205597" y="195813"/>
                  </a:lnTo>
                  <a:lnTo>
                    <a:pt x="206452" y="212386"/>
                  </a:lnTo>
                  <a:lnTo>
                    <a:pt x="207403" y="245853"/>
                  </a:lnTo>
                  <a:lnTo>
                    <a:pt x="206245" y="261269"/>
                  </a:lnTo>
                  <a:lnTo>
                    <a:pt x="204062" y="275779"/>
                  </a:lnTo>
                  <a:lnTo>
                    <a:pt x="201196" y="289686"/>
                  </a:lnTo>
                  <a:lnTo>
                    <a:pt x="193641" y="298957"/>
                  </a:lnTo>
                  <a:lnTo>
                    <a:pt x="182960" y="305137"/>
                  </a:lnTo>
                  <a:lnTo>
                    <a:pt x="170194" y="309258"/>
                  </a:lnTo>
                  <a:lnTo>
                    <a:pt x="157451" y="309183"/>
                  </a:lnTo>
                  <a:lnTo>
                    <a:pt x="144722" y="306310"/>
                  </a:lnTo>
                  <a:lnTo>
                    <a:pt x="93864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3187700" y="6985000"/>
              <a:ext cx="132148" cy="355601"/>
            </a:xfrm>
            <a:custGeom>
              <a:avLst/>
              <a:gdLst/>
              <a:ahLst/>
              <a:cxnLst/>
              <a:rect l="0" t="0" r="0" b="0"/>
              <a:pathLst>
                <a:path w="132148" h="355601">
                  <a:moveTo>
                    <a:pt x="0" y="0"/>
                  </a:moveTo>
                  <a:lnTo>
                    <a:pt x="20225" y="13484"/>
                  </a:lnTo>
                  <a:lnTo>
                    <a:pt x="29006" y="23100"/>
                  </a:lnTo>
                  <a:lnTo>
                    <a:pt x="37681" y="35155"/>
                  </a:lnTo>
                  <a:lnTo>
                    <a:pt x="46287" y="48837"/>
                  </a:lnTo>
                  <a:lnTo>
                    <a:pt x="54847" y="60780"/>
                  </a:lnTo>
                  <a:lnTo>
                    <a:pt x="63375" y="71564"/>
                  </a:lnTo>
                  <a:lnTo>
                    <a:pt x="71883" y="81576"/>
                  </a:lnTo>
                  <a:lnTo>
                    <a:pt x="80378" y="93895"/>
                  </a:lnTo>
                  <a:lnTo>
                    <a:pt x="88863" y="107752"/>
                  </a:lnTo>
                  <a:lnTo>
                    <a:pt x="97342" y="122635"/>
                  </a:lnTo>
                  <a:lnTo>
                    <a:pt x="104406" y="136790"/>
                  </a:lnTo>
                  <a:lnTo>
                    <a:pt x="110526" y="150459"/>
                  </a:lnTo>
                  <a:lnTo>
                    <a:pt x="116017" y="163806"/>
                  </a:lnTo>
                  <a:lnTo>
                    <a:pt x="121089" y="178348"/>
                  </a:lnTo>
                  <a:lnTo>
                    <a:pt x="125881" y="193688"/>
                  </a:lnTo>
                  <a:lnTo>
                    <a:pt x="130487" y="209558"/>
                  </a:lnTo>
                  <a:lnTo>
                    <a:pt x="132147" y="225783"/>
                  </a:lnTo>
                  <a:lnTo>
                    <a:pt x="131842" y="242244"/>
                  </a:lnTo>
                  <a:lnTo>
                    <a:pt x="130228" y="258863"/>
                  </a:lnTo>
                  <a:lnTo>
                    <a:pt x="127741" y="274175"/>
                  </a:lnTo>
                  <a:lnTo>
                    <a:pt x="124671" y="288617"/>
                  </a:lnTo>
                  <a:lnTo>
                    <a:pt x="121214" y="302477"/>
                  </a:lnTo>
                  <a:lnTo>
                    <a:pt x="113265" y="313129"/>
                  </a:lnTo>
                  <a:lnTo>
                    <a:pt x="102321" y="321642"/>
                  </a:lnTo>
                  <a:lnTo>
                    <a:pt x="381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595471" y="8331200"/>
            <a:ext cx="1449230" cy="444501"/>
            <a:chOff x="595471" y="8331200"/>
            <a:chExt cx="1449230" cy="444501"/>
          </a:xfrm>
        </p:grpSpPr>
        <p:sp>
          <p:nvSpPr>
            <p:cNvPr id="283" name="Freeform 282"/>
            <p:cNvSpPr/>
            <p:nvPr/>
          </p:nvSpPr>
          <p:spPr>
            <a:xfrm>
              <a:off x="595471" y="8382000"/>
              <a:ext cx="226592" cy="288570"/>
            </a:xfrm>
            <a:custGeom>
              <a:avLst/>
              <a:gdLst/>
              <a:ahLst/>
              <a:cxnLst/>
              <a:rect l="0" t="0" r="0" b="0"/>
              <a:pathLst>
                <a:path w="226592" h="288570">
                  <a:moveTo>
                    <a:pt x="115729" y="0"/>
                  </a:moveTo>
                  <a:lnTo>
                    <a:pt x="56021" y="59707"/>
                  </a:lnTo>
                  <a:lnTo>
                    <a:pt x="47701" y="69438"/>
                  </a:lnTo>
                  <a:lnTo>
                    <a:pt x="39333" y="80158"/>
                  </a:lnTo>
                  <a:lnTo>
                    <a:pt x="30931" y="91538"/>
                  </a:lnTo>
                  <a:lnTo>
                    <a:pt x="22508" y="104770"/>
                  </a:lnTo>
                  <a:lnTo>
                    <a:pt x="14071" y="119236"/>
                  </a:lnTo>
                  <a:lnTo>
                    <a:pt x="5623" y="134524"/>
                  </a:lnTo>
                  <a:lnTo>
                    <a:pt x="1403" y="150360"/>
                  </a:lnTo>
                  <a:lnTo>
                    <a:pt x="0" y="166562"/>
                  </a:lnTo>
                  <a:lnTo>
                    <a:pt x="476" y="183008"/>
                  </a:lnTo>
                  <a:lnTo>
                    <a:pt x="2205" y="198205"/>
                  </a:lnTo>
                  <a:lnTo>
                    <a:pt x="4768" y="212570"/>
                  </a:lnTo>
                  <a:lnTo>
                    <a:pt x="7888" y="226380"/>
                  </a:lnTo>
                  <a:lnTo>
                    <a:pt x="12791" y="238409"/>
                  </a:lnTo>
                  <a:lnTo>
                    <a:pt x="18881" y="249250"/>
                  </a:lnTo>
                  <a:lnTo>
                    <a:pt x="25763" y="259300"/>
                  </a:lnTo>
                  <a:lnTo>
                    <a:pt x="34585" y="267411"/>
                  </a:lnTo>
                  <a:lnTo>
                    <a:pt x="44700" y="274229"/>
                  </a:lnTo>
                  <a:lnTo>
                    <a:pt x="55676" y="280186"/>
                  </a:lnTo>
                  <a:lnTo>
                    <a:pt x="68638" y="284157"/>
                  </a:lnTo>
                  <a:lnTo>
                    <a:pt x="82924" y="286804"/>
                  </a:lnTo>
                  <a:lnTo>
                    <a:pt x="98092" y="288569"/>
                  </a:lnTo>
                  <a:lnTo>
                    <a:pt x="111026" y="286924"/>
                  </a:lnTo>
                  <a:lnTo>
                    <a:pt x="122471" y="283005"/>
                  </a:lnTo>
                  <a:lnTo>
                    <a:pt x="132924" y="277569"/>
                  </a:lnTo>
                  <a:lnTo>
                    <a:pt x="144125" y="271124"/>
                  </a:lnTo>
                  <a:lnTo>
                    <a:pt x="155826" y="264005"/>
                  </a:lnTo>
                  <a:lnTo>
                    <a:pt x="167860" y="256437"/>
                  </a:lnTo>
                  <a:lnTo>
                    <a:pt x="178705" y="248569"/>
                  </a:lnTo>
                  <a:lnTo>
                    <a:pt x="188758" y="240501"/>
                  </a:lnTo>
                  <a:lnTo>
                    <a:pt x="198281" y="232301"/>
                  </a:lnTo>
                  <a:lnTo>
                    <a:pt x="206041" y="222600"/>
                  </a:lnTo>
                  <a:lnTo>
                    <a:pt x="212626" y="211900"/>
                  </a:lnTo>
                  <a:lnTo>
                    <a:pt x="218427" y="200533"/>
                  </a:lnTo>
                  <a:lnTo>
                    <a:pt x="222294" y="187311"/>
                  </a:lnTo>
                  <a:lnTo>
                    <a:pt x="224872" y="172852"/>
                  </a:lnTo>
                  <a:lnTo>
                    <a:pt x="226591" y="157567"/>
                  </a:lnTo>
                  <a:lnTo>
                    <a:pt x="226326" y="143145"/>
                  </a:lnTo>
                  <a:lnTo>
                    <a:pt x="224738" y="129297"/>
                  </a:lnTo>
                  <a:lnTo>
                    <a:pt x="222268" y="115831"/>
                  </a:lnTo>
                  <a:lnTo>
                    <a:pt x="217799" y="102620"/>
                  </a:lnTo>
                  <a:lnTo>
                    <a:pt x="211998" y="89580"/>
                  </a:lnTo>
                  <a:lnTo>
                    <a:pt x="205308" y="76653"/>
                  </a:lnTo>
                  <a:lnTo>
                    <a:pt x="196615" y="65213"/>
                  </a:lnTo>
                  <a:lnTo>
                    <a:pt x="186586" y="54764"/>
                  </a:lnTo>
                  <a:lnTo>
                    <a:pt x="175667" y="44976"/>
                  </a:lnTo>
                  <a:lnTo>
                    <a:pt x="162743" y="38451"/>
                  </a:lnTo>
                  <a:lnTo>
                    <a:pt x="148483" y="34101"/>
                  </a:lnTo>
                  <a:lnTo>
                    <a:pt x="133331" y="31200"/>
                  </a:lnTo>
                  <a:lnTo>
                    <a:pt x="118997" y="30677"/>
                  </a:lnTo>
                  <a:lnTo>
                    <a:pt x="105207" y="31740"/>
                  </a:lnTo>
                  <a:lnTo>
                    <a:pt x="52229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952500" y="8331200"/>
              <a:ext cx="125512" cy="292101"/>
            </a:xfrm>
            <a:custGeom>
              <a:avLst/>
              <a:gdLst/>
              <a:ahLst/>
              <a:cxnLst/>
              <a:rect l="0" t="0" r="0" b="0"/>
              <a:pathLst>
                <a:path w="125512" h="292101">
                  <a:moveTo>
                    <a:pt x="0" y="0"/>
                  </a:moveTo>
                  <a:lnTo>
                    <a:pt x="13483" y="13484"/>
                  </a:lnTo>
                  <a:lnTo>
                    <a:pt x="21689" y="20278"/>
                  </a:lnTo>
                  <a:lnTo>
                    <a:pt x="31392" y="27629"/>
                  </a:lnTo>
                  <a:lnTo>
                    <a:pt x="42095" y="35352"/>
                  </a:lnTo>
                  <a:lnTo>
                    <a:pt x="52052" y="43324"/>
                  </a:lnTo>
                  <a:lnTo>
                    <a:pt x="61512" y="51460"/>
                  </a:lnTo>
                  <a:lnTo>
                    <a:pt x="70641" y="59707"/>
                  </a:lnTo>
                  <a:lnTo>
                    <a:pt x="88311" y="76395"/>
                  </a:lnTo>
                  <a:lnTo>
                    <a:pt x="122650" y="110104"/>
                  </a:lnTo>
                  <a:lnTo>
                    <a:pt x="125511" y="118559"/>
                  </a:lnTo>
                  <a:lnTo>
                    <a:pt x="124596" y="127017"/>
                  </a:lnTo>
                  <a:lnTo>
                    <a:pt x="121164" y="135477"/>
                  </a:lnTo>
                  <a:lnTo>
                    <a:pt x="114642" y="143940"/>
                  </a:lnTo>
                  <a:lnTo>
                    <a:pt x="106061" y="152404"/>
                  </a:lnTo>
                  <a:lnTo>
                    <a:pt x="96107" y="160870"/>
                  </a:lnTo>
                  <a:lnTo>
                    <a:pt x="86649" y="169335"/>
                  </a:lnTo>
                  <a:lnTo>
                    <a:pt x="68614" y="186267"/>
                  </a:lnTo>
                  <a:lnTo>
                    <a:pt x="59854" y="196145"/>
                  </a:lnTo>
                  <a:lnTo>
                    <a:pt x="51191" y="206963"/>
                  </a:lnTo>
                  <a:lnTo>
                    <a:pt x="42594" y="218409"/>
                  </a:lnTo>
                  <a:lnTo>
                    <a:pt x="25516" y="242414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1193800" y="84963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1371600" y="8356600"/>
              <a:ext cx="177801" cy="165101"/>
            </a:xfrm>
            <a:custGeom>
              <a:avLst/>
              <a:gdLst/>
              <a:ahLst/>
              <a:cxnLst/>
              <a:rect l="0" t="0" r="0" b="0"/>
              <a:pathLst>
                <a:path w="177801" h="165101">
                  <a:moveTo>
                    <a:pt x="0" y="0"/>
                  </a:moveTo>
                  <a:lnTo>
                    <a:pt x="6742" y="20225"/>
                  </a:lnTo>
                  <a:lnTo>
                    <a:pt x="8727" y="31828"/>
                  </a:lnTo>
                  <a:lnTo>
                    <a:pt x="10052" y="45208"/>
                  </a:lnTo>
                  <a:lnTo>
                    <a:pt x="10934" y="59772"/>
                  </a:lnTo>
                  <a:lnTo>
                    <a:pt x="11915" y="91006"/>
                  </a:lnTo>
                  <a:lnTo>
                    <a:pt x="12176" y="107237"/>
                  </a:lnTo>
                  <a:lnTo>
                    <a:pt x="15173" y="120880"/>
                  </a:lnTo>
                  <a:lnTo>
                    <a:pt x="19993" y="132798"/>
                  </a:lnTo>
                  <a:lnTo>
                    <a:pt x="26028" y="143565"/>
                  </a:lnTo>
                  <a:lnTo>
                    <a:pt x="34285" y="149332"/>
                  </a:lnTo>
                  <a:lnTo>
                    <a:pt x="44024" y="151765"/>
                  </a:lnTo>
                  <a:lnTo>
                    <a:pt x="81718" y="152211"/>
                  </a:lnTo>
                  <a:lnTo>
                    <a:pt x="96812" y="152274"/>
                  </a:lnTo>
                  <a:lnTo>
                    <a:pt x="111108" y="153727"/>
                  </a:lnTo>
                  <a:lnTo>
                    <a:pt x="1778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1524000" y="8382000"/>
              <a:ext cx="12701" cy="304801"/>
            </a:xfrm>
            <a:custGeom>
              <a:avLst/>
              <a:gdLst/>
              <a:ahLst/>
              <a:cxnLst/>
              <a:rect l="0" t="0" r="0" b="0"/>
              <a:pathLst>
                <a:path w="12701" h="304801">
                  <a:moveTo>
                    <a:pt x="12700" y="0"/>
                  </a:moveTo>
                  <a:lnTo>
                    <a:pt x="12700" y="26968"/>
                  </a:lnTo>
                  <a:lnTo>
                    <a:pt x="11288" y="40556"/>
                  </a:lnTo>
                  <a:lnTo>
                    <a:pt x="8937" y="55260"/>
                  </a:lnTo>
                  <a:lnTo>
                    <a:pt x="5958" y="70706"/>
                  </a:lnTo>
                  <a:lnTo>
                    <a:pt x="3972" y="86648"/>
                  </a:lnTo>
                  <a:lnTo>
                    <a:pt x="2648" y="102921"/>
                  </a:lnTo>
                  <a:lnTo>
                    <a:pt x="1765" y="119414"/>
                  </a:lnTo>
                  <a:lnTo>
                    <a:pt x="784" y="156554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1651000" y="85217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26967" y="12700"/>
                  </a:lnTo>
                  <a:lnTo>
                    <a:pt x="39145" y="11289"/>
                  </a:lnTo>
                  <a:lnTo>
                    <a:pt x="51496" y="8937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1828800" y="8463583"/>
              <a:ext cx="215901" cy="312118"/>
            </a:xfrm>
            <a:custGeom>
              <a:avLst/>
              <a:gdLst/>
              <a:ahLst/>
              <a:cxnLst/>
              <a:rect l="0" t="0" r="0" b="0"/>
              <a:pathLst>
                <a:path w="215901" h="312118">
                  <a:moveTo>
                    <a:pt x="0" y="7317"/>
                  </a:moveTo>
                  <a:lnTo>
                    <a:pt x="26967" y="575"/>
                  </a:lnTo>
                  <a:lnTo>
                    <a:pt x="39145" y="0"/>
                  </a:lnTo>
                  <a:lnTo>
                    <a:pt x="51496" y="1028"/>
                  </a:lnTo>
                  <a:lnTo>
                    <a:pt x="63964" y="3124"/>
                  </a:lnTo>
                  <a:lnTo>
                    <a:pt x="76509" y="5933"/>
                  </a:lnTo>
                  <a:lnTo>
                    <a:pt x="89106" y="9216"/>
                  </a:lnTo>
                  <a:lnTo>
                    <a:pt x="101737" y="12816"/>
                  </a:lnTo>
                  <a:lnTo>
                    <a:pt x="114391" y="18038"/>
                  </a:lnTo>
                  <a:lnTo>
                    <a:pt x="127061" y="24342"/>
                  </a:lnTo>
                  <a:lnTo>
                    <a:pt x="139740" y="31367"/>
                  </a:lnTo>
                  <a:lnTo>
                    <a:pt x="151015" y="38873"/>
                  </a:lnTo>
                  <a:lnTo>
                    <a:pt x="161355" y="46698"/>
                  </a:lnTo>
                  <a:lnTo>
                    <a:pt x="171070" y="54738"/>
                  </a:lnTo>
                  <a:lnTo>
                    <a:pt x="178957" y="64331"/>
                  </a:lnTo>
                  <a:lnTo>
                    <a:pt x="185627" y="74959"/>
                  </a:lnTo>
                  <a:lnTo>
                    <a:pt x="191485" y="86278"/>
                  </a:lnTo>
                  <a:lnTo>
                    <a:pt x="195390" y="99469"/>
                  </a:lnTo>
                  <a:lnTo>
                    <a:pt x="197993" y="113907"/>
                  </a:lnTo>
                  <a:lnTo>
                    <a:pt x="199728" y="129177"/>
                  </a:lnTo>
                  <a:lnTo>
                    <a:pt x="198063" y="143590"/>
                  </a:lnTo>
                  <a:lnTo>
                    <a:pt x="194131" y="157432"/>
                  </a:lnTo>
                  <a:lnTo>
                    <a:pt x="188687" y="170894"/>
                  </a:lnTo>
                  <a:lnTo>
                    <a:pt x="182236" y="182690"/>
                  </a:lnTo>
                  <a:lnTo>
                    <a:pt x="175112" y="193376"/>
                  </a:lnTo>
                  <a:lnTo>
                    <a:pt x="167541" y="203323"/>
                  </a:lnTo>
                  <a:lnTo>
                    <a:pt x="158261" y="211365"/>
                  </a:lnTo>
                  <a:lnTo>
                    <a:pt x="147840" y="218138"/>
                  </a:lnTo>
                  <a:lnTo>
                    <a:pt x="136660" y="224064"/>
                  </a:lnTo>
                  <a:lnTo>
                    <a:pt x="123562" y="228015"/>
                  </a:lnTo>
                  <a:lnTo>
                    <a:pt x="109186" y="230649"/>
                  </a:lnTo>
                  <a:lnTo>
                    <a:pt x="93957" y="232405"/>
                  </a:lnTo>
                  <a:lnTo>
                    <a:pt x="80982" y="230753"/>
                  </a:lnTo>
                  <a:lnTo>
                    <a:pt x="69510" y="226829"/>
                  </a:lnTo>
                  <a:lnTo>
                    <a:pt x="59040" y="221392"/>
                  </a:lnTo>
                  <a:lnTo>
                    <a:pt x="50649" y="213533"/>
                  </a:lnTo>
                  <a:lnTo>
                    <a:pt x="43644" y="204061"/>
                  </a:lnTo>
                  <a:lnTo>
                    <a:pt x="37562" y="193513"/>
                  </a:lnTo>
                  <a:lnTo>
                    <a:pt x="34919" y="182248"/>
                  </a:lnTo>
                  <a:lnTo>
                    <a:pt x="34568" y="170503"/>
                  </a:lnTo>
                  <a:lnTo>
                    <a:pt x="35745" y="158441"/>
                  </a:lnTo>
                  <a:lnTo>
                    <a:pt x="40763" y="148988"/>
                  </a:lnTo>
                  <a:lnTo>
                    <a:pt x="48342" y="141276"/>
                  </a:lnTo>
                  <a:lnTo>
                    <a:pt x="57628" y="134723"/>
                  </a:lnTo>
                  <a:lnTo>
                    <a:pt x="68052" y="133176"/>
                  </a:lnTo>
                  <a:lnTo>
                    <a:pt x="79234" y="134968"/>
                  </a:lnTo>
                  <a:lnTo>
                    <a:pt x="90923" y="138984"/>
                  </a:lnTo>
                  <a:lnTo>
                    <a:pt x="102948" y="144483"/>
                  </a:lnTo>
                  <a:lnTo>
                    <a:pt x="115199" y="150972"/>
                  </a:lnTo>
                  <a:lnTo>
                    <a:pt x="127599" y="158120"/>
                  </a:lnTo>
                  <a:lnTo>
                    <a:pt x="138688" y="168530"/>
                  </a:lnTo>
                  <a:lnTo>
                    <a:pt x="148903" y="181114"/>
                  </a:lnTo>
                  <a:lnTo>
                    <a:pt x="185575" y="235126"/>
                  </a:lnTo>
                  <a:lnTo>
                    <a:pt x="192861" y="248089"/>
                  </a:lnTo>
                  <a:lnTo>
                    <a:pt x="199129" y="260965"/>
                  </a:lnTo>
                  <a:lnTo>
                    <a:pt x="215900" y="3121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638259" y="8801100"/>
            <a:ext cx="913573" cy="322858"/>
            <a:chOff x="638259" y="8801100"/>
            <a:chExt cx="913573" cy="322858"/>
          </a:xfrm>
        </p:grpSpPr>
        <p:sp>
          <p:nvSpPr>
            <p:cNvPr id="291" name="Freeform 290"/>
            <p:cNvSpPr/>
            <p:nvPr/>
          </p:nvSpPr>
          <p:spPr>
            <a:xfrm>
              <a:off x="638259" y="8864600"/>
              <a:ext cx="179529" cy="259358"/>
            </a:xfrm>
            <a:custGeom>
              <a:avLst/>
              <a:gdLst/>
              <a:ahLst/>
              <a:cxnLst/>
              <a:rect l="0" t="0" r="0" b="0"/>
              <a:pathLst>
                <a:path w="179529" h="259358">
                  <a:moveTo>
                    <a:pt x="98341" y="0"/>
                  </a:moveTo>
                  <a:lnTo>
                    <a:pt x="78115" y="13484"/>
                  </a:lnTo>
                  <a:lnTo>
                    <a:pt x="69334" y="21689"/>
                  </a:lnTo>
                  <a:lnTo>
                    <a:pt x="60659" y="31393"/>
                  </a:lnTo>
                  <a:lnTo>
                    <a:pt x="52053" y="42095"/>
                  </a:lnTo>
                  <a:lnTo>
                    <a:pt x="43493" y="52052"/>
                  </a:lnTo>
                  <a:lnTo>
                    <a:pt x="34964" y="61512"/>
                  </a:lnTo>
                  <a:lnTo>
                    <a:pt x="26456" y="70642"/>
                  </a:lnTo>
                  <a:lnTo>
                    <a:pt x="19373" y="82372"/>
                  </a:lnTo>
                  <a:lnTo>
                    <a:pt x="13240" y="95836"/>
                  </a:lnTo>
                  <a:lnTo>
                    <a:pt x="7740" y="110458"/>
                  </a:lnTo>
                  <a:lnTo>
                    <a:pt x="4074" y="127261"/>
                  </a:lnTo>
                  <a:lnTo>
                    <a:pt x="1629" y="145518"/>
                  </a:lnTo>
                  <a:lnTo>
                    <a:pt x="0" y="164745"/>
                  </a:lnTo>
                  <a:lnTo>
                    <a:pt x="1736" y="180385"/>
                  </a:lnTo>
                  <a:lnTo>
                    <a:pt x="5715" y="193634"/>
                  </a:lnTo>
                  <a:lnTo>
                    <a:pt x="11190" y="205289"/>
                  </a:lnTo>
                  <a:lnTo>
                    <a:pt x="17662" y="217293"/>
                  </a:lnTo>
                  <a:lnTo>
                    <a:pt x="24800" y="229528"/>
                  </a:lnTo>
                  <a:lnTo>
                    <a:pt x="32380" y="241919"/>
                  </a:lnTo>
                  <a:lnTo>
                    <a:pt x="43078" y="250179"/>
                  </a:lnTo>
                  <a:lnTo>
                    <a:pt x="55854" y="255685"/>
                  </a:lnTo>
                  <a:lnTo>
                    <a:pt x="70016" y="259357"/>
                  </a:lnTo>
                  <a:lnTo>
                    <a:pt x="83691" y="258982"/>
                  </a:lnTo>
                  <a:lnTo>
                    <a:pt x="97041" y="255910"/>
                  </a:lnTo>
                  <a:lnTo>
                    <a:pt x="110174" y="251040"/>
                  </a:lnTo>
                  <a:lnTo>
                    <a:pt x="121752" y="243560"/>
                  </a:lnTo>
                  <a:lnTo>
                    <a:pt x="132292" y="234339"/>
                  </a:lnTo>
                  <a:lnTo>
                    <a:pt x="142142" y="223959"/>
                  </a:lnTo>
                  <a:lnTo>
                    <a:pt x="150119" y="212806"/>
                  </a:lnTo>
                  <a:lnTo>
                    <a:pt x="156848" y="201138"/>
                  </a:lnTo>
                  <a:lnTo>
                    <a:pt x="162746" y="189124"/>
                  </a:lnTo>
                  <a:lnTo>
                    <a:pt x="168088" y="176883"/>
                  </a:lnTo>
                  <a:lnTo>
                    <a:pt x="173061" y="164489"/>
                  </a:lnTo>
                  <a:lnTo>
                    <a:pt x="177788" y="151992"/>
                  </a:lnTo>
                  <a:lnTo>
                    <a:pt x="179528" y="139428"/>
                  </a:lnTo>
                  <a:lnTo>
                    <a:pt x="179276" y="126818"/>
                  </a:lnTo>
                  <a:lnTo>
                    <a:pt x="177698" y="114179"/>
                  </a:lnTo>
                  <a:lnTo>
                    <a:pt x="173823" y="101519"/>
                  </a:lnTo>
                  <a:lnTo>
                    <a:pt x="168418" y="88846"/>
                  </a:lnTo>
                  <a:lnTo>
                    <a:pt x="161992" y="76164"/>
                  </a:lnTo>
                  <a:lnTo>
                    <a:pt x="154886" y="63475"/>
                  </a:lnTo>
                  <a:lnTo>
                    <a:pt x="147326" y="50784"/>
                  </a:lnTo>
                  <a:lnTo>
                    <a:pt x="139464" y="38089"/>
                  </a:lnTo>
                  <a:lnTo>
                    <a:pt x="129990" y="28215"/>
                  </a:lnTo>
                  <a:lnTo>
                    <a:pt x="119440" y="20221"/>
                  </a:lnTo>
                  <a:lnTo>
                    <a:pt x="7294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939800" y="8801100"/>
              <a:ext cx="120232" cy="228601"/>
            </a:xfrm>
            <a:custGeom>
              <a:avLst/>
              <a:gdLst/>
              <a:ahLst/>
              <a:cxnLst/>
              <a:rect l="0" t="0" r="0" b="0"/>
              <a:pathLst>
                <a:path w="120232" h="228601">
                  <a:moveTo>
                    <a:pt x="0" y="0"/>
                  </a:moveTo>
                  <a:lnTo>
                    <a:pt x="35353" y="53030"/>
                  </a:lnTo>
                  <a:lnTo>
                    <a:pt x="43324" y="63575"/>
                  </a:lnTo>
                  <a:lnTo>
                    <a:pt x="51460" y="73428"/>
                  </a:lnTo>
                  <a:lnTo>
                    <a:pt x="59707" y="82818"/>
                  </a:lnTo>
                  <a:lnTo>
                    <a:pt x="68026" y="91901"/>
                  </a:lnTo>
                  <a:lnTo>
                    <a:pt x="84797" y="109518"/>
                  </a:lnTo>
                  <a:lnTo>
                    <a:pt x="94631" y="116757"/>
                  </a:lnTo>
                  <a:lnTo>
                    <a:pt x="105420" y="122993"/>
                  </a:lnTo>
                  <a:lnTo>
                    <a:pt x="116847" y="128561"/>
                  </a:lnTo>
                  <a:lnTo>
                    <a:pt x="120231" y="133685"/>
                  </a:lnTo>
                  <a:lnTo>
                    <a:pt x="118254" y="138512"/>
                  </a:lnTo>
                  <a:lnTo>
                    <a:pt x="112702" y="143141"/>
                  </a:lnTo>
                  <a:lnTo>
                    <a:pt x="104768" y="149049"/>
                  </a:lnTo>
                  <a:lnTo>
                    <a:pt x="84663" y="163141"/>
                  </a:lnTo>
                  <a:lnTo>
                    <a:pt x="74787" y="170849"/>
                  </a:lnTo>
                  <a:lnTo>
                    <a:pt x="65380" y="178810"/>
                  </a:lnTo>
                  <a:lnTo>
                    <a:pt x="56286" y="186940"/>
                  </a:lnTo>
                  <a:lnTo>
                    <a:pt x="38657" y="203499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1143000" y="89027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20225" y="5958"/>
                  </a:lnTo>
                  <a:lnTo>
                    <a:pt x="30417" y="5383"/>
                  </a:lnTo>
                  <a:lnTo>
                    <a:pt x="41444" y="6411"/>
                  </a:lnTo>
                  <a:lnTo>
                    <a:pt x="53029" y="8507"/>
                  </a:lnTo>
                  <a:lnTo>
                    <a:pt x="66397" y="9904"/>
                  </a:lnTo>
                  <a:lnTo>
                    <a:pt x="80954" y="10836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1371600" y="8813800"/>
              <a:ext cx="180232" cy="308428"/>
            </a:xfrm>
            <a:custGeom>
              <a:avLst/>
              <a:gdLst/>
              <a:ahLst/>
              <a:cxnLst/>
              <a:rect l="0" t="0" r="0" b="0"/>
              <a:pathLst>
                <a:path w="180232" h="308428">
                  <a:moveTo>
                    <a:pt x="25400" y="0"/>
                  </a:moveTo>
                  <a:lnTo>
                    <a:pt x="7723" y="53030"/>
                  </a:lnTo>
                  <a:lnTo>
                    <a:pt x="5148" y="67809"/>
                  </a:lnTo>
                  <a:lnTo>
                    <a:pt x="3432" y="84717"/>
                  </a:lnTo>
                  <a:lnTo>
                    <a:pt x="2288" y="103044"/>
                  </a:lnTo>
                  <a:lnTo>
                    <a:pt x="1017" y="138460"/>
                  </a:lnTo>
                  <a:lnTo>
                    <a:pt x="678" y="155806"/>
                  </a:lnTo>
                  <a:lnTo>
                    <a:pt x="1863" y="173015"/>
                  </a:lnTo>
                  <a:lnTo>
                    <a:pt x="4064" y="190132"/>
                  </a:lnTo>
                  <a:lnTo>
                    <a:pt x="6942" y="207188"/>
                  </a:lnTo>
                  <a:lnTo>
                    <a:pt x="10273" y="222792"/>
                  </a:lnTo>
                  <a:lnTo>
                    <a:pt x="13904" y="237428"/>
                  </a:lnTo>
                  <a:lnTo>
                    <a:pt x="17736" y="251418"/>
                  </a:lnTo>
                  <a:lnTo>
                    <a:pt x="23113" y="263568"/>
                  </a:lnTo>
                  <a:lnTo>
                    <a:pt x="29519" y="274490"/>
                  </a:lnTo>
                  <a:lnTo>
                    <a:pt x="36613" y="284593"/>
                  </a:lnTo>
                  <a:lnTo>
                    <a:pt x="45575" y="292740"/>
                  </a:lnTo>
                  <a:lnTo>
                    <a:pt x="55783" y="299581"/>
                  </a:lnTo>
                  <a:lnTo>
                    <a:pt x="66822" y="305554"/>
                  </a:lnTo>
                  <a:lnTo>
                    <a:pt x="78414" y="308125"/>
                  </a:lnTo>
                  <a:lnTo>
                    <a:pt x="90376" y="308427"/>
                  </a:lnTo>
                  <a:lnTo>
                    <a:pt x="102584" y="307218"/>
                  </a:lnTo>
                  <a:lnTo>
                    <a:pt x="113545" y="303589"/>
                  </a:lnTo>
                  <a:lnTo>
                    <a:pt x="123674" y="298348"/>
                  </a:lnTo>
                  <a:lnTo>
                    <a:pt x="133249" y="292032"/>
                  </a:lnTo>
                  <a:lnTo>
                    <a:pt x="142455" y="283588"/>
                  </a:lnTo>
                  <a:lnTo>
                    <a:pt x="151414" y="273725"/>
                  </a:lnTo>
                  <a:lnTo>
                    <a:pt x="160209" y="262916"/>
                  </a:lnTo>
                  <a:lnTo>
                    <a:pt x="167484" y="251477"/>
                  </a:lnTo>
                  <a:lnTo>
                    <a:pt x="173745" y="239618"/>
                  </a:lnTo>
                  <a:lnTo>
                    <a:pt x="179330" y="227479"/>
                  </a:lnTo>
                  <a:lnTo>
                    <a:pt x="180231" y="215152"/>
                  </a:lnTo>
                  <a:lnTo>
                    <a:pt x="178009" y="202701"/>
                  </a:lnTo>
                  <a:lnTo>
                    <a:pt x="173706" y="190168"/>
                  </a:lnTo>
                  <a:lnTo>
                    <a:pt x="166604" y="180400"/>
                  </a:lnTo>
                  <a:lnTo>
                    <a:pt x="157636" y="172477"/>
                  </a:lnTo>
                  <a:lnTo>
                    <a:pt x="147424" y="165785"/>
                  </a:lnTo>
                  <a:lnTo>
                    <a:pt x="134971" y="161323"/>
                  </a:lnTo>
                  <a:lnTo>
                    <a:pt x="121025" y="158349"/>
                  </a:lnTo>
                  <a:lnTo>
                    <a:pt x="106083" y="156365"/>
                  </a:lnTo>
                  <a:lnTo>
                    <a:pt x="93300" y="157866"/>
                  </a:lnTo>
                  <a:lnTo>
                    <a:pt x="81955" y="161688"/>
                  </a:lnTo>
                  <a:lnTo>
                    <a:pt x="71570" y="167058"/>
                  </a:lnTo>
                  <a:lnTo>
                    <a:pt x="60413" y="173461"/>
                  </a:lnTo>
                  <a:lnTo>
                    <a:pt x="48742" y="180551"/>
                  </a:lnTo>
                  <a:lnTo>
                    <a:pt x="36728" y="188100"/>
                  </a:lnTo>
                  <a:lnTo>
                    <a:pt x="27307" y="197367"/>
                  </a:lnTo>
                  <a:lnTo>
                    <a:pt x="19616" y="207778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253890" y="8153400"/>
            <a:ext cx="1772098" cy="402826"/>
            <a:chOff x="3253890" y="8153400"/>
            <a:chExt cx="1772098" cy="402826"/>
          </a:xfrm>
        </p:grpSpPr>
        <p:sp>
          <p:nvSpPr>
            <p:cNvPr id="296" name="Freeform 295"/>
            <p:cNvSpPr/>
            <p:nvPr/>
          </p:nvSpPr>
          <p:spPr>
            <a:xfrm>
              <a:off x="3253890" y="8153400"/>
              <a:ext cx="198993" cy="311681"/>
            </a:xfrm>
            <a:custGeom>
              <a:avLst/>
              <a:gdLst/>
              <a:ahLst/>
              <a:cxnLst/>
              <a:rect l="0" t="0" r="0" b="0"/>
              <a:pathLst>
                <a:path w="198993" h="311681">
                  <a:moveTo>
                    <a:pt x="73510" y="0"/>
                  </a:moveTo>
                  <a:lnTo>
                    <a:pt x="38156" y="53030"/>
                  </a:lnTo>
                  <a:lnTo>
                    <a:pt x="31596" y="64986"/>
                  </a:lnTo>
                  <a:lnTo>
                    <a:pt x="25812" y="77191"/>
                  </a:lnTo>
                  <a:lnTo>
                    <a:pt x="20545" y="89561"/>
                  </a:lnTo>
                  <a:lnTo>
                    <a:pt x="15622" y="103451"/>
                  </a:lnTo>
                  <a:lnTo>
                    <a:pt x="10929" y="118357"/>
                  </a:lnTo>
                  <a:lnTo>
                    <a:pt x="6389" y="133938"/>
                  </a:lnTo>
                  <a:lnTo>
                    <a:pt x="3363" y="149969"/>
                  </a:lnTo>
                  <a:lnTo>
                    <a:pt x="1345" y="166302"/>
                  </a:lnTo>
                  <a:lnTo>
                    <a:pt x="0" y="182834"/>
                  </a:lnTo>
                  <a:lnTo>
                    <a:pt x="514" y="198090"/>
                  </a:lnTo>
                  <a:lnTo>
                    <a:pt x="2268" y="212493"/>
                  </a:lnTo>
                  <a:lnTo>
                    <a:pt x="4849" y="226328"/>
                  </a:lnTo>
                  <a:lnTo>
                    <a:pt x="9391" y="239786"/>
                  </a:lnTo>
                  <a:lnTo>
                    <a:pt x="15242" y="252990"/>
                  </a:lnTo>
                  <a:lnTo>
                    <a:pt x="21964" y="266027"/>
                  </a:lnTo>
                  <a:lnTo>
                    <a:pt x="30679" y="277540"/>
                  </a:lnTo>
                  <a:lnTo>
                    <a:pt x="40723" y="288038"/>
                  </a:lnTo>
                  <a:lnTo>
                    <a:pt x="51652" y="297858"/>
                  </a:lnTo>
                  <a:lnTo>
                    <a:pt x="64582" y="304406"/>
                  </a:lnTo>
                  <a:lnTo>
                    <a:pt x="78847" y="308771"/>
                  </a:lnTo>
                  <a:lnTo>
                    <a:pt x="94001" y="311680"/>
                  </a:lnTo>
                  <a:lnTo>
                    <a:pt x="106926" y="310798"/>
                  </a:lnTo>
                  <a:lnTo>
                    <a:pt x="118365" y="307388"/>
                  </a:lnTo>
                  <a:lnTo>
                    <a:pt x="128813" y="302291"/>
                  </a:lnTo>
                  <a:lnTo>
                    <a:pt x="138601" y="296072"/>
                  </a:lnTo>
                  <a:lnTo>
                    <a:pt x="147948" y="289104"/>
                  </a:lnTo>
                  <a:lnTo>
                    <a:pt x="157002" y="281636"/>
                  </a:lnTo>
                  <a:lnTo>
                    <a:pt x="165860" y="273835"/>
                  </a:lnTo>
                  <a:lnTo>
                    <a:pt x="183228" y="257641"/>
                  </a:lnTo>
                  <a:lnTo>
                    <a:pt x="188988" y="245138"/>
                  </a:lnTo>
                  <a:lnTo>
                    <a:pt x="192829" y="229747"/>
                  </a:lnTo>
                  <a:lnTo>
                    <a:pt x="195389" y="212431"/>
                  </a:lnTo>
                  <a:lnTo>
                    <a:pt x="197096" y="195243"/>
                  </a:lnTo>
                  <a:lnTo>
                    <a:pt x="198234" y="178140"/>
                  </a:lnTo>
                  <a:lnTo>
                    <a:pt x="198992" y="161093"/>
                  </a:lnTo>
                  <a:lnTo>
                    <a:pt x="198087" y="144084"/>
                  </a:lnTo>
                  <a:lnTo>
                    <a:pt x="196072" y="127100"/>
                  </a:lnTo>
                  <a:lnTo>
                    <a:pt x="193318" y="110133"/>
                  </a:lnTo>
                  <a:lnTo>
                    <a:pt x="188659" y="94588"/>
                  </a:lnTo>
                  <a:lnTo>
                    <a:pt x="182732" y="79992"/>
                  </a:lnTo>
                  <a:lnTo>
                    <a:pt x="175958" y="66028"/>
                  </a:lnTo>
                  <a:lnTo>
                    <a:pt x="168620" y="53896"/>
                  </a:lnTo>
                  <a:lnTo>
                    <a:pt x="160905" y="42986"/>
                  </a:lnTo>
                  <a:lnTo>
                    <a:pt x="152940" y="32891"/>
                  </a:lnTo>
                  <a:lnTo>
                    <a:pt x="143396" y="24749"/>
                  </a:lnTo>
                  <a:lnTo>
                    <a:pt x="132800" y="17911"/>
                  </a:lnTo>
                  <a:lnTo>
                    <a:pt x="121503" y="11940"/>
                  </a:lnTo>
                  <a:lnTo>
                    <a:pt x="109739" y="9371"/>
                  </a:lnTo>
                  <a:lnTo>
                    <a:pt x="97662" y="9069"/>
                  </a:lnTo>
                  <a:lnTo>
                    <a:pt x="3541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3643293" y="8153400"/>
              <a:ext cx="179408" cy="165101"/>
            </a:xfrm>
            <a:custGeom>
              <a:avLst/>
              <a:gdLst/>
              <a:ahLst/>
              <a:cxnLst/>
              <a:rect l="0" t="0" r="0" b="0"/>
              <a:pathLst>
                <a:path w="179408" h="165101">
                  <a:moveTo>
                    <a:pt x="65107" y="0"/>
                  </a:moveTo>
                  <a:lnTo>
                    <a:pt x="5399" y="59707"/>
                  </a:lnTo>
                  <a:lnTo>
                    <a:pt x="1313" y="69438"/>
                  </a:lnTo>
                  <a:lnTo>
                    <a:pt x="0" y="80158"/>
                  </a:lnTo>
                  <a:lnTo>
                    <a:pt x="535" y="91538"/>
                  </a:lnTo>
                  <a:lnTo>
                    <a:pt x="7948" y="100537"/>
                  </a:lnTo>
                  <a:lnTo>
                    <a:pt x="19945" y="107946"/>
                  </a:lnTo>
                  <a:lnTo>
                    <a:pt x="34999" y="114298"/>
                  </a:lnTo>
                  <a:lnTo>
                    <a:pt x="49268" y="119943"/>
                  </a:lnTo>
                  <a:lnTo>
                    <a:pt x="76412" y="129978"/>
                  </a:lnTo>
                  <a:lnTo>
                    <a:pt x="128331" y="147918"/>
                  </a:lnTo>
                  <a:lnTo>
                    <a:pt x="179407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3644900" y="83820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0"/>
                  </a:moveTo>
                  <a:lnTo>
                    <a:pt x="20225" y="6741"/>
                  </a:lnTo>
                  <a:lnTo>
                    <a:pt x="31828" y="8728"/>
                  </a:lnTo>
                  <a:lnTo>
                    <a:pt x="45208" y="10052"/>
                  </a:lnTo>
                  <a:lnTo>
                    <a:pt x="59771" y="10934"/>
                  </a:lnTo>
                  <a:lnTo>
                    <a:pt x="73714" y="12934"/>
                  </a:lnTo>
                  <a:lnTo>
                    <a:pt x="87243" y="15678"/>
                  </a:lnTo>
                  <a:lnTo>
                    <a:pt x="1524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3886200" y="8200559"/>
              <a:ext cx="232381" cy="241017"/>
            </a:xfrm>
            <a:custGeom>
              <a:avLst/>
              <a:gdLst/>
              <a:ahLst/>
              <a:cxnLst/>
              <a:rect l="0" t="0" r="0" b="0"/>
              <a:pathLst>
                <a:path w="232381" h="241017">
                  <a:moveTo>
                    <a:pt x="0" y="16341"/>
                  </a:moveTo>
                  <a:lnTo>
                    <a:pt x="20225" y="2856"/>
                  </a:lnTo>
                  <a:lnTo>
                    <a:pt x="31828" y="296"/>
                  </a:lnTo>
                  <a:lnTo>
                    <a:pt x="45208" y="0"/>
                  </a:lnTo>
                  <a:lnTo>
                    <a:pt x="59771" y="1214"/>
                  </a:lnTo>
                  <a:lnTo>
                    <a:pt x="73714" y="3434"/>
                  </a:lnTo>
                  <a:lnTo>
                    <a:pt x="87243" y="6325"/>
                  </a:lnTo>
                  <a:lnTo>
                    <a:pt x="100495" y="9663"/>
                  </a:lnTo>
                  <a:lnTo>
                    <a:pt x="113563" y="14711"/>
                  </a:lnTo>
                  <a:lnTo>
                    <a:pt x="126508" y="20899"/>
                  </a:lnTo>
                  <a:lnTo>
                    <a:pt x="139372" y="27846"/>
                  </a:lnTo>
                  <a:lnTo>
                    <a:pt x="145126" y="36711"/>
                  </a:lnTo>
                  <a:lnTo>
                    <a:pt x="146139" y="46854"/>
                  </a:lnTo>
                  <a:lnTo>
                    <a:pt x="143993" y="57850"/>
                  </a:lnTo>
                  <a:lnTo>
                    <a:pt x="136917" y="65180"/>
                  </a:lnTo>
                  <a:lnTo>
                    <a:pt x="126556" y="70067"/>
                  </a:lnTo>
                  <a:lnTo>
                    <a:pt x="114004" y="73325"/>
                  </a:lnTo>
                  <a:lnTo>
                    <a:pt x="109869" y="76907"/>
                  </a:lnTo>
                  <a:lnTo>
                    <a:pt x="111346" y="80707"/>
                  </a:lnTo>
                  <a:lnTo>
                    <a:pt x="116564" y="84652"/>
                  </a:lnTo>
                  <a:lnTo>
                    <a:pt x="124276" y="88693"/>
                  </a:lnTo>
                  <a:lnTo>
                    <a:pt x="133650" y="92798"/>
                  </a:lnTo>
                  <a:lnTo>
                    <a:pt x="144133" y="96945"/>
                  </a:lnTo>
                  <a:lnTo>
                    <a:pt x="155356" y="102532"/>
                  </a:lnTo>
                  <a:lnTo>
                    <a:pt x="167070" y="109080"/>
                  </a:lnTo>
                  <a:lnTo>
                    <a:pt x="179113" y="116267"/>
                  </a:lnTo>
                  <a:lnTo>
                    <a:pt x="189964" y="123880"/>
                  </a:lnTo>
                  <a:lnTo>
                    <a:pt x="200020" y="131778"/>
                  </a:lnTo>
                  <a:lnTo>
                    <a:pt x="209547" y="139866"/>
                  </a:lnTo>
                  <a:lnTo>
                    <a:pt x="217309" y="149491"/>
                  </a:lnTo>
                  <a:lnTo>
                    <a:pt x="223894" y="160141"/>
                  </a:lnTo>
                  <a:lnTo>
                    <a:pt x="229696" y="171474"/>
                  </a:lnTo>
                  <a:lnTo>
                    <a:pt x="232153" y="183263"/>
                  </a:lnTo>
                  <a:lnTo>
                    <a:pt x="232380" y="195355"/>
                  </a:lnTo>
                  <a:lnTo>
                    <a:pt x="231120" y="207651"/>
                  </a:lnTo>
                  <a:lnTo>
                    <a:pt x="226046" y="217258"/>
                  </a:lnTo>
                  <a:lnTo>
                    <a:pt x="218431" y="225075"/>
                  </a:lnTo>
                  <a:lnTo>
                    <a:pt x="209120" y="231696"/>
                  </a:lnTo>
                  <a:lnTo>
                    <a:pt x="197269" y="236112"/>
                  </a:lnTo>
                  <a:lnTo>
                    <a:pt x="183724" y="239054"/>
                  </a:lnTo>
                  <a:lnTo>
                    <a:pt x="169049" y="241016"/>
                  </a:lnTo>
                  <a:lnTo>
                    <a:pt x="155032" y="240914"/>
                  </a:lnTo>
                  <a:lnTo>
                    <a:pt x="141455" y="239433"/>
                  </a:lnTo>
                  <a:lnTo>
                    <a:pt x="101600" y="2322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4193671" y="8178800"/>
              <a:ext cx="149730" cy="368301"/>
            </a:xfrm>
            <a:custGeom>
              <a:avLst/>
              <a:gdLst/>
              <a:ahLst/>
              <a:cxnLst/>
              <a:rect l="0" t="0" r="0" b="0"/>
              <a:pathLst>
                <a:path w="149730" h="368301">
                  <a:moveTo>
                    <a:pt x="86229" y="0"/>
                  </a:moveTo>
                  <a:lnTo>
                    <a:pt x="72744" y="13484"/>
                  </a:lnTo>
                  <a:lnTo>
                    <a:pt x="67361" y="21689"/>
                  </a:lnTo>
                  <a:lnTo>
                    <a:pt x="62362" y="31393"/>
                  </a:lnTo>
                  <a:lnTo>
                    <a:pt x="57617" y="42095"/>
                  </a:lnTo>
                  <a:lnTo>
                    <a:pt x="51632" y="52052"/>
                  </a:lnTo>
                  <a:lnTo>
                    <a:pt x="44820" y="61512"/>
                  </a:lnTo>
                  <a:lnTo>
                    <a:pt x="37456" y="70642"/>
                  </a:lnTo>
                  <a:lnTo>
                    <a:pt x="31136" y="80960"/>
                  </a:lnTo>
                  <a:lnTo>
                    <a:pt x="25511" y="92074"/>
                  </a:lnTo>
                  <a:lnTo>
                    <a:pt x="20350" y="103716"/>
                  </a:lnTo>
                  <a:lnTo>
                    <a:pt x="15499" y="115710"/>
                  </a:lnTo>
                  <a:lnTo>
                    <a:pt x="6345" y="140327"/>
                  </a:lnTo>
                  <a:lnTo>
                    <a:pt x="3339" y="154229"/>
                  </a:lnTo>
                  <a:lnTo>
                    <a:pt x="1336" y="169141"/>
                  </a:lnTo>
                  <a:lnTo>
                    <a:pt x="0" y="184727"/>
                  </a:lnTo>
                  <a:lnTo>
                    <a:pt x="521" y="199352"/>
                  </a:lnTo>
                  <a:lnTo>
                    <a:pt x="2279" y="213335"/>
                  </a:lnTo>
                  <a:lnTo>
                    <a:pt x="4862" y="226890"/>
                  </a:lnTo>
                  <a:lnTo>
                    <a:pt x="9406" y="241571"/>
                  </a:lnTo>
                  <a:lnTo>
                    <a:pt x="15258" y="257002"/>
                  </a:lnTo>
                  <a:lnTo>
                    <a:pt x="21982" y="272935"/>
                  </a:lnTo>
                  <a:lnTo>
                    <a:pt x="29286" y="286378"/>
                  </a:lnTo>
                  <a:lnTo>
                    <a:pt x="36978" y="298163"/>
                  </a:lnTo>
                  <a:lnTo>
                    <a:pt x="44928" y="308842"/>
                  </a:lnTo>
                  <a:lnTo>
                    <a:pt x="53051" y="318783"/>
                  </a:lnTo>
                  <a:lnTo>
                    <a:pt x="61288" y="328233"/>
                  </a:lnTo>
                  <a:lnTo>
                    <a:pt x="69601" y="337355"/>
                  </a:lnTo>
                  <a:lnTo>
                    <a:pt x="79377" y="344847"/>
                  </a:lnTo>
                  <a:lnTo>
                    <a:pt x="90127" y="351254"/>
                  </a:lnTo>
                  <a:lnTo>
                    <a:pt x="149729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4323957" y="8255000"/>
              <a:ext cx="146444" cy="127001"/>
            </a:xfrm>
            <a:custGeom>
              <a:avLst/>
              <a:gdLst/>
              <a:ahLst/>
              <a:cxnLst/>
              <a:rect l="0" t="0" r="0" b="0"/>
              <a:pathLst>
                <a:path w="146444" h="127001">
                  <a:moveTo>
                    <a:pt x="6743" y="0"/>
                  </a:moveTo>
                  <a:lnTo>
                    <a:pt x="6743" y="26968"/>
                  </a:lnTo>
                  <a:lnTo>
                    <a:pt x="5331" y="39144"/>
                  </a:lnTo>
                  <a:lnTo>
                    <a:pt x="2980" y="51496"/>
                  </a:lnTo>
                  <a:lnTo>
                    <a:pt x="0" y="63964"/>
                  </a:lnTo>
                  <a:lnTo>
                    <a:pt x="2248" y="73687"/>
                  </a:lnTo>
                  <a:lnTo>
                    <a:pt x="7979" y="81580"/>
                  </a:lnTo>
                  <a:lnTo>
                    <a:pt x="16034" y="88253"/>
                  </a:lnTo>
                  <a:lnTo>
                    <a:pt x="27048" y="92702"/>
                  </a:lnTo>
                  <a:lnTo>
                    <a:pt x="40035" y="95668"/>
                  </a:lnTo>
                  <a:lnTo>
                    <a:pt x="54337" y="97645"/>
                  </a:lnTo>
                  <a:lnTo>
                    <a:pt x="68106" y="100374"/>
                  </a:lnTo>
                  <a:lnTo>
                    <a:pt x="81518" y="103606"/>
                  </a:lnTo>
                  <a:lnTo>
                    <a:pt x="146443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4439311" y="8293100"/>
              <a:ext cx="43790" cy="215901"/>
            </a:xfrm>
            <a:custGeom>
              <a:avLst/>
              <a:gdLst/>
              <a:ahLst/>
              <a:cxnLst/>
              <a:rect l="0" t="0" r="0" b="0"/>
              <a:pathLst>
                <a:path w="43790" h="215901">
                  <a:moveTo>
                    <a:pt x="43789" y="0"/>
                  </a:moveTo>
                  <a:lnTo>
                    <a:pt x="37046" y="26968"/>
                  </a:lnTo>
                  <a:lnTo>
                    <a:pt x="33649" y="39144"/>
                  </a:lnTo>
                  <a:lnTo>
                    <a:pt x="26112" y="63964"/>
                  </a:lnTo>
                  <a:lnTo>
                    <a:pt x="13935" y="101737"/>
                  </a:lnTo>
                  <a:lnTo>
                    <a:pt x="9775" y="115803"/>
                  </a:lnTo>
                  <a:lnTo>
                    <a:pt x="1390" y="146482"/>
                  </a:lnTo>
                  <a:lnTo>
                    <a:pt x="0" y="161155"/>
                  </a:lnTo>
                  <a:lnTo>
                    <a:pt x="485" y="175169"/>
                  </a:lnTo>
                  <a:lnTo>
                    <a:pt x="5689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4533900" y="8178800"/>
              <a:ext cx="118629" cy="342901"/>
            </a:xfrm>
            <a:custGeom>
              <a:avLst/>
              <a:gdLst/>
              <a:ahLst/>
              <a:cxnLst/>
              <a:rect l="0" t="0" r="0" b="0"/>
              <a:pathLst>
                <a:path w="118629" h="342901">
                  <a:moveTo>
                    <a:pt x="0" y="0"/>
                  </a:moveTo>
                  <a:lnTo>
                    <a:pt x="13484" y="13484"/>
                  </a:lnTo>
                  <a:lnTo>
                    <a:pt x="20278" y="21689"/>
                  </a:lnTo>
                  <a:lnTo>
                    <a:pt x="27630" y="31393"/>
                  </a:lnTo>
                  <a:lnTo>
                    <a:pt x="35353" y="42095"/>
                  </a:lnTo>
                  <a:lnTo>
                    <a:pt x="43324" y="54874"/>
                  </a:lnTo>
                  <a:lnTo>
                    <a:pt x="51460" y="69039"/>
                  </a:lnTo>
                  <a:lnTo>
                    <a:pt x="59707" y="84125"/>
                  </a:lnTo>
                  <a:lnTo>
                    <a:pt x="66616" y="98417"/>
                  </a:lnTo>
                  <a:lnTo>
                    <a:pt x="72632" y="112178"/>
                  </a:lnTo>
                  <a:lnTo>
                    <a:pt x="78055" y="125585"/>
                  </a:lnTo>
                  <a:lnTo>
                    <a:pt x="84492" y="140168"/>
                  </a:lnTo>
                  <a:lnTo>
                    <a:pt x="99170" y="171422"/>
                  </a:lnTo>
                  <a:lnTo>
                    <a:pt x="105624" y="186248"/>
                  </a:lnTo>
                  <a:lnTo>
                    <a:pt x="111338" y="200366"/>
                  </a:lnTo>
                  <a:lnTo>
                    <a:pt x="116559" y="214010"/>
                  </a:lnTo>
                  <a:lnTo>
                    <a:pt x="118628" y="228751"/>
                  </a:lnTo>
                  <a:lnTo>
                    <a:pt x="118596" y="244223"/>
                  </a:lnTo>
                  <a:lnTo>
                    <a:pt x="117164" y="260182"/>
                  </a:lnTo>
                  <a:lnTo>
                    <a:pt x="113387" y="275054"/>
                  </a:lnTo>
                  <a:lnTo>
                    <a:pt x="108047" y="289203"/>
                  </a:lnTo>
                  <a:lnTo>
                    <a:pt x="101664" y="302869"/>
                  </a:lnTo>
                  <a:lnTo>
                    <a:pt x="93176" y="313390"/>
                  </a:lnTo>
                  <a:lnTo>
                    <a:pt x="83284" y="321816"/>
                  </a:lnTo>
                  <a:lnTo>
                    <a:pt x="381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4711700" y="83439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4889500" y="8255000"/>
              <a:ext cx="136488" cy="301226"/>
            </a:xfrm>
            <a:custGeom>
              <a:avLst/>
              <a:gdLst/>
              <a:ahLst/>
              <a:cxnLst/>
              <a:rect l="0" t="0" r="0" b="0"/>
              <a:pathLst>
                <a:path w="136488" h="301226">
                  <a:moveTo>
                    <a:pt x="63500" y="0"/>
                  </a:moveTo>
                  <a:lnTo>
                    <a:pt x="56757" y="26968"/>
                  </a:lnTo>
                  <a:lnTo>
                    <a:pt x="54771" y="40556"/>
                  </a:lnTo>
                  <a:lnTo>
                    <a:pt x="53447" y="55260"/>
                  </a:lnTo>
                  <a:lnTo>
                    <a:pt x="52565" y="70706"/>
                  </a:lnTo>
                  <a:lnTo>
                    <a:pt x="51584" y="102921"/>
                  </a:lnTo>
                  <a:lnTo>
                    <a:pt x="50868" y="203315"/>
                  </a:lnTo>
                  <a:lnTo>
                    <a:pt x="50846" y="220210"/>
                  </a:lnTo>
                  <a:lnTo>
                    <a:pt x="53652" y="235707"/>
                  </a:lnTo>
                  <a:lnTo>
                    <a:pt x="58346" y="250270"/>
                  </a:lnTo>
                  <a:lnTo>
                    <a:pt x="64297" y="264214"/>
                  </a:lnTo>
                  <a:lnTo>
                    <a:pt x="71087" y="276331"/>
                  </a:lnTo>
                  <a:lnTo>
                    <a:pt x="78435" y="287232"/>
                  </a:lnTo>
                  <a:lnTo>
                    <a:pt x="86157" y="297321"/>
                  </a:lnTo>
                  <a:lnTo>
                    <a:pt x="94127" y="301225"/>
                  </a:lnTo>
                  <a:lnTo>
                    <a:pt x="102262" y="301005"/>
                  </a:lnTo>
                  <a:lnTo>
                    <a:pt x="110508" y="298036"/>
                  </a:lnTo>
                  <a:lnTo>
                    <a:pt x="117416" y="291824"/>
                  </a:lnTo>
                  <a:lnTo>
                    <a:pt x="123433" y="283450"/>
                  </a:lnTo>
                  <a:lnTo>
                    <a:pt x="128855" y="273633"/>
                  </a:lnTo>
                  <a:lnTo>
                    <a:pt x="132470" y="260033"/>
                  </a:lnTo>
                  <a:lnTo>
                    <a:pt x="134880" y="243911"/>
                  </a:lnTo>
                  <a:lnTo>
                    <a:pt x="136487" y="226107"/>
                  </a:lnTo>
                  <a:lnTo>
                    <a:pt x="134735" y="211416"/>
                  </a:lnTo>
                  <a:lnTo>
                    <a:pt x="130745" y="198800"/>
                  </a:lnTo>
                  <a:lnTo>
                    <a:pt x="125264" y="187566"/>
                  </a:lnTo>
                  <a:lnTo>
                    <a:pt x="117375" y="177255"/>
                  </a:lnTo>
                  <a:lnTo>
                    <a:pt x="107883" y="167558"/>
                  </a:lnTo>
                  <a:lnTo>
                    <a:pt x="97322" y="158272"/>
                  </a:lnTo>
                  <a:lnTo>
                    <a:pt x="87459" y="154903"/>
                  </a:lnTo>
                  <a:lnTo>
                    <a:pt x="78061" y="155480"/>
                  </a:lnTo>
                  <a:lnTo>
                    <a:pt x="68974" y="158687"/>
                  </a:lnTo>
                  <a:lnTo>
                    <a:pt x="60094" y="163646"/>
                  </a:lnTo>
                  <a:lnTo>
                    <a:pt x="51351" y="169775"/>
                  </a:lnTo>
                  <a:lnTo>
                    <a:pt x="42700" y="176683"/>
                  </a:lnTo>
                  <a:lnTo>
                    <a:pt x="34111" y="186933"/>
                  </a:lnTo>
                  <a:lnTo>
                    <a:pt x="25563" y="199411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Freeform 306"/>
          <p:cNvSpPr/>
          <p:nvPr/>
        </p:nvSpPr>
        <p:spPr>
          <a:xfrm>
            <a:off x="1739900" y="8953500"/>
            <a:ext cx="419101" cy="224929"/>
          </a:xfrm>
          <a:custGeom>
            <a:avLst/>
            <a:gdLst/>
            <a:ahLst/>
            <a:cxnLst/>
            <a:rect l="0" t="0" r="0" b="0"/>
            <a:pathLst>
              <a:path w="419101" h="224929">
                <a:moveTo>
                  <a:pt x="0" y="0"/>
                </a:moveTo>
                <a:lnTo>
                  <a:pt x="6742" y="20225"/>
                </a:lnTo>
                <a:lnTo>
                  <a:pt x="10139" y="31828"/>
                </a:lnTo>
                <a:lnTo>
                  <a:pt x="17676" y="59772"/>
                </a:lnTo>
                <a:lnTo>
                  <a:pt x="20251" y="76537"/>
                </a:lnTo>
                <a:lnTo>
                  <a:pt x="21967" y="94769"/>
                </a:lnTo>
                <a:lnTo>
                  <a:pt x="23111" y="113979"/>
                </a:lnTo>
                <a:lnTo>
                  <a:pt x="25285" y="131019"/>
                </a:lnTo>
                <a:lnTo>
                  <a:pt x="28145" y="146612"/>
                </a:lnTo>
                <a:lnTo>
                  <a:pt x="31463" y="161242"/>
                </a:lnTo>
                <a:lnTo>
                  <a:pt x="36498" y="176638"/>
                </a:lnTo>
                <a:lnTo>
                  <a:pt x="42676" y="192548"/>
                </a:lnTo>
                <a:lnTo>
                  <a:pt x="49617" y="208798"/>
                </a:lnTo>
                <a:lnTo>
                  <a:pt x="59889" y="218221"/>
                </a:lnTo>
                <a:lnTo>
                  <a:pt x="72382" y="223091"/>
                </a:lnTo>
                <a:lnTo>
                  <a:pt x="86354" y="224928"/>
                </a:lnTo>
                <a:lnTo>
                  <a:pt x="98492" y="223329"/>
                </a:lnTo>
                <a:lnTo>
                  <a:pt x="109405" y="219442"/>
                </a:lnTo>
                <a:lnTo>
                  <a:pt x="119503" y="214028"/>
                </a:lnTo>
                <a:lnTo>
                  <a:pt x="129058" y="207596"/>
                </a:lnTo>
                <a:lnTo>
                  <a:pt x="138249" y="200486"/>
                </a:lnTo>
                <a:lnTo>
                  <a:pt x="147199" y="192924"/>
                </a:lnTo>
                <a:lnTo>
                  <a:pt x="157399" y="183649"/>
                </a:lnTo>
                <a:lnTo>
                  <a:pt x="180022" y="162055"/>
                </a:lnTo>
                <a:lnTo>
                  <a:pt x="243260" y="99567"/>
                </a:lnTo>
                <a:lnTo>
                  <a:pt x="256718" y="88955"/>
                </a:lnTo>
                <a:lnTo>
                  <a:pt x="271334" y="79059"/>
                </a:lnTo>
                <a:lnTo>
                  <a:pt x="286722" y="69639"/>
                </a:lnTo>
                <a:lnTo>
                  <a:pt x="301215" y="61948"/>
                </a:lnTo>
                <a:lnTo>
                  <a:pt x="315110" y="55410"/>
                </a:lnTo>
                <a:lnTo>
                  <a:pt x="328606" y="49640"/>
                </a:lnTo>
                <a:lnTo>
                  <a:pt x="341837" y="44382"/>
                </a:lnTo>
                <a:lnTo>
                  <a:pt x="354891" y="39466"/>
                </a:lnTo>
                <a:lnTo>
                  <a:pt x="419100" y="12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9" name="Group 318"/>
          <p:cNvGrpSpPr/>
          <p:nvPr/>
        </p:nvGrpSpPr>
        <p:grpSpPr>
          <a:xfrm>
            <a:off x="3268917" y="8674100"/>
            <a:ext cx="1498637" cy="738393"/>
            <a:chOff x="3268917" y="8674100"/>
            <a:chExt cx="1498637" cy="738393"/>
          </a:xfrm>
        </p:grpSpPr>
        <p:sp>
          <p:nvSpPr>
            <p:cNvPr id="308" name="Freeform 307"/>
            <p:cNvSpPr/>
            <p:nvPr/>
          </p:nvSpPr>
          <p:spPr>
            <a:xfrm>
              <a:off x="3268917" y="8674100"/>
              <a:ext cx="218574" cy="254537"/>
            </a:xfrm>
            <a:custGeom>
              <a:avLst/>
              <a:gdLst/>
              <a:ahLst/>
              <a:cxnLst/>
              <a:rect l="0" t="0" r="0" b="0"/>
              <a:pathLst>
                <a:path w="218574" h="254537">
                  <a:moveTo>
                    <a:pt x="83883" y="0"/>
                  </a:moveTo>
                  <a:lnTo>
                    <a:pt x="70398" y="13484"/>
                  </a:lnTo>
                  <a:lnTo>
                    <a:pt x="62193" y="20278"/>
                  </a:lnTo>
                  <a:lnTo>
                    <a:pt x="52490" y="27629"/>
                  </a:lnTo>
                  <a:lnTo>
                    <a:pt x="41787" y="35352"/>
                  </a:lnTo>
                  <a:lnTo>
                    <a:pt x="31830" y="46146"/>
                  </a:lnTo>
                  <a:lnTo>
                    <a:pt x="22370" y="58986"/>
                  </a:lnTo>
                  <a:lnTo>
                    <a:pt x="13241" y="73190"/>
                  </a:lnTo>
                  <a:lnTo>
                    <a:pt x="7155" y="88304"/>
                  </a:lnTo>
                  <a:lnTo>
                    <a:pt x="3098" y="104025"/>
                  </a:lnTo>
                  <a:lnTo>
                    <a:pt x="393" y="120150"/>
                  </a:lnTo>
                  <a:lnTo>
                    <a:pt x="0" y="137955"/>
                  </a:lnTo>
                  <a:lnTo>
                    <a:pt x="1150" y="156881"/>
                  </a:lnTo>
                  <a:lnTo>
                    <a:pt x="3327" y="176554"/>
                  </a:lnTo>
                  <a:lnTo>
                    <a:pt x="7601" y="192491"/>
                  </a:lnTo>
                  <a:lnTo>
                    <a:pt x="13273" y="205938"/>
                  </a:lnTo>
                  <a:lnTo>
                    <a:pt x="19876" y="217726"/>
                  </a:lnTo>
                  <a:lnTo>
                    <a:pt x="29923" y="228406"/>
                  </a:lnTo>
                  <a:lnTo>
                    <a:pt x="42265" y="238348"/>
                  </a:lnTo>
                  <a:lnTo>
                    <a:pt x="56137" y="247798"/>
                  </a:lnTo>
                  <a:lnTo>
                    <a:pt x="69619" y="252688"/>
                  </a:lnTo>
                  <a:lnTo>
                    <a:pt x="82840" y="254536"/>
                  </a:lnTo>
                  <a:lnTo>
                    <a:pt x="95888" y="254358"/>
                  </a:lnTo>
                  <a:lnTo>
                    <a:pt x="110231" y="251416"/>
                  </a:lnTo>
                  <a:lnTo>
                    <a:pt x="125437" y="246633"/>
                  </a:lnTo>
                  <a:lnTo>
                    <a:pt x="141219" y="240621"/>
                  </a:lnTo>
                  <a:lnTo>
                    <a:pt x="154562" y="233792"/>
                  </a:lnTo>
                  <a:lnTo>
                    <a:pt x="166280" y="226417"/>
                  </a:lnTo>
                  <a:lnTo>
                    <a:pt x="176914" y="218678"/>
                  </a:lnTo>
                  <a:lnTo>
                    <a:pt x="186826" y="209285"/>
                  </a:lnTo>
                  <a:lnTo>
                    <a:pt x="196255" y="198790"/>
                  </a:lnTo>
                  <a:lnTo>
                    <a:pt x="205365" y="187559"/>
                  </a:lnTo>
                  <a:lnTo>
                    <a:pt x="211437" y="173018"/>
                  </a:lnTo>
                  <a:lnTo>
                    <a:pt x="215485" y="156267"/>
                  </a:lnTo>
                  <a:lnTo>
                    <a:pt x="218184" y="138045"/>
                  </a:lnTo>
                  <a:lnTo>
                    <a:pt x="218573" y="120252"/>
                  </a:lnTo>
                  <a:lnTo>
                    <a:pt x="217420" y="102745"/>
                  </a:lnTo>
                  <a:lnTo>
                    <a:pt x="215241" y="85430"/>
                  </a:lnTo>
                  <a:lnTo>
                    <a:pt x="212377" y="69653"/>
                  </a:lnTo>
                  <a:lnTo>
                    <a:pt x="209057" y="54902"/>
                  </a:lnTo>
                  <a:lnTo>
                    <a:pt x="205432" y="40834"/>
                  </a:lnTo>
                  <a:lnTo>
                    <a:pt x="198782" y="28634"/>
                  </a:lnTo>
                  <a:lnTo>
                    <a:pt x="190116" y="17677"/>
                  </a:lnTo>
                  <a:lnTo>
                    <a:pt x="180105" y="7552"/>
                  </a:lnTo>
                  <a:lnTo>
                    <a:pt x="169197" y="2212"/>
                  </a:lnTo>
                  <a:lnTo>
                    <a:pt x="157692" y="64"/>
                  </a:lnTo>
                  <a:lnTo>
                    <a:pt x="145789" y="42"/>
                  </a:lnTo>
                  <a:lnTo>
                    <a:pt x="133620" y="1439"/>
                  </a:lnTo>
                  <a:lnTo>
                    <a:pt x="121274" y="3781"/>
                  </a:lnTo>
                  <a:lnTo>
                    <a:pt x="71183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3674092" y="8686800"/>
              <a:ext cx="186709" cy="127001"/>
            </a:xfrm>
            <a:custGeom>
              <a:avLst/>
              <a:gdLst/>
              <a:ahLst/>
              <a:cxnLst/>
              <a:rect l="0" t="0" r="0" b="0"/>
              <a:pathLst>
                <a:path w="186709" h="127001">
                  <a:moveTo>
                    <a:pt x="59708" y="0"/>
                  </a:moveTo>
                  <a:lnTo>
                    <a:pt x="0" y="59707"/>
                  </a:lnTo>
                  <a:lnTo>
                    <a:pt x="147" y="66616"/>
                  </a:lnTo>
                  <a:lnTo>
                    <a:pt x="5889" y="72632"/>
                  </a:lnTo>
                  <a:lnTo>
                    <a:pt x="15362" y="78054"/>
                  </a:lnTo>
                  <a:lnTo>
                    <a:pt x="25911" y="83080"/>
                  </a:lnTo>
                  <a:lnTo>
                    <a:pt x="37176" y="87842"/>
                  </a:lnTo>
                  <a:lnTo>
                    <a:pt x="48920" y="92428"/>
                  </a:lnTo>
                  <a:lnTo>
                    <a:pt x="62394" y="95485"/>
                  </a:lnTo>
                  <a:lnTo>
                    <a:pt x="77020" y="97523"/>
                  </a:lnTo>
                  <a:lnTo>
                    <a:pt x="92416" y="98882"/>
                  </a:lnTo>
                  <a:lnTo>
                    <a:pt x="106913" y="101199"/>
                  </a:lnTo>
                  <a:lnTo>
                    <a:pt x="120812" y="104154"/>
                  </a:lnTo>
                  <a:lnTo>
                    <a:pt x="186708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3657600" y="8864600"/>
              <a:ext cx="215901" cy="76201"/>
            </a:xfrm>
            <a:custGeom>
              <a:avLst/>
              <a:gdLst/>
              <a:ahLst/>
              <a:cxnLst/>
              <a:rect l="0" t="0" r="0" b="0"/>
              <a:pathLst>
                <a:path w="215901" h="76201">
                  <a:moveTo>
                    <a:pt x="0" y="0"/>
                  </a:moveTo>
                  <a:lnTo>
                    <a:pt x="20225" y="13484"/>
                  </a:lnTo>
                  <a:lnTo>
                    <a:pt x="30417" y="18867"/>
                  </a:lnTo>
                  <a:lnTo>
                    <a:pt x="41444" y="23866"/>
                  </a:lnTo>
                  <a:lnTo>
                    <a:pt x="53029" y="28611"/>
                  </a:lnTo>
                  <a:lnTo>
                    <a:pt x="64986" y="33185"/>
                  </a:lnTo>
                  <a:lnTo>
                    <a:pt x="89560" y="42030"/>
                  </a:lnTo>
                  <a:lnTo>
                    <a:pt x="103451" y="46364"/>
                  </a:lnTo>
                  <a:lnTo>
                    <a:pt x="133937" y="54943"/>
                  </a:lnTo>
                  <a:lnTo>
                    <a:pt x="21590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4038600" y="873760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0" y="0"/>
                  </a:moveTo>
                  <a:lnTo>
                    <a:pt x="6742" y="20225"/>
                  </a:lnTo>
                  <a:lnTo>
                    <a:pt x="8728" y="33239"/>
                  </a:lnTo>
                  <a:lnTo>
                    <a:pt x="10052" y="48970"/>
                  </a:lnTo>
                  <a:lnTo>
                    <a:pt x="10934" y="66513"/>
                  </a:lnTo>
                  <a:lnTo>
                    <a:pt x="11915" y="101057"/>
                  </a:lnTo>
                  <a:lnTo>
                    <a:pt x="12177" y="118171"/>
                  </a:lnTo>
                  <a:lnTo>
                    <a:pt x="13762" y="133814"/>
                  </a:lnTo>
                  <a:lnTo>
                    <a:pt x="16230" y="148476"/>
                  </a:lnTo>
                  <a:lnTo>
                    <a:pt x="22735" y="177467"/>
                  </a:lnTo>
                  <a:lnTo>
                    <a:pt x="26446" y="193100"/>
                  </a:lnTo>
                  <a:lnTo>
                    <a:pt x="508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4140200" y="8775700"/>
              <a:ext cx="266701" cy="266701"/>
            </a:xfrm>
            <a:custGeom>
              <a:avLst/>
              <a:gdLst/>
              <a:ahLst/>
              <a:cxnLst/>
              <a:rect l="0" t="0" r="0" b="0"/>
              <a:pathLst>
                <a:path w="266701" h="266701">
                  <a:moveTo>
                    <a:pt x="0" y="0"/>
                  </a:moveTo>
                  <a:lnTo>
                    <a:pt x="26968" y="0"/>
                  </a:lnTo>
                  <a:lnTo>
                    <a:pt x="41967" y="1410"/>
                  </a:lnTo>
                  <a:lnTo>
                    <a:pt x="59022" y="3762"/>
                  </a:lnTo>
                  <a:lnTo>
                    <a:pt x="77448" y="6741"/>
                  </a:lnTo>
                  <a:lnTo>
                    <a:pt x="95376" y="11550"/>
                  </a:lnTo>
                  <a:lnTo>
                    <a:pt x="112973" y="17577"/>
                  </a:lnTo>
                  <a:lnTo>
                    <a:pt x="130349" y="24418"/>
                  </a:lnTo>
                  <a:lnTo>
                    <a:pt x="143343" y="33211"/>
                  </a:lnTo>
                  <a:lnTo>
                    <a:pt x="153418" y="43308"/>
                  </a:lnTo>
                  <a:lnTo>
                    <a:pt x="161545" y="54271"/>
                  </a:lnTo>
                  <a:lnTo>
                    <a:pt x="169785" y="64403"/>
                  </a:lnTo>
                  <a:lnTo>
                    <a:pt x="178101" y="73979"/>
                  </a:lnTo>
                  <a:lnTo>
                    <a:pt x="186467" y="83186"/>
                  </a:lnTo>
                  <a:lnTo>
                    <a:pt x="193456" y="93557"/>
                  </a:lnTo>
                  <a:lnTo>
                    <a:pt x="199526" y="104705"/>
                  </a:lnTo>
                  <a:lnTo>
                    <a:pt x="204984" y="116370"/>
                  </a:lnTo>
                  <a:lnTo>
                    <a:pt x="207211" y="128380"/>
                  </a:lnTo>
                  <a:lnTo>
                    <a:pt x="207285" y="140620"/>
                  </a:lnTo>
                  <a:lnTo>
                    <a:pt x="205923" y="153013"/>
                  </a:lnTo>
                  <a:lnTo>
                    <a:pt x="199371" y="164097"/>
                  </a:lnTo>
                  <a:lnTo>
                    <a:pt x="189358" y="174309"/>
                  </a:lnTo>
                  <a:lnTo>
                    <a:pt x="177039" y="183939"/>
                  </a:lnTo>
                  <a:lnTo>
                    <a:pt x="164592" y="191771"/>
                  </a:lnTo>
                  <a:lnTo>
                    <a:pt x="152061" y="198403"/>
                  </a:lnTo>
                  <a:lnTo>
                    <a:pt x="139474" y="204235"/>
                  </a:lnTo>
                  <a:lnTo>
                    <a:pt x="126849" y="206712"/>
                  </a:lnTo>
                  <a:lnTo>
                    <a:pt x="114199" y="206953"/>
                  </a:lnTo>
                  <a:lnTo>
                    <a:pt x="101533" y="205702"/>
                  </a:lnTo>
                  <a:lnTo>
                    <a:pt x="91677" y="200635"/>
                  </a:lnTo>
                  <a:lnTo>
                    <a:pt x="83696" y="193023"/>
                  </a:lnTo>
                  <a:lnTo>
                    <a:pt x="76964" y="183715"/>
                  </a:lnTo>
                  <a:lnTo>
                    <a:pt x="75298" y="174687"/>
                  </a:lnTo>
                  <a:lnTo>
                    <a:pt x="77010" y="165847"/>
                  </a:lnTo>
                  <a:lnTo>
                    <a:pt x="80973" y="157131"/>
                  </a:lnTo>
                  <a:lnTo>
                    <a:pt x="87848" y="152732"/>
                  </a:lnTo>
                  <a:lnTo>
                    <a:pt x="96665" y="151210"/>
                  </a:lnTo>
                  <a:lnTo>
                    <a:pt x="106777" y="151607"/>
                  </a:lnTo>
                  <a:lnTo>
                    <a:pt x="117751" y="154693"/>
                  </a:lnTo>
                  <a:lnTo>
                    <a:pt x="129301" y="159573"/>
                  </a:lnTo>
                  <a:lnTo>
                    <a:pt x="141234" y="165648"/>
                  </a:lnTo>
                  <a:lnTo>
                    <a:pt x="153422" y="172521"/>
                  </a:lnTo>
                  <a:lnTo>
                    <a:pt x="165781" y="179925"/>
                  </a:lnTo>
                  <a:lnTo>
                    <a:pt x="190803" y="195677"/>
                  </a:lnTo>
                  <a:lnTo>
                    <a:pt x="216034" y="212086"/>
                  </a:lnTo>
                  <a:lnTo>
                    <a:pt x="227278" y="221824"/>
                  </a:lnTo>
                  <a:lnTo>
                    <a:pt x="237596" y="232549"/>
                  </a:lnTo>
                  <a:lnTo>
                    <a:pt x="2667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4457700" y="8908083"/>
              <a:ext cx="114301" cy="20018"/>
            </a:xfrm>
            <a:custGeom>
              <a:avLst/>
              <a:gdLst/>
              <a:ahLst/>
              <a:cxnLst/>
              <a:rect l="0" t="0" r="0" b="0"/>
              <a:pathLst>
                <a:path w="114301" h="20018">
                  <a:moveTo>
                    <a:pt x="0" y="7317"/>
                  </a:moveTo>
                  <a:lnTo>
                    <a:pt x="20225" y="575"/>
                  </a:lnTo>
                  <a:lnTo>
                    <a:pt x="30417" y="0"/>
                  </a:lnTo>
                  <a:lnTo>
                    <a:pt x="41444" y="1028"/>
                  </a:lnTo>
                  <a:lnTo>
                    <a:pt x="53029" y="3124"/>
                  </a:lnTo>
                  <a:lnTo>
                    <a:pt x="64986" y="5933"/>
                  </a:lnTo>
                  <a:lnTo>
                    <a:pt x="77191" y="9216"/>
                  </a:lnTo>
                  <a:lnTo>
                    <a:pt x="114300" y="200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4636177" y="8775700"/>
              <a:ext cx="131377" cy="266497"/>
            </a:xfrm>
            <a:custGeom>
              <a:avLst/>
              <a:gdLst/>
              <a:ahLst/>
              <a:cxnLst/>
              <a:rect l="0" t="0" r="0" b="0"/>
              <a:pathLst>
                <a:path w="131377" h="266497">
                  <a:moveTo>
                    <a:pt x="24723" y="0"/>
                  </a:moveTo>
                  <a:lnTo>
                    <a:pt x="17980" y="26968"/>
                  </a:lnTo>
                  <a:lnTo>
                    <a:pt x="14583" y="39144"/>
                  </a:lnTo>
                  <a:lnTo>
                    <a:pt x="7046" y="63964"/>
                  </a:lnTo>
                  <a:lnTo>
                    <a:pt x="4471" y="79331"/>
                  </a:lnTo>
                  <a:lnTo>
                    <a:pt x="2755" y="96632"/>
                  </a:lnTo>
                  <a:lnTo>
                    <a:pt x="1611" y="115221"/>
                  </a:lnTo>
                  <a:lnTo>
                    <a:pt x="339" y="154691"/>
                  </a:lnTo>
                  <a:lnTo>
                    <a:pt x="0" y="175093"/>
                  </a:lnTo>
                  <a:lnTo>
                    <a:pt x="2597" y="192929"/>
                  </a:lnTo>
                  <a:lnTo>
                    <a:pt x="7150" y="209053"/>
                  </a:lnTo>
                  <a:lnTo>
                    <a:pt x="13007" y="224035"/>
                  </a:lnTo>
                  <a:lnTo>
                    <a:pt x="19734" y="236846"/>
                  </a:lnTo>
                  <a:lnTo>
                    <a:pt x="27042" y="248208"/>
                  </a:lnTo>
                  <a:lnTo>
                    <a:pt x="34735" y="258605"/>
                  </a:lnTo>
                  <a:lnTo>
                    <a:pt x="44098" y="264125"/>
                  </a:lnTo>
                  <a:lnTo>
                    <a:pt x="54573" y="266394"/>
                  </a:lnTo>
                  <a:lnTo>
                    <a:pt x="65789" y="266496"/>
                  </a:lnTo>
                  <a:lnTo>
                    <a:pt x="76089" y="263742"/>
                  </a:lnTo>
                  <a:lnTo>
                    <a:pt x="85778" y="259083"/>
                  </a:lnTo>
                  <a:lnTo>
                    <a:pt x="95060" y="253155"/>
                  </a:lnTo>
                  <a:lnTo>
                    <a:pt x="102658" y="244970"/>
                  </a:lnTo>
                  <a:lnTo>
                    <a:pt x="109135" y="235280"/>
                  </a:lnTo>
                  <a:lnTo>
                    <a:pt x="114864" y="224587"/>
                  </a:lnTo>
                  <a:lnTo>
                    <a:pt x="120095" y="213224"/>
                  </a:lnTo>
                  <a:lnTo>
                    <a:pt x="124993" y="201416"/>
                  </a:lnTo>
                  <a:lnTo>
                    <a:pt x="129670" y="189310"/>
                  </a:lnTo>
                  <a:lnTo>
                    <a:pt x="131376" y="177007"/>
                  </a:lnTo>
                  <a:lnTo>
                    <a:pt x="131102" y="164571"/>
                  </a:lnTo>
                  <a:lnTo>
                    <a:pt x="129509" y="152047"/>
                  </a:lnTo>
                  <a:lnTo>
                    <a:pt x="124214" y="142287"/>
                  </a:lnTo>
                  <a:lnTo>
                    <a:pt x="116450" y="134369"/>
                  </a:lnTo>
                  <a:lnTo>
                    <a:pt x="107041" y="127679"/>
                  </a:lnTo>
                  <a:lnTo>
                    <a:pt x="96535" y="124630"/>
                  </a:lnTo>
                  <a:lnTo>
                    <a:pt x="85297" y="124009"/>
                  </a:lnTo>
                  <a:lnTo>
                    <a:pt x="73572" y="125006"/>
                  </a:lnTo>
                  <a:lnTo>
                    <a:pt x="64345" y="129904"/>
                  </a:lnTo>
                  <a:lnTo>
                    <a:pt x="56781" y="137402"/>
                  </a:lnTo>
                  <a:lnTo>
                    <a:pt x="50329" y="146635"/>
                  </a:lnTo>
                  <a:lnTo>
                    <a:pt x="44615" y="157023"/>
                  </a:lnTo>
                  <a:lnTo>
                    <a:pt x="39396" y="168181"/>
                  </a:lnTo>
                  <a:lnTo>
                    <a:pt x="34504" y="179854"/>
                  </a:lnTo>
                  <a:lnTo>
                    <a:pt x="29833" y="191869"/>
                  </a:lnTo>
                  <a:lnTo>
                    <a:pt x="12023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3319369" y="9013386"/>
              <a:ext cx="231346" cy="302581"/>
            </a:xfrm>
            <a:custGeom>
              <a:avLst/>
              <a:gdLst/>
              <a:ahLst/>
              <a:cxnLst/>
              <a:rect l="0" t="0" r="0" b="0"/>
              <a:pathLst>
                <a:path w="231346" h="302581">
                  <a:moveTo>
                    <a:pt x="71531" y="41714"/>
                  </a:moveTo>
                  <a:lnTo>
                    <a:pt x="36177" y="94744"/>
                  </a:lnTo>
                  <a:lnTo>
                    <a:pt x="28206" y="108111"/>
                  </a:lnTo>
                  <a:lnTo>
                    <a:pt x="20070" y="122667"/>
                  </a:lnTo>
                  <a:lnTo>
                    <a:pt x="11823" y="138016"/>
                  </a:lnTo>
                  <a:lnTo>
                    <a:pt x="6326" y="155304"/>
                  </a:lnTo>
                  <a:lnTo>
                    <a:pt x="2661" y="173885"/>
                  </a:lnTo>
                  <a:lnTo>
                    <a:pt x="217" y="193328"/>
                  </a:lnTo>
                  <a:lnTo>
                    <a:pt x="0" y="211934"/>
                  </a:lnTo>
                  <a:lnTo>
                    <a:pt x="1265" y="229983"/>
                  </a:lnTo>
                  <a:lnTo>
                    <a:pt x="3520" y="247660"/>
                  </a:lnTo>
                  <a:lnTo>
                    <a:pt x="7846" y="262267"/>
                  </a:lnTo>
                  <a:lnTo>
                    <a:pt x="13552" y="274826"/>
                  </a:lnTo>
                  <a:lnTo>
                    <a:pt x="20178" y="286022"/>
                  </a:lnTo>
                  <a:lnTo>
                    <a:pt x="30240" y="293486"/>
                  </a:lnTo>
                  <a:lnTo>
                    <a:pt x="42592" y="298462"/>
                  </a:lnTo>
                  <a:lnTo>
                    <a:pt x="56472" y="301779"/>
                  </a:lnTo>
                  <a:lnTo>
                    <a:pt x="71369" y="302580"/>
                  </a:lnTo>
                  <a:lnTo>
                    <a:pt x="86945" y="301702"/>
                  </a:lnTo>
                  <a:lnTo>
                    <a:pt x="102974" y="299706"/>
                  </a:lnTo>
                  <a:lnTo>
                    <a:pt x="117893" y="295553"/>
                  </a:lnTo>
                  <a:lnTo>
                    <a:pt x="132072" y="289962"/>
                  </a:lnTo>
                  <a:lnTo>
                    <a:pt x="145758" y="283412"/>
                  </a:lnTo>
                  <a:lnTo>
                    <a:pt x="159115" y="274812"/>
                  </a:lnTo>
                  <a:lnTo>
                    <a:pt x="172254" y="264846"/>
                  </a:lnTo>
                  <a:lnTo>
                    <a:pt x="185246" y="253969"/>
                  </a:lnTo>
                  <a:lnTo>
                    <a:pt x="196730" y="241073"/>
                  </a:lnTo>
                  <a:lnTo>
                    <a:pt x="207207" y="226831"/>
                  </a:lnTo>
                  <a:lnTo>
                    <a:pt x="217015" y="211691"/>
                  </a:lnTo>
                  <a:lnTo>
                    <a:pt x="223554" y="194544"/>
                  </a:lnTo>
                  <a:lnTo>
                    <a:pt x="227913" y="176056"/>
                  </a:lnTo>
                  <a:lnTo>
                    <a:pt x="230818" y="156675"/>
                  </a:lnTo>
                  <a:lnTo>
                    <a:pt x="231345" y="138110"/>
                  </a:lnTo>
                  <a:lnTo>
                    <a:pt x="230285" y="120089"/>
                  </a:lnTo>
                  <a:lnTo>
                    <a:pt x="228167" y="102430"/>
                  </a:lnTo>
                  <a:lnTo>
                    <a:pt x="225344" y="86425"/>
                  </a:lnTo>
                  <a:lnTo>
                    <a:pt x="222050" y="71521"/>
                  </a:lnTo>
                  <a:lnTo>
                    <a:pt x="218444" y="57352"/>
                  </a:lnTo>
                  <a:lnTo>
                    <a:pt x="211806" y="45084"/>
                  </a:lnTo>
                  <a:lnTo>
                    <a:pt x="203147" y="34083"/>
                  </a:lnTo>
                  <a:lnTo>
                    <a:pt x="193142" y="23926"/>
                  </a:lnTo>
                  <a:lnTo>
                    <a:pt x="182238" y="15745"/>
                  </a:lnTo>
                  <a:lnTo>
                    <a:pt x="170735" y="8878"/>
                  </a:lnTo>
                  <a:lnTo>
                    <a:pt x="158834" y="2890"/>
                  </a:lnTo>
                  <a:lnTo>
                    <a:pt x="143844" y="309"/>
                  </a:lnTo>
                  <a:lnTo>
                    <a:pt x="126795" y="0"/>
                  </a:lnTo>
                  <a:lnTo>
                    <a:pt x="46131" y="163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3746884" y="9067800"/>
              <a:ext cx="164717" cy="127001"/>
            </a:xfrm>
            <a:custGeom>
              <a:avLst/>
              <a:gdLst/>
              <a:ahLst/>
              <a:cxnLst/>
              <a:rect l="0" t="0" r="0" b="0"/>
              <a:pathLst>
                <a:path w="164717" h="127001">
                  <a:moveTo>
                    <a:pt x="50416" y="0"/>
                  </a:moveTo>
                  <a:lnTo>
                    <a:pt x="36931" y="20225"/>
                  </a:lnTo>
                  <a:lnTo>
                    <a:pt x="28726" y="27595"/>
                  </a:lnTo>
                  <a:lnTo>
                    <a:pt x="19023" y="33918"/>
                  </a:lnTo>
                  <a:lnTo>
                    <a:pt x="8320" y="39545"/>
                  </a:lnTo>
                  <a:lnTo>
                    <a:pt x="2596" y="47530"/>
                  </a:lnTo>
                  <a:lnTo>
                    <a:pt x="192" y="57087"/>
                  </a:lnTo>
                  <a:lnTo>
                    <a:pt x="0" y="67691"/>
                  </a:lnTo>
                  <a:lnTo>
                    <a:pt x="4105" y="77582"/>
                  </a:lnTo>
                  <a:lnTo>
                    <a:pt x="11075" y="86999"/>
                  </a:lnTo>
                  <a:lnTo>
                    <a:pt x="19955" y="96099"/>
                  </a:lnTo>
                  <a:lnTo>
                    <a:pt x="32931" y="102166"/>
                  </a:lnTo>
                  <a:lnTo>
                    <a:pt x="48637" y="106210"/>
                  </a:lnTo>
                  <a:lnTo>
                    <a:pt x="66163" y="108907"/>
                  </a:lnTo>
                  <a:lnTo>
                    <a:pt x="82081" y="112115"/>
                  </a:lnTo>
                  <a:lnTo>
                    <a:pt x="96926" y="115666"/>
                  </a:lnTo>
                  <a:lnTo>
                    <a:pt x="164716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3708400" y="92964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0"/>
                  </a:moveTo>
                  <a:lnTo>
                    <a:pt x="26968" y="6741"/>
                  </a:lnTo>
                  <a:lnTo>
                    <a:pt x="39145" y="10138"/>
                  </a:lnTo>
                  <a:lnTo>
                    <a:pt x="77920" y="21662"/>
                  </a:lnTo>
                  <a:lnTo>
                    <a:pt x="92869" y="25730"/>
                  </a:lnTo>
                  <a:lnTo>
                    <a:pt x="1524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4102932" y="9131300"/>
              <a:ext cx="139280" cy="281193"/>
            </a:xfrm>
            <a:custGeom>
              <a:avLst/>
              <a:gdLst/>
              <a:ahLst/>
              <a:cxnLst/>
              <a:rect l="0" t="0" r="0" b="0"/>
              <a:pathLst>
                <a:path w="139280" h="281193">
                  <a:moveTo>
                    <a:pt x="37268" y="0"/>
                  </a:moveTo>
                  <a:lnTo>
                    <a:pt x="23783" y="20225"/>
                  </a:lnTo>
                  <a:lnTo>
                    <a:pt x="18400" y="31828"/>
                  </a:lnTo>
                  <a:lnTo>
                    <a:pt x="13401" y="45208"/>
                  </a:lnTo>
                  <a:lnTo>
                    <a:pt x="8656" y="59772"/>
                  </a:lnTo>
                  <a:lnTo>
                    <a:pt x="5493" y="76537"/>
                  </a:lnTo>
                  <a:lnTo>
                    <a:pt x="3385" y="94769"/>
                  </a:lnTo>
                  <a:lnTo>
                    <a:pt x="1979" y="113979"/>
                  </a:lnTo>
                  <a:lnTo>
                    <a:pt x="1042" y="133841"/>
                  </a:lnTo>
                  <a:lnTo>
                    <a:pt x="0" y="174725"/>
                  </a:lnTo>
                  <a:lnTo>
                    <a:pt x="2545" y="192684"/>
                  </a:lnTo>
                  <a:lnTo>
                    <a:pt x="7064" y="208889"/>
                  </a:lnTo>
                  <a:lnTo>
                    <a:pt x="12898" y="223925"/>
                  </a:lnTo>
                  <a:lnTo>
                    <a:pt x="19610" y="236773"/>
                  </a:lnTo>
                  <a:lnTo>
                    <a:pt x="26907" y="248160"/>
                  </a:lnTo>
                  <a:lnTo>
                    <a:pt x="34594" y="258573"/>
                  </a:lnTo>
                  <a:lnTo>
                    <a:pt x="43952" y="266926"/>
                  </a:lnTo>
                  <a:lnTo>
                    <a:pt x="54424" y="273906"/>
                  </a:lnTo>
                  <a:lnTo>
                    <a:pt x="65638" y="279971"/>
                  </a:lnTo>
                  <a:lnTo>
                    <a:pt x="77348" y="281192"/>
                  </a:lnTo>
                  <a:lnTo>
                    <a:pt x="89388" y="279183"/>
                  </a:lnTo>
                  <a:lnTo>
                    <a:pt x="101648" y="275022"/>
                  </a:lnTo>
                  <a:lnTo>
                    <a:pt x="112643" y="269426"/>
                  </a:lnTo>
                  <a:lnTo>
                    <a:pt x="122796" y="262873"/>
                  </a:lnTo>
                  <a:lnTo>
                    <a:pt x="132387" y="255682"/>
                  </a:lnTo>
                  <a:lnTo>
                    <a:pt x="137369" y="246654"/>
                  </a:lnTo>
                  <a:lnTo>
                    <a:pt x="139279" y="236403"/>
                  </a:lnTo>
                  <a:lnTo>
                    <a:pt x="139142" y="225335"/>
                  </a:lnTo>
                  <a:lnTo>
                    <a:pt x="136229" y="215134"/>
                  </a:lnTo>
                  <a:lnTo>
                    <a:pt x="131464" y="205512"/>
                  </a:lnTo>
                  <a:lnTo>
                    <a:pt x="125465" y="196274"/>
                  </a:lnTo>
                  <a:lnTo>
                    <a:pt x="115821" y="191527"/>
                  </a:lnTo>
                  <a:lnTo>
                    <a:pt x="103748" y="189773"/>
                  </a:lnTo>
                  <a:lnTo>
                    <a:pt x="90055" y="190015"/>
                  </a:lnTo>
                  <a:lnTo>
                    <a:pt x="78103" y="192999"/>
                  </a:lnTo>
                  <a:lnTo>
                    <a:pt x="67314" y="197810"/>
                  </a:lnTo>
                  <a:lnTo>
                    <a:pt x="11868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0" name="Freeform 319"/>
          <p:cNvSpPr/>
          <p:nvPr/>
        </p:nvSpPr>
        <p:spPr>
          <a:xfrm>
            <a:off x="4394200" y="9271000"/>
            <a:ext cx="520701" cy="175612"/>
          </a:xfrm>
          <a:custGeom>
            <a:avLst/>
            <a:gdLst/>
            <a:ahLst/>
            <a:cxnLst/>
            <a:rect l="0" t="0" r="0" b="0"/>
            <a:pathLst>
              <a:path w="520701" h="175612">
                <a:moveTo>
                  <a:pt x="0" y="12700"/>
                </a:moveTo>
                <a:lnTo>
                  <a:pt x="13484" y="32925"/>
                </a:lnTo>
                <a:lnTo>
                  <a:pt x="20278" y="44528"/>
                </a:lnTo>
                <a:lnTo>
                  <a:pt x="27630" y="57908"/>
                </a:lnTo>
                <a:lnTo>
                  <a:pt x="51460" y="103706"/>
                </a:lnTo>
                <a:lnTo>
                  <a:pt x="59707" y="119937"/>
                </a:lnTo>
                <a:lnTo>
                  <a:pt x="68026" y="134991"/>
                </a:lnTo>
                <a:lnTo>
                  <a:pt x="76395" y="149260"/>
                </a:lnTo>
                <a:lnTo>
                  <a:pt x="84797" y="163007"/>
                </a:lnTo>
                <a:lnTo>
                  <a:pt x="96042" y="170760"/>
                </a:lnTo>
                <a:lnTo>
                  <a:pt x="109184" y="174518"/>
                </a:lnTo>
                <a:lnTo>
                  <a:pt x="123589" y="175611"/>
                </a:lnTo>
                <a:lnTo>
                  <a:pt x="137426" y="173518"/>
                </a:lnTo>
                <a:lnTo>
                  <a:pt x="150884" y="169301"/>
                </a:lnTo>
                <a:lnTo>
                  <a:pt x="164089" y="163667"/>
                </a:lnTo>
                <a:lnTo>
                  <a:pt x="177126" y="157089"/>
                </a:lnTo>
                <a:lnTo>
                  <a:pt x="190050" y="149881"/>
                </a:lnTo>
                <a:lnTo>
                  <a:pt x="202900" y="142254"/>
                </a:lnTo>
                <a:lnTo>
                  <a:pt x="228467" y="126253"/>
                </a:lnTo>
                <a:lnTo>
                  <a:pt x="241211" y="118036"/>
                </a:lnTo>
                <a:lnTo>
                  <a:pt x="252529" y="109735"/>
                </a:lnTo>
                <a:lnTo>
                  <a:pt x="262897" y="101379"/>
                </a:lnTo>
                <a:lnTo>
                  <a:pt x="272631" y="92985"/>
                </a:lnTo>
                <a:lnTo>
                  <a:pt x="286176" y="83156"/>
                </a:lnTo>
                <a:lnTo>
                  <a:pt x="302262" y="72371"/>
                </a:lnTo>
                <a:lnTo>
                  <a:pt x="320041" y="60948"/>
                </a:lnTo>
                <a:lnTo>
                  <a:pt x="336127" y="51920"/>
                </a:lnTo>
                <a:lnTo>
                  <a:pt x="351085" y="44491"/>
                </a:lnTo>
                <a:lnTo>
                  <a:pt x="365290" y="38127"/>
                </a:lnTo>
                <a:lnTo>
                  <a:pt x="396125" y="23530"/>
                </a:lnTo>
                <a:lnTo>
                  <a:pt x="412250" y="15687"/>
                </a:lnTo>
                <a:lnTo>
                  <a:pt x="428644" y="10458"/>
                </a:lnTo>
                <a:lnTo>
                  <a:pt x="445218" y="6972"/>
                </a:lnTo>
                <a:lnTo>
                  <a:pt x="5207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Custom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Comic Sans MS - 36</vt:lpstr>
      <vt:lpstr>Comic Sans MS - 26</vt:lpstr>
      <vt:lpstr>Calibri</vt:lpstr>
      <vt:lpstr>Comic Sans MS - 28</vt:lpstr>
      <vt:lpstr>Comic Sans MS - 48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SMCPS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2011-11-28T18:20:35Z</dcterms:created>
  <dcterms:modified xsi:type="dcterms:W3CDTF">2011-11-28T18:20:41Z</dcterms:modified>
</cp:coreProperties>
</file>