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160000" cy="8788400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30102"/>
            <a:ext cx="8636000" cy="1883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0094"/>
            <a:ext cx="7112000" cy="22459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51945"/>
            <a:ext cx="2286000" cy="74986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51945"/>
            <a:ext cx="6688667" cy="74986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647363"/>
            <a:ext cx="8636000" cy="17454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24899"/>
            <a:ext cx="8636000" cy="19224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67219"/>
            <a:ext cx="4489098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87062"/>
            <a:ext cx="4489098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67219"/>
            <a:ext cx="4490861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87062"/>
            <a:ext cx="4490861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9908"/>
            <a:ext cx="3342570" cy="14891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9910"/>
            <a:ext cx="5679722" cy="7500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39056"/>
            <a:ext cx="3342570" cy="60115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151880"/>
            <a:ext cx="6096000" cy="726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85260"/>
            <a:ext cx="6096000" cy="5273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878144"/>
            <a:ext cx="6096000" cy="1031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1944"/>
            <a:ext cx="9144000" cy="146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50628"/>
            <a:ext cx="9144000" cy="579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30ED-6F28-47D7-97B2-30F4D52D3B00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145547"/>
            <a:ext cx="3217333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772B-651E-4116-B93F-F7E805B69E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460500"/>
            <a:ext cx="100838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November 29, 2011</a:t>
            </a:r>
          </a:p>
          <a:p>
            <a:endParaRPr lang="en-US" sz="2700" smtClean="0">
              <a:solidFill>
                <a:srgbClr val="00008B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Solving Systems of Linear Inequalities</a:t>
            </a: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 *Determining if an ordered pair is a solution*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8600" y="5473700"/>
            <a:ext cx="4419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Today is an A Day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1219200"/>
            <a:ext cx="848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if you can't tell if an ordered pair is a solution by the graph?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5700" y="4648200"/>
            <a:ext cx="254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y &gt; 3x + 1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y &lt; -x -2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3365500"/>
            <a:ext cx="878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Example: Determine if (-2,-2) is a solution to the system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65669" y="2959100"/>
            <a:ext cx="1135695" cy="952501"/>
            <a:chOff x="5465669" y="2959100"/>
            <a:chExt cx="1135695" cy="952501"/>
          </a:xfrm>
        </p:grpSpPr>
        <p:sp>
          <p:nvSpPr>
            <p:cNvPr id="5" name="Freeform 4"/>
            <p:cNvSpPr/>
            <p:nvPr/>
          </p:nvSpPr>
          <p:spPr>
            <a:xfrm>
              <a:off x="6159500" y="3644900"/>
              <a:ext cx="56458" cy="266701"/>
            </a:xfrm>
            <a:custGeom>
              <a:avLst/>
              <a:gdLst/>
              <a:ahLst/>
              <a:cxnLst/>
              <a:rect l="0" t="0" r="0" b="0"/>
              <a:pathLst>
                <a:path w="56458" h="266701">
                  <a:moveTo>
                    <a:pt x="0" y="0"/>
                  </a:moveTo>
                  <a:lnTo>
                    <a:pt x="6741" y="26968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42398" y="139740"/>
                  </a:lnTo>
                  <a:lnTo>
                    <a:pt x="46610" y="153838"/>
                  </a:lnTo>
                  <a:lnTo>
                    <a:pt x="55052" y="184553"/>
                  </a:lnTo>
                  <a:lnTo>
                    <a:pt x="56457" y="199235"/>
                  </a:lnTo>
                  <a:lnTo>
                    <a:pt x="55982" y="213257"/>
                  </a:lnTo>
                  <a:lnTo>
                    <a:pt x="508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08700" y="37465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2" y="15678"/>
                  </a:lnTo>
                  <a:lnTo>
                    <a:pt x="100495" y="18919"/>
                  </a:lnTo>
                  <a:lnTo>
                    <a:pt x="114974" y="21079"/>
                  </a:lnTo>
                  <a:lnTo>
                    <a:pt x="130272" y="22519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465669" y="3124200"/>
              <a:ext cx="96932" cy="355601"/>
            </a:xfrm>
            <a:custGeom>
              <a:avLst/>
              <a:gdLst/>
              <a:ahLst/>
              <a:cxnLst/>
              <a:rect l="0" t="0" r="0" b="0"/>
              <a:pathLst>
                <a:path w="96932" h="355601">
                  <a:moveTo>
                    <a:pt x="71531" y="0"/>
                  </a:moveTo>
                  <a:lnTo>
                    <a:pt x="58046" y="20225"/>
                  </a:lnTo>
                  <a:lnTo>
                    <a:pt x="51252" y="29006"/>
                  </a:lnTo>
                  <a:lnTo>
                    <a:pt x="43900" y="37681"/>
                  </a:lnTo>
                  <a:lnTo>
                    <a:pt x="36177" y="46287"/>
                  </a:lnTo>
                  <a:lnTo>
                    <a:pt x="28206" y="57669"/>
                  </a:lnTo>
                  <a:lnTo>
                    <a:pt x="20070" y="70902"/>
                  </a:lnTo>
                  <a:lnTo>
                    <a:pt x="11823" y="85368"/>
                  </a:lnTo>
                  <a:lnTo>
                    <a:pt x="6326" y="102067"/>
                  </a:lnTo>
                  <a:lnTo>
                    <a:pt x="2661" y="120256"/>
                  </a:lnTo>
                  <a:lnTo>
                    <a:pt x="217" y="139437"/>
                  </a:lnTo>
                  <a:lnTo>
                    <a:pt x="0" y="157869"/>
                  </a:lnTo>
                  <a:lnTo>
                    <a:pt x="1265" y="175801"/>
                  </a:lnTo>
                  <a:lnTo>
                    <a:pt x="3520" y="193401"/>
                  </a:lnTo>
                  <a:lnTo>
                    <a:pt x="6435" y="210778"/>
                  </a:lnTo>
                  <a:lnTo>
                    <a:pt x="9789" y="228007"/>
                  </a:lnTo>
                  <a:lnTo>
                    <a:pt x="13436" y="245138"/>
                  </a:lnTo>
                  <a:lnTo>
                    <a:pt x="20101" y="260792"/>
                  </a:lnTo>
                  <a:lnTo>
                    <a:pt x="28778" y="275461"/>
                  </a:lnTo>
                  <a:lnTo>
                    <a:pt x="38795" y="289474"/>
                  </a:lnTo>
                  <a:lnTo>
                    <a:pt x="49707" y="303049"/>
                  </a:lnTo>
                  <a:lnTo>
                    <a:pt x="61215" y="316333"/>
                  </a:lnTo>
                  <a:lnTo>
                    <a:pt x="96931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715000" y="32258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6742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5"/>
                  </a:lnTo>
                  <a:lnTo>
                    <a:pt x="55675" y="80378"/>
                  </a:lnTo>
                  <a:lnTo>
                    <a:pt x="72252" y="97342"/>
                  </a:lnTo>
                  <a:lnTo>
                    <a:pt x="82034" y="105816"/>
                  </a:lnTo>
                  <a:lnTo>
                    <a:pt x="92789" y="114289"/>
                  </a:lnTo>
                  <a:lnTo>
                    <a:pt x="104192" y="122759"/>
                  </a:lnTo>
                  <a:lnTo>
                    <a:pt x="128152" y="139696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15000" y="32004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165100" y="0"/>
                  </a:moveTo>
                  <a:lnTo>
                    <a:pt x="147423" y="53029"/>
                  </a:lnTo>
                  <a:lnTo>
                    <a:pt x="140615" y="64986"/>
                  </a:lnTo>
                  <a:lnTo>
                    <a:pt x="131843" y="77191"/>
                  </a:lnTo>
                  <a:lnTo>
                    <a:pt x="121762" y="89560"/>
                  </a:lnTo>
                  <a:lnTo>
                    <a:pt x="112219" y="102040"/>
                  </a:lnTo>
                  <a:lnTo>
                    <a:pt x="103035" y="114593"/>
                  </a:lnTo>
                  <a:lnTo>
                    <a:pt x="94089" y="127195"/>
                  </a:lnTo>
                  <a:lnTo>
                    <a:pt x="85304" y="138419"/>
                  </a:lnTo>
                  <a:lnTo>
                    <a:pt x="76625" y="148724"/>
                  </a:lnTo>
                  <a:lnTo>
                    <a:pt x="68016" y="158415"/>
                  </a:lnTo>
                  <a:lnTo>
                    <a:pt x="50925" y="17671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81700" y="3340100"/>
              <a:ext cx="73510" cy="241301"/>
            </a:xfrm>
            <a:custGeom>
              <a:avLst/>
              <a:gdLst/>
              <a:ahLst/>
              <a:cxnLst/>
              <a:rect l="0" t="0" r="0" b="0"/>
              <a:pathLst>
                <a:path w="73510" h="241301">
                  <a:moveTo>
                    <a:pt x="0" y="0"/>
                  </a:moveTo>
                  <a:lnTo>
                    <a:pt x="35353" y="35353"/>
                  </a:lnTo>
                  <a:lnTo>
                    <a:pt x="41913" y="44735"/>
                  </a:lnTo>
                  <a:lnTo>
                    <a:pt x="47697" y="55223"/>
                  </a:lnTo>
                  <a:lnTo>
                    <a:pt x="52964" y="66449"/>
                  </a:lnTo>
                  <a:lnTo>
                    <a:pt x="57887" y="78166"/>
                  </a:lnTo>
                  <a:lnTo>
                    <a:pt x="62580" y="90210"/>
                  </a:lnTo>
                  <a:lnTo>
                    <a:pt x="67120" y="102473"/>
                  </a:lnTo>
                  <a:lnTo>
                    <a:pt x="70146" y="116293"/>
                  </a:lnTo>
                  <a:lnTo>
                    <a:pt x="72164" y="131151"/>
                  </a:lnTo>
                  <a:lnTo>
                    <a:pt x="73509" y="146700"/>
                  </a:lnTo>
                  <a:lnTo>
                    <a:pt x="71584" y="161300"/>
                  </a:lnTo>
                  <a:lnTo>
                    <a:pt x="67478" y="175267"/>
                  </a:lnTo>
                  <a:lnTo>
                    <a:pt x="61919" y="188811"/>
                  </a:lnTo>
                  <a:lnTo>
                    <a:pt x="55390" y="200663"/>
                  </a:lnTo>
                  <a:lnTo>
                    <a:pt x="48215" y="211386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93146" y="3187700"/>
              <a:ext cx="207583" cy="381001"/>
            </a:xfrm>
            <a:custGeom>
              <a:avLst/>
              <a:gdLst/>
              <a:ahLst/>
              <a:cxnLst/>
              <a:rect l="0" t="0" r="0" b="0"/>
              <a:pathLst>
                <a:path w="207583" h="381001">
                  <a:moveTo>
                    <a:pt x="29854" y="0"/>
                  </a:moveTo>
                  <a:lnTo>
                    <a:pt x="0" y="89560"/>
                  </a:lnTo>
                  <a:lnTo>
                    <a:pt x="74" y="102040"/>
                  </a:lnTo>
                  <a:lnTo>
                    <a:pt x="2945" y="114593"/>
                  </a:lnTo>
                  <a:lnTo>
                    <a:pt x="7681" y="127195"/>
                  </a:lnTo>
                  <a:lnTo>
                    <a:pt x="15072" y="137008"/>
                  </a:lnTo>
                  <a:lnTo>
                    <a:pt x="24233" y="144960"/>
                  </a:lnTo>
                  <a:lnTo>
                    <a:pt x="34573" y="151674"/>
                  </a:lnTo>
                  <a:lnTo>
                    <a:pt x="45700" y="154738"/>
                  </a:lnTo>
                  <a:lnTo>
                    <a:pt x="57351" y="155369"/>
                  </a:lnTo>
                  <a:lnTo>
                    <a:pt x="69352" y="154380"/>
                  </a:lnTo>
                  <a:lnTo>
                    <a:pt x="81586" y="152308"/>
                  </a:lnTo>
                  <a:lnTo>
                    <a:pt x="93975" y="149517"/>
                  </a:lnTo>
                  <a:lnTo>
                    <a:pt x="106468" y="146244"/>
                  </a:lnTo>
                  <a:lnTo>
                    <a:pt x="117619" y="141240"/>
                  </a:lnTo>
                  <a:lnTo>
                    <a:pt x="127875" y="135082"/>
                  </a:lnTo>
                  <a:lnTo>
                    <a:pt x="137534" y="128155"/>
                  </a:lnTo>
                  <a:lnTo>
                    <a:pt x="146796" y="119303"/>
                  </a:lnTo>
                  <a:lnTo>
                    <a:pt x="155793" y="109168"/>
                  </a:lnTo>
                  <a:lnTo>
                    <a:pt x="164613" y="98179"/>
                  </a:lnTo>
                  <a:lnTo>
                    <a:pt x="171905" y="86619"/>
                  </a:lnTo>
                  <a:lnTo>
                    <a:pt x="178177" y="74679"/>
                  </a:lnTo>
                  <a:lnTo>
                    <a:pt x="183769" y="62486"/>
                  </a:lnTo>
                  <a:lnTo>
                    <a:pt x="188908" y="60002"/>
                  </a:lnTo>
                  <a:lnTo>
                    <a:pt x="193746" y="63990"/>
                  </a:lnTo>
                  <a:lnTo>
                    <a:pt x="198382" y="72293"/>
                  </a:lnTo>
                  <a:lnTo>
                    <a:pt x="201472" y="83473"/>
                  </a:lnTo>
                  <a:lnTo>
                    <a:pt x="203532" y="96571"/>
                  </a:lnTo>
                  <a:lnTo>
                    <a:pt x="204906" y="110947"/>
                  </a:lnTo>
                  <a:lnTo>
                    <a:pt x="205822" y="126176"/>
                  </a:lnTo>
                  <a:lnTo>
                    <a:pt x="206840" y="158148"/>
                  </a:lnTo>
                  <a:lnTo>
                    <a:pt x="207546" y="241499"/>
                  </a:lnTo>
                  <a:lnTo>
                    <a:pt x="207582" y="258366"/>
                  </a:lnTo>
                  <a:lnTo>
                    <a:pt x="206195" y="275255"/>
                  </a:lnTo>
                  <a:lnTo>
                    <a:pt x="203858" y="292159"/>
                  </a:lnTo>
                  <a:lnTo>
                    <a:pt x="200890" y="309072"/>
                  </a:lnTo>
                  <a:lnTo>
                    <a:pt x="196089" y="324581"/>
                  </a:lnTo>
                  <a:lnTo>
                    <a:pt x="190066" y="339154"/>
                  </a:lnTo>
                  <a:lnTo>
                    <a:pt x="131454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13500" y="2959100"/>
              <a:ext cx="187864" cy="596901"/>
            </a:xfrm>
            <a:custGeom>
              <a:avLst/>
              <a:gdLst/>
              <a:ahLst/>
              <a:cxnLst/>
              <a:rect l="0" t="0" r="0" b="0"/>
              <a:pathLst>
                <a:path w="187864" h="596901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33212" y="57669"/>
                  </a:lnTo>
                  <a:lnTo>
                    <a:pt x="54272" y="85368"/>
                  </a:lnTo>
                  <a:lnTo>
                    <a:pt x="65814" y="102067"/>
                  </a:lnTo>
                  <a:lnTo>
                    <a:pt x="77743" y="120256"/>
                  </a:lnTo>
                  <a:lnTo>
                    <a:pt x="102286" y="159280"/>
                  </a:lnTo>
                  <a:lnTo>
                    <a:pt x="127304" y="200143"/>
                  </a:lnTo>
                  <a:lnTo>
                    <a:pt x="137080" y="218095"/>
                  </a:lnTo>
                  <a:lnTo>
                    <a:pt x="145009" y="234297"/>
                  </a:lnTo>
                  <a:lnTo>
                    <a:pt x="151706" y="249331"/>
                  </a:lnTo>
                  <a:lnTo>
                    <a:pt x="157581" y="266409"/>
                  </a:lnTo>
                  <a:lnTo>
                    <a:pt x="162910" y="284851"/>
                  </a:lnTo>
                  <a:lnTo>
                    <a:pt x="167873" y="304200"/>
                  </a:lnTo>
                  <a:lnTo>
                    <a:pt x="177151" y="344515"/>
                  </a:lnTo>
                  <a:lnTo>
                    <a:pt x="181600" y="365143"/>
                  </a:lnTo>
                  <a:lnTo>
                    <a:pt x="184567" y="384540"/>
                  </a:lnTo>
                  <a:lnTo>
                    <a:pt x="186545" y="403115"/>
                  </a:lnTo>
                  <a:lnTo>
                    <a:pt x="187863" y="421143"/>
                  </a:lnTo>
                  <a:lnTo>
                    <a:pt x="185919" y="437395"/>
                  </a:lnTo>
                  <a:lnTo>
                    <a:pt x="181802" y="452463"/>
                  </a:lnTo>
                  <a:lnTo>
                    <a:pt x="176234" y="466742"/>
                  </a:lnTo>
                  <a:lnTo>
                    <a:pt x="169701" y="480495"/>
                  </a:lnTo>
                  <a:lnTo>
                    <a:pt x="162523" y="493896"/>
                  </a:lnTo>
                  <a:lnTo>
                    <a:pt x="154915" y="507064"/>
                  </a:lnTo>
                  <a:lnTo>
                    <a:pt x="144198" y="518665"/>
                  </a:lnTo>
                  <a:lnTo>
                    <a:pt x="131410" y="529221"/>
                  </a:lnTo>
                  <a:lnTo>
                    <a:pt x="117240" y="539081"/>
                  </a:lnTo>
                  <a:lnTo>
                    <a:pt x="104971" y="548476"/>
                  </a:lnTo>
                  <a:lnTo>
                    <a:pt x="93969" y="557561"/>
                  </a:lnTo>
                  <a:lnTo>
                    <a:pt x="50800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38156" y="4305300"/>
            <a:ext cx="2175745" cy="749301"/>
            <a:chOff x="7438156" y="4305300"/>
            <a:chExt cx="2175745" cy="749301"/>
          </a:xfrm>
        </p:grpSpPr>
        <p:sp>
          <p:nvSpPr>
            <p:cNvPr id="14" name="Freeform 13"/>
            <p:cNvSpPr/>
            <p:nvPr/>
          </p:nvSpPr>
          <p:spPr>
            <a:xfrm>
              <a:off x="7438156" y="4620243"/>
              <a:ext cx="283445" cy="434358"/>
            </a:xfrm>
            <a:custGeom>
              <a:avLst/>
              <a:gdLst/>
              <a:ahLst/>
              <a:cxnLst/>
              <a:rect l="0" t="0" r="0" b="0"/>
              <a:pathLst>
                <a:path w="283445" h="434358">
                  <a:moveTo>
                    <a:pt x="54844" y="116857"/>
                  </a:moveTo>
                  <a:lnTo>
                    <a:pt x="61585" y="96631"/>
                  </a:lnTo>
                  <a:lnTo>
                    <a:pt x="66394" y="87851"/>
                  </a:lnTo>
                  <a:lnTo>
                    <a:pt x="72421" y="79175"/>
                  </a:lnTo>
                  <a:lnTo>
                    <a:pt x="79262" y="70569"/>
                  </a:lnTo>
                  <a:lnTo>
                    <a:pt x="86645" y="62009"/>
                  </a:lnTo>
                  <a:lnTo>
                    <a:pt x="94388" y="53481"/>
                  </a:lnTo>
                  <a:lnTo>
                    <a:pt x="110519" y="36478"/>
                  </a:lnTo>
                  <a:lnTo>
                    <a:pt x="127096" y="19514"/>
                  </a:lnTo>
                  <a:lnTo>
                    <a:pt x="136878" y="12450"/>
                  </a:lnTo>
                  <a:lnTo>
                    <a:pt x="147633" y="6330"/>
                  </a:lnTo>
                  <a:lnTo>
                    <a:pt x="159036" y="839"/>
                  </a:lnTo>
                  <a:lnTo>
                    <a:pt x="169461" y="0"/>
                  </a:lnTo>
                  <a:lnTo>
                    <a:pt x="179233" y="2263"/>
                  </a:lnTo>
                  <a:lnTo>
                    <a:pt x="188569" y="6595"/>
                  </a:lnTo>
                  <a:lnTo>
                    <a:pt x="196205" y="15126"/>
                  </a:lnTo>
                  <a:lnTo>
                    <a:pt x="202707" y="26459"/>
                  </a:lnTo>
                  <a:lnTo>
                    <a:pt x="208453" y="39658"/>
                  </a:lnTo>
                  <a:lnTo>
                    <a:pt x="210872" y="52691"/>
                  </a:lnTo>
                  <a:lnTo>
                    <a:pt x="211073" y="65613"/>
                  </a:lnTo>
                  <a:lnTo>
                    <a:pt x="209797" y="78461"/>
                  </a:lnTo>
                  <a:lnTo>
                    <a:pt x="207535" y="94082"/>
                  </a:lnTo>
                  <a:lnTo>
                    <a:pt x="201259" y="130253"/>
                  </a:lnTo>
                  <a:lnTo>
                    <a:pt x="196198" y="148365"/>
                  </a:lnTo>
                  <a:lnTo>
                    <a:pt x="190002" y="166085"/>
                  </a:lnTo>
                  <a:lnTo>
                    <a:pt x="183050" y="183542"/>
                  </a:lnTo>
                  <a:lnTo>
                    <a:pt x="175592" y="199413"/>
                  </a:lnTo>
                  <a:lnTo>
                    <a:pt x="167798" y="214228"/>
                  </a:lnTo>
                  <a:lnTo>
                    <a:pt x="159780" y="228337"/>
                  </a:lnTo>
                  <a:lnTo>
                    <a:pt x="143344" y="259066"/>
                  </a:lnTo>
                  <a:lnTo>
                    <a:pt x="135011" y="275163"/>
                  </a:lnTo>
                  <a:lnTo>
                    <a:pt x="125221" y="290128"/>
                  </a:lnTo>
                  <a:lnTo>
                    <a:pt x="114462" y="304337"/>
                  </a:lnTo>
                  <a:lnTo>
                    <a:pt x="103056" y="318044"/>
                  </a:lnTo>
                  <a:lnTo>
                    <a:pt x="91219" y="330004"/>
                  </a:lnTo>
                  <a:lnTo>
                    <a:pt x="79093" y="340799"/>
                  </a:lnTo>
                  <a:lnTo>
                    <a:pt x="66777" y="350818"/>
                  </a:lnTo>
                  <a:lnTo>
                    <a:pt x="55743" y="360320"/>
                  </a:lnTo>
                  <a:lnTo>
                    <a:pt x="45566" y="369476"/>
                  </a:lnTo>
                  <a:lnTo>
                    <a:pt x="35959" y="378403"/>
                  </a:lnTo>
                  <a:lnTo>
                    <a:pt x="25320" y="385765"/>
                  </a:lnTo>
                  <a:lnTo>
                    <a:pt x="13994" y="392085"/>
                  </a:lnTo>
                  <a:lnTo>
                    <a:pt x="2211" y="397708"/>
                  </a:lnTo>
                  <a:lnTo>
                    <a:pt x="0" y="402869"/>
                  </a:lnTo>
                  <a:lnTo>
                    <a:pt x="4170" y="407721"/>
                  </a:lnTo>
                  <a:lnTo>
                    <a:pt x="12594" y="412366"/>
                  </a:lnTo>
                  <a:lnTo>
                    <a:pt x="23855" y="415463"/>
                  </a:lnTo>
                  <a:lnTo>
                    <a:pt x="37007" y="417527"/>
                  </a:lnTo>
                  <a:lnTo>
                    <a:pt x="51419" y="418904"/>
                  </a:lnTo>
                  <a:lnTo>
                    <a:pt x="66671" y="419821"/>
                  </a:lnTo>
                  <a:lnTo>
                    <a:pt x="98670" y="420841"/>
                  </a:lnTo>
                  <a:lnTo>
                    <a:pt x="155161" y="421415"/>
                  </a:lnTo>
                  <a:lnTo>
                    <a:pt x="173933" y="422906"/>
                  </a:lnTo>
                  <a:lnTo>
                    <a:pt x="192092" y="425312"/>
                  </a:lnTo>
                  <a:lnTo>
                    <a:pt x="283444" y="434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848600" y="4622800"/>
              <a:ext cx="266701" cy="139701"/>
            </a:xfrm>
            <a:custGeom>
              <a:avLst/>
              <a:gdLst/>
              <a:ahLst/>
              <a:cxnLst/>
              <a:rect l="0" t="0" r="0" b="0"/>
              <a:pathLst>
                <a:path w="266701" h="1397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3463" y="33185"/>
                  </a:lnTo>
                  <a:lnTo>
                    <a:pt x="77383" y="42030"/>
                  </a:lnTo>
                  <a:lnTo>
                    <a:pt x="139855" y="63460"/>
                  </a:lnTo>
                  <a:lnTo>
                    <a:pt x="152503" y="67706"/>
                  </a:lnTo>
                  <a:lnTo>
                    <a:pt x="163758" y="73359"/>
                  </a:lnTo>
                  <a:lnTo>
                    <a:pt x="174083" y="79950"/>
                  </a:lnTo>
                  <a:lnTo>
                    <a:pt x="183788" y="87167"/>
                  </a:lnTo>
                  <a:lnTo>
                    <a:pt x="205861" y="102711"/>
                  </a:lnTo>
                  <a:lnTo>
                    <a:pt x="2667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899400" y="476250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228600" y="0"/>
                  </a:moveTo>
                  <a:lnTo>
                    <a:pt x="193247" y="35353"/>
                  </a:lnTo>
                  <a:lnTo>
                    <a:pt x="185275" y="44735"/>
                  </a:lnTo>
                  <a:lnTo>
                    <a:pt x="177139" y="55223"/>
                  </a:lnTo>
                  <a:lnTo>
                    <a:pt x="168892" y="66449"/>
                  </a:lnTo>
                  <a:lnTo>
                    <a:pt x="159161" y="76755"/>
                  </a:lnTo>
                  <a:lnTo>
                    <a:pt x="148441" y="86447"/>
                  </a:lnTo>
                  <a:lnTo>
                    <a:pt x="137061" y="95731"/>
                  </a:lnTo>
                  <a:lnTo>
                    <a:pt x="126651" y="106154"/>
                  </a:lnTo>
                  <a:lnTo>
                    <a:pt x="116889" y="117336"/>
                  </a:lnTo>
                  <a:lnTo>
                    <a:pt x="107560" y="129024"/>
                  </a:lnTo>
                  <a:lnTo>
                    <a:pt x="98518" y="139638"/>
                  </a:lnTo>
                  <a:lnTo>
                    <a:pt x="89667" y="149536"/>
                  </a:lnTo>
                  <a:lnTo>
                    <a:pt x="80944" y="158957"/>
                  </a:lnTo>
                  <a:lnTo>
                    <a:pt x="70896" y="166649"/>
                  </a:lnTo>
                  <a:lnTo>
                    <a:pt x="59964" y="173188"/>
                  </a:lnTo>
                  <a:lnTo>
                    <a:pt x="48442" y="178959"/>
                  </a:lnTo>
                  <a:lnTo>
                    <a:pt x="37939" y="185628"/>
                  </a:lnTo>
                  <a:lnTo>
                    <a:pt x="28115" y="19289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242300" y="4580677"/>
              <a:ext cx="179941" cy="346924"/>
            </a:xfrm>
            <a:custGeom>
              <a:avLst/>
              <a:gdLst/>
              <a:ahLst/>
              <a:cxnLst/>
              <a:rect l="0" t="0" r="0" b="0"/>
              <a:pathLst>
                <a:path w="179941" h="346924">
                  <a:moveTo>
                    <a:pt x="38100" y="67523"/>
                  </a:moveTo>
                  <a:lnTo>
                    <a:pt x="44841" y="47297"/>
                  </a:lnTo>
                  <a:lnTo>
                    <a:pt x="49650" y="38517"/>
                  </a:lnTo>
                  <a:lnTo>
                    <a:pt x="55677" y="29841"/>
                  </a:lnTo>
                  <a:lnTo>
                    <a:pt x="62518" y="21235"/>
                  </a:lnTo>
                  <a:lnTo>
                    <a:pt x="71311" y="14086"/>
                  </a:lnTo>
                  <a:lnTo>
                    <a:pt x="81408" y="7909"/>
                  </a:lnTo>
                  <a:lnTo>
                    <a:pt x="92371" y="2380"/>
                  </a:lnTo>
                  <a:lnTo>
                    <a:pt x="103914" y="106"/>
                  </a:lnTo>
                  <a:lnTo>
                    <a:pt x="115843" y="0"/>
                  </a:lnTo>
                  <a:lnTo>
                    <a:pt x="128028" y="1341"/>
                  </a:lnTo>
                  <a:lnTo>
                    <a:pt x="134741" y="7879"/>
                  </a:lnTo>
                  <a:lnTo>
                    <a:pt x="137805" y="17883"/>
                  </a:lnTo>
                  <a:lnTo>
                    <a:pt x="138436" y="30196"/>
                  </a:lnTo>
                  <a:lnTo>
                    <a:pt x="136035" y="42638"/>
                  </a:lnTo>
                  <a:lnTo>
                    <a:pt x="131612" y="55166"/>
                  </a:lnTo>
                  <a:lnTo>
                    <a:pt x="125841" y="67752"/>
                  </a:lnTo>
                  <a:lnTo>
                    <a:pt x="117761" y="77553"/>
                  </a:lnTo>
                  <a:lnTo>
                    <a:pt x="108140" y="85498"/>
                  </a:lnTo>
                  <a:lnTo>
                    <a:pt x="86162" y="99501"/>
                  </a:lnTo>
                  <a:lnTo>
                    <a:pt x="62283" y="115131"/>
                  </a:lnTo>
                  <a:lnTo>
                    <a:pt x="58455" y="119017"/>
                  </a:lnTo>
                  <a:lnTo>
                    <a:pt x="60136" y="120197"/>
                  </a:lnTo>
                  <a:lnTo>
                    <a:pt x="65491" y="119572"/>
                  </a:lnTo>
                  <a:lnTo>
                    <a:pt x="73293" y="120567"/>
                  </a:lnTo>
                  <a:lnTo>
                    <a:pt x="82729" y="122641"/>
                  </a:lnTo>
                  <a:lnTo>
                    <a:pt x="93252" y="125435"/>
                  </a:lnTo>
                  <a:lnTo>
                    <a:pt x="104502" y="130119"/>
                  </a:lnTo>
                  <a:lnTo>
                    <a:pt x="116234" y="136065"/>
                  </a:lnTo>
                  <a:lnTo>
                    <a:pt x="128289" y="142851"/>
                  </a:lnTo>
                  <a:lnTo>
                    <a:pt x="139148" y="150197"/>
                  </a:lnTo>
                  <a:lnTo>
                    <a:pt x="149210" y="157917"/>
                  </a:lnTo>
                  <a:lnTo>
                    <a:pt x="158740" y="165885"/>
                  </a:lnTo>
                  <a:lnTo>
                    <a:pt x="166504" y="175431"/>
                  </a:lnTo>
                  <a:lnTo>
                    <a:pt x="173091" y="186028"/>
                  </a:lnTo>
                  <a:lnTo>
                    <a:pt x="178894" y="197326"/>
                  </a:lnTo>
                  <a:lnTo>
                    <a:pt x="179940" y="209092"/>
                  </a:lnTo>
                  <a:lnTo>
                    <a:pt x="177815" y="221169"/>
                  </a:lnTo>
                  <a:lnTo>
                    <a:pt x="173577" y="233453"/>
                  </a:lnTo>
                  <a:lnTo>
                    <a:pt x="167929" y="244465"/>
                  </a:lnTo>
                  <a:lnTo>
                    <a:pt x="161341" y="254629"/>
                  </a:lnTo>
                  <a:lnTo>
                    <a:pt x="154127" y="264227"/>
                  </a:lnTo>
                  <a:lnTo>
                    <a:pt x="145084" y="272036"/>
                  </a:lnTo>
                  <a:lnTo>
                    <a:pt x="134822" y="278654"/>
                  </a:lnTo>
                  <a:lnTo>
                    <a:pt x="123749" y="284477"/>
                  </a:lnTo>
                  <a:lnTo>
                    <a:pt x="113543" y="291181"/>
                  </a:lnTo>
                  <a:lnTo>
                    <a:pt x="103917" y="298473"/>
                  </a:lnTo>
                  <a:lnTo>
                    <a:pt x="94678" y="306156"/>
                  </a:lnTo>
                  <a:lnTo>
                    <a:pt x="84285" y="312689"/>
                  </a:lnTo>
                  <a:lnTo>
                    <a:pt x="73123" y="318456"/>
                  </a:lnTo>
                  <a:lnTo>
                    <a:pt x="61448" y="323712"/>
                  </a:lnTo>
                  <a:lnTo>
                    <a:pt x="49432" y="328626"/>
                  </a:lnTo>
                  <a:lnTo>
                    <a:pt x="37188" y="333314"/>
                  </a:lnTo>
                  <a:lnTo>
                    <a:pt x="0" y="3469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503607" y="4495800"/>
              <a:ext cx="132394" cy="419101"/>
            </a:xfrm>
            <a:custGeom>
              <a:avLst/>
              <a:gdLst/>
              <a:ahLst/>
              <a:cxnLst/>
              <a:rect l="0" t="0" r="0" b="0"/>
              <a:pathLst>
                <a:path w="132394" h="419101">
                  <a:moveTo>
                    <a:pt x="132393" y="0"/>
                  </a:moveTo>
                  <a:lnTo>
                    <a:pt x="112167" y="6742"/>
                  </a:lnTo>
                  <a:lnTo>
                    <a:pt x="103387" y="14372"/>
                  </a:lnTo>
                  <a:lnTo>
                    <a:pt x="94711" y="25103"/>
                  </a:lnTo>
                  <a:lnTo>
                    <a:pt x="86105" y="37902"/>
                  </a:lnTo>
                  <a:lnTo>
                    <a:pt x="76134" y="50668"/>
                  </a:lnTo>
                  <a:lnTo>
                    <a:pt x="65254" y="63412"/>
                  </a:lnTo>
                  <a:lnTo>
                    <a:pt x="53767" y="76141"/>
                  </a:lnTo>
                  <a:lnTo>
                    <a:pt x="44698" y="88860"/>
                  </a:lnTo>
                  <a:lnTo>
                    <a:pt x="37240" y="101573"/>
                  </a:lnTo>
                  <a:lnTo>
                    <a:pt x="30858" y="114282"/>
                  </a:lnTo>
                  <a:lnTo>
                    <a:pt x="25191" y="126988"/>
                  </a:lnTo>
                  <a:lnTo>
                    <a:pt x="20003" y="139692"/>
                  </a:lnTo>
                  <a:lnTo>
                    <a:pt x="15133" y="152394"/>
                  </a:lnTo>
                  <a:lnTo>
                    <a:pt x="10475" y="166507"/>
                  </a:lnTo>
                  <a:lnTo>
                    <a:pt x="5959" y="181560"/>
                  </a:lnTo>
                  <a:lnTo>
                    <a:pt x="1537" y="197240"/>
                  </a:lnTo>
                  <a:lnTo>
                    <a:pt x="0" y="211926"/>
                  </a:lnTo>
                  <a:lnTo>
                    <a:pt x="386" y="225951"/>
                  </a:lnTo>
                  <a:lnTo>
                    <a:pt x="2055" y="239534"/>
                  </a:lnTo>
                  <a:lnTo>
                    <a:pt x="3167" y="254234"/>
                  </a:lnTo>
                  <a:lnTo>
                    <a:pt x="3909" y="269678"/>
                  </a:lnTo>
                  <a:lnTo>
                    <a:pt x="4403" y="285619"/>
                  </a:lnTo>
                  <a:lnTo>
                    <a:pt x="6144" y="300479"/>
                  </a:lnTo>
                  <a:lnTo>
                    <a:pt x="8716" y="314619"/>
                  </a:lnTo>
                  <a:lnTo>
                    <a:pt x="11841" y="328279"/>
                  </a:lnTo>
                  <a:lnTo>
                    <a:pt x="16747" y="340208"/>
                  </a:lnTo>
                  <a:lnTo>
                    <a:pt x="22839" y="350983"/>
                  </a:lnTo>
                  <a:lnTo>
                    <a:pt x="29724" y="360989"/>
                  </a:lnTo>
                  <a:lnTo>
                    <a:pt x="37136" y="370481"/>
                  </a:lnTo>
                  <a:lnTo>
                    <a:pt x="44899" y="379632"/>
                  </a:lnTo>
                  <a:lnTo>
                    <a:pt x="81593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585200" y="46990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775700" y="4485911"/>
              <a:ext cx="177801" cy="238490"/>
            </a:xfrm>
            <a:custGeom>
              <a:avLst/>
              <a:gdLst/>
              <a:ahLst/>
              <a:cxnLst/>
              <a:rect l="0" t="0" r="0" b="0"/>
              <a:pathLst>
                <a:path w="177801" h="238490">
                  <a:moveTo>
                    <a:pt x="0" y="35289"/>
                  </a:moveTo>
                  <a:lnTo>
                    <a:pt x="13484" y="21804"/>
                  </a:lnTo>
                  <a:lnTo>
                    <a:pt x="21689" y="16421"/>
                  </a:lnTo>
                  <a:lnTo>
                    <a:pt x="31393" y="11422"/>
                  </a:lnTo>
                  <a:lnTo>
                    <a:pt x="42095" y="6677"/>
                  </a:lnTo>
                  <a:lnTo>
                    <a:pt x="54874" y="3514"/>
                  </a:lnTo>
                  <a:lnTo>
                    <a:pt x="69039" y="1406"/>
                  </a:lnTo>
                  <a:lnTo>
                    <a:pt x="84125" y="0"/>
                  </a:lnTo>
                  <a:lnTo>
                    <a:pt x="98417" y="474"/>
                  </a:lnTo>
                  <a:lnTo>
                    <a:pt x="112178" y="2201"/>
                  </a:lnTo>
                  <a:lnTo>
                    <a:pt x="125585" y="4764"/>
                  </a:lnTo>
                  <a:lnTo>
                    <a:pt x="135935" y="10705"/>
                  </a:lnTo>
                  <a:lnTo>
                    <a:pt x="144245" y="18900"/>
                  </a:lnTo>
                  <a:lnTo>
                    <a:pt x="151196" y="28596"/>
                  </a:lnTo>
                  <a:lnTo>
                    <a:pt x="153009" y="40704"/>
                  </a:lnTo>
                  <a:lnTo>
                    <a:pt x="151394" y="54421"/>
                  </a:lnTo>
                  <a:lnTo>
                    <a:pt x="147496" y="69210"/>
                  </a:lnTo>
                  <a:lnTo>
                    <a:pt x="142075" y="83303"/>
                  </a:lnTo>
                  <a:lnTo>
                    <a:pt x="135639" y="96932"/>
                  </a:lnTo>
                  <a:lnTo>
                    <a:pt x="128526" y="110251"/>
                  </a:lnTo>
                  <a:lnTo>
                    <a:pt x="119550" y="123363"/>
                  </a:lnTo>
                  <a:lnTo>
                    <a:pt x="109333" y="136338"/>
                  </a:lnTo>
                  <a:lnTo>
                    <a:pt x="98289" y="149222"/>
                  </a:lnTo>
                  <a:lnTo>
                    <a:pt x="86692" y="162044"/>
                  </a:lnTo>
                  <a:lnTo>
                    <a:pt x="62518" y="187580"/>
                  </a:lnTo>
                  <a:lnTo>
                    <a:pt x="31850" y="219014"/>
                  </a:lnTo>
                  <a:lnTo>
                    <a:pt x="32522" y="225506"/>
                  </a:lnTo>
                  <a:lnTo>
                    <a:pt x="40026" y="229833"/>
                  </a:lnTo>
                  <a:lnTo>
                    <a:pt x="52084" y="232718"/>
                  </a:lnTo>
                  <a:lnTo>
                    <a:pt x="64356" y="233231"/>
                  </a:lnTo>
                  <a:lnTo>
                    <a:pt x="76770" y="232161"/>
                  </a:lnTo>
                  <a:lnTo>
                    <a:pt x="89280" y="230037"/>
                  </a:lnTo>
                  <a:lnTo>
                    <a:pt x="103265" y="228620"/>
                  </a:lnTo>
                  <a:lnTo>
                    <a:pt x="118232" y="227677"/>
                  </a:lnTo>
                  <a:lnTo>
                    <a:pt x="177800" y="238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978900" y="4406900"/>
              <a:ext cx="161802" cy="431801"/>
            </a:xfrm>
            <a:custGeom>
              <a:avLst/>
              <a:gdLst/>
              <a:ahLst/>
              <a:cxnLst/>
              <a:rect l="0" t="0" r="0" b="0"/>
              <a:pathLst>
                <a:path w="161802" h="4318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30"/>
                  </a:lnTo>
                  <a:lnTo>
                    <a:pt x="46287" y="35353"/>
                  </a:lnTo>
                  <a:lnTo>
                    <a:pt x="56258" y="43324"/>
                  </a:lnTo>
                  <a:lnTo>
                    <a:pt x="67138" y="51460"/>
                  </a:lnTo>
                  <a:lnTo>
                    <a:pt x="78625" y="59707"/>
                  </a:lnTo>
                  <a:lnTo>
                    <a:pt x="89106" y="68026"/>
                  </a:lnTo>
                  <a:lnTo>
                    <a:pt x="98914" y="76395"/>
                  </a:lnTo>
                  <a:lnTo>
                    <a:pt x="108276" y="84797"/>
                  </a:lnTo>
                  <a:lnTo>
                    <a:pt x="117340" y="94631"/>
                  </a:lnTo>
                  <a:lnTo>
                    <a:pt x="126203" y="105421"/>
                  </a:lnTo>
                  <a:lnTo>
                    <a:pt x="134935" y="116847"/>
                  </a:lnTo>
                  <a:lnTo>
                    <a:pt x="142168" y="128698"/>
                  </a:lnTo>
                  <a:lnTo>
                    <a:pt x="148401" y="140832"/>
                  </a:lnTo>
                  <a:lnTo>
                    <a:pt x="153967" y="153154"/>
                  </a:lnTo>
                  <a:lnTo>
                    <a:pt x="157677" y="167014"/>
                  </a:lnTo>
                  <a:lnTo>
                    <a:pt x="160152" y="181898"/>
                  </a:lnTo>
                  <a:lnTo>
                    <a:pt x="161801" y="197465"/>
                  </a:lnTo>
                  <a:lnTo>
                    <a:pt x="161490" y="213488"/>
                  </a:lnTo>
                  <a:lnTo>
                    <a:pt x="159870" y="229814"/>
                  </a:lnTo>
                  <a:lnTo>
                    <a:pt x="157380" y="246343"/>
                  </a:lnTo>
                  <a:lnTo>
                    <a:pt x="152898" y="261595"/>
                  </a:lnTo>
                  <a:lnTo>
                    <a:pt x="147087" y="275997"/>
                  </a:lnTo>
                  <a:lnTo>
                    <a:pt x="117484" y="336269"/>
                  </a:lnTo>
                  <a:lnTo>
                    <a:pt x="109366" y="351179"/>
                  </a:lnTo>
                  <a:lnTo>
                    <a:pt x="635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207500" y="4559300"/>
              <a:ext cx="165101" cy="16342"/>
            </a:xfrm>
            <a:custGeom>
              <a:avLst/>
              <a:gdLst/>
              <a:ahLst/>
              <a:cxnLst/>
              <a:rect l="0" t="0" r="0" b="0"/>
              <a:pathLst>
                <a:path w="165101" h="16342">
                  <a:moveTo>
                    <a:pt x="0" y="0"/>
                  </a:moveTo>
                  <a:lnTo>
                    <a:pt x="13484" y="13484"/>
                  </a:lnTo>
                  <a:lnTo>
                    <a:pt x="21689" y="16044"/>
                  </a:lnTo>
                  <a:lnTo>
                    <a:pt x="31393" y="16341"/>
                  </a:lnTo>
                  <a:lnTo>
                    <a:pt x="42095" y="15127"/>
                  </a:lnTo>
                  <a:lnTo>
                    <a:pt x="54874" y="14318"/>
                  </a:lnTo>
                  <a:lnTo>
                    <a:pt x="69039" y="13779"/>
                  </a:lnTo>
                  <a:lnTo>
                    <a:pt x="115940" y="13019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271000" y="44577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18658" y="20225"/>
                  </a:lnTo>
                  <a:lnTo>
                    <a:pt x="15261" y="33239"/>
                  </a:lnTo>
                  <a:lnTo>
                    <a:pt x="7723" y="66513"/>
                  </a:lnTo>
                  <a:lnTo>
                    <a:pt x="6560" y="83853"/>
                  </a:lnTo>
                  <a:lnTo>
                    <a:pt x="7195" y="101058"/>
                  </a:lnTo>
                  <a:lnTo>
                    <a:pt x="9030" y="118172"/>
                  </a:lnTo>
                  <a:lnTo>
                    <a:pt x="10253" y="136637"/>
                  </a:lnTo>
                  <a:lnTo>
                    <a:pt x="11069" y="156002"/>
                  </a:lnTo>
                  <a:lnTo>
                    <a:pt x="12217" y="213204"/>
                  </a:lnTo>
                  <a:lnTo>
                    <a:pt x="12378" y="231036"/>
                  </a:lnTo>
                  <a:lnTo>
                    <a:pt x="11074" y="247157"/>
                  </a:lnTo>
                  <a:lnTo>
                    <a:pt x="8794" y="26213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588500" y="43053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25400" y="0"/>
                  </a:moveTo>
                  <a:lnTo>
                    <a:pt x="11915" y="26968"/>
                  </a:lnTo>
                  <a:lnTo>
                    <a:pt x="7943" y="41967"/>
                  </a:lnTo>
                  <a:lnTo>
                    <a:pt x="5295" y="59022"/>
                  </a:lnTo>
                  <a:lnTo>
                    <a:pt x="3530" y="77448"/>
                  </a:lnTo>
                  <a:lnTo>
                    <a:pt x="2353" y="96787"/>
                  </a:lnTo>
                  <a:lnTo>
                    <a:pt x="1045" y="137090"/>
                  </a:lnTo>
                  <a:lnTo>
                    <a:pt x="137" y="227699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7562086" y="5152478"/>
            <a:ext cx="239747" cy="435523"/>
          </a:xfrm>
          <a:custGeom>
            <a:avLst/>
            <a:gdLst/>
            <a:ahLst/>
            <a:cxnLst/>
            <a:rect l="0" t="0" r="0" b="0"/>
            <a:pathLst>
              <a:path w="239747" h="435523">
                <a:moveTo>
                  <a:pt x="32514" y="79922"/>
                </a:moveTo>
                <a:lnTo>
                  <a:pt x="39255" y="59696"/>
                </a:lnTo>
                <a:lnTo>
                  <a:pt x="45475" y="50916"/>
                </a:lnTo>
                <a:lnTo>
                  <a:pt x="53855" y="42240"/>
                </a:lnTo>
                <a:lnTo>
                  <a:pt x="63674" y="33634"/>
                </a:lnTo>
                <a:lnTo>
                  <a:pt x="74454" y="26485"/>
                </a:lnTo>
                <a:lnTo>
                  <a:pt x="85874" y="20308"/>
                </a:lnTo>
                <a:lnTo>
                  <a:pt x="97720" y="14779"/>
                </a:lnTo>
                <a:lnTo>
                  <a:pt x="109851" y="9682"/>
                </a:lnTo>
                <a:lnTo>
                  <a:pt x="122172" y="4873"/>
                </a:lnTo>
                <a:lnTo>
                  <a:pt x="134619" y="256"/>
                </a:lnTo>
                <a:lnTo>
                  <a:pt x="145740" y="0"/>
                </a:lnTo>
                <a:lnTo>
                  <a:pt x="155976" y="2652"/>
                </a:lnTo>
                <a:lnTo>
                  <a:pt x="165622" y="7242"/>
                </a:lnTo>
                <a:lnTo>
                  <a:pt x="174875" y="13124"/>
                </a:lnTo>
                <a:lnTo>
                  <a:pt x="183866" y="19868"/>
                </a:lnTo>
                <a:lnTo>
                  <a:pt x="192681" y="27186"/>
                </a:lnTo>
                <a:lnTo>
                  <a:pt x="201381" y="34886"/>
                </a:lnTo>
                <a:lnTo>
                  <a:pt x="218573" y="50969"/>
                </a:lnTo>
                <a:lnTo>
                  <a:pt x="225698" y="60620"/>
                </a:lnTo>
                <a:lnTo>
                  <a:pt x="231859" y="71287"/>
                </a:lnTo>
                <a:lnTo>
                  <a:pt x="237377" y="82632"/>
                </a:lnTo>
                <a:lnTo>
                  <a:pt x="239644" y="94428"/>
                </a:lnTo>
                <a:lnTo>
                  <a:pt x="239746" y="106526"/>
                </a:lnTo>
                <a:lnTo>
                  <a:pt x="238402" y="118825"/>
                </a:lnTo>
                <a:lnTo>
                  <a:pt x="236094" y="134079"/>
                </a:lnTo>
                <a:lnTo>
                  <a:pt x="229768" y="169843"/>
                </a:lnTo>
                <a:lnTo>
                  <a:pt x="226106" y="186436"/>
                </a:lnTo>
                <a:lnTo>
                  <a:pt x="222253" y="201731"/>
                </a:lnTo>
                <a:lnTo>
                  <a:pt x="214209" y="231426"/>
                </a:lnTo>
                <a:lnTo>
                  <a:pt x="205930" y="263438"/>
                </a:lnTo>
                <a:lnTo>
                  <a:pt x="200336" y="277055"/>
                </a:lnTo>
                <a:lnTo>
                  <a:pt x="193784" y="288955"/>
                </a:lnTo>
                <a:lnTo>
                  <a:pt x="162990" y="335074"/>
                </a:lnTo>
                <a:lnTo>
                  <a:pt x="153365" y="345979"/>
                </a:lnTo>
                <a:lnTo>
                  <a:pt x="142715" y="356071"/>
                </a:lnTo>
                <a:lnTo>
                  <a:pt x="131381" y="365621"/>
                </a:lnTo>
                <a:lnTo>
                  <a:pt x="119592" y="373399"/>
                </a:lnTo>
                <a:lnTo>
                  <a:pt x="107499" y="379995"/>
                </a:lnTo>
                <a:lnTo>
                  <a:pt x="95203" y="385804"/>
                </a:lnTo>
                <a:lnTo>
                  <a:pt x="81362" y="389677"/>
                </a:lnTo>
                <a:lnTo>
                  <a:pt x="66490" y="392258"/>
                </a:lnTo>
                <a:lnTo>
                  <a:pt x="50932" y="393979"/>
                </a:lnTo>
                <a:lnTo>
                  <a:pt x="37736" y="390893"/>
                </a:lnTo>
                <a:lnTo>
                  <a:pt x="26118" y="384603"/>
                </a:lnTo>
                <a:lnTo>
                  <a:pt x="15550" y="376176"/>
                </a:lnTo>
                <a:lnTo>
                  <a:pt x="8504" y="364913"/>
                </a:lnTo>
                <a:lnTo>
                  <a:pt x="3808" y="351760"/>
                </a:lnTo>
                <a:lnTo>
                  <a:pt x="676" y="337347"/>
                </a:lnTo>
                <a:lnTo>
                  <a:pt x="0" y="323505"/>
                </a:lnTo>
                <a:lnTo>
                  <a:pt x="960" y="310044"/>
                </a:lnTo>
                <a:lnTo>
                  <a:pt x="3011" y="296837"/>
                </a:lnTo>
                <a:lnTo>
                  <a:pt x="7201" y="285209"/>
                </a:lnTo>
                <a:lnTo>
                  <a:pt x="12815" y="274636"/>
                </a:lnTo>
                <a:lnTo>
                  <a:pt x="19382" y="264764"/>
                </a:lnTo>
                <a:lnTo>
                  <a:pt x="29404" y="259594"/>
                </a:lnTo>
                <a:lnTo>
                  <a:pt x="41729" y="257559"/>
                </a:lnTo>
                <a:lnTo>
                  <a:pt x="55590" y="257613"/>
                </a:lnTo>
                <a:lnTo>
                  <a:pt x="69065" y="259060"/>
                </a:lnTo>
                <a:lnTo>
                  <a:pt x="82281" y="261436"/>
                </a:lnTo>
                <a:lnTo>
                  <a:pt x="95325" y="264432"/>
                </a:lnTo>
                <a:lnTo>
                  <a:pt x="106844" y="269250"/>
                </a:lnTo>
                <a:lnTo>
                  <a:pt x="117345" y="275285"/>
                </a:lnTo>
                <a:lnTo>
                  <a:pt x="127167" y="282131"/>
                </a:lnTo>
                <a:lnTo>
                  <a:pt x="136538" y="290928"/>
                </a:lnTo>
                <a:lnTo>
                  <a:pt x="145607" y="301026"/>
                </a:lnTo>
                <a:lnTo>
                  <a:pt x="154477" y="311991"/>
                </a:lnTo>
                <a:lnTo>
                  <a:pt x="161800" y="323535"/>
                </a:lnTo>
                <a:lnTo>
                  <a:pt x="168093" y="335464"/>
                </a:lnTo>
                <a:lnTo>
                  <a:pt x="173700" y="347649"/>
                </a:lnTo>
                <a:lnTo>
                  <a:pt x="178849" y="360007"/>
                </a:lnTo>
                <a:lnTo>
                  <a:pt x="183693" y="372478"/>
                </a:lnTo>
                <a:lnTo>
                  <a:pt x="197614" y="4355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75600" y="5016500"/>
            <a:ext cx="197099" cy="381001"/>
          </a:xfrm>
          <a:custGeom>
            <a:avLst/>
            <a:gdLst/>
            <a:ahLst/>
            <a:cxnLst/>
            <a:rect l="0" t="0" r="0" b="0"/>
            <a:pathLst>
              <a:path w="197099" h="381001">
                <a:moveTo>
                  <a:pt x="0" y="0"/>
                </a:moveTo>
                <a:lnTo>
                  <a:pt x="13484" y="13484"/>
                </a:lnTo>
                <a:lnTo>
                  <a:pt x="21689" y="18867"/>
                </a:lnTo>
                <a:lnTo>
                  <a:pt x="31393" y="23866"/>
                </a:lnTo>
                <a:lnTo>
                  <a:pt x="42095" y="28611"/>
                </a:lnTo>
                <a:lnTo>
                  <a:pt x="53463" y="34596"/>
                </a:lnTo>
                <a:lnTo>
                  <a:pt x="65275" y="41408"/>
                </a:lnTo>
                <a:lnTo>
                  <a:pt x="77383" y="48772"/>
                </a:lnTo>
                <a:lnTo>
                  <a:pt x="89689" y="55092"/>
                </a:lnTo>
                <a:lnTo>
                  <a:pt x="102126" y="60717"/>
                </a:lnTo>
                <a:lnTo>
                  <a:pt x="114651" y="65878"/>
                </a:lnTo>
                <a:lnTo>
                  <a:pt x="127234" y="70729"/>
                </a:lnTo>
                <a:lnTo>
                  <a:pt x="152503" y="79883"/>
                </a:lnTo>
                <a:lnTo>
                  <a:pt x="190531" y="92970"/>
                </a:lnTo>
                <a:lnTo>
                  <a:pt x="196164" y="100080"/>
                </a:lnTo>
                <a:lnTo>
                  <a:pt x="197098" y="109053"/>
                </a:lnTo>
                <a:lnTo>
                  <a:pt x="194898" y="119269"/>
                </a:lnTo>
                <a:lnTo>
                  <a:pt x="190610" y="130312"/>
                </a:lnTo>
                <a:lnTo>
                  <a:pt x="184929" y="141908"/>
                </a:lnTo>
                <a:lnTo>
                  <a:pt x="178319" y="153872"/>
                </a:lnTo>
                <a:lnTo>
                  <a:pt x="171091" y="166081"/>
                </a:lnTo>
                <a:lnTo>
                  <a:pt x="155532" y="190936"/>
                </a:lnTo>
                <a:lnTo>
                  <a:pt x="97302" y="279425"/>
                </a:lnTo>
                <a:lnTo>
                  <a:pt x="80405" y="304811"/>
                </a:lnTo>
                <a:lnTo>
                  <a:pt x="73359" y="317507"/>
                </a:lnTo>
                <a:lnTo>
                  <a:pt x="67250" y="330205"/>
                </a:lnTo>
                <a:lnTo>
                  <a:pt x="381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8305800" y="4889500"/>
            <a:ext cx="1028177" cy="469901"/>
            <a:chOff x="8305800" y="4889500"/>
            <a:chExt cx="1028177" cy="469901"/>
          </a:xfrm>
        </p:grpSpPr>
        <p:sp>
          <p:nvSpPr>
            <p:cNvPr id="28" name="Freeform 27"/>
            <p:cNvSpPr/>
            <p:nvPr/>
          </p:nvSpPr>
          <p:spPr>
            <a:xfrm>
              <a:off x="8305800" y="5156200"/>
              <a:ext cx="190501" cy="7317"/>
            </a:xfrm>
            <a:custGeom>
              <a:avLst/>
              <a:gdLst/>
              <a:ahLst/>
              <a:cxnLst/>
              <a:rect l="0" t="0" r="0" b="0"/>
              <a:pathLst>
                <a:path w="190501" h="7317">
                  <a:moveTo>
                    <a:pt x="0" y="0"/>
                  </a:moveTo>
                  <a:lnTo>
                    <a:pt x="20225" y="6742"/>
                  </a:lnTo>
                  <a:lnTo>
                    <a:pt x="30417" y="7316"/>
                  </a:lnTo>
                  <a:lnTo>
                    <a:pt x="41445" y="6289"/>
                  </a:lnTo>
                  <a:lnTo>
                    <a:pt x="53030" y="4192"/>
                  </a:lnTo>
                  <a:lnTo>
                    <a:pt x="66397" y="2795"/>
                  </a:lnTo>
                  <a:lnTo>
                    <a:pt x="80953" y="1863"/>
                  </a:lnTo>
                  <a:lnTo>
                    <a:pt x="96302" y="1242"/>
                  </a:lnTo>
                  <a:lnTo>
                    <a:pt x="128408" y="552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575035" y="4927600"/>
              <a:ext cx="245695" cy="431801"/>
            </a:xfrm>
            <a:custGeom>
              <a:avLst/>
              <a:gdLst/>
              <a:ahLst/>
              <a:cxnLst/>
              <a:rect l="0" t="0" r="0" b="0"/>
              <a:pathLst>
                <a:path w="245695" h="431801">
                  <a:moveTo>
                    <a:pt x="60965" y="0"/>
                  </a:moveTo>
                  <a:lnTo>
                    <a:pt x="47480" y="26968"/>
                  </a:lnTo>
                  <a:lnTo>
                    <a:pt x="42097" y="39145"/>
                  </a:lnTo>
                  <a:lnTo>
                    <a:pt x="37098" y="51496"/>
                  </a:lnTo>
                  <a:lnTo>
                    <a:pt x="27779" y="76509"/>
                  </a:lnTo>
                  <a:lnTo>
                    <a:pt x="10299" y="127060"/>
                  </a:lnTo>
                  <a:lnTo>
                    <a:pt x="6021" y="139740"/>
                  </a:lnTo>
                  <a:lnTo>
                    <a:pt x="3169" y="155249"/>
                  </a:lnTo>
                  <a:lnTo>
                    <a:pt x="1267" y="172644"/>
                  </a:lnTo>
                  <a:lnTo>
                    <a:pt x="0" y="191296"/>
                  </a:lnTo>
                  <a:lnTo>
                    <a:pt x="566" y="210786"/>
                  </a:lnTo>
                  <a:lnTo>
                    <a:pt x="2354" y="230835"/>
                  </a:lnTo>
                  <a:lnTo>
                    <a:pt x="4958" y="251256"/>
                  </a:lnTo>
                  <a:lnTo>
                    <a:pt x="8104" y="269104"/>
                  </a:lnTo>
                  <a:lnTo>
                    <a:pt x="11613" y="285236"/>
                  </a:lnTo>
                  <a:lnTo>
                    <a:pt x="15364" y="300224"/>
                  </a:lnTo>
                  <a:lnTo>
                    <a:pt x="22097" y="313038"/>
                  </a:lnTo>
                  <a:lnTo>
                    <a:pt x="30820" y="324403"/>
                  </a:lnTo>
                  <a:lnTo>
                    <a:pt x="40868" y="334802"/>
                  </a:lnTo>
                  <a:lnTo>
                    <a:pt x="53211" y="341734"/>
                  </a:lnTo>
                  <a:lnTo>
                    <a:pt x="67084" y="346356"/>
                  </a:lnTo>
                  <a:lnTo>
                    <a:pt x="81978" y="349437"/>
                  </a:lnTo>
                  <a:lnTo>
                    <a:pt x="96140" y="348669"/>
                  </a:lnTo>
                  <a:lnTo>
                    <a:pt x="109814" y="345335"/>
                  </a:lnTo>
                  <a:lnTo>
                    <a:pt x="123165" y="340290"/>
                  </a:lnTo>
                  <a:lnTo>
                    <a:pt x="136298" y="334104"/>
                  </a:lnTo>
                  <a:lnTo>
                    <a:pt x="149286" y="327158"/>
                  </a:lnTo>
                  <a:lnTo>
                    <a:pt x="162179" y="319705"/>
                  </a:lnTo>
                  <a:lnTo>
                    <a:pt x="175008" y="310503"/>
                  </a:lnTo>
                  <a:lnTo>
                    <a:pt x="187793" y="300135"/>
                  </a:lnTo>
                  <a:lnTo>
                    <a:pt x="200550" y="288990"/>
                  </a:lnTo>
                  <a:lnTo>
                    <a:pt x="211877" y="277327"/>
                  </a:lnTo>
                  <a:lnTo>
                    <a:pt x="222251" y="265318"/>
                  </a:lnTo>
                  <a:lnTo>
                    <a:pt x="231989" y="253078"/>
                  </a:lnTo>
                  <a:lnTo>
                    <a:pt x="238481" y="239274"/>
                  </a:lnTo>
                  <a:lnTo>
                    <a:pt x="242808" y="224427"/>
                  </a:lnTo>
                  <a:lnTo>
                    <a:pt x="245694" y="208884"/>
                  </a:lnTo>
                  <a:lnTo>
                    <a:pt x="241973" y="199934"/>
                  </a:lnTo>
                  <a:lnTo>
                    <a:pt x="233848" y="195378"/>
                  </a:lnTo>
                  <a:lnTo>
                    <a:pt x="222786" y="193752"/>
                  </a:lnTo>
                  <a:lnTo>
                    <a:pt x="211179" y="195490"/>
                  </a:lnTo>
                  <a:lnTo>
                    <a:pt x="199208" y="199471"/>
                  </a:lnTo>
                  <a:lnTo>
                    <a:pt x="186993" y="204947"/>
                  </a:lnTo>
                  <a:lnTo>
                    <a:pt x="176028" y="214242"/>
                  </a:lnTo>
                  <a:lnTo>
                    <a:pt x="165896" y="226083"/>
                  </a:lnTo>
                  <a:lnTo>
                    <a:pt x="147112" y="252881"/>
                  </a:lnTo>
                  <a:lnTo>
                    <a:pt x="129356" y="278903"/>
                  </a:lnTo>
                  <a:lnTo>
                    <a:pt x="120670" y="293179"/>
                  </a:lnTo>
                  <a:lnTo>
                    <a:pt x="112058" y="308342"/>
                  </a:lnTo>
                  <a:lnTo>
                    <a:pt x="103493" y="324094"/>
                  </a:lnTo>
                  <a:lnTo>
                    <a:pt x="97783" y="340240"/>
                  </a:lnTo>
                  <a:lnTo>
                    <a:pt x="93977" y="356649"/>
                  </a:lnTo>
                  <a:lnTo>
                    <a:pt x="91440" y="373233"/>
                  </a:lnTo>
                  <a:lnTo>
                    <a:pt x="92570" y="387110"/>
                  </a:lnTo>
                  <a:lnTo>
                    <a:pt x="96146" y="399184"/>
                  </a:lnTo>
                  <a:lnTo>
                    <a:pt x="111765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915400" y="50673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035083" y="4978400"/>
              <a:ext cx="7318" cy="317501"/>
            </a:xfrm>
            <a:custGeom>
              <a:avLst/>
              <a:gdLst/>
              <a:ahLst/>
              <a:cxnLst/>
              <a:rect l="0" t="0" r="0" b="0"/>
              <a:pathLst>
                <a:path w="7318" h="317501">
                  <a:moveTo>
                    <a:pt x="7317" y="0"/>
                  </a:moveTo>
                  <a:lnTo>
                    <a:pt x="575" y="20225"/>
                  </a:lnTo>
                  <a:lnTo>
                    <a:pt x="0" y="31828"/>
                  </a:lnTo>
                  <a:lnTo>
                    <a:pt x="1028" y="45208"/>
                  </a:lnTo>
                  <a:lnTo>
                    <a:pt x="3124" y="59771"/>
                  </a:lnTo>
                  <a:lnTo>
                    <a:pt x="4521" y="75125"/>
                  </a:lnTo>
                  <a:lnTo>
                    <a:pt x="5453" y="91006"/>
                  </a:lnTo>
                  <a:lnTo>
                    <a:pt x="6075" y="107237"/>
                  </a:lnTo>
                  <a:lnTo>
                    <a:pt x="6948" y="163791"/>
                  </a:lnTo>
                  <a:lnTo>
                    <a:pt x="7317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321800" y="4889500"/>
              <a:ext cx="12177" cy="330201"/>
            </a:xfrm>
            <a:custGeom>
              <a:avLst/>
              <a:gdLst/>
              <a:ahLst/>
              <a:cxnLst/>
              <a:rect l="0" t="0" r="0" b="0"/>
              <a:pathLst>
                <a:path w="12177" h="330201">
                  <a:moveTo>
                    <a:pt x="0" y="0"/>
                  </a:moveTo>
                  <a:lnTo>
                    <a:pt x="6741" y="26968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1915" y="102921"/>
                  </a:lnTo>
                  <a:lnTo>
                    <a:pt x="12176" y="119414"/>
                  </a:lnTo>
                  <a:lnTo>
                    <a:pt x="10940" y="136054"/>
                  </a:lnTo>
                  <a:lnTo>
                    <a:pt x="8704" y="152791"/>
                  </a:lnTo>
                  <a:lnTo>
                    <a:pt x="5802" y="169594"/>
                  </a:lnTo>
                  <a:lnTo>
                    <a:pt x="3868" y="187851"/>
                  </a:lnTo>
                  <a:lnTo>
                    <a:pt x="2578" y="207079"/>
                  </a:lnTo>
                  <a:lnTo>
                    <a:pt x="1146" y="245846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67777" y="5384800"/>
            <a:ext cx="1166396" cy="711201"/>
            <a:chOff x="7667777" y="5384800"/>
            <a:chExt cx="1166396" cy="711201"/>
          </a:xfrm>
        </p:grpSpPr>
        <p:sp>
          <p:nvSpPr>
            <p:cNvPr id="34" name="Freeform 33"/>
            <p:cNvSpPr/>
            <p:nvPr/>
          </p:nvSpPr>
          <p:spPr>
            <a:xfrm>
              <a:off x="7667777" y="5748834"/>
              <a:ext cx="213126" cy="347167"/>
            </a:xfrm>
            <a:custGeom>
              <a:avLst/>
              <a:gdLst/>
              <a:ahLst/>
              <a:cxnLst/>
              <a:rect l="0" t="0" r="0" b="0"/>
              <a:pathLst>
                <a:path w="213126" h="347167">
                  <a:moveTo>
                    <a:pt x="3023" y="55066"/>
                  </a:moveTo>
                  <a:lnTo>
                    <a:pt x="16507" y="41581"/>
                  </a:lnTo>
                  <a:lnTo>
                    <a:pt x="24712" y="34787"/>
                  </a:lnTo>
                  <a:lnTo>
                    <a:pt x="34416" y="27435"/>
                  </a:lnTo>
                  <a:lnTo>
                    <a:pt x="45118" y="19712"/>
                  </a:lnTo>
                  <a:lnTo>
                    <a:pt x="57897" y="13152"/>
                  </a:lnTo>
                  <a:lnTo>
                    <a:pt x="72062" y="7368"/>
                  </a:lnTo>
                  <a:lnTo>
                    <a:pt x="87148" y="2101"/>
                  </a:lnTo>
                  <a:lnTo>
                    <a:pt x="101440" y="0"/>
                  </a:lnTo>
                  <a:lnTo>
                    <a:pt x="115201" y="10"/>
                  </a:lnTo>
                  <a:lnTo>
                    <a:pt x="128608" y="1429"/>
                  </a:lnTo>
                  <a:lnTo>
                    <a:pt x="141780" y="5196"/>
                  </a:lnTo>
                  <a:lnTo>
                    <a:pt x="154794" y="10531"/>
                  </a:lnTo>
                  <a:lnTo>
                    <a:pt x="167704" y="16909"/>
                  </a:lnTo>
                  <a:lnTo>
                    <a:pt x="179132" y="26806"/>
                  </a:lnTo>
                  <a:lnTo>
                    <a:pt x="189573" y="39048"/>
                  </a:lnTo>
                  <a:lnTo>
                    <a:pt x="199356" y="52854"/>
                  </a:lnTo>
                  <a:lnTo>
                    <a:pt x="205878" y="67702"/>
                  </a:lnTo>
                  <a:lnTo>
                    <a:pt x="210226" y="83246"/>
                  </a:lnTo>
                  <a:lnTo>
                    <a:pt x="213125" y="99252"/>
                  </a:lnTo>
                  <a:lnTo>
                    <a:pt x="212235" y="115568"/>
                  </a:lnTo>
                  <a:lnTo>
                    <a:pt x="208820" y="132089"/>
                  </a:lnTo>
                  <a:lnTo>
                    <a:pt x="203721" y="148748"/>
                  </a:lnTo>
                  <a:lnTo>
                    <a:pt x="197499" y="165498"/>
                  </a:lnTo>
                  <a:lnTo>
                    <a:pt x="190530" y="182309"/>
                  </a:lnTo>
                  <a:lnTo>
                    <a:pt x="183060" y="199161"/>
                  </a:lnTo>
                  <a:lnTo>
                    <a:pt x="167236" y="232938"/>
                  </a:lnTo>
                  <a:lnTo>
                    <a:pt x="159065" y="249847"/>
                  </a:lnTo>
                  <a:lnTo>
                    <a:pt x="149384" y="263942"/>
                  </a:lnTo>
                  <a:lnTo>
                    <a:pt x="138696" y="276161"/>
                  </a:lnTo>
                  <a:lnTo>
                    <a:pt x="97869" y="316050"/>
                  </a:lnTo>
                  <a:lnTo>
                    <a:pt x="87420" y="323599"/>
                  </a:lnTo>
                  <a:lnTo>
                    <a:pt x="76221" y="330044"/>
                  </a:lnTo>
                  <a:lnTo>
                    <a:pt x="64522" y="335751"/>
                  </a:lnTo>
                  <a:lnTo>
                    <a:pt x="52488" y="338145"/>
                  </a:lnTo>
                  <a:lnTo>
                    <a:pt x="40233" y="338330"/>
                  </a:lnTo>
                  <a:lnTo>
                    <a:pt x="27830" y="337042"/>
                  </a:lnTo>
                  <a:lnTo>
                    <a:pt x="18149" y="331949"/>
                  </a:lnTo>
                  <a:lnTo>
                    <a:pt x="10285" y="324322"/>
                  </a:lnTo>
                  <a:lnTo>
                    <a:pt x="3631" y="315003"/>
                  </a:lnTo>
                  <a:lnTo>
                    <a:pt x="606" y="304557"/>
                  </a:lnTo>
                  <a:lnTo>
                    <a:pt x="0" y="293360"/>
                  </a:lnTo>
                  <a:lnTo>
                    <a:pt x="1008" y="281662"/>
                  </a:lnTo>
                  <a:lnTo>
                    <a:pt x="4501" y="271041"/>
                  </a:lnTo>
                  <a:lnTo>
                    <a:pt x="9653" y="261138"/>
                  </a:lnTo>
                  <a:lnTo>
                    <a:pt x="15909" y="251714"/>
                  </a:lnTo>
                  <a:lnTo>
                    <a:pt x="25725" y="245431"/>
                  </a:lnTo>
                  <a:lnTo>
                    <a:pt x="37913" y="241243"/>
                  </a:lnTo>
                  <a:lnTo>
                    <a:pt x="51683" y="238450"/>
                  </a:lnTo>
                  <a:lnTo>
                    <a:pt x="65096" y="239411"/>
                  </a:lnTo>
                  <a:lnTo>
                    <a:pt x="78271" y="242873"/>
                  </a:lnTo>
                  <a:lnTo>
                    <a:pt x="91288" y="248004"/>
                  </a:lnTo>
                  <a:lnTo>
                    <a:pt x="102789" y="254247"/>
                  </a:lnTo>
                  <a:lnTo>
                    <a:pt x="113278" y="261231"/>
                  </a:lnTo>
                  <a:lnTo>
                    <a:pt x="123093" y="268709"/>
                  </a:lnTo>
                  <a:lnTo>
                    <a:pt x="132458" y="277928"/>
                  </a:lnTo>
                  <a:lnTo>
                    <a:pt x="141524" y="288307"/>
                  </a:lnTo>
                  <a:lnTo>
                    <a:pt x="180823" y="347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001000" y="5562600"/>
              <a:ext cx="232529" cy="304801"/>
            </a:xfrm>
            <a:custGeom>
              <a:avLst/>
              <a:gdLst/>
              <a:ahLst/>
              <a:cxnLst/>
              <a:rect l="0" t="0" r="0" b="0"/>
              <a:pathLst>
                <a:path w="232529" h="3048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4623" y="54847"/>
                  </a:lnTo>
                  <a:lnTo>
                    <a:pt x="47070" y="63375"/>
                  </a:lnTo>
                  <a:lnTo>
                    <a:pt x="61014" y="71883"/>
                  </a:lnTo>
                  <a:lnTo>
                    <a:pt x="74542" y="78967"/>
                  </a:lnTo>
                  <a:lnTo>
                    <a:pt x="87794" y="85100"/>
                  </a:lnTo>
                  <a:lnTo>
                    <a:pt x="100862" y="90600"/>
                  </a:lnTo>
                  <a:lnTo>
                    <a:pt x="113808" y="95677"/>
                  </a:lnTo>
                  <a:lnTo>
                    <a:pt x="139482" y="105082"/>
                  </a:lnTo>
                  <a:lnTo>
                    <a:pt x="177734" y="118310"/>
                  </a:lnTo>
                  <a:lnTo>
                    <a:pt x="191868" y="121207"/>
                  </a:lnTo>
                  <a:lnTo>
                    <a:pt x="206934" y="123138"/>
                  </a:lnTo>
                  <a:lnTo>
                    <a:pt x="222622" y="124425"/>
                  </a:lnTo>
                  <a:lnTo>
                    <a:pt x="230259" y="128106"/>
                  </a:lnTo>
                  <a:lnTo>
                    <a:pt x="232528" y="133381"/>
                  </a:lnTo>
                  <a:lnTo>
                    <a:pt x="231219" y="139721"/>
                  </a:lnTo>
                  <a:lnTo>
                    <a:pt x="227524" y="146769"/>
                  </a:lnTo>
                  <a:lnTo>
                    <a:pt x="222238" y="154290"/>
                  </a:lnTo>
                  <a:lnTo>
                    <a:pt x="215892" y="162127"/>
                  </a:lnTo>
                  <a:lnTo>
                    <a:pt x="208839" y="170173"/>
                  </a:lnTo>
                  <a:lnTo>
                    <a:pt x="201314" y="178360"/>
                  </a:lnTo>
                  <a:lnTo>
                    <a:pt x="185428" y="194982"/>
                  </a:lnTo>
                  <a:lnTo>
                    <a:pt x="168961" y="211777"/>
                  </a:lnTo>
                  <a:lnTo>
                    <a:pt x="160618" y="221618"/>
                  </a:lnTo>
                  <a:lnTo>
                    <a:pt x="152234" y="232412"/>
                  </a:lnTo>
                  <a:lnTo>
                    <a:pt x="143823" y="243841"/>
                  </a:lnTo>
                  <a:lnTo>
                    <a:pt x="136804" y="255694"/>
                  </a:lnTo>
                  <a:lnTo>
                    <a:pt x="130713" y="267829"/>
                  </a:lnTo>
                  <a:lnTo>
                    <a:pt x="1143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82000" y="56388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89561" y="8246"/>
                  </a:lnTo>
                  <a:lnTo>
                    <a:pt x="103451" y="5497"/>
                  </a:lnTo>
                  <a:lnTo>
                    <a:pt x="118357" y="366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637898" y="5384800"/>
              <a:ext cx="196275" cy="444501"/>
            </a:xfrm>
            <a:custGeom>
              <a:avLst/>
              <a:gdLst/>
              <a:ahLst/>
              <a:cxnLst/>
              <a:rect l="0" t="0" r="0" b="0"/>
              <a:pathLst>
                <a:path w="196275" h="444501">
                  <a:moveTo>
                    <a:pt x="188602" y="0"/>
                  </a:moveTo>
                  <a:lnTo>
                    <a:pt x="175117" y="20225"/>
                  </a:lnTo>
                  <a:lnTo>
                    <a:pt x="166912" y="27595"/>
                  </a:lnTo>
                  <a:lnTo>
                    <a:pt x="157208" y="33918"/>
                  </a:lnTo>
                  <a:lnTo>
                    <a:pt x="146506" y="39546"/>
                  </a:lnTo>
                  <a:lnTo>
                    <a:pt x="133727" y="41886"/>
                  </a:lnTo>
                  <a:lnTo>
                    <a:pt x="119562" y="42035"/>
                  </a:lnTo>
                  <a:lnTo>
                    <a:pt x="104476" y="40723"/>
                  </a:lnTo>
                  <a:lnTo>
                    <a:pt x="88773" y="39849"/>
                  </a:lnTo>
                  <a:lnTo>
                    <a:pt x="56274" y="38877"/>
                  </a:lnTo>
                  <a:lnTo>
                    <a:pt x="42527" y="41440"/>
                  </a:lnTo>
                  <a:lnTo>
                    <a:pt x="30541" y="45971"/>
                  </a:lnTo>
                  <a:lnTo>
                    <a:pt x="19728" y="51814"/>
                  </a:lnTo>
                  <a:lnTo>
                    <a:pt x="12519" y="61354"/>
                  </a:lnTo>
                  <a:lnTo>
                    <a:pt x="7713" y="73358"/>
                  </a:lnTo>
                  <a:lnTo>
                    <a:pt x="4510" y="87005"/>
                  </a:lnTo>
                  <a:lnTo>
                    <a:pt x="2373" y="101748"/>
                  </a:lnTo>
                  <a:lnTo>
                    <a:pt x="949" y="117221"/>
                  </a:lnTo>
                  <a:lnTo>
                    <a:pt x="0" y="133180"/>
                  </a:lnTo>
                  <a:lnTo>
                    <a:pt x="778" y="139587"/>
                  </a:lnTo>
                  <a:lnTo>
                    <a:pt x="2708" y="139624"/>
                  </a:lnTo>
                  <a:lnTo>
                    <a:pt x="5406" y="135416"/>
                  </a:lnTo>
                  <a:lnTo>
                    <a:pt x="11438" y="129788"/>
                  </a:lnTo>
                  <a:lnTo>
                    <a:pt x="19692" y="123214"/>
                  </a:lnTo>
                  <a:lnTo>
                    <a:pt x="29429" y="116009"/>
                  </a:lnTo>
                  <a:lnTo>
                    <a:pt x="41564" y="111206"/>
                  </a:lnTo>
                  <a:lnTo>
                    <a:pt x="55299" y="108004"/>
                  </a:lnTo>
                  <a:lnTo>
                    <a:pt x="70100" y="105869"/>
                  </a:lnTo>
                  <a:lnTo>
                    <a:pt x="85612" y="105857"/>
                  </a:lnTo>
                  <a:lnTo>
                    <a:pt x="101597" y="107260"/>
                  </a:lnTo>
                  <a:lnTo>
                    <a:pt x="117899" y="109607"/>
                  </a:lnTo>
                  <a:lnTo>
                    <a:pt x="131589" y="113993"/>
                  </a:lnTo>
                  <a:lnTo>
                    <a:pt x="143537" y="119739"/>
                  </a:lnTo>
                  <a:lnTo>
                    <a:pt x="154325" y="126393"/>
                  </a:lnTo>
                  <a:lnTo>
                    <a:pt x="164339" y="136473"/>
                  </a:lnTo>
                  <a:lnTo>
                    <a:pt x="173838" y="148837"/>
                  </a:lnTo>
                  <a:lnTo>
                    <a:pt x="182993" y="162725"/>
                  </a:lnTo>
                  <a:lnTo>
                    <a:pt x="189095" y="179039"/>
                  </a:lnTo>
                  <a:lnTo>
                    <a:pt x="193164" y="196970"/>
                  </a:lnTo>
                  <a:lnTo>
                    <a:pt x="195876" y="215980"/>
                  </a:lnTo>
                  <a:lnTo>
                    <a:pt x="196274" y="232886"/>
                  </a:lnTo>
                  <a:lnTo>
                    <a:pt x="195127" y="248391"/>
                  </a:lnTo>
                  <a:lnTo>
                    <a:pt x="192952" y="262961"/>
                  </a:lnTo>
                  <a:lnTo>
                    <a:pt x="190091" y="276907"/>
                  </a:lnTo>
                  <a:lnTo>
                    <a:pt x="186772" y="290438"/>
                  </a:lnTo>
                  <a:lnTo>
                    <a:pt x="183148" y="303691"/>
                  </a:lnTo>
                  <a:lnTo>
                    <a:pt x="177911" y="316761"/>
                  </a:lnTo>
                  <a:lnTo>
                    <a:pt x="171596" y="329707"/>
                  </a:lnTo>
                  <a:lnTo>
                    <a:pt x="164565" y="342571"/>
                  </a:lnTo>
                  <a:lnTo>
                    <a:pt x="157055" y="355381"/>
                  </a:lnTo>
                  <a:lnTo>
                    <a:pt x="141184" y="380902"/>
                  </a:lnTo>
                  <a:lnTo>
                    <a:pt x="131590" y="390812"/>
                  </a:lnTo>
                  <a:lnTo>
                    <a:pt x="120961" y="398831"/>
                  </a:lnTo>
                  <a:lnTo>
                    <a:pt x="109641" y="405587"/>
                  </a:lnTo>
                  <a:lnTo>
                    <a:pt x="85774" y="420620"/>
                  </a:lnTo>
                  <a:lnTo>
                    <a:pt x="23502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7035800" y="4140200"/>
            <a:ext cx="596901" cy="825702"/>
          </a:xfrm>
          <a:custGeom>
            <a:avLst/>
            <a:gdLst/>
            <a:ahLst/>
            <a:cxnLst/>
            <a:rect l="0" t="0" r="0" b="0"/>
            <a:pathLst>
              <a:path w="596901" h="825702">
                <a:moveTo>
                  <a:pt x="0" y="762000"/>
                </a:moveTo>
                <a:lnTo>
                  <a:pt x="13484" y="775484"/>
                </a:lnTo>
                <a:lnTo>
                  <a:pt x="31393" y="785866"/>
                </a:lnTo>
                <a:lnTo>
                  <a:pt x="42095" y="790611"/>
                </a:lnTo>
                <a:lnTo>
                  <a:pt x="53463" y="795185"/>
                </a:lnTo>
                <a:lnTo>
                  <a:pt x="77383" y="804030"/>
                </a:lnTo>
                <a:lnTo>
                  <a:pt x="88278" y="809775"/>
                </a:lnTo>
                <a:lnTo>
                  <a:pt x="98362" y="816428"/>
                </a:lnTo>
                <a:lnTo>
                  <a:pt x="107908" y="823685"/>
                </a:lnTo>
                <a:lnTo>
                  <a:pt x="117094" y="825701"/>
                </a:lnTo>
                <a:lnTo>
                  <a:pt x="126041" y="824223"/>
                </a:lnTo>
                <a:lnTo>
                  <a:pt x="134827" y="820415"/>
                </a:lnTo>
                <a:lnTo>
                  <a:pt x="140685" y="810821"/>
                </a:lnTo>
                <a:lnTo>
                  <a:pt x="144589" y="797369"/>
                </a:lnTo>
                <a:lnTo>
                  <a:pt x="147193" y="781346"/>
                </a:lnTo>
                <a:lnTo>
                  <a:pt x="151751" y="763608"/>
                </a:lnTo>
                <a:lnTo>
                  <a:pt x="157612" y="744728"/>
                </a:lnTo>
                <a:lnTo>
                  <a:pt x="180554" y="677214"/>
                </a:lnTo>
                <a:lnTo>
                  <a:pt x="186691" y="663142"/>
                </a:lnTo>
                <a:lnTo>
                  <a:pt x="193605" y="649528"/>
                </a:lnTo>
                <a:lnTo>
                  <a:pt x="201036" y="636218"/>
                </a:lnTo>
                <a:lnTo>
                  <a:pt x="207402" y="623112"/>
                </a:lnTo>
                <a:lnTo>
                  <a:pt x="213056" y="610141"/>
                </a:lnTo>
                <a:lnTo>
                  <a:pt x="218237" y="597261"/>
                </a:lnTo>
                <a:lnTo>
                  <a:pt x="224514" y="583029"/>
                </a:lnTo>
                <a:lnTo>
                  <a:pt x="239014" y="552165"/>
                </a:lnTo>
                <a:lnTo>
                  <a:pt x="313317" y="402104"/>
                </a:lnTo>
                <a:lnTo>
                  <a:pt x="323177" y="385191"/>
                </a:lnTo>
                <a:lnTo>
                  <a:pt x="333985" y="368272"/>
                </a:lnTo>
                <a:lnTo>
                  <a:pt x="345423" y="351347"/>
                </a:lnTo>
                <a:lnTo>
                  <a:pt x="355871" y="334421"/>
                </a:lnTo>
                <a:lnTo>
                  <a:pt x="365659" y="317491"/>
                </a:lnTo>
                <a:lnTo>
                  <a:pt x="375005" y="300561"/>
                </a:lnTo>
                <a:lnTo>
                  <a:pt x="385471" y="283629"/>
                </a:lnTo>
                <a:lnTo>
                  <a:pt x="396680" y="266697"/>
                </a:lnTo>
                <a:lnTo>
                  <a:pt x="456346" y="178914"/>
                </a:lnTo>
                <a:lnTo>
                  <a:pt x="490897" y="127220"/>
                </a:lnTo>
                <a:lnTo>
                  <a:pt x="507924" y="105461"/>
                </a:lnTo>
                <a:lnTo>
                  <a:pt x="524899" y="86382"/>
                </a:lnTo>
                <a:lnTo>
                  <a:pt x="541852" y="68496"/>
                </a:lnTo>
                <a:lnTo>
                  <a:pt x="558793" y="47375"/>
                </a:lnTo>
                <a:lnTo>
                  <a:pt x="596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848521" y="5981700"/>
            <a:ext cx="2283949" cy="990601"/>
            <a:chOff x="4848521" y="5981700"/>
            <a:chExt cx="2283949" cy="990601"/>
          </a:xfrm>
        </p:grpSpPr>
        <p:sp>
          <p:nvSpPr>
            <p:cNvPr id="40" name="Freeform 39"/>
            <p:cNvSpPr/>
            <p:nvPr/>
          </p:nvSpPr>
          <p:spPr>
            <a:xfrm>
              <a:off x="4851400" y="6025183"/>
              <a:ext cx="232263" cy="299418"/>
            </a:xfrm>
            <a:custGeom>
              <a:avLst/>
              <a:gdLst/>
              <a:ahLst/>
              <a:cxnLst/>
              <a:rect l="0" t="0" r="0" b="0"/>
              <a:pathLst>
                <a:path w="232263" h="299418">
                  <a:moveTo>
                    <a:pt x="0" y="7317"/>
                  </a:moveTo>
                  <a:lnTo>
                    <a:pt x="20225" y="575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53029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89560" y="12816"/>
                  </a:lnTo>
                  <a:lnTo>
                    <a:pt x="133937" y="24625"/>
                  </a:lnTo>
                  <a:lnTo>
                    <a:pt x="148558" y="30145"/>
                  </a:lnTo>
                  <a:lnTo>
                    <a:pt x="162538" y="36646"/>
                  </a:lnTo>
                  <a:lnTo>
                    <a:pt x="176092" y="43803"/>
                  </a:lnTo>
                  <a:lnTo>
                    <a:pt x="187950" y="51396"/>
                  </a:lnTo>
                  <a:lnTo>
                    <a:pt x="198678" y="59281"/>
                  </a:lnTo>
                  <a:lnTo>
                    <a:pt x="208652" y="67359"/>
                  </a:lnTo>
                  <a:lnTo>
                    <a:pt x="216712" y="76979"/>
                  </a:lnTo>
                  <a:lnTo>
                    <a:pt x="223497" y="87624"/>
                  </a:lnTo>
                  <a:lnTo>
                    <a:pt x="229431" y="98955"/>
                  </a:lnTo>
                  <a:lnTo>
                    <a:pt x="231976" y="112154"/>
                  </a:lnTo>
                  <a:lnTo>
                    <a:pt x="232262" y="126597"/>
                  </a:lnTo>
                  <a:lnTo>
                    <a:pt x="231041" y="141870"/>
                  </a:lnTo>
                  <a:lnTo>
                    <a:pt x="227405" y="157696"/>
                  </a:lnTo>
                  <a:lnTo>
                    <a:pt x="222158" y="173892"/>
                  </a:lnTo>
                  <a:lnTo>
                    <a:pt x="215839" y="190334"/>
                  </a:lnTo>
                  <a:lnTo>
                    <a:pt x="208803" y="204117"/>
                  </a:lnTo>
                  <a:lnTo>
                    <a:pt x="201291" y="216128"/>
                  </a:lnTo>
                  <a:lnTo>
                    <a:pt x="193461" y="226957"/>
                  </a:lnTo>
                  <a:lnTo>
                    <a:pt x="184007" y="236999"/>
                  </a:lnTo>
                  <a:lnTo>
                    <a:pt x="173471" y="246516"/>
                  </a:lnTo>
                  <a:lnTo>
                    <a:pt x="162214" y="255683"/>
                  </a:lnTo>
                  <a:lnTo>
                    <a:pt x="151887" y="264616"/>
                  </a:lnTo>
                  <a:lnTo>
                    <a:pt x="142180" y="273394"/>
                  </a:lnTo>
                  <a:lnTo>
                    <a:pt x="132886" y="282068"/>
                  </a:lnTo>
                  <a:lnTo>
                    <a:pt x="121046" y="287851"/>
                  </a:lnTo>
                  <a:lnTo>
                    <a:pt x="107508" y="291707"/>
                  </a:lnTo>
                  <a:lnTo>
                    <a:pt x="92839" y="294277"/>
                  </a:lnTo>
                  <a:lnTo>
                    <a:pt x="78826" y="293168"/>
                  </a:lnTo>
                  <a:lnTo>
                    <a:pt x="65250" y="289606"/>
                  </a:lnTo>
                  <a:lnTo>
                    <a:pt x="51967" y="284410"/>
                  </a:lnTo>
                  <a:lnTo>
                    <a:pt x="40289" y="278123"/>
                  </a:lnTo>
                  <a:lnTo>
                    <a:pt x="29681" y="271110"/>
                  </a:lnTo>
                  <a:lnTo>
                    <a:pt x="19787" y="263612"/>
                  </a:lnTo>
                  <a:lnTo>
                    <a:pt x="14602" y="254380"/>
                  </a:lnTo>
                  <a:lnTo>
                    <a:pt x="12557" y="243992"/>
                  </a:lnTo>
                  <a:lnTo>
                    <a:pt x="12605" y="232834"/>
                  </a:lnTo>
                  <a:lnTo>
                    <a:pt x="15458" y="222572"/>
                  </a:lnTo>
                  <a:lnTo>
                    <a:pt x="20183" y="212909"/>
                  </a:lnTo>
                  <a:lnTo>
                    <a:pt x="26155" y="203645"/>
                  </a:lnTo>
                  <a:lnTo>
                    <a:pt x="35781" y="198880"/>
                  </a:lnTo>
                  <a:lnTo>
                    <a:pt x="47843" y="197114"/>
                  </a:lnTo>
                  <a:lnTo>
                    <a:pt x="61528" y="197348"/>
                  </a:lnTo>
                  <a:lnTo>
                    <a:pt x="74886" y="200327"/>
                  </a:lnTo>
                  <a:lnTo>
                    <a:pt x="88024" y="205135"/>
                  </a:lnTo>
                  <a:lnTo>
                    <a:pt x="101015" y="211162"/>
                  </a:lnTo>
                  <a:lnTo>
                    <a:pt x="112499" y="218002"/>
                  </a:lnTo>
                  <a:lnTo>
                    <a:pt x="122977" y="225385"/>
                  </a:lnTo>
                  <a:lnTo>
                    <a:pt x="132784" y="233129"/>
                  </a:lnTo>
                  <a:lnTo>
                    <a:pt x="142145" y="241113"/>
                  </a:lnTo>
                  <a:lnTo>
                    <a:pt x="151207" y="249259"/>
                  </a:lnTo>
                  <a:lnTo>
                    <a:pt x="168803" y="265835"/>
                  </a:lnTo>
                  <a:lnTo>
                    <a:pt x="203200" y="299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36749" y="6057900"/>
              <a:ext cx="198852" cy="241301"/>
            </a:xfrm>
            <a:custGeom>
              <a:avLst/>
              <a:gdLst/>
              <a:ahLst/>
              <a:cxnLst/>
              <a:rect l="0" t="0" r="0" b="0"/>
              <a:pathLst>
                <a:path w="198852" h="241301">
                  <a:moveTo>
                    <a:pt x="173451" y="0"/>
                  </a:moveTo>
                  <a:lnTo>
                    <a:pt x="153225" y="13484"/>
                  </a:lnTo>
                  <a:lnTo>
                    <a:pt x="144445" y="20278"/>
                  </a:lnTo>
                  <a:lnTo>
                    <a:pt x="135769" y="27629"/>
                  </a:lnTo>
                  <a:lnTo>
                    <a:pt x="127163" y="35353"/>
                  </a:lnTo>
                  <a:lnTo>
                    <a:pt x="110075" y="51460"/>
                  </a:lnTo>
                  <a:lnTo>
                    <a:pt x="101567" y="59707"/>
                  </a:lnTo>
                  <a:lnTo>
                    <a:pt x="91661" y="68026"/>
                  </a:lnTo>
                  <a:lnTo>
                    <a:pt x="80824" y="76395"/>
                  </a:lnTo>
                  <a:lnTo>
                    <a:pt x="69367" y="84797"/>
                  </a:lnTo>
                  <a:lnTo>
                    <a:pt x="57494" y="91809"/>
                  </a:lnTo>
                  <a:lnTo>
                    <a:pt x="45346" y="97895"/>
                  </a:lnTo>
                  <a:lnTo>
                    <a:pt x="33014" y="103363"/>
                  </a:lnTo>
                  <a:lnTo>
                    <a:pt x="21971" y="109831"/>
                  </a:lnTo>
                  <a:lnTo>
                    <a:pt x="11786" y="116964"/>
                  </a:lnTo>
                  <a:lnTo>
                    <a:pt x="2175" y="124543"/>
                  </a:lnTo>
                  <a:lnTo>
                    <a:pt x="0" y="128184"/>
                  </a:lnTo>
                  <a:lnTo>
                    <a:pt x="2783" y="129200"/>
                  </a:lnTo>
                  <a:lnTo>
                    <a:pt x="8872" y="128466"/>
                  </a:lnTo>
                  <a:lnTo>
                    <a:pt x="17165" y="129389"/>
                  </a:lnTo>
                  <a:lnTo>
                    <a:pt x="26927" y="131415"/>
                  </a:lnTo>
                  <a:lnTo>
                    <a:pt x="37668" y="134176"/>
                  </a:lnTo>
                  <a:lnTo>
                    <a:pt x="49062" y="138839"/>
                  </a:lnTo>
                  <a:lnTo>
                    <a:pt x="60891" y="144771"/>
                  </a:lnTo>
                  <a:lnTo>
                    <a:pt x="73011" y="151547"/>
                  </a:lnTo>
                  <a:lnTo>
                    <a:pt x="85324" y="158887"/>
                  </a:lnTo>
                  <a:lnTo>
                    <a:pt x="110294" y="174568"/>
                  </a:lnTo>
                  <a:lnTo>
                    <a:pt x="121469" y="182701"/>
                  </a:lnTo>
                  <a:lnTo>
                    <a:pt x="131740" y="190944"/>
                  </a:lnTo>
                  <a:lnTo>
                    <a:pt x="141411" y="199263"/>
                  </a:lnTo>
                  <a:lnTo>
                    <a:pt x="150679" y="207631"/>
                  </a:lnTo>
                  <a:lnTo>
                    <a:pt x="159681" y="216031"/>
                  </a:lnTo>
                  <a:lnTo>
                    <a:pt x="198851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588000" y="61849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47574" y="5981700"/>
              <a:ext cx="196027" cy="622301"/>
            </a:xfrm>
            <a:custGeom>
              <a:avLst/>
              <a:gdLst/>
              <a:ahLst/>
              <a:cxnLst/>
              <a:rect l="0" t="0" r="0" b="0"/>
              <a:pathLst>
                <a:path w="196027" h="622301">
                  <a:moveTo>
                    <a:pt x="196026" y="0"/>
                  </a:moveTo>
                  <a:lnTo>
                    <a:pt x="182541" y="13484"/>
                  </a:lnTo>
                  <a:lnTo>
                    <a:pt x="177158" y="21689"/>
                  </a:lnTo>
                  <a:lnTo>
                    <a:pt x="172159" y="31393"/>
                  </a:lnTo>
                  <a:lnTo>
                    <a:pt x="167414" y="42095"/>
                  </a:lnTo>
                  <a:lnTo>
                    <a:pt x="161429" y="53463"/>
                  </a:lnTo>
                  <a:lnTo>
                    <a:pt x="154617" y="65275"/>
                  </a:lnTo>
                  <a:lnTo>
                    <a:pt x="147253" y="77383"/>
                  </a:lnTo>
                  <a:lnTo>
                    <a:pt x="138110" y="91100"/>
                  </a:lnTo>
                  <a:lnTo>
                    <a:pt x="87531" y="163438"/>
                  </a:lnTo>
                  <a:lnTo>
                    <a:pt x="79951" y="176692"/>
                  </a:lnTo>
                  <a:lnTo>
                    <a:pt x="73487" y="189761"/>
                  </a:lnTo>
                  <a:lnTo>
                    <a:pt x="67766" y="202707"/>
                  </a:lnTo>
                  <a:lnTo>
                    <a:pt x="53884" y="232144"/>
                  </a:lnTo>
                  <a:lnTo>
                    <a:pt x="46232" y="247896"/>
                  </a:lnTo>
                  <a:lnTo>
                    <a:pt x="39718" y="265453"/>
                  </a:lnTo>
                  <a:lnTo>
                    <a:pt x="33966" y="284212"/>
                  </a:lnTo>
                  <a:lnTo>
                    <a:pt x="10159" y="375727"/>
                  </a:lnTo>
                  <a:lnTo>
                    <a:pt x="1470" y="410171"/>
                  </a:lnTo>
                  <a:lnTo>
                    <a:pt x="0" y="427258"/>
                  </a:lnTo>
                  <a:lnTo>
                    <a:pt x="430" y="444294"/>
                  </a:lnTo>
                  <a:lnTo>
                    <a:pt x="2129" y="461296"/>
                  </a:lnTo>
                  <a:lnTo>
                    <a:pt x="4672" y="476864"/>
                  </a:lnTo>
                  <a:lnTo>
                    <a:pt x="7779" y="491475"/>
                  </a:lnTo>
                  <a:lnTo>
                    <a:pt x="11261" y="505450"/>
                  </a:lnTo>
                  <a:lnTo>
                    <a:pt x="14994" y="519000"/>
                  </a:lnTo>
                  <a:lnTo>
                    <a:pt x="22904" y="545345"/>
                  </a:lnTo>
                  <a:lnTo>
                    <a:pt x="28400" y="556885"/>
                  </a:lnTo>
                  <a:lnTo>
                    <a:pt x="34886" y="567401"/>
                  </a:lnTo>
                  <a:lnTo>
                    <a:pt x="42033" y="577234"/>
                  </a:lnTo>
                  <a:lnTo>
                    <a:pt x="49619" y="586612"/>
                  </a:lnTo>
                  <a:lnTo>
                    <a:pt x="57499" y="595686"/>
                  </a:lnTo>
                  <a:lnTo>
                    <a:pt x="81726" y="622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867400" y="62865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2" y="15678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60596" y="6121400"/>
              <a:ext cx="251305" cy="355601"/>
            </a:xfrm>
            <a:custGeom>
              <a:avLst/>
              <a:gdLst/>
              <a:ahLst/>
              <a:cxnLst/>
              <a:rect l="0" t="0" r="0" b="0"/>
              <a:pathLst>
                <a:path w="251305" h="355601">
                  <a:moveTo>
                    <a:pt x="35404" y="0"/>
                  </a:moveTo>
                  <a:lnTo>
                    <a:pt x="62371" y="0"/>
                  </a:lnTo>
                  <a:lnTo>
                    <a:pt x="74549" y="1411"/>
                  </a:lnTo>
                  <a:lnTo>
                    <a:pt x="86900" y="3762"/>
                  </a:lnTo>
                  <a:lnTo>
                    <a:pt x="99368" y="6741"/>
                  </a:lnTo>
                  <a:lnTo>
                    <a:pt x="111913" y="11550"/>
                  </a:lnTo>
                  <a:lnTo>
                    <a:pt x="124510" y="17577"/>
                  </a:lnTo>
                  <a:lnTo>
                    <a:pt x="137141" y="24418"/>
                  </a:lnTo>
                  <a:lnTo>
                    <a:pt x="148384" y="31801"/>
                  </a:lnTo>
                  <a:lnTo>
                    <a:pt x="158702" y="39544"/>
                  </a:lnTo>
                  <a:lnTo>
                    <a:pt x="168403" y="47530"/>
                  </a:lnTo>
                  <a:lnTo>
                    <a:pt x="176281" y="57086"/>
                  </a:lnTo>
                  <a:lnTo>
                    <a:pt x="182944" y="67691"/>
                  </a:lnTo>
                  <a:lnTo>
                    <a:pt x="188797" y="78994"/>
                  </a:lnTo>
                  <a:lnTo>
                    <a:pt x="189877" y="90762"/>
                  </a:lnTo>
                  <a:lnTo>
                    <a:pt x="187774" y="102841"/>
                  </a:lnTo>
                  <a:lnTo>
                    <a:pt x="183551" y="115127"/>
                  </a:lnTo>
                  <a:lnTo>
                    <a:pt x="176502" y="124729"/>
                  </a:lnTo>
                  <a:lnTo>
                    <a:pt x="167569" y="132541"/>
                  </a:lnTo>
                  <a:lnTo>
                    <a:pt x="157381" y="139161"/>
                  </a:lnTo>
                  <a:lnTo>
                    <a:pt x="147766" y="146396"/>
                  </a:lnTo>
                  <a:lnTo>
                    <a:pt x="138534" y="154041"/>
                  </a:lnTo>
                  <a:lnTo>
                    <a:pt x="129557" y="161961"/>
                  </a:lnTo>
                  <a:lnTo>
                    <a:pt x="119339" y="168652"/>
                  </a:lnTo>
                  <a:lnTo>
                    <a:pt x="108294" y="174523"/>
                  </a:lnTo>
                  <a:lnTo>
                    <a:pt x="96697" y="179849"/>
                  </a:lnTo>
                  <a:lnTo>
                    <a:pt x="86144" y="186221"/>
                  </a:lnTo>
                  <a:lnTo>
                    <a:pt x="76286" y="193292"/>
                  </a:lnTo>
                  <a:lnTo>
                    <a:pt x="66892" y="200828"/>
                  </a:lnTo>
                  <a:lnTo>
                    <a:pt x="56396" y="208674"/>
                  </a:lnTo>
                  <a:lnTo>
                    <a:pt x="33444" y="224918"/>
                  </a:lnTo>
                  <a:lnTo>
                    <a:pt x="22809" y="233201"/>
                  </a:lnTo>
                  <a:lnTo>
                    <a:pt x="12896" y="241545"/>
                  </a:lnTo>
                  <a:lnTo>
                    <a:pt x="3465" y="249930"/>
                  </a:lnTo>
                  <a:lnTo>
                    <a:pt x="0" y="258342"/>
                  </a:lnTo>
                  <a:lnTo>
                    <a:pt x="512" y="266772"/>
                  </a:lnTo>
                  <a:lnTo>
                    <a:pt x="3676" y="275214"/>
                  </a:lnTo>
                  <a:lnTo>
                    <a:pt x="8607" y="283665"/>
                  </a:lnTo>
                  <a:lnTo>
                    <a:pt x="14717" y="292121"/>
                  </a:lnTo>
                  <a:lnTo>
                    <a:pt x="21612" y="300580"/>
                  </a:lnTo>
                  <a:lnTo>
                    <a:pt x="31854" y="307631"/>
                  </a:lnTo>
                  <a:lnTo>
                    <a:pt x="44326" y="313743"/>
                  </a:lnTo>
                  <a:lnTo>
                    <a:pt x="58285" y="319228"/>
                  </a:lnTo>
                  <a:lnTo>
                    <a:pt x="73236" y="324297"/>
                  </a:lnTo>
                  <a:lnTo>
                    <a:pt x="88847" y="329087"/>
                  </a:lnTo>
                  <a:lnTo>
                    <a:pt x="119834" y="338171"/>
                  </a:lnTo>
                  <a:lnTo>
                    <a:pt x="147717" y="346913"/>
                  </a:lnTo>
                  <a:lnTo>
                    <a:pt x="162490" y="349808"/>
                  </a:lnTo>
                  <a:lnTo>
                    <a:pt x="177984" y="351739"/>
                  </a:lnTo>
                  <a:lnTo>
                    <a:pt x="251304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362700" y="6032500"/>
              <a:ext cx="212649" cy="546101"/>
            </a:xfrm>
            <a:custGeom>
              <a:avLst/>
              <a:gdLst/>
              <a:ahLst/>
              <a:cxnLst/>
              <a:rect l="0" t="0" r="0" b="0"/>
              <a:pathLst>
                <a:path w="212649" h="5461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3"/>
                  </a:lnTo>
                  <a:lnTo>
                    <a:pt x="35353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68026" y="82372"/>
                  </a:lnTo>
                  <a:lnTo>
                    <a:pt x="76395" y="95837"/>
                  </a:lnTo>
                  <a:lnTo>
                    <a:pt x="84797" y="110457"/>
                  </a:lnTo>
                  <a:lnTo>
                    <a:pt x="93220" y="124438"/>
                  </a:lnTo>
                  <a:lnTo>
                    <a:pt x="110105" y="151261"/>
                  </a:lnTo>
                  <a:lnTo>
                    <a:pt x="118559" y="165752"/>
                  </a:lnTo>
                  <a:lnTo>
                    <a:pt x="127017" y="181057"/>
                  </a:lnTo>
                  <a:lnTo>
                    <a:pt x="143940" y="213114"/>
                  </a:lnTo>
                  <a:lnTo>
                    <a:pt x="186267" y="296524"/>
                  </a:lnTo>
                  <a:lnTo>
                    <a:pt x="193323" y="311982"/>
                  </a:lnTo>
                  <a:lnTo>
                    <a:pt x="199437" y="326521"/>
                  </a:lnTo>
                  <a:lnTo>
                    <a:pt x="204924" y="340447"/>
                  </a:lnTo>
                  <a:lnTo>
                    <a:pt x="208583" y="356787"/>
                  </a:lnTo>
                  <a:lnTo>
                    <a:pt x="211022" y="374736"/>
                  </a:lnTo>
                  <a:lnTo>
                    <a:pt x="212648" y="393757"/>
                  </a:lnTo>
                  <a:lnTo>
                    <a:pt x="212321" y="410671"/>
                  </a:lnTo>
                  <a:lnTo>
                    <a:pt x="210691" y="426180"/>
                  </a:lnTo>
                  <a:lnTo>
                    <a:pt x="208194" y="440754"/>
                  </a:lnTo>
                  <a:lnTo>
                    <a:pt x="202296" y="453291"/>
                  </a:lnTo>
                  <a:lnTo>
                    <a:pt x="194130" y="464472"/>
                  </a:lnTo>
                  <a:lnTo>
                    <a:pt x="184453" y="474747"/>
                  </a:lnTo>
                  <a:lnTo>
                    <a:pt x="173769" y="483010"/>
                  </a:lnTo>
                  <a:lnTo>
                    <a:pt x="162412" y="489928"/>
                  </a:lnTo>
                  <a:lnTo>
                    <a:pt x="150608" y="495951"/>
                  </a:lnTo>
                  <a:lnTo>
                    <a:pt x="138505" y="501379"/>
                  </a:lnTo>
                  <a:lnTo>
                    <a:pt x="126203" y="506408"/>
                  </a:lnTo>
                  <a:lnTo>
                    <a:pt x="113769" y="511171"/>
                  </a:lnTo>
                  <a:lnTo>
                    <a:pt x="102657" y="517170"/>
                  </a:lnTo>
                  <a:lnTo>
                    <a:pt x="92426" y="523991"/>
                  </a:lnTo>
                  <a:lnTo>
                    <a:pt x="63500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54800" y="6261100"/>
              <a:ext cx="165101" cy="7317"/>
            </a:xfrm>
            <a:custGeom>
              <a:avLst/>
              <a:gdLst/>
              <a:ahLst/>
              <a:cxnLst/>
              <a:rect l="0" t="0" r="0" b="0"/>
              <a:pathLst>
                <a:path w="165101" h="7317">
                  <a:moveTo>
                    <a:pt x="0" y="0"/>
                  </a:moveTo>
                  <a:lnTo>
                    <a:pt x="26968" y="0"/>
                  </a:lnTo>
                  <a:lnTo>
                    <a:pt x="40556" y="1411"/>
                  </a:lnTo>
                  <a:lnTo>
                    <a:pt x="55260" y="3762"/>
                  </a:lnTo>
                  <a:lnTo>
                    <a:pt x="70706" y="6741"/>
                  </a:lnTo>
                  <a:lnTo>
                    <a:pt x="85237" y="7316"/>
                  </a:lnTo>
                  <a:lnTo>
                    <a:pt x="99159" y="6288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909656" y="6134100"/>
              <a:ext cx="222814" cy="533401"/>
            </a:xfrm>
            <a:custGeom>
              <a:avLst/>
              <a:gdLst/>
              <a:ahLst/>
              <a:cxnLst/>
              <a:rect l="0" t="0" r="0" b="0"/>
              <a:pathLst>
                <a:path w="222814" h="533401">
                  <a:moveTo>
                    <a:pt x="37244" y="0"/>
                  </a:moveTo>
                  <a:lnTo>
                    <a:pt x="64212" y="0"/>
                  </a:lnTo>
                  <a:lnTo>
                    <a:pt x="77800" y="1411"/>
                  </a:lnTo>
                  <a:lnTo>
                    <a:pt x="92504" y="3762"/>
                  </a:lnTo>
                  <a:lnTo>
                    <a:pt x="107950" y="6741"/>
                  </a:lnTo>
                  <a:lnTo>
                    <a:pt x="122481" y="11550"/>
                  </a:lnTo>
                  <a:lnTo>
                    <a:pt x="136403" y="17577"/>
                  </a:lnTo>
                  <a:lnTo>
                    <a:pt x="149916" y="24418"/>
                  </a:lnTo>
                  <a:lnTo>
                    <a:pt x="161748" y="33212"/>
                  </a:lnTo>
                  <a:lnTo>
                    <a:pt x="172457" y="43308"/>
                  </a:lnTo>
                  <a:lnTo>
                    <a:pt x="182419" y="54272"/>
                  </a:lnTo>
                  <a:lnTo>
                    <a:pt x="191883" y="65814"/>
                  </a:lnTo>
                  <a:lnTo>
                    <a:pt x="201014" y="77743"/>
                  </a:lnTo>
                  <a:lnTo>
                    <a:pt x="209924" y="89929"/>
                  </a:lnTo>
                  <a:lnTo>
                    <a:pt x="215864" y="103697"/>
                  </a:lnTo>
                  <a:lnTo>
                    <a:pt x="219824" y="118520"/>
                  </a:lnTo>
                  <a:lnTo>
                    <a:pt x="222464" y="134046"/>
                  </a:lnTo>
                  <a:lnTo>
                    <a:pt x="222813" y="148631"/>
                  </a:lnTo>
                  <a:lnTo>
                    <a:pt x="221634" y="162586"/>
                  </a:lnTo>
                  <a:lnTo>
                    <a:pt x="219437" y="176124"/>
                  </a:lnTo>
                  <a:lnTo>
                    <a:pt x="215150" y="189383"/>
                  </a:lnTo>
                  <a:lnTo>
                    <a:pt x="209470" y="202455"/>
                  </a:lnTo>
                  <a:lnTo>
                    <a:pt x="202861" y="215403"/>
                  </a:lnTo>
                  <a:lnTo>
                    <a:pt x="195633" y="226857"/>
                  </a:lnTo>
                  <a:lnTo>
                    <a:pt x="187992" y="237316"/>
                  </a:lnTo>
                  <a:lnTo>
                    <a:pt x="180076" y="247110"/>
                  </a:lnTo>
                  <a:lnTo>
                    <a:pt x="170565" y="257873"/>
                  </a:lnTo>
                  <a:lnTo>
                    <a:pt x="148709" y="281121"/>
                  </a:lnTo>
                  <a:lnTo>
                    <a:pt x="136954" y="291836"/>
                  </a:lnTo>
                  <a:lnTo>
                    <a:pt x="124883" y="301802"/>
                  </a:lnTo>
                  <a:lnTo>
                    <a:pt x="112603" y="311268"/>
                  </a:lnTo>
                  <a:lnTo>
                    <a:pt x="98772" y="317578"/>
                  </a:lnTo>
                  <a:lnTo>
                    <a:pt x="83907" y="321785"/>
                  </a:lnTo>
                  <a:lnTo>
                    <a:pt x="68352" y="324590"/>
                  </a:lnTo>
                  <a:lnTo>
                    <a:pt x="53749" y="323637"/>
                  </a:lnTo>
                  <a:lnTo>
                    <a:pt x="39781" y="320180"/>
                  </a:lnTo>
                  <a:lnTo>
                    <a:pt x="26236" y="315054"/>
                  </a:lnTo>
                  <a:lnTo>
                    <a:pt x="15794" y="307402"/>
                  </a:lnTo>
                  <a:lnTo>
                    <a:pt x="7421" y="298068"/>
                  </a:lnTo>
                  <a:lnTo>
                    <a:pt x="429" y="287612"/>
                  </a:lnTo>
                  <a:lnTo>
                    <a:pt x="0" y="282052"/>
                  </a:lnTo>
                  <a:lnTo>
                    <a:pt x="3948" y="279757"/>
                  </a:lnTo>
                  <a:lnTo>
                    <a:pt x="10813" y="279638"/>
                  </a:lnTo>
                  <a:lnTo>
                    <a:pt x="19624" y="280970"/>
                  </a:lnTo>
                  <a:lnTo>
                    <a:pt x="29730" y="283268"/>
                  </a:lnTo>
                  <a:lnTo>
                    <a:pt x="40701" y="286212"/>
                  </a:lnTo>
                  <a:lnTo>
                    <a:pt x="52249" y="290997"/>
                  </a:lnTo>
                  <a:lnTo>
                    <a:pt x="64180" y="297009"/>
                  </a:lnTo>
                  <a:lnTo>
                    <a:pt x="76367" y="303839"/>
                  </a:lnTo>
                  <a:lnTo>
                    <a:pt x="87316" y="311215"/>
                  </a:lnTo>
                  <a:lnTo>
                    <a:pt x="97435" y="318954"/>
                  </a:lnTo>
                  <a:lnTo>
                    <a:pt x="107005" y="326936"/>
                  </a:lnTo>
                  <a:lnTo>
                    <a:pt x="116207" y="335079"/>
                  </a:lnTo>
                  <a:lnTo>
                    <a:pt x="133956" y="351653"/>
                  </a:lnTo>
                  <a:lnTo>
                    <a:pt x="159817" y="376851"/>
                  </a:lnTo>
                  <a:lnTo>
                    <a:pt x="166936" y="388111"/>
                  </a:lnTo>
                  <a:lnTo>
                    <a:pt x="173095" y="401263"/>
                  </a:lnTo>
                  <a:lnTo>
                    <a:pt x="183700" y="429517"/>
                  </a:lnTo>
                  <a:lnTo>
                    <a:pt x="197603" y="469223"/>
                  </a:lnTo>
                  <a:lnTo>
                    <a:pt x="202006" y="482148"/>
                  </a:lnTo>
                  <a:lnTo>
                    <a:pt x="215044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48521" y="6604000"/>
              <a:ext cx="257960" cy="368301"/>
            </a:xfrm>
            <a:custGeom>
              <a:avLst/>
              <a:gdLst/>
              <a:ahLst/>
              <a:cxnLst/>
              <a:rect l="0" t="0" r="0" b="0"/>
              <a:pathLst>
                <a:path w="257960" h="368301">
                  <a:moveTo>
                    <a:pt x="15579" y="0"/>
                  </a:moveTo>
                  <a:lnTo>
                    <a:pt x="42547" y="0"/>
                  </a:lnTo>
                  <a:lnTo>
                    <a:pt x="54724" y="1410"/>
                  </a:lnTo>
                  <a:lnTo>
                    <a:pt x="67075" y="3762"/>
                  </a:lnTo>
                  <a:lnTo>
                    <a:pt x="79543" y="6741"/>
                  </a:lnTo>
                  <a:lnTo>
                    <a:pt x="92088" y="10138"/>
                  </a:lnTo>
                  <a:lnTo>
                    <a:pt x="117316" y="17676"/>
                  </a:lnTo>
                  <a:lnTo>
                    <a:pt x="129970" y="23073"/>
                  </a:lnTo>
                  <a:lnTo>
                    <a:pt x="142639" y="29493"/>
                  </a:lnTo>
                  <a:lnTo>
                    <a:pt x="155319" y="36595"/>
                  </a:lnTo>
                  <a:lnTo>
                    <a:pt x="168006" y="44152"/>
                  </a:lnTo>
                  <a:lnTo>
                    <a:pt x="193391" y="60075"/>
                  </a:lnTo>
                  <a:lnTo>
                    <a:pt x="204675" y="68272"/>
                  </a:lnTo>
                  <a:lnTo>
                    <a:pt x="215021" y="76558"/>
                  </a:lnTo>
                  <a:lnTo>
                    <a:pt x="224740" y="84905"/>
                  </a:lnTo>
                  <a:lnTo>
                    <a:pt x="234042" y="94704"/>
                  </a:lnTo>
                  <a:lnTo>
                    <a:pt x="243065" y="105469"/>
                  </a:lnTo>
                  <a:lnTo>
                    <a:pt x="251903" y="116879"/>
                  </a:lnTo>
                  <a:lnTo>
                    <a:pt x="256384" y="128720"/>
                  </a:lnTo>
                  <a:lnTo>
                    <a:pt x="257959" y="140846"/>
                  </a:lnTo>
                  <a:lnTo>
                    <a:pt x="257599" y="153164"/>
                  </a:lnTo>
                  <a:lnTo>
                    <a:pt x="254537" y="164198"/>
                  </a:lnTo>
                  <a:lnTo>
                    <a:pt x="249673" y="174376"/>
                  </a:lnTo>
                  <a:lnTo>
                    <a:pt x="243608" y="183984"/>
                  </a:lnTo>
                  <a:lnTo>
                    <a:pt x="236743" y="193212"/>
                  </a:lnTo>
                  <a:lnTo>
                    <a:pt x="229344" y="202186"/>
                  </a:lnTo>
                  <a:lnTo>
                    <a:pt x="221588" y="210990"/>
                  </a:lnTo>
                  <a:lnTo>
                    <a:pt x="212185" y="219682"/>
                  </a:lnTo>
                  <a:lnTo>
                    <a:pt x="201683" y="228299"/>
                  </a:lnTo>
                  <a:lnTo>
                    <a:pt x="190448" y="236866"/>
                  </a:lnTo>
                  <a:lnTo>
                    <a:pt x="178725" y="243988"/>
                  </a:lnTo>
                  <a:lnTo>
                    <a:pt x="166676" y="250147"/>
                  </a:lnTo>
                  <a:lnTo>
                    <a:pt x="154410" y="255665"/>
                  </a:lnTo>
                  <a:lnTo>
                    <a:pt x="140589" y="260754"/>
                  </a:lnTo>
                  <a:lnTo>
                    <a:pt x="125730" y="265558"/>
                  </a:lnTo>
                  <a:lnTo>
                    <a:pt x="110179" y="270171"/>
                  </a:lnTo>
                  <a:lnTo>
                    <a:pt x="95579" y="271836"/>
                  </a:lnTo>
                  <a:lnTo>
                    <a:pt x="81612" y="271535"/>
                  </a:lnTo>
                  <a:lnTo>
                    <a:pt x="68068" y="269923"/>
                  </a:lnTo>
                  <a:lnTo>
                    <a:pt x="54804" y="267437"/>
                  </a:lnTo>
                  <a:lnTo>
                    <a:pt x="41729" y="264369"/>
                  </a:lnTo>
                  <a:lnTo>
                    <a:pt x="28779" y="260913"/>
                  </a:lnTo>
                  <a:lnTo>
                    <a:pt x="18735" y="254375"/>
                  </a:lnTo>
                  <a:lnTo>
                    <a:pt x="10627" y="245783"/>
                  </a:lnTo>
                  <a:lnTo>
                    <a:pt x="3811" y="235822"/>
                  </a:lnTo>
                  <a:lnTo>
                    <a:pt x="678" y="224948"/>
                  </a:lnTo>
                  <a:lnTo>
                    <a:pt x="0" y="213466"/>
                  </a:lnTo>
                  <a:lnTo>
                    <a:pt x="960" y="201576"/>
                  </a:lnTo>
                  <a:lnTo>
                    <a:pt x="4421" y="190829"/>
                  </a:lnTo>
                  <a:lnTo>
                    <a:pt x="9552" y="180841"/>
                  </a:lnTo>
                  <a:lnTo>
                    <a:pt x="15794" y="171361"/>
                  </a:lnTo>
                  <a:lnTo>
                    <a:pt x="25600" y="165041"/>
                  </a:lnTo>
                  <a:lnTo>
                    <a:pt x="37782" y="160827"/>
                  </a:lnTo>
                  <a:lnTo>
                    <a:pt x="51547" y="158018"/>
                  </a:lnTo>
                  <a:lnTo>
                    <a:pt x="63547" y="158967"/>
                  </a:lnTo>
                  <a:lnTo>
                    <a:pt x="74368" y="162423"/>
                  </a:lnTo>
                  <a:lnTo>
                    <a:pt x="84405" y="167548"/>
                  </a:lnTo>
                  <a:lnTo>
                    <a:pt x="93918" y="173787"/>
                  </a:lnTo>
                  <a:lnTo>
                    <a:pt x="103083" y="180769"/>
                  </a:lnTo>
                  <a:lnTo>
                    <a:pt x="112015" y="188246"/>
                  </a:lnTo>
                  <a:lnTo>
                    <a:pt x="120791" y="196053"/>
                  </a:lnTo>
                  <a:lnTo>
                    <a:pt x="138069" y="212252"/>
                  </a:lnTo>
                  <a:lnTo>
                    <a:pt x="145217" y="221935"/>
                  </a:lnTo>
                  <a:lnTo>
                    <a:pt x="151393" y="232623"/>
                  </a:lnTo>
                  <a:lnTo>
                    <a:pt x="156921" y="243982"/>
                  </a:lnTo>
                  <a:lnTo>
                    <a:pt x="163430" y="255788"/>
                  </a:lnTo>
                  <a:lnTo>
                    <a:pt x="170590" y="267892"/>
                  </a:lnTo>
                  <a:lnTo>
                    <a:pt x="186073" y="292629"/>
                  </a:lnTo>
                  <a:lnTo>
                    <a:pt x="194152" y="305153"/>
                  </a:lnTo>
                  <a:lnTo>
                    <a:pt x="231479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278897" y="6629400"/>
              <a:ext cx="258304" cy="304801"/>
            </a:xfrm>
            <a:custGeom>
              <a:avLst/>
              <a:gdLst/>
              <a:ahLst/>
              <a:cxnLst/>
              <a:rect l="0" t="0" r="0" b="0"/>
              <a:pathLst>
                <a:path w="258304" h="304801">
                  <a:moveTo>
                    <a:pt x="156703" y="0"/>
                  </a:moveTo>
                  <a:lnTo>
                    <a:pt x="143218" y="13484"/>
                  </a:lnTo>
                  <a:lnTo>
                    <a:pt x="135013" y="20278"/>
                  </a:lnTo>
                  <a:lnTo>
                    <a:pt x="125310" y="27629"/>
                  </a:lnTo>
                  <a:lnTo>
                    <a:pt x="103239" y="43324"/>
                  </a:lnTo>
                  <a:lnTo>
                    <a:pt x="79319" y="59707"/>
                  </a:lnTo>
                  <a:lnTo>
                    <a:pt x="67013" y="66616"/>
                  </a:lnTo>
                  <a:lnTo>
                    <a:pt x="54577" y="72632"/>
                  </a:lnTo>
                  <a:lnTo>
                    <a:pt x="42052" y="78054"/>
                  </a:lnTo>
                  <a:lnTo>
                    <a:pt x="29469" y="84492"/>
                  </a:lnTo>
                  <a:lnTo>
                    <a:pt x="16847" y="91606"/>
                  </a:lnTo>
                  <a:lnTo>
                    <a:pt x="4199" y="99170"/>
                  </a:lnTo>
                  <a:lnTo>
                    <a:pt x="0" y="107036"/>
                  </a:lnTo>
                  <a:lnTo>
                    <a:pt x="1434" y="115102"/>
                  </a:lnTo>
                  <a:lnTo>
                    <a:pt x="6624" y="123301"/>
                  </a:lnTo>
                  <a:lnTo>
                    <a:pt x="14317" y="130178"/>
                  </a:lnTo>
                  <a:lnTo>
                    <a:pt x="23678" y="136174"/>
                  </a:lnTo>
                  <a:lnTo>
                    <a:pt x="34153" y="141583"/>
                  </a:lnTo>
                  <a:lnTo>
                    <a:pt x="45370" y="146600"/>
                  </a:lnTo>
                  <a:lnTo>
                    <a:pt x="57081" y="151355"/>
                  </a:lnTo>
                  <a:lnTo>
                    <a:pt x="69121" y="155936"/>
                  </a:lnTo>
                  <a:lnTo>
                    <a:pt x="81382" y="161813"/>
                  </a:lnTo>
                  <a:lnTo>
                    <a:pt x="93789" y="168553"/>
                  </a:lnTo>
                  <a:lnTo>
                    <a:pt x="106293" y="175869"/>
                  </a:lnTo>
                  <a:lnTo>
                    <a:pt x="131476" y="191523"/>
                  </a:lnTo>
                  <a:lnTo>
                    <a:pt x="144118" y="199649"/>
                  </a:lnTo>
                  <a:lnTo>
                    <a:pt x="155368" y="207888"/>
                  </a:lnTo>
                  <a:lnTo>
                    <a:pt x="165691" y="216203"/>
                  </a:lnTo>
                  <a:lnTo>
                    <a:pt x="175395" y="224568"/>
                  </a:lnTo>
                  <a:lnTo>
                    <a:pt x="186098" y="232967"/>
                  </a:lnTo>
                  <a:lnTo>
                    <a:pt x="197466" y="241389"/>
                  </a:lnTo>
                  <a:lnTo>
                    <a:pt x="209278" y="249826"/>
                  </a:lnTo>
                  <a:lnTo>
                    <a:pt x="219975" y="258273"/>
                  </a:lnTo>
                  <a:lnTo>
                    <a:pt x="229929" y="266727"/>
                  </a:lnTo>
                  <a:lnTo>
                    <a:pt x="258303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91200" y="6642100"/>
            <a:ext cx="1153980" cy="749301"/>
            <a:chOff x="5791200" y="6642100"/>
            <a:chExt cx="1153980" cy="749301"/>
          </a:xfrm>
        </p:grpSpPr>
        <p:sp>
          <p:nvSpPr>
            <p:cNvPr id="52" name="Freeform 51"/>
            <p:cNvSpPr/>
            <p:nvPr/>
          </p:nvSpPr>
          <p:spPr>
            <a:xfrm>
              <a:off x="5791200" y="6642100"/>
              <a:ext cx="351192" cy="673101"/>
            </a:xfrm>
            <a:custGeom>
              <a:avLst/>
              <a:gdLst/>
              <a:ahLst/>
              <a:cxnLst/>
              <a:rect l="0" t="0" r="0" b="0"/>
              <a:pathLst>
                <a:path w="351192" h="673101">
                  <a:moveTo>
                    <a:pt x="0" y="0"/>
                  </a:moveTo>
                  <a:lnTo>
                    <a:pt x="20225" y="6741"/>
                  </a:lnTo>
                  <a:lnTo>
                    <a:pt x="31828" y="10138"/>
                  </a:lnTo>
                  <a:lnTo>
                    <a:pt x="73714" y="21662"/>
                  </a:lnTo>
                  <a:lnTo>
                    <a:pt x="114974" y="34013"/>
                  </a:lnTo>
                  <a:lnTo>
                    <a:pt x="146114" y="42398"/>
                  </a:lnTo>
                  <a:lnTo>
                    <a:pt x="160909" y="48021"/>
                  </a:lnTo>
                  <a:lnTo>
                    <a:pt x="175006" y="54592"/>
                  </a:lnTo>
                  <a:lnTo>
                    <a:pt x="188637" y="61794"/>
                  </a:lnTo>
                  <a:lnTo>
                    <a:pt x="200547" y="69418"/>
                  </a:lnTo>
                  <a:lnTo>
                    <a:pt x="211309" y="77323"/>
                  </a:lnTo>
                  <a:lnTo>
                    <a:pt x="221305" y="85415"/>
                  </a:lnTo>
                  <a:lnTo>
                    <a:pt x="230792" y="93633"/>
                  </a:lnTo>
                  <a:lnTo>
                    <a:pt x="239940" y="101932"/>
                  </a:lnTo>
                  <a:lnTo>
                    <a:pt x="257628" y="118681"/>
                  </a:lnTo>
                  <a:lnTo>
                    <a:pt x="300487" y="160886"/>
                  </a:lnTo>
                  <a:lnTo>
                    <a:pt x="307569" y="170757"/>
                  </a:lnTo>
                  <a:lnTo>
                    <a:pt x="313701" y="181571"/>
                  </a:lnTo>
                  <a:lnTo>
                    <a:pt x="319201" y="193014"/>
                  </a:lnTo>
                  <a:lnTo>
                    <a:pt x="325689" y="204876"/>
                  </a:lnTo>
                  <a:lnTo>
                    <a:pt x="332837" y="217017"/>
                  </a:lnTo>
                  <a:lnTo>
                    <a:pt x="340424" y="229344"/>
                  </a:lnTo>
                  <a:lnTo>
                    <a:pt x="345483" y="243207"/>
                  </a:lnTo>
                  <a:lnTo>
                    <a:pt x="348855" y="258094"/>
                  </a:lnTo>
                  <a:lnTo>
                    <a:pt x="351103" y="273663"/>
                  </a:lnTo>
                  <a:lnTo>
                    <a:pt x="351191" y="288275"/>
                  </a:lnTo>
                  <a:lnTo>
                    <a:pt x="349839" y="302249"/>
                  </a:lnTo>
                  <a:lnTo>
                    <a:pt x="347526" y="315800"/>
                  </a:lnTo>
                  <a:lnTo>
                    <a:pt x="344572" y="329066"/>
                  </a:lnTo>
                  <a:lnTo>
                    <a:pt x="341193" y="342144"/>
                  </a:lnTo>
                  <a:lnTo>
                    <a:pt x="337529" y="355096"/>
                  </a:lnTo>
                  <a:lnTo>
                    <a:pt x="330852" y="366552"/>
                  </a:lnTo>
                  <a:lnTo>
                    <a:pt x="322167" y="377013"/>
                  </a:lnTo>
                  <a:lnTo>
                    <a:pt x="277813" y="420820"/>
                  </a:lnTo>
                  <a:lnTo>
                    <a:pt x="265642" y="431536"/>
                  </a:lnTo>
                  <a:lnTo>
                    <a:pt x="253295" y="441501"/>
                  </a:lnTo>
                  <a:lnTo>
                    <a:pt x="240830" y="450967"/>
                  </a:lnTo>
                  <a:lnTo>
                    <a:pt x="228286" y="458689"/>
                  </a:lnTo>
                  <a:lnTo>
                    <a:pt x="215691" y="465248"/>
                  </a:lnTo>
                  <a:lnTo>
                    <a:pt x="203060" y="471032"/>
                  </a:lnTo>
                  <a:lnTo>
                    <a:pt x="190407" y="476299"/>
                  </a:lnTo>
                  <a:lnTo>
                    <a:pt x="177737" y="481221"/>
                  </a:lnTo>
                  <a:lnTo>
                    <a:pt x="165058" y="485914"/>
                  </a:lnTo>
                  <a:lnTo>
                    <a:pt x="150961" y="489043"/>
                  </a:lnTo>
                  <a:lnTo>
                    <a:pt x="135918" y="491128"/>
                  </a:lnTo>
                  <a:lnTo>
                    <a:pt x="120245" y="492518"/>
                  </a:lnTo>
                  <a:lnTo>
                    <a:pt x="104152" y="493445"/>
                  </a:lnTo>
                  <a:lnTo>
                    <a:pt x="71219" y="494476"/>
                  </a:lnTo>
                  <a:lnTo>
                    <a:pt x="55946" y="491928"/>
                  </a:lnTo>
                  <a:lnTo>
                    <a:pt x="41531" y="487408"/>
                  </a:lnTo>
                  <a:lnTo>
                    <a:pt x="27687" y="481572"/>
                  </a:lnTo>
                  <a:lnTo>
                    <a:pt x="21280" y="474859"/>
                  </a:lnTo>
                  <a:lnTo>
                    <a:pt x="19831" y="467561"/>
                  </a:lnTo>
                  <a:lnTo>
                    <a:pt x="21687" y="459874"/>
                  </a:lnTo>
                  <a:lnTo>
                    <a:pt x="27158" y="453338"/>
                  </a:lnTo>
                  <a:lnTo>
                    <a:pt x="35038" y="447570"/>
                  </a:lnTo>
                  <a:lnTo>
                    <a:pt x="44525" y="442313"/>
                  </a:lnTo>
                  <a:lnTo>
                    <a:pt x="56495" y="437398"/>
                  </a:lnTo>
                  <a:lnTo>
                    <a:pt x="70118" y="432709"/>
                  </a:lnTo>
                  <a:lnTo>
                    <a:pt x="84845" y="428173"/>
                  </a:lnTo>
                  <a:lnTo>
                    <a:pt x="100308" y="426560"/>
                  </a:lnTo>
                  <a:lnTo>
                    <a:pt x="116261" y="426895"/>
                  </a:lnTo>
                  <a:lnTo>
                    <a:pt x="132540" y="428530"/>
                  </a:lnTo>
                  <a:lnTo>
                    <a:pt x="147627" y="431031"/>
                  </a:lnTo>
                  <a:lnTo>
                    <a:pt x="161918" y="434109"/>
                  </a:lnTo>
                  <a:lnTo>
                    <a:pt x="175678" y="437573"/>
                  </a:lnTo>
                  <a:lnTo>
                    <a:pt x="187674" y="444115"/>
                  </a:lnTo>
                  <a:lnTo>
                    <a:pt x="198494" y="452710"/>
                  </a:lnTo>
                  <a:lnTo>
                    <a:pt x="208529" y="462673"/>
                  </a:lnTo>
                  <a:lnTo>
                    <a:pt x="218041" y="474960"/>
                  </a:lnTo>
                  <a:lnTo>
                    <a:pt x="227205" y="488795"/>
                  </a:lnTo>
                  <a:lnTo>
                    <a:pt x="236137" y="503663"/>
                  </a:lnTo>
                  <a:lnTo>
                    <a:pt x="253586" y="531472"/>
                  </a:lnTo>
                  <a:lnTo>
                    <a:pt x="262190" y="544815"/>
                  </a:lnTo>
                  <a:lnTo>
                    <a:pt x="269338" y="557943"/>
                  </a:lnTo>
                  <a:lnTo>
                    <a:pt x="275514" y="570928"/>
                  </a:lnTo>
                  <a:lnTo>
                    <a:pt x="281042" y="583819"/>
                  </a:lnTo>
                  <a:lnTo>
                    <a:pt x="287551" y="596645"/>
                  </a:lnTo>
                  <a:lnTo>
                    <a:pt x="294712" y="609430"/>
                  </a:lnTo>
                  <a:lnTo>
                    <a:pt x="302307" y="622186"/>
                  </a:lnTo>
                  <a:lnTo>
                    <a:pt x="310194" y="633513"/>
                  </a:lnTo>
                  <a:lnTo>
                    <a:pt x="318273" y="643887"/>
                  </a:lnTo>
                  <a:lnTo>
                    <a:pt x="342900" y="673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99200" y="7028483"/>
              <a:ext cx="139701" cy="7318"/>
            </a:xfrm>
            <a:custGeom>
              <a:avLst/>
              <a:gdLst/>
              <a:ahLst/>
              <a:cxnLst/>
              <a:rect l="0" t="0" r="0" b="0"/>
              <a:pathLst>
                <a:path w="139701" h="7318">
                  <a:moveTo>
                    <a:pt x="0" y="7317"/>
                  </a:moveTo>
                  <a:lnTo>
                    <a:pt x="26967" y="7317"/>
                  </a:lnTo>
                  <a:lnTo>
                    <a:pt x="39145" y="5906"/>
                  </a:lnTo>
                  <a:lnTo>
                    <a:pt x="51496" y="3554"/>
                  </a:lnTo>
                  <a:lnTo>
                    <a:pt x="63964" y="575"/>
                  </a:lnTo>
                  <a:lnTo>
                    <a:pt x="76509" y="0"/>
                  </a:lnTo>
                  <a:lnTo>
                    <a:pt x="89106" y="1028"/>
                  </a:lnTo>
                  <a:lnTo>
                    <a:pt x="1397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629400" y="6974065"/>
              <a:ext cx="315780" cy="417336"/>
            </a:xfrm>
            <a:custGeom>
              <a:avLst/>
              <a:gdLst/>
              <a:ahLst/>
              <a:cxnLst/>
              <a:rect l="0" t="0" r="0" b="0"/>
              <a:pathLst>
                <a:path w="315780" h="417336">
                  <a:moveTo>
                    <a:pt x="0" y="10935"/>
                  </a:moveTo>
                  <a:lnTo>
                    <a:pt x="20225" y="4193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2" y="0"/>
                  </a:lnTo>
                  <a:lnTo>
                    <a:pt x="73714" y="823"/>
                  </a:lnTo>
                  <a:lnTo>
                    <a:pt x="87242" y="2782"/>
                  </a:lnTo>
                  <a:lnTo>
                    <a:pt x="100495" y="5499"/>
                  </a:lnTo>
                  <a:lnTo>
                    <a:pt x="113563" y="8722"/>
                  </a:lnTo>
                  <a:lnTo>
                    <a:pt x="126508" y="12282"/>
                  </a:lnTo>
                  <a:lnTo>
                    <a:pt x="139372" y="16066"/>
                  </a:lnTo>
                  <a:lnTo>
                    <a:pt x="168717" y="24034"/>
                  </a:lnTo>
                  <a:lnTo>
                    <a:pt x="184444" y="28134"/>
                  </a:lnTo>
                  <a:lnTo>
                    <a:pt x="199163" y="33690"/>
                  </a:lnTo>
                  <a:lnTo>
                    <a:pt x="213208" y="40216"/>
                  </a:lnTo>
                  <a:lnTo>
                    <a:pt x="226805" y="47389"/>
                  </a:lnTo>
                  <a:lnTo>
                    <a:pt x="240103" y="54993"/>
                  </a:lnTo>
                  <a:lnTo>
                    <a:pt x="253203" y="62885"/>
                  </a:lnTo>
                  <a:lnTo>
                    <a:pt x="266168" y="70968"/>
                  </a:lnTo>
                  <a:lnTo>
                    <a:pt x="277634" y="79179"/>
                  </a:lnTo>
                  <a:lnTo>
                    <a:pt x="288101" y="87476"/>
                  </a:lnTo>
                  <a:lnTo>
                    <a:pt x="297900" y="95829"/>
                  </a:lnTo>
                  <a:lnTo>
                    <a:pt x="304434" y="107042"/>
                  </a:lnTo>
                  <a:lnTo>
                    <a:pt x="308789" y="120161"/>
                  </a:lnTo>
                  <a:lnTo>
                    <a:pt x="311692" y="134553"/>
                  </a:lnTo>
                  <a:lnTo>
                    <a:pt x="313628" y="149791"/>
                  </a:lnTo>
                  <a:lnTo>
                    <a:pt x="314918" y="165595"/>
                  </a:lnTo>
                  <a:lnTo>
                    <a:pt x="315779" y="181774"/>
                  </a:lnTo>
                  <a:lnTo>
                    <a:pt x="313530" y="195384"/>
                  </a:lnTo>
                  <a:lnTo>
                    <a:pt x="309209" y="207278"/>
                  </a:lnTo>
                  <a:lnTo>
                    <a:pt x="303506" y="218030"/>
                  </a:lnTo>
                  <a:lnTo>
                    <a:pt x="296881" y="229432"/>
                  </a:lnTo>
                  <a:lnTo>
                    <a:pt x="281995" y="253389"/>
                  </a:lnTo>
                  <a:lnTo>
                    <a:pt x="271252" y="264293"/>
                  </a:lnTo>
                  <a:lnTo>
                    <a:pt x="258446" y="274384"/>
                  </a:lnTo>
                  <a:lnTo>
                    <a:pt x="244264" y="283934"/>
                  </a:lnTo>
                  <a:lnTo>
                    <a:pt x="229165" y="290301"/>
                  </a:lnTo>
                  <a:lnTo>
                    <a:pt x="213454" y="294546"/>
                  </a:lnTo>
                  <a:lnTo>
                    <a:pt x="197336" y="297375"/>
                  </a:lnTo>
                  <a:lnTo>
                    <a:pt x="180946" y="299262"/>
                  </a:lnTo>
                  <a:lnTo>
                    <a:pt x="164375" y="300520"/>
                  </a:lnTo>
                  <a:lnTo>
                    <a:pt x="147683" y="301358"/>
                  </a:lnTo>
                  <a:lnTo>
                    <a:pt x="130911" y="300506"/>
                  </a:lnTo>
                  <a:lnTo>
                    <a:pt x="114085" y="298526"/>
                  </a:lnTo>
                  <a:lnTo>
                    <a:pt x="97223" y="295795"/>
                  </a:lnTo>
                  <a:lnTo>
                    <a:pt x="81749" y="291153"/>
                  </a:lnTo>
                  <a:lnTo>
                    <a:pt x="67198" y="285236"/>
                  </a:lnTo>
                  <a:lnTo>
                    <a:pt x="53266" y="278469"/>
                  </a:lnTo>
                  <a:lnTo>
                    <a:pt x="45388" y="269724"/>
                  </a:lnTo>
                  <a:lnTo>
                    <a:pt x="41547" y="259660"/>
                  </a:lnTo>
                  <a:lnTo>
                    <a:pt x="40398" y="248718"/>
                  </a:lnTo>
                  <a:lnTo>
                    <a:pt x="45277" y="242835"/>
                  </a:lnTo>
                  <a:lnTo>
                    <a:pt x="54173" y="240324"/>
                  </a:lnTo>
                  <a:lnTo>
                    <a:pt x="65748" y="240061"/>
                  </a:lnTo>
                  <a:lnTo>
                    <a:pt x="77699" y="241296"/>
                  </a:lnTo>
                  <a:lnTo>
                    <a:pt x="89899" y="243531"/>
                  </a:lnTo>
                  <a:lnTo>
                    <a:pt x="102266" y="246433"/>
                  </a:lnTo>
                  <a:lnTo>
                    <a:pt x="113333" y="251189"/>
                  </a:lnTo>
                  <a:lnTo>
                    <a:pt x="123533" y="257181"/>
                  </a:lnTo>
                  <a:lnTo>
                    <a:pt x="133155" y="263999"/>
                  </a:lnTo>
                  <a:lnTo>
                    <a:pt x="142392" y="271367"/>
                  </a:lnTo>
                  <a:lnTo>
                    <a:pt x="151372" y="279100"/>
                  </a:lnTo>
                  <a:lnTo>
                    <a:pt x="160181" y="287078"/>
                  </a:lnTo>
                  <a:lnTo>
                    <a:pt x="170288" y="295219"/>
                  </a:lnTo>
                  <a:lnTo>
                    <a:pt x="181258" y="303469"/>
                  </a:lnTo>
                  <a:lnTo>
                    <a:pt x="192806" y="311791"/>
                  </a:lnTo>
                  <a:lnTo>
                    <a:pt x="203326" y="320161"/>
                  </a:lnTo>
                  <a:lnTo>
                    <a:pt x="213162" y="328563"/>
                  </a:lnTo>
                  <a:lnTo>
                    <a:pt x="222541" y="336987"/>
                  </a:lnTo>
                  <a:lnTo>
                    <a:pt x="231616" y="346836"/>
                  </a:lnTo>
                  <a:lnTo>
                    <a:pt x="240489" y="357636"/>
                  </a:lnTo>
                  <a:lnTo>
                    <a:pt x="266700" y="417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143262" y="7213600"/>
            <a:ext cx="1892539" cy="1003301"/>
            <a:chOff x="5143262" y="7213600"/>
            <a:chExt cx="1892539" cy="1003301"/>
          </a:xfrm>
        </p:grpSpPr>
        <p:sp>
          <p:nvSpPr>
            <p:cNvPr id="56" name="Freeform 55"/>
            <p:cNvSpPr/>
            <p:nvPr/>
          </p:nvSpPr>
          <p:spPr>
            <a:xfrm>
              <a:off x="5143262" y="7213600"/>
              <a:ext cx="226109" cy="406401"/>
            </a:xfrm>
            <a:custGeom>
              <a:avLst/>
              <a:gdLst/>
              <a:ahLst/>
              <a:cxnLst/>
              <a:rect l="0" t="0" r="0" b="0"/>
              <a:pathLst>
                <a:path w="226109" h="406401">
                  <a:moveTo>
                    <a:pt x="238" y="0"/>
                  </a:moveTo>
                  <a:lnTo>
                    <a:pt x="53267" y="17676"/>
                  </a:lnTo>
                  <a:lnTo>
                    <a:pt x="63813" y="23073"/>
                  </a:lnTo>
                  <a:lnTo>
                    <a:pt x="73666" y="29493"/>
                  </a:lnTo>
                  <a:lnTo>
                    <a:pt x="83056" y="36595"/>
                  </a:lnTo>
                  <a:lnTo>
                    <a:pt x="92139" y="44152"/>
                  </a:lnTo>
                  <a:lnTo>
                    <a:pt x="101016" y="52012"/>
                  </a:lnTo>
                  <a:lnTo>
                    <a:pt x="118406" y="68272"/>
                  </a:lnTo>
                  <a:lnTo>
                    <a:pt x="152565" y="101706"/>
                  </a:lnTo>
                  <a:lnTo>
                    <a:pt x="186490" y="135487"/>
                  </a:lnTo>
                  <a:lnTo>
                    <a:pt x="193550" y="145358"/>
                  </a:lnTo>
                  <a:lnTo>
                    <a:pt x="199668" y="156172"/>
                  </a:lnTo>
                  <a:lnTo>
                    <a:pt x="205158" y="167614"/>
                  </a:lnTo>
                  <a:lnTo>
                    <a:pt x="210229" y="179476"/>
                  </a:lnTo>
                  <a:lnTo>
                    <a:pt x="215021" y="191617"/>
                  </a:lnTo>
                  <a:lnTo>
                    <a:pt x="219626" y="203944"/>
                  </a:lnTo>
                  <a:lnTo>
                    <a:pt x="222697" y="217807"/>
                  </a:lnTo>
                  <a:lnTo>
                    <a:pt x="224744" y="232694"/>
                  </a:lnTo>
                  <a:lnTo>
                    <a:pt x="226108" y="248263"/>
                  </a:lnTo>
                  <a:lnTo>
                    <a:pt x="224196" y="261463"/>
                  </a:lnTo>
                  <a:lnTo>
                    <a:pt x="220098" y="273087"/>
                  </a:lnTo>
                  <a:lnTo>
                    <a:pt x="214545" y="283657"/>
                  </a:lnTo>
                  <a:lnTo>
                    <a:pt x="208020" y="293527"/>
                  </a:lnTo>
                  <a:lnTo>
                    <a:pt x="200848" y="302929"/>
                  </a:lnTo>
                  <a:lnTo>
                    <a:pt x="193245" y="312019"/>
                  </a:lnTo>
                  <a:lnTo>
                    <a:pt x="183942" y="319490"/>
                  </a:lnTo>
                  <a:lnTo>
                    <a:pt x="173507" y="325882"/>
                  </a:lnTo>
                  <a:lnTo>
                    <a:pt x="162317" y="331554"/>
                  </a:lnTo>
                  <a:lnTo>
                    <a:pt x="149213" y="336747"/>
                  </a:lnTo>
                  <a:lnTo>
                    <a:pt x="134832" y="341620"/>
                  </a:lnTo>
                  <a:lnTo>
                    <a:pt x="119601" y="346280"/>
                  </a:lnTo>
                  <a:lnTo>
                    <a:pt x="105213" y="347975"/>
                  </a:lnTo>
                  <a:lnTo>
                    <a:pt x="91388" y="347695"/>
                  </a:lnTo>
                  <a:lnTo>
                    <a:pt x="77938" y="346096"/>
                  </a:lnTo>
                  <a:lnTo>
                    <a:pt x="64738" y="342208"/>
                  </a:lnTo>
                  <a:lnTo>
                    <a:pt x="51704" y="336794"/>
                  </a:lnTo>
                  <a:lnTo>
                    <a:pt x="38782" y="330362"/>
                  </a:lnTo>
                  <a:lnTo>
                    <a:pt x="27345" y="323253"/>
                  </a:lnTo>
                  <a:lnTo>
                    <a:pt x="16898" y="315691"/>
                  </a:lnTo>
                  <a:lnTo>
                    <a:pt x="7111" y="307827"/>
                  </a:lnTo>
                  <a:lnTo>
                    <a:pt x="1998" y="298351"/>
                  </a:lnTo>
                  <a:lnTo>
                    <a:pt x="0" y="287801"/>
                  </a:lnTo>
                  <a:lnTo>
                    <a:pt x="79" y="276534"/>
                  </a:lnTo>
                  <a:lnTo>
                    <a:pt x="4365" y="267611"/>
                  </a:lnTo>
                  <a:lnTo>
                    <a:pt x="11456" y="260252"/>
                  </a:lnTo>
                  <a:lnTo>
                    <a:pt x="20417" y="253934"/>
                  </a:lnTo>
                  <a:lnTo>
                    <a:pt x="30624" y="251134"/>
                  </a:lnTo>
                  <a:lnTo>
                    <a:pt x="41662" y="250678"/>
                  </a:lnTo>
                  <a:lnTo>
                    <a:pt x="53254" y="251785"/>
                  </a:lnTo>
                  <a:lnTo>
                    <a:pt x="65215" y="255345"/>
                  </a:lnTo>
                  <a:lnTo>
                    <a:pt x="77422" y="260541"/>
                  </a:lnTo>
                  <a:lnTo>
                    <a:pt x="89794" y="266827"/>
                  </a:lnTo>
                  <a:lnTo>
                    <a:pt x="100864" y="273840"/>
                  </a:lnTo>
                  <a:lnTo>
                    <a:pt x="111066" y="281337"/>
                  </a:lnTo>
                  <a:lnTo>
                    <a:pt x="120690" y="289159"/>
                  </a:lnTo>
                  <a:lnTo>
                    <a:pt x="129928" y="298605"/>
                  </a:lnTo>
                  <a:lnTo>
                    <a:pt x="138909" y="309137"/>
                  </a:lnTo>
                  <a:lnTo>
                    <a:pt x="147718" y="320391"/>
                  </a:lnTo>
                  <a:lnTo>
                    <a:pt x="156414" y="332127"/>
                  </a:lnTo>
                  <a:lnTo>
                    <a:pt x="165033" y="344185"/>
                  </a:lnTo>
                  <a:lnTo>
                    <a:pt x="203438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558297" y="7315200"/>
              <a:ext cx="220204" cy="215901"/>
            </a:xfrm>
            <a:custGeom>
              <a:avLst/>
              <a:gdLst/>
              <a:ahLst/>
              <a:cxnLst/>
              <a:rect l="0" t="0" r="0" b="0"/>
              <a:pathLst>
                <a:path w="220204" h="215901">
                  <a:moveTo>
                    <a:pt x="156703" y="0"/>
                  </a:moveTo>
                  <a:lnTo>
                    <a:pt x="143218" y="13484"/>
                  </a:lnTo>
                  <a:lnTo>
                    <a:pt x="135013" y="18867"/>
                  </a:lnTo>
                  <a:lnTo>
                    <a:pt x="125310" y="23866"/>
                  </a:lnTo>
                  <a:lnTo>
                    <a:pt x="114607" y="28611"/>
                  </a:lnTo>
                  <a:lnTo>
                    <a:pt x="103239" y="33185"/>
                  </a:lnTo>
                  <a:lnTo>
                    <a:pt x="79319" y="42030"/>
                  </a:lnTo>
                  <a:lnTo>
                    <a:pt x="16847" y="63459"/>
                  </a:lnTo>
                  <a:lnTo>
                    <a:pt x="4199" y="67706"/>
                  </a:lnTo>
                  <a:lnTo>
                    <a:pt x="0" y="73359"/>
                  </a:lnTo>
                  <a:lnTo>
                    <a:pt x="1434" y="79950"/>
                  </a:lnTo>
                  <a:lnTo>
                    <a:pt x="6624" y="87167"/>
                  </a:lnTo>
                  <a:lnTo>
                    <a:pt x="14317" y="93389"/>
                  </a:lnTo>
                  <a:lnTo>
                    <a:pt x="23678" y="98948"/>
                  </a:lnTo>
                  <a:lnTo>
                    <a:pt x="123970" y="148754"/>
                  </a:lnTo>
                  <a:lnTo>
                    <a:pt x="139114" y="157025"/>
                  </a:lnTo>
                  <a:lnTo>
                    <a:pt x="153443" y="165361"/>
                  </a:lnTo>
                  <a:lnTo>
                    <a:pt x="167230" y="173740"/>
                  </a:lnTo>
                  <a:lnTo>
                    <a:pt x="179243" y="182149"/>
                  </a:lnTo>
                  <a:lnTo>
                    <a:pt x="190074" y="190577"/>
                  </a:lnTo>
                  <a:lnTo>
                    <a:pt x="220203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946221" y="7353300"/>
              <a:ext cx="208858" cy="361817"/>
            </a:xfrm>
            <a:custGeom>
              <a:avLst/>
              <a:gdLst/>
              <a:ahLst/>
              <a:cxnLst/>
              <a:rect l="0" t="0" r="0" b="0"/>
              <a:pathLst>
                <a:path w="208858" h="361817">
                  <a:moveTo>
                    <a:pt x="111679" y="63500"/>
                  </a:moveTo>
                  <a:lnTo>
                    <a:pt x="91453" y="70241"/>
                  </a:lnTo>
                  <a:lnTo>
                    <a:pt x="81261" y="76461"/>
                  </a:lnTo>
                  <a:lnTo>
                    <a:pt x="70233" y="84841"/>
                  </a:lnTo>
                  <a:lnTo>
                    <a:pt x="58648" y="94660"/>
                  </a:lnTo>
                  <a:lnTo>
                    <a:pt x="49514" y="105440"/>
                  </a:lnTo>
                  <a:lnTo>
                    <a:pt x="42013" y="116860"/>
                  </a:lnTo>
                  <a:lnTo>
                    <a:pt x="35602" y="128706"/>
                  </a:lnTo>
                  <a:lnTo>
                    <a:pt x="29916" y="140837"/>
                  </a:lnTo>
                  <a:lnTo>
                    <a:pt x="24715" y="153158"/>
                  </a:lnTo>
                  <a:lnTo>
                    <a:pt x="19836" y="165605"/>
                  </a:lnTo>
                  <a:lnTo>
                    <a:pt x="15172" y="179547"/>
                  </a:lnTo>
                  <a:lnTo>
                    <a:pt x="10652" y="194488"/>
                  </a:lnTo>
                  <a:lnTo>
                    <a:pt x="6228" y="210091"/>
                  </a:lnTo>
                  <a:lnTo>
                    <a:pt x="3278" y="226138"/>
                  </a:lnTo>
                  <a:lnTo>
                    <a:pt x="1312" y="242481"/>
                  </a:lnTo>
                  <a:lnTo>
                    <a:pt x="0" y="259021"/>
                  </a:lnTo>
                  <a:lnTo>
                    <a:pt x="538" y="275691"/>
                  </a:lnTo>
                  <a:lnTo>
                    <a:pt x="2307" y="292450"/>
                  </a:lnTo>
                  <a:lnTo>
                    <a:pt x="4897" y="309266"/>
                  </a:lnTo>
                  <a:lnTo>
                    <a:pt x="9447" y="323299"/>
                  </a:lnTo>
                  <a:lnTo>
                    <a:pt x="15302" y="335477"/>
                  </a:lnTo>
                  <a:lnTo>
                    <a:pt x="22027" y="346418"/>
                  </a:lnTo>
                  <a:lnTo>
                    <a:pt x="32155" y="353712"/>
                  </a:lnTo>
                  <a:lnTo>
                    <a:pt x="44552" y="358575"/>
                  </a:lnTo>
                  <a:lnTo>
                    <a:pt x="58461" y="361816"/>
                  </a:lnTo>
                  <a:lnTo>
                    <a:pt x="71967" y="361155"/>
                  </a:lnTo>
                  <a:lnTo>
                    <a:pt x="85204" y="357892"/>
                  </a:lnTo>
                  <a:lnTo>
                    <a:pt x="98262" y="352894"/>
                  </a:lnTo>
                  <a:lnTo>
                    <a:pt x="109790" y="346740"/>
                  </a:lnTo>
                  <a:lnTo>
                    <a:pt x="120297" y="339815"/>
                  </a:lnTo>
                  <a:lnTo>
                    <a:pt x="130124" y="332377"/>
                  </a:lnTo>
                  <a:lnTo>
                    <a:pt x="139498" y="323184"/>
                  </a:lnTo>
                  <a:lnTo>
                    <a:pt x="148569" y="312822"/>
                  </a:lnTo>
                  <a:lnTo>
                    <a:pt x="157439" y="301681"/>
                  </a:lnTo>
                  <a:lnTo>
                    <a:pt x="164763" y="290021"/>
                  </a:lnTo>
                  <a:lnTo>
                    <a:pt x="171057" y="278014"/>
                  </a:lnTo>
                  <a:lnTo>
                    <a:pt x="183225" y="251972"/>
                  </a:lnTo>
                  <a:lnTo>
                    <a:pt x="198040" y="221584"/>
                  </a:lnTo>
                  <a:lnTo>
                    <a:pt x="203119" y="205578"/>
                  </a:lnTo>
                  <a:lnTo>
                    <a:pt x="206505" y="189262"/>
                  </a:lnTo>
                  <a:lnTo>
                    <a:pt x="208763" y="172742"/>
                  </a:lnTo>
                  <a:lnTo>
                    <a:pt x="208857" y="156083"/>
                  </a:lnTo>
                  <a:lnTo>
                    <a:pt x="207509" y="139333"/>
                  </a:lnTo>
                  <a:lnTo>
                    <a:pt x="205199" y="122521"/>
                  </a:lnTo>
                  <a:lnTo>
                    <a:pt x="202247" y="105670"/>
                  </a:lnTo>
                  <a:lnTo>
                    <a:pt x="198869" y="88791"/>
                  </a:lnTo>
                  <a:lnTo>
                    <a:pt x="195206" y="71894"/>
                  </a:lnTo>
                  <a:lnTo>
                    <a:pt x="189941" y="57807"/>
                  </a:lnTo>
                  <a:lnTo>
                    <a:pt x="183609" y="45594"/>
                  </a:lnTo>
                  <a:lnTo>
                    <a:pt x="176566" y="34628"/>
                  </a:lnTo>
                  <a:lnTo>
                    <a:pt x="167637" y="25908"/>
                  </a:lnTo>
                  <a:lnTo>
                    <a:pt x="157451" y="18683"/>
                  </a:lnTo>
                  <a:lnTo>
                    <a:pt x="146427" y="12455"/>
                  </a:lnTo>
                  <a:lnTo>
                    <a:pt x="133433" y="8303"/>
                  </a:lnTo>
                  <a:lnTo>
                    <a:pt x="119126" y="5535"/>
                  </a:lnTo>
                  <a:lnTo>
                    <a:pt x="735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400800" y="7391400"/>
              <a:ext cx="635001" cy="800101"/>
            </a:xfrm>
            <a:custGeom>
              <a:avLst/>
              <a:gdLst/>
              <a:ahLst/>
              <a:cxnLst/>
              <a:rect l="0" t="0" r="0" b="0"/>
              <a:pathLst>
                <a:path w="635001" h="800101">
                  <a:moveTo>
                    <a:pt x="0" y="0"/>
                  </a:moveTo>
                  <a:lnTo>
                    <a:pt x="13484" y="13484"/>
                  </a:lnTo>
                  <a:lnTo>
                    <a:pt x="27629" y="35155"/>
                  </a:lnTo>
                  <a:lnTo>
                    <a:pt x="35353" y="48837"/>
                  </a:lnTo>
                  <a:lnTo>
                    <a:pt x="51460" y="71564"/>
                  </a:lnTo>
                  <a:lnTo>
                    <a:pt x="66616" y="92484"/>
                  </a:lnTo>
                  <a:lnTo>
                    <a:pt x="78055" y="115892"/>
                  </a:lnTo>
                  <a:lnTo>
                    <a:pt x="87843" y="140408"/>
                  </a:lnTo>
                  <a:lnTo>
                    <a:pt x="92428" y="152872"/>
                  </a:lnTo>
                  <a:lnTo>
                    <a:pt x="98307" y="165414"/>
                  </a:lnTo>
                  <a:lnTo>
                    <a:pt x="105050" y="178010"/>
                  </a:lnTo>
                  <a:lnTo>
                    <a:pt x="112366" y="190640"/>
                  </a:lnTo>
                  <a:lnTo>
                    <a:pt x="128022" y="215962"/>
                  </a:lnTo>
                  <a:lnTo>
                    <a:pt x="161068" y="266712"/>
                  </a:lnTo>
                  <a:lnTo>
                    <a:pt x="186326" y="304803"/>
                  </a:lnTo>
                  <a:lnTo>
                    <a:pt x="194773" y="318913"/>
                  </a:lnTo>
                  <a:lnTo>
                    <a:pt x="203227" y="333964"/>
                  </a:lnTo>
                  <a:lnTo>
                    <a:pt x="211684" y="349642"/>
                  </a:lnTo>
                  <a:lnTo>
                    <a:pt x="220145" y="364328"/>
                  </a:lnTo>
                  <a:lnTo>
                    <a:pt x="228608" y="378352"/>
                  </a:lnTo>
                  <a:lnTo>
                    <a:pt x="237072" y="391934"/>
                  </a:lnTo>
                  <a:lnTo>
                    <a:pt x="245536" y="406634"/>
                  </a:lnTo>
                  <a:lnTo>
                    <a:pt x="262468" y="438019"/>
                  </a:lnTo>
                  <a:lnTo>
                    <a:pt x="270934" y="452879"/>
                  </a:lnTo>
                  <a:lnTo>
                    <a:pt x="279400" y="467019"/>
                  </a:lnTo>
                  <a:lnTo>
                    <a:pt x="296333" y="494020"/>
                  </a:lnTo>
                  <a:lnTo>
                    <a:pt x="355600" y="584124"/>
                  </a:lnTo>
                  <a:lnTo>
                    <a:pt x="389466" y="634985"/>
                  </a:lnTo>
                  <a:lnTo>
                    <a:pt x="399344" y="646279"/>
                  </a:lnTo>
                  <a:lnTo>
                    <a:pt x="410162" y="656630"/>
                  </a:lnTo>
                  <a:lnTo>
                    <a:pt x="421608" y="666353"/>
                  </a:lnTo>
                  <a:lnTo>
                    <a:pt x="432061" y="675657"/>
                  </a:lnTo>
                  <a:lnTo>
                    <a:pt x="451201" y="693522"/>
                  </a:lnTo>
                  <a:lnTo>
                    <a:pt x="486484" y="727986"/>
                  </a:lnTo>
                  <a:lnTo>
                    <a:pt x="503611" y="745001"/>
                  </a:lnTo>
                  <a:lnTo>
                    <a:pt x="513541" y="752078"/>
                  </a:lnTo>
                  <a:lnTo>
                    <a:pt x="524393" y="758207"/>
                  </a:lnTo>
                  <a:lnTo>
                    <a:pt x="535862" y="763705"/>
                  </a:lnTo>
                  <a:lnTo>
                    <a:pt x="547741" y="768781"/>
                  </a:lnTo>
                  <a:lnTo>
                    <a:pt x="559894" y="773576"/>
                  </a:lnTo>
                  <a:lnTo>
                    <a:pt x="584686" y="782666"/>
                  </a:lnTo>
                  <a:lnTo>
                    <a:pt x="635000" y="800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62700" y="7556500"/>
              <a:ext cx="495301" cy="660401"/>
            </a:xfrm>
            <a:custGeom>
              <a:avLst/>
              <a:gdLst/>
              <a:ahLst/>
              <a:cxnLst/>
              <a:rect l="0" t="0" r="0" b="0"/>
              <a:pathLst>
                <a:path w="495301" h="660401">
                  <a:moveTo>
                    <a:pt x="495300" y="0"/>
                  </a:moveTo>
                  <a:lnTo>
                    <a:pt x="477623" y="53030"/>
                  </a:lnTo>
                  <a:lnTo>
                    <a:pt x="470815" y="66397"/>
                  </a:lnTo>
                  <a:lnTo>
                    <a:pt x="462043" y="80953"/>
                  </a:lnTo>
                  <a:lnTo>
                    <a:pt x="451962" y="96302"/>
                  </a:lnTo>
                  <a:lnTo>
                    <a:pt x="429472" y="132171"/>
                  </a:lnTo>
                  <a:lnTo>
                    <a:pt x="406776" y="168809"/>
                  </a:lnTo>
                  <a:lnTo>
                    <a:pt x="387281" y="199204"/>
                  </a:lnTo>
                  <a:lnTo>
                    <a:pt x="378132" y="211825"/>
                  </a:lnTo>
                  <a:lnTo>
                    <a:pt x="369210" y="223060"/>
                  </a:lnTo>
                  <a:lnTo>
                    <a:pt x="360440" y="233374"/>
                  </a:lnTo>
                  <a:lnTo>
                    <a:pt x="351771" y="244482"/>
                  </a:lnTo>
                  <a:lnTo>
                    <a:pt x="343169" y="256121"/>
                  </a:lnTo>
                  <a:lnTo>
                    <a:pt x="326086" y="280342"/>
                  </a:lnTo>
                  <a:lnTo>
                    <a:pt x="309086" y="305218"/>
                  </a:lnTo>
                  <a:lnTo>
                    <a:pt x="300601" y="316368"/>
                  </a:lnTo>
                  <a:lnTo>
                    <a:pt x="292123" y="326623"/>
                  </a:lnTo>
                  <a:lnTo>
                    <a:pt x="283648" y="336282"/>
                  </a:lnTo>
                  <a:lnTo>
                    <a:pt x="275177" y="346954"/>
                  </a:lnTo>
                  <a:lnTo>
                    <a:pt x="266706" y="358302"/>
                  </a:lnTo>
                  <a:lnTo>
                    <a:pt x="258237" y="370102"/>
                  </a:lnTo>
                  <a:lnTo>
                    <a:pt x="248358" y="382201"/>
                  </a:lnTo>
                  <a:lnTo>
                    <a:pt x="237538" y="394500"/>
                  </a:lnTo>
                  <a:lnTo>
                    <a:pt x="226093" y="406934"/>
                  </a:lnTo>
                  <a:lnTo>
                    <a:pt x="215639" y="419455"/>
                  </a:lnTo>
                  <a:lnTo>
                    <a:pt x="205848" y="432037"/>
                  </a:lnTo>
                  <a:lnTo>
                    <a:pt x="196498" y="444658"/>
                  </a:lnTo>
                  <a:lnTo>
                    <a:pt x="186032" y="457305"/>
                  </a:lnTo>
                  <a:lnTo>
                    <a:pt x="174821" y="469970"/>
                  </a:lnTo>
                  <a:lnTo>
                    <a:pt x="151076" y="495331"/>
                  </a:lnTo>
                  <a:lnTo>
                    <a:pt x="126411" y="520713"/>
                  </a:lnTo>
                  <a:lnTo>
                    <a:pt x="115318" y="533409"/>
                  </a:lnTo>
                  <a:lnTo>
                    <a:pt x="105101" y="546106"/>
                  </a:lnTo>
                  <a:lnTo>
                    <a:pt x="95467" y="558803"/>
                  </a:lnTo>
                  <a:lnTo>
                    <a:pt x="84811" y="571503"/>
                  </a:lnTo>
                  <a:lnTo>
                    <a:pt x="73474" y="584202"/>
                  </a:lnTo>
                  <a:lnTo>
                    <a:pt x="50999" y="608190"/>
                  </a:lnTo>
                  <a:lnTo>
                    <a:pt x="0" y="660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601189" y="4648200"/>
            <a:ext cx="2399312" cy="1587501"/>
            <a:chOff x="1601189" y="4648200"/>
            <a:chExt cx="2399312" cy="1587501"/>
          </a:xfrm>
        </p:grpSpPr>
        <p:sp>
          <p:nvSpPr>
            <p:cNvPr id="62" name="Freeform 61"/>
            <p:cNvSpPr/>
            <p:nvPr/>
          </p:nvSpPr>
          <p:spPr>
            <a:xfrm>
              <a:off x="1905000" y="4673600"/>
              <a:ext cx="76201" cy="495301"/>
            </a:xfrm>
            <a:custGeom>
              <a:avLst/>
              <a:gdLst/>
              <a:ahLst/>
              <a:cxnLst/>
              <a:rect l="0" t="0" r="0" b="0"/>
              <a:pathLst>
                <a:path w="76201" h="495301">
                  <a:moveTo>
                    <a:pt x="76200" y="0"/>
                  </a:moveTo>
                  <a:lnTo>
                    <a:pt x="69457" y="20225"/>
                  </a:lnTo>
                  <a:lnTo>
                    <a:pt x="67472" y="31828"/>
                  </a:lnTo>
                  <a:lnTo>
                    <a:pt x="66148" y="45208"/>
                  </a:lnTo>
                  <a:lnTo>
                    <a:pt x="65265" y="59771"/>
                  </a:lnTo>
                  <a:lnTo>
                    <a:pt x="64284" y="91006"/>
                  </a:lnTo>
                  <a:lnTo>
                    <a:pt x="63655" y="157049"/>
                  </a:lnTo>
                  <a:lnTo>
                    <a:pt x="62192" y="172432"/>
                  </a:lnTo>
                  <a:lnTo>
                    <a:pt x="59806" y="186921"/>
                  </a:lnTo>
                  <a:lnTo>
                    <a:pt x="37775" y="294015"/>
                  </a:lnTo>
                  <a:lnTo>
                    <a:pt x="33650" y="314543"/>
                  </a:lnTo>
                  <a:lnTo>
                    <a:pt x="29489" y="332462"/>
                  </a:lnTo>
                  <a:lnTo>
                    <a:pt x="25303" y="348641"/>
                  </a:lnTo>
                  <a:lnTo>
                    <a:pt x="21102" y="363661"/>
                  </a:lnTo>
                  <a:lnTo>
                    <a:pt x="18301" y="379318"/>
                  </a:lnTo>
                  <a:lnTo>
                    <a:pt x="16434" y="395401"/>
                  </a:lnTo>
                  <a:lnTo>
                    <a:pt x="15189" y="411767"/>
                  </a:lnTo>
                  <a:lnTo>
                    <a:pt x="12948" y="426911"/>
                  </a:lnTo>
                  <a:lnTo>
                    <a:pt x="10043" y="441240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93900" y="4648200"/>
              <a:ext cx="342901" cy="502414"/>
            </a:xfrm>
            <a:custGeom>
              <a:avLst/>
              <a:gdLst/>
              <a:ahLst/>
              <a:cxnLst/>
              <a:rect l="0" t="0" r="0" b="0"/>
              <a:pathLst>
                <a:path w="342901" h="502414">
                  <a:moveTo>
                    <a:pt x="0" y="63500"/>
                  </a:moveTo>
                  <a:lnTo>
                    <a:pt x="20225" y="76984"/>
                  </a:lnTo>
                  <a:lnTo>
                    <a:pt x="27595" y="85189"/>
                  </a:lnTo>
                  <a:lnTo>
                    <a:pt x="33918" y="94892"/>
                  </a:lnTo>
                  <a:lnTo>
                    <a:pt x="39545" y="105595"/>
                  </a:lnTo>
                  <a:lnTo>
                    <a:pt x="46119" y="119785"/>
                  </a:lnTo>
                  <a:lnTo>
                    <a:pt x="60949" y="154367"/>
                  </a:lnTo>
                  <a:lnTo>
                    <a:pt x="67443" y="173467"/>
                  </a:lnTo>
                  <a:lnTo>
                    <a:pt x="73184" y="193256"/>
                  </a:lnTo>
                  <a:lnTo>
                    <a:pt x="78423" y="213504"/>
                  </a:lnTo>
                  <a:lnTo>
                    <a:pt x="88006" y="254816"/>
                  </a:lnTo>
                  <a:lnTo>
                    <a:pt x="92537" y="275711"/>
                  </a:lnTo>
                  <a:lnTo>
                    <a:pt x="101335" y="321504"/>
                  </a:lnTo>
                  <a:lnTo>
                    <a:pt x="105656" y="345569"/>
                  </a:lnTo>
                  <a:lnTo>
                    <a:pt x="112771" y="368668"/>
                  </a:lnTo>
                  <a:lnTo>
                    <a:pt x="121747" y="391123"/>
                  </a:lnTo>
                  <a:lnTo>
                    <a:pt x="131965" y="413149"/>
                  </a:lnTo>
                  <a:lnTo>
                    <a:pt x="141598" y="432066"/>
                  </a:lnTo>
                  <a:lnTo>
                    <a:pt x="150843" y="448910"/>
                  </a:lnTo>
                  <a:lnTo>
                    <a:pt x="159829" y="464373"/>
                  </a:lnTo>
                  <a:lnTo>
                    <a:pt x="168641" y="477504"/>
                  </a:lnTo>
                  <a:lnTo>
                    <a:pt x="177338" y="489080"/>
                  </a:lnTo>
                  <a:lnTo>
                    <a:pt x="185959" y="499620"/>
                  </a:lnTo>
                  <a:lnTo>
                    <a:pt x="194528" y="502413"/>
                  </a:lnTo>
                  <a:lnTo>
                    <a:pt x="203063" y="500042"/>
                  </a:lnTo>
                  <a:lnTo>
                    <a:pt x="211575" y="494228"/>
                  </a:lnTo>
                  <a:lnTo>
                    <a:pt x="217250" y="484707"/>
                  </a:lnTo>
                  <a:lnTo>
                    <a:pt x="221033" y="472716"/>
                  </a:lnTo>
                  <a:lnTo>
                    <a:pt x="223555" y="459077"/>
                  </a:lnTo>
                  <a:lnTo>
                    <a:pt x="225237" y="441518"/>
                  </a:lnTo>
                  <a:lnTo>
                    <a:pt x="226358" y="421345"/>
                  </a:lnTo>
                  <a:lnTo>
                    <a:pt x="227603" y="376353"/>
                  </a:lnTo>
                  <a:lnTo>
                    <a:pt x="228157" y="328135"/>
                  </a:lnTo>
                  <a:lnTo>
                    <a:pt x="229715" y="303423"/>
                  </a:lnTo>
                  <a:lnTo>
                    <a:pt x="232166" y="278482"/>
                  </a:lnTo>
                  <a:lnTo>
                    <a:pt x="235210" y="253388"/>
                  </a:lnTo>
                  <a:lnTo>
                    <a:pt x="238651" y="229603"/>
                  </a:lnTo>
                  <a:lnTo>
                    <a:pt x="246237" y="184360"/>
                  </a:lnTo>
                  <a:lnTo>
                    <a:pt x="250236" y="165240"/>
                  </a:lnTo>
                  <a:lnTo>
                    <a:pt x="254312" y="148260"/>
                  </a:lnTo>
                  <a:lnTo>
                    <a:pt x="270995" y="83849"/>
                  </a:lnTo>
                  <a:lnTo>
                    <a:pt x="278030" y="70010"/>
                  </a:lnTo>
                  <a:lnTo>
                    <a:pt x="286953" y="57962"/>
                  </a:lnTo>
                  <a:lnTo>
                    <a:pt x="306746" y="37050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364643" y="4876800"/>
              <a:ext cx="233477" cy="333533"/>
            </a:xfrm>
            <a:custGeom>
              <a:avLst/>
              <a:gdLst/>
              <a:ahLst/>
              <a:cxnLst/>
              <a:rect l="0" t="0" r="0" b="0"/>
              <a:pathLst>
                <a:path w="233477" h="333533">
                  <a:moveTo>
                    <a:pt x="35657" y="12700"/>
                  </a:moveTo>
                  <a:lnTo>
                    <a:pt x="17980" y="65729"/>
                  </a:lnTo>
                  <a:lnTo>
                    <a:pt x="13994" y="79097"/>
                  </a:lnTo>
                  <a:lnTo>
                    <a:pt x="5803" y="109002"/>
                  </a:lnTo>
                  <a:lnTo>
                    <a:pt x="3054" y="124879"/>
                  </a:lnTo>
                  <a:lnTo>
                    <a:pt x="1222" y="141108"/>
                  </a:lnTo>
                  <a:lnTo>
                    <a:pt x="0" y="157572"/>
                  </a:lnTo>
                  <a:lnTo>
                    <a:pt x="597" y="175604"/>
                  </a:lnTo>
                  <a:lnTo>
                    <a:pt x="2405" y="194680"/>
                  </a:lnTo>
                  <a:lnTo>
                    <a:pt x="5023" y="214453"/>
                  </a:lnTo>
                  <a:lnTo>
                    <a:pt x="9589" y="233279"/>
                  </a:lnTo>
                  <a:lnTo>
                    <a:pt x="15456" y="251475"/>
                  </a:lnTo>
                  <a:lnTo>
                    <a:pt x="22190" y="269250"/>
                  </a:lnTo>
                  <a:lnTo>
                    <a:pt x="30912" y="283922"/>
                  </a:lnTo>
                  <a:lnTo>
                    <a:pt x="40960" y="296526"/>
                  </a:lnTo>
                  <a:lnTo>
                    <a:pt x="51892" y="307750"/>
                  </a:lnTo>
                  <a:lnTo>
                    <a:pt x="64825" y="316645"/>
                  </a:lnTo>
                  <a:lnTo>
                    <a:pt x="79091" y="323985"/>
                  </a:lnTo>
                  <a:lnTo>
                    <a:pt x="94246" y="330290"/>
                  </a:lnTo>
                  <a:lnTo>
                    <a:pt x="109994" y="333082"/>
                  </a:lnTo>
                  <a:lnTo>
                    <a:pt x="126137" y="333532"/>
                  </a:lnTo>
                  <a:lnTo>
                    <a:pt x="142544" y="332421"/>
                  </a:lnTo>
                  <a:lnTo>
                    <a:pt x="157715" y="328858"/>
                  </a:lnTo>
                  <a:lnTo>
                    <a:pt x="172062" y="323661"/>
                  </a:lnTo>
                  <a:lnTo>
                    <a:pt x="185860" y="317374"/>
                  </a:lnTo>
                  <a:lnTo>
                    <a:pt x="197881" y="308949"/>
                  </a:lnTo>
                  <a:lnTo>
                    <a:pt x="208717" y="299099"/>
                  </a:lnTo>
                  <a:lnTo>
                    <a:pt x="218764" y="288299"/>
                  </a:lnTo>
                  <a:lnTo>
                    <a:pt x="225461" y="275455"/>
                  </a:lnTo>
                  <a:lnTo>
                    <a:pt x="229926" y="261248"/>
                  </a:lnTo>
                  <a:lnTo>
                    <a:pt x="232903" y="246132"/>
                  </a:lnTo>
                  <a:lnTo>
                    <a:pt x="233476" y="228999"/>
                  </a:lnTo>
                  <a:lnTo>
                    <a:pt x="232448" y="210521"/>
                  </a:lnTo>
                  <a:lnTo>
                    <a:pt x="230351" y="191147"/>
                  </a:lnTo>
                  <a:lnTo>
                    <a:pt x="224719" y="171176"/>
                  </a:lnTo>
                  <a:lnTo>
                    <a:pt x="216731" y="150806"/>
                  </a:lnTo>
                  <a:lnTo>
                    <a:pt x="207173" y="130170"/>
                  </a:lnTo>
                  <a:lnTo>
                    <a:pt x="197979" y="112180"/>
                  </a:lnTo>
                  <a:lnTo>
                    <a:pt x="189027" y="95953"/>
                  </a:lnTo>
                  <a:lnTo>
                    <a:pt x="180237" y="80902"/>
                  </a:lnTo>
                  <a:lnTo>
                    <a:pt x="171554" y="68046"/>
                  </a:lnTo>
                  <a:lnTo>
                    <a:pt x="162944" y="56652"/>
                  </a:lnTo>
                  <a:lnTo>
                    <a:pt x="154381" y="46235"/>
                  </a:lnTo>
                  <a:lnTo>
                    <a:pt x="144440" y="36467"/>
                  </a:lnTo>
                  <a:lnTo>
                    <a:pt x="133579" y="27134"/>
                  </a:lnTo>
                  <a:lnTo>
                    <a:pt x="6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74011" y="4711700"/>
              <a:ext cx="19990" cy="609601"/>
            </a:xfrm>
            <a:custGeom>
              <a:avLst/>
              <a:gdLst/>
              <a:ahLst/>
              <a:cxnLst/>
              <a:rect l="0" t="0" r="0" b="0"/>
              <a:pathLst>
                <a:path w="19990" h="609601">
                  <a:moveTo>
                    <a:pt x="7289" y="0"/>
                  </a:moveTo>
                  <a:lnTo>
                    <a:pt x="14031" y="20225"/>
                  </a:lnTo>
                  <a:lnTo>
                    <a:pt x="16016" y="31828"/>
                  </a:lnTo>
                  <a:lnTo>
                    <a:pt x="17340" y="45208"/>
                  </a:lnTo>
                  <a:lnTo>
                    <a:pt x="18223" y="59771"/>
                  </a:lnTo>
                  <a:lnTo>
                    <a:pt x="17400" y="75125"/>
                  </a:lnTo>
                  <a:lnTo>
                    <a:pt x="15441" y="91006"/>
                  </a:lnTo>
                  <a:lnTo>
                    <a:pt x="12723" y="107237"/>
                  </a:lnTo>
                  <a:lnTo>
                    <a:pt x="10912" y="126524"/>
                  </a:lnTo>
                  <a:lnTo>
                    <a:pt x="9704" y="147849"/>
                  </a:lnTo>
                  <a:lnTo>
                    <a:pt x="8362" y="194122"/>
                  </a:lnTo>
                  <a:lnTo>
                    <a:pt x="7430" y="317977"/>
                  </a:lnTo>
                  <a:lnTo>
                    <a:pt x="5972" y="338984"/>
                  </a:lnTo>
                  <a:lnTo>
                    <a:pt x="3588" y="357223"/>
                  </a:lnTo>
                  <a:lnTo>
                    <a:pt x="588" y="373615"/>
                  </a:lnTo>
                  <a:lnTo>
                    <a:pt x="0" y="393010"/>
                  </a:lnTo>
                  <a:lnTo>
                    <a:pt x="1018" y="414406"/>
                  </a:lnTo>
                  <a:lnTo>
                    <a:pt x="3108" y="437137"/>
                  </a:lnTo>
                  <a:lnTo>
                    <a:pt x="4502" y="460758"/>
                  </a:lnTo>
                  <a:lnTo>
                    <a:pt x="6050" y="509581"/>
                  </a:lnTo>
                  <a:lnTo>
                    <a:pt x="7874" y="531632"/>
                  </a:lnTo>
                  <a:lnTo>
                    <a:pt x="10501" y="551977"/>
                  </a:lnTo>
                  <a:lnTo>
                    <a:pt x="19989" y="609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654300" y="4991100"/>
              <a:ext cx="266701" cy="50801"/>
            </a:xfrm>
            <a:custGeom>
              <a:avLst/>
              <a:gdLst/>
              <a:ahLst/>
              <a:cxnLst/>
              <a:rect l="0" t="0" r="0" b="0"/>
              <a:pathLst>
                <a:path w="266701" h="508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108479" y="17676"/>
                  </a:lnTo>
                  <a:lnTo>
                    <a:pt x="123119" y="21662"/>
                  </a:lnTo>
                  <a:lnTo>
                    <a:pt x="150675" y="29853"/>
                  </a:lnTo>
                  <a:lnTo>
                    <a:pt x="189989" y="42398"/>
                  </a:lnTo>
                  <a:lnTo>
                    <a:pt x="204270" y="45199"/>
                  </a:lnTo>
                  <a:lnTo>
                    <a:pt x="219435" y="47065"/>
                  </a:lnTo>
                  <a:lnTo>
                    <a:pt x="2667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601189" y="5401299"/>
              <a:ext cx="265712" cy="428002"/>
            </a:xfrm>
            <a:custGeom>
              <a:avLst/>
              <a:gdLst/>
              <a:ahLst/>
              <a:cxnLst/>
              <a:rect l="0" t="0" r="0" b="0"/>
              <a:pathLst>
                <a:path w="265712" h="428002">
                  <a:moveTo>
                    <a:pt x="227611" y="85101"/>
                  </a:moveTo>
                  <a:lnTo>
                    <a:pt x="209934" y="32071"/>
                  </a:lnTo>
                  <a:lnTo>
                    <a:pt x="203126" y="22936"/>
                  </a:lnTo>
                  <a:lnTo>
                    <a:pt x="194354" y="15435"/>
                  </a:lnTo>
                  <a:lnTo>
                    <a:pt x="184273" y="9024"/>
                  </a:lnTo>
                  <a:lnTo>
                    <a:pt x="170497" y="4749"/>
                  </a:lnTo>
                  <a:lnTo>
                    <a:pt x="154257" y="1900"/>
                  </a:lnTo>
                  <a:lnTo>
                    <a:pt x="136375" y="0"/>
                  </a:lnTo>
                  <a:lnTo>
                    <a:pt x="120220" y="144"/>
                  </a:lnTo>
                  <a:lnTo>
                    <a:pt x="105217" y="1652"/>
                  </a:lnTo>
                  <a:lnTo>
                    <a:pt x="90981" y="4068"/>
                  </a:lnTo>
                  <a:lnTo>
                    <a:pt x="78669" y="8501"/>
                  </a:lnTo>
                  <a:lnTo>
                    <a:pt x="67638" y="14278"/>
                  </a:lnTo>
                  <a:lnTo>
                    <a:pt x="57462" y="20952"/>
                  </a:lnTo>
                  <a:lnTo>
                    <a:pt x="47856" y="28224"/>
                  </a:lnTo>
                  <a:lnTo>
                    <a:pt x="38630" y="35894"/>
                  </a:lnTo>
                  <a:lnTo>
                    <a:pt x="29657" y="43829"/>
                  </a:lnTo>
                  <a:lnTo>
                    <a:pt x="22264" y="53353"/>
                  </a:lnTo>
                  <a:lnTo>
                    <a:pt x="15924" y="63936"/>
                  </a:lnTo>
                  <a:lnTo>
                    <a:pt x="10286" y="75224"/>
                  </a:lnTo>
                  <a:lnTo>
                    <a:pt x="6527" y="88394"/>
                  </a:lnTo>
                  <a:lnTo>
                    <a:pt x="4022" y="102818"/>
                  </a:lnTo>
                  <a:lnTo>
                    <a:pt x="2351" y="118079"/>
                  </a:lnTo>
                  <a:lnTo>
                    <a:pt x="1238" y="133897"/>
                  </a:lnTo>
                  <a:lnTo>
                    <a:pt x="495" y="150087"/>
                  </a:lnTo>
                  <a:lnTo>
                    <a:pt x="0" y="166525"/>
                  </a:lnTo>
                  <a:lnTo>
                    <a:pt x="2493" y="181717"/>
                  </a:lnTo>
                  <a:lnTo>
                    <a:pt x="6976" y="196078"/>
                  </a:lnTo>
                  <a:lnTo>
                    <a:pt x="12788" y="209886"/>
                  </a:lnTo>
                  <a:lnTo>
                    <a:pt x="19484" y="223324"/>
                  </a:lnTo>
                  <a:lnTo>
                    <a:pt x="26771" y="236516"/>
                  </a:lnTo>
                  <a:lnTo>
                    <a:pt x="34451" y="249544"/>
                  </a:lnTo>
                  <a:lnTo>
                    <a:pt x="46626" y="258230"/>
                  </a:lnTo>
                  <a:lnTo>
                    <a:pt x="61799" y="264020"/>
                  </a:lnTo>
                  <a:lnTo>
                    <a:pt x="78969" y="267880"/>
                  </a:lnTo>
                  <a:lnTo>
                    <a:pt x="94650" y="267631"/>
                  </a:lnTo>
                  <a:lnTo>
                    <a:pt x="109337" y="264643"/>
                  </a:lnTo>
                  <a:lnTo>
                    <a:pt x="123361" y="259829"/>
                  </a:lnTo>
                  <a:lnTo>
                    <a:pt x="135533" y="252386"/>
                  </a:lnTo>
                  <a:lnTo>
                    <a:pt x="146470" y="243191"/>
                  </a:lnTo>
                  <a:lnTo>
                    <a:pt x="156584" y="232828"/>
                  </a:lnTo>
                  <a:lnTo>
                    <a:pt x="166148" y="220274"/>
                  </a:lnTo>
                  <a:lnTo>
                    <a:pt x="175347" y="206261"/>
                  </a:lnTo>
                  <a:lnTo>
                    <a:pt x="184301" y="191274"/>
                  </a:lnTo>
                  <a:lnTo>
                    <a:pt x="191682" y="177050"/>
                  </a:lnTo>
                  <a:lnTo>
                    <a:pt x="198014" y="163333"/>
                  </a:lnTo>
                  <a:lnTo>
                    <a:pt x="203646" y="149955"/>
                  </a:lnTo>
                  <a:lnTo>
                    <a:pt x="205990" y="136804"/>
                  </a:lnTo>
                  <a:lnTo>
                    <a:pt x="206141" y="123803"/>
                  </a:lnTo>
                  <a:lnTo>
                    <a:pt x="204831" y="110902"/>
                  </a:lnTo>
                  <a:lnTo>
                    <a:pt x="199724" y="103713"/>
                  </a:lnTo>
                  <a:lnTo>
                    <a:pt x="192086" y="100331"/>
                  </a:lnTo>
                  <a:lnTo>
                    <a:pt x="182761" y="99488"/>
                  </a:lnTo>
                  <a:lnTo>
                    <a:pt x="176544" y="104569"/>
                  </a:lnTo>
                  <a:lnTo>
                    <a:pt x="172400" y="113602"/>
                  </a:lnTo>
                  <a:lnTo>
                    <a:pt x="169637" y="125268"/>
                  </a:lnTo>
                  <a:lnTo>
                    <a:pt x="169206" y="138690"/>
                  </a:lnTo>
                  <a:lnTo>
                    <a:pt x="170330" y="153282"/>
                  </a:lnTo>
                  <a:lnTo>
                    <a:pt x="172490" y="168655"/>
                  </a:lnTo>
                  <a:lnTo>
                    <a:pt x="173930" y="185959"/>
                  </a:lnTo>
                  <a:lnTo>
                    <a:pt x="174890" y="204551"/>
                  </a:lnTo>
                  <a:lnTo>
                    <a:pt x="175530" y="224001"/>
                  </a:lnTo>
                  <a:lnTo>
                    <a:pt x="178779" y="242612"/>
                  </a:lnTo>
                  <a:lnTo>
                    <a:pt x="183767" y="260663"/>
                  </a:lnTo>
                  <a:lnTo>
                    <a:pt x="189915" y="278343"/>
                  </a:lnTo>
                  <a:lnTo>
                    <a:pt x="196836" y="295773"/>
                  </a:lnTo>
                  <a:lnTo>
                    <a:pt x="204272" y="313038"/>
                  </a:lnTo>
                  <a:lnTo>
                    <a:pt x="212051" y="330192"/>
                  </a:lnTo>
                  <a:lnTo>
                    <a:pt x="220060" y="345861"/>
                  </a:lnTo>
                  <a:lnTo>
                    <a:pt x="265711" y="4280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108200" y="5489211"/>
              <a:ext cx="231511" cy="304936"/>
            </a:xfrm>
            <a:custGeom>
              <a:avLst/>
              <a:gdLst/>
              <a:ahLst/>
              <a:cxnLst/>
              <a:rect l="0" t="0" r="0" b="0"/>
              <a:pathLst>
                <a:path w="231511" h="304936">
                  <a:moveTo>
                    <a:pt x="203200" y="35289"/>
                  </a:moveTo>
                  <a:lnTo>
                    <a:pt x="189715" y="21804"/>
                  </a:lnTo>
                  <a:lnTo>
                    <a:pt x="180099" y="16421"/>
                  </a:lnTo>
                  <a:lnTo>
                    <a:pt x="168044" y="11422"/>
                  </a:lnTo>
                  <a:lnTo>
                    <a:pt x="154362" y="6677"/>
                  </a:lnTo>
                  <a:lnTo>
                    <a:pt x="139597" y="3514"/>
                  </a:lnTo>
                  <a:lnTo>
                    <a:pt x="124109" y="1406"/>
                  </a:lnTo>
                  <a:lnTo>
                    <a:pt x="108139" y="0"/>
                  </a:lnTo>
                  <a:lnTo>
                    <a:pt x="93259" y="474"/>
                  </a:lnTo>
                  <a:lnTo>
                    <a:pt x="79106" y="2201"/>
                  </a:lnTo>
                  <a:lnTo>
                    <a:pt x="65437" y="4764"/>
                  </a:lnTo>
                  <a:lnTo>
                    <a:pt x="57736" y="10705"/>
                  </a:lnTo>
                  <a:lnTo>
                    <a:pt x="54012" y="18900"/>
                  </a:lnTo>
                  <a:lnTo>
                    <a:pt x="52942" y="28596"/>
                  </a:lnTo>
                  <a:lnTo>
                    <a:pt x="55050" y="39293"/>
                  </a:lnTo>
                  <a:lnTo>
                    <a:pt x="59277" y="50658"/>
                  </a:lnTo>
                  <a:lnTo>
                    <a:pt x="64918" y="62469"/>
                  </a:lnTo>
                  <a:lnTo>
                    <a:pt x="71501" y="73164"/>
                  </a:lnTo>
                  <a:lnTo>
                    <a:pt x="78712" y="83117"/>
                  </a:lnTo>
                  <a:lnTo>
                    <a:pt x="86341" y="92574"/>
                  </a:lnTo>
                  <a:lnTo>
                    <a:pt x="97071" y="103112"/>
                  </a:lnTo>
                  <a:lnTo>
                    <a:pt x="109870" y="114371"/>
                  </a:lnTo>
                  <a:lnTo>
                    <a:pt x="124046" y="126110"/>
                  </a:lnTo>
                  <a:lnTo>
                    <a:pt x="137731" y="138169"/>
                  </a:lnTo>
                  <a:lnTo>
                    <a:pt x="164224" y="162858"/>
                  </a:lnTo>
                  <a:lnTo>
                    <a:pt x="202940" y="200557"/>
                  </a:lnTo>
                  <a:lnTo>
                    <a:pt x="212904" y="213201"/>
                  </a:lnTo>
                  <a:lnTo>
                    <a:pt x="220958" y="225864"/>
                  </a:lnTo>
                  <a:lnTo>
                    <a:pt x="227739" y="238538"/>
                  </a:lnTo>
                  <a:lnTo>
                    <a:pt x="230848" y="251222"/>
                  </a:lnTo>
                  <a:lnTo>
                    <a:pt x="231510" y="263911"/>
                  </a:lnTo>
                  <a:lnTo>
                    <a:pt x="230539" y="276604"/>
                  </a:lnTo>
                  <a:lnTo>
                    <a:pt x="225660" y="286476"/>
                  </a:lnTo>
                  <a:lnTo>
                    <a:pt x="218173" y="294469"/>
                  </a:lnTo>
                  <a:lnTo>
                    <a:pt x="208948" y="301209"/>
                  </a:lnTo>
                  <a:lnTo>
                    <a:pt x="195743" y="304291"/>
                  </a:lnTo>
                  <a:lnTo>
                    <a:pt x="179884" y="304935"/>
                  </a:lnTo>
                  <a:lnTo>
                    <a:pt x="162256" y="303953"/>
                  </a:lnTo>
                  <a:lnTo>
                    <a:pt x="127617" y="302861"/>
                  </a:lnTo>
                  <a:lnTo>
                    <a:pt x="110478" y="302571"/>
                  </a:lnTo>
                  <a:lnTo>
                    <a:pt x="94819" y="300965"/>
                  </a:lnTo>
                  <a:lnTo>
                    <a:pt x="80146" y="298484"/>
                  </a:lnTo>
                  <a:lnTo>
                    <a:pt x="66130" y="295419"/>
                  </a:lnTo>
                  <a:lnTo>
                    <a:pt x="52553" y="291964"/>
                  </a:lnTo>
                  <a:lnTo>
                    <a:pt x="39269" y="288250"/>
                  </a:lnTo>
                  <a:lnTo>
                    <a:pt x="0" y="276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382467" y="5524500"/>
              <a:ext cx="154076" cy="295609"/>
            </a:xfrm>
            <a:custGeom>
              <a:avLst/>
              <a:gdLst/>
              <a:ahLst/>
              <a:cxnLst/>
              <a:rect l="0" t="0" r="0" b="0"/>
              <a:pathLst>
                <a:path w="154076" h="295609">
                  <a:moveTo>
                    <a:pt x="81333" y="101600"/>
                  </a:moveTo>
                  <a:lnTo>
                    <a:pt x="61107" y="108342"/>
                  </a:lnTo>
                  <a:lnTo>
                    <a:pt x="52326" y="113150"/>
                  </a:lnTo>
                  <a:lnTo>
                    <a:pt x="43650" y="119177"/>
                  </a:lnTo>
                  <a:lnTo>
                    <a:pt x="35045" y="126018"/>
                  </a:lnTo>
                  <a:lnTo>
                    <a:pt x="27896" y="134812"/>
                  </a:lnTo>
                  <a:lnTo>
                    <a:pt x="21719" y="144908"/>
                  </a:lnTo>
                  <a:lnTo>
                    <a:pt x="16190" y="155872"/>
                  </a:lnTo>
                  <a:lnTo>
                    <a:pt x="11093" y="167414"/>
                  </a:lnTo>
                  <a:lnTo>
                    <a:pt x="6284" y="179342"/>
                  </a:lnTo>
                  <a:lnTo>
                    <a:pt x="1667" y="191528"/>
                  </a:lnTo>
                  <a:lnTo>
                    <a:pt x="0" y="205296"/>
                  </a:lnTo>
                  <a:lnTo>
                    <a:pt x="300" y="220120"/>
                  </a:lnTo>
                  <a:lnTo>
                    <a:pt x="1911" y="235646"/>
                  </a:lnTo>
                  <a:lnTo>
                    <a:pt x="7218" y="248820"/>
                  </a:lnTo>
                  <a:lnTo>
                    <a:pt x="14989" y="260424"/>
                  </a:lnTo>
                  <a:lnTo>
                    <a:pt x="24404" y="270983"/>
                  </a:lnTo>
                  <a:lnTo>
                    <a:pt x="34913" y="279432"/>
                  </a:lnTo>
                  <a:lnTo>
                    <a:pt x="46153" y="286477"/>
                  </a:lnTo>
                  <a:lnTo>
                    <a:pt x="57879" y="292585"/>
                  </a:lnTo>
                  <a:lnTo>
                    <a:pt x="69930" y="295245"/>
                  </a:lnTo>
                  <a:lnTo>
                    <a:pt x="82198" y="295608"/>
                  </a:lnTo>
                  <a:lnTo>
                    <a:pt x="94609" y="294439"/>
                  </a:lnTo>
                  <a:lnTo>
                    <a:pt x="105706" y="290837"/>
                  </a:lnTo>
                  <a:lnTo>
                    <a:pt x="115926" y="285613"/>
                  </a:lnTo>
                  <a:lnTo>
                    <a:pt x="125561" y="279308"/>
                  </a:lnTo>
                  <a:lnTo>
                    <a:pt x="133396" y="270872"/>
                  </a:lnTo>
                  <a:lnTo>
                    <a:pt x="140030" y="261015"/>
                  </a:lnTo>
                  <a:lnTo>
                    <a:pt x="145865" y="250209"/>
                  </a:lnTo>
                  <a:lnTo>
                    <a:pt x="149754" y="237362"/>
                  </a:lnTo>
                  <a:lnTo>
                    <a:pt x="152347" y="223152"/>
                  </a:lnTo>
                  <a:lnTo>
                    <a:pt x="154075" y="208034"/>
                  </a:lnTo>
                  <a:lnTo>
                    <a:pt x="153817" y="192312"/>
                  </a:lnTo>
                  <a:lnTo>
                    <a:pt x="152233" y="176186"/>
                  </a:lnTo>
                  <a:lnTo>
                    <a:pt x="149766" y="159790"/>
                  </a:lnTo>
                  <a:lnTo>
                    <a:pt x="146710" y="144627"/>
                  </a:lnTo>
                  <a:lnTo>
                    <a:pt x="143262" y="130285"/>
                  </a:lnTo>
                  <a:lnTo>
                    <a:pt x="139552" y="116489"/>
                  </a:lnTo>
                  <a:lnTo>
                    <a:pt x="132846" y="103059"/>
                  </a:lnTo>
                  <a:lnTo>
                    <a:pt x="124141" y="89873"/>
                  </a:lnTo>
                  <a:lnTo>
                    <a:pt x="114105" y="76848"/>
                  </a:lnTo>
                  <a:lnTo>
                    <a:pt x="104592" y="63932"/>
                  </a:lnTo>
                  <a:lnTo>
                    <a:pt x="86496" y="38292"/>
                  </a:lnTo>
                  <a:lnTo>
                    <a:pt x="76308" y="28350"/>
                  </a:lnTo>
                  <a:lnTo>
                    <a:pt x="65283" y="20311"/>
                  </a:lnTo>
                  <a:lnTo>
                    <a:pt x="305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41600" y="5372100"/>
              <a:ext cx="38101" cy="495301"/>
            </a:xfrm>
            <a:custGeom>
              <a:avLst/>
              <a:gdLst/>
              <a:ahLst/>
              <a:cxnLst/>
              <a:rect l="0" t="0" r="0" b="0"/>
              <a:pathLst>
                <a:path w="38101" h="495301">
                  <a:moveTo>
                    <a:pt x="0" y="0"/>
                  </a:moveTo>
                  <a:lnTo>
                    <a:pt x="0" y="126156"/>
                  </a:lnTo>
                  <a:lnTo>
                    <a:pt x="1411" y="146193"/>
                  </a:lnTo>
                  <a:lnTo>
                    <a:pt x="3762" y="166606"/>
                  </a:lnTo>
                  <a:lnTo>
                    <a:pt x="13815" y="232809"/>
                  </a:lnTo>
                  <a:lnTo>
                    <a:pt x="17676" y="256806"/>
                  </a:lnTo>
                  <a:lnTo>
                    <a:pt x="20251" y="279859"/>
                  </a:lnTo>
                  <a:lnTo>
                    <a:pt x="21967" y="302283"/>
                  </a:lnTo>
                  <a:lnTo>
                    <a:pt x="23111" y="324289"/>
                  </a:lnTo>
                  <a:lnTo>
                    <a:pt x="24383" y="367554"/>
                  </a:lnTo>
                  <a:lnTo>
                    <a:pt x="24721" y="388969"/>
                  </a:lnTo>
                  <a:lnTo>
                    <a:pt x="26359" y="410302"/>
                  </a:lnTo>
                  <a:lnTo>
                    <a:pt x="28861" y="431578"/>
                  </a:lnTo>
                  <a:lnTo>
                    <a:pt x="381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81300" y="5651500"/>
              <a:ext cx="304801" cy="254001"/>
            </a:xfrm>
            <a:custGeom>
              <a:avLst/>
              <a:gdLst/>
              <a:ahLst/>
              <a:cxnLst/>
              <a:rect l="0" t="0" r="0" b="0"/>
              <a:pathLst>
                <a:path w="304801" h="254001">
                  <a:moveTo>
                    <a:pt x="0" y="0"/>
                  </a:moveTo>
                  <a:lnTo>
                    <a:pt x="0" y="77448"/>
                  </a:lnTo>
                  <a:lnTo>
                    <a:pt x="1411" y="93965"/>
                  </a:lnTo>
                  <a:lnTo>
                    <a:pt x="3762" y="109210"/>
                  </a:lnTo>
                  <a:lnTo>
                    <a:pt x="6742" y="123607"/>
                  </a:lnTo>
                  <a:lnTo>
                    <a:pt x="11550" y="137438"/>
                  </a:lnTo>
                  <a:lnTo>
                    <a:pt x="17577" y="150891"/>
                  </a:lnTo>
                  <a:lnTo>
                    <a:pt x="24418" y="164094"/>
                  </a:lnTo>
                  <a:lnTo>
                    <a:pt x="33212" y="174307"/>
                  </a:lnTo>
                  <a:lnTo>
                    <a:pt x="43308" y="182527"/>
                  </a:lnTo>
                  <a:lnTo>
                    <a:pt x="54272" y="189418"/>
                  </a:lnTo>
                  <a:lnTo>
                    <a:pt x="64403" y="191189"/>
                  </a:lnTo>
                  <a:lnTo>
                    <a:pt x="73980" y="189549"/>
                  </a:lnTo>
                  <a:lnTo>
                    <a:pt x="83186" y="185632"/>
                  </a:lnTo>
                  <a:lnTo>
                    <a:pt x="92146" y="177377"/>
                  </a:lnTo>
                  <a:lnTo>
                    <a:pt x="100942" y="166229"/>
                  </a:lnTo>
                  <a:lnTo>
                    <a:pt x="109628" y="153153"/>
                  </a:lnTo>
                  <a:lnTo>
                    <a:pt x="116829" y="140201"/>
                  </a:lnTo>
                  <a:lnTo>
                    <a:pt x="123042" y="127334"/>
                  </a:lnTo>
                  <a:lnTo>
                    <a:pt x="128594" y="114522"/>
                  </a:lnTo>
                  <a:lnTo>
                    <a:pt x="133707" y="101748"/>
                  </a:lnTo>
                  <a:lnTo>
                    <a:pt x="143151" y="76266"/>
                  </a:lnTo>
                  <a:lnTo>
                    <a:pt x="144823" y="63544"/>
                  </a:lnTo>
                  <a:lnTo>
                    <a:pt x="144526" y="50829"/>
                  </a:lnTo>
                  <a:lnTo>
                    <a:pt x="142917" y="38119"/>
                  </a:lnTo>
                  <a:lnTo>
                    <a:pt x="141845" y="35290"/>
                  </a:lnTo>
                  <a:lnTo>
                    <a:pt x="141130" y="39049"/>
                  </a:lnTo>
                  <a:lnTo>
                    <a:pt x="140653" y="47199"/>
                  </a:lnTo>
                  <a:lnTo>
                    <a:pt x="141746" y="56866"/>
                  </a:lnTo>
                  <a:lnTo>
                    <a:pt x="143886" y="67544"/>
                  </a:lnTo>
                  <a:lnTo>
                    <a:pt x="157460" y="121841"/>
                  </a:lnTo>
                  <a:lnTo>
                    <a:pt x="162829" y="137671"/>
                  </a:lnTo>
                  <a:lnTo>
                    <a:pt x="169230" y="153869"/>
                  </a:lnTo>
                  <a:lnTo>
                    <a:pt x="176320" y="170313"/>
                  </a:lnTo>
                  <a:lnTo>
                    <a:pt x="185280" y="184097"/>
                  </a:lnTo>
                  <a:lnTo>
                    <a:pt x="195486" y="196109"/>
                  </a:lnTo>
                  <a:lnTo>
                    <a:pt x="206524" y="206939"/>
                  </a:lnTo>
                  <a:lnTo>
                    <a:pt x="218116" y="216982"/>
                  </a:lnTo>
                  <a:lnTo>
                    <a:pt x="230077" y="226499"/>
                  </a:lnTo>
                  <a:lnTo>
                    <a:pt x="3048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49600" y="5422900"/>
              <a:ext cx="63501" cy="444501"/>
            </a:xfrm>
            <a:custGeom>
              <a:avLst/>
              <a:gdLst/>
              <a:ahLst/>
              <a:cxnLst/>
              <a:rect l="0" t="0" r="0" b="0"/>
              <a:pathLst>
                <a:path w="63501" h="4445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17676" y="59771"/>
                  </a:lnTo>
                  <a:lnTo>
                    <a:pt x="25730" y="94769"/>
                  </a:lnTo>
                  <a:lnTo>
                    <a:pt x="29853" y="113979"/>
                  </a:lnTo>
                  <a:lnTo>
                    <a:pt x="32602" y="133841"/>
                  </a:lnTo>
                  <a:lnTo>
                    <a:pt x="34434" y="154139"/>
                  </a:lnTo>
                  <a:lnTo>
                    <a:pt x="35656" y="174726"/>
                  </a:lnTo>
                  <a:lnTo>
                    <a:pt x="37882" y="192683"/>
                  </a:lnTo>
                  <a:lnTo>
                    <a:pt x="40776" y="208889"/>
                  </a:lnTo>
                  <a:lnTo>
                    <a:pt x="44117" y="223926"/>
                  </a:lnTo>
                  <a:lnTo>
                    <a:pt x="46345" y="241006"/>
                  </a:lnTo>
                  <a:lnTo>
                    <a:pt x="47830" y="259448"/>
                  </a:lnTo>
                  <a:lnTo>
                    <a:pt x="48820" y="278799"/>
                  </a:lnTo>
                  <a:lnTo>
                    <a:pt x="50891" y="295932"/>
                  </a:lnTo>
                  <a:lnTo>
                    <a:pt x="53683" y="311588"/>
                  </a:lnTo>
                  <a:lnTo>
                    <a:pt x="56955" y="326259"/>
                  </a:lnTo>
                  <a:lnTo>
                    <a:pt x="59136" y="341683"/>
                  </a:lnTo>
                  <a:lnTo>
                    <a:pt x="60591" y="357611"/>
                  </a:lnTo>
                  <a:lnTo>
                    <a:pt x="635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98800" y="5626100"/>
              <a:ext cx="165101" cy="50801"/>
            </a:xfrm>
            <a:custGeom>
              <a:avLst/>
              <a:gdLst/>
              <a:ahLst/>
              <a:cxnLst/>
              <a:rect l="0" t="0" r="0" b="0"/>
              <a:pathLst>
                <a:path w="165101" h="50801">
                  <a:moveTo>
                    <a:pt x="0" y="0"/>
                  </a:moveTo>
                  <a:lnTo>
                    <a:pt x="102921" y="25730"/>
                  </a:lnTo>
                  <a:lnTo>
                    <a:pt x="1651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03765" y="5651500"/>
              <a:ext cx="23636" cy="177801"/>
            </a:xfrm>
            <a:custGeom>
              <a:avLst/>
              <a:gdLst/>
              <a:ahLst/>
              <a:cxnLst/>
              <a:rect l="0" t="0" r="0" b="0"/>
              <a:pathLst>
                <a:path w="23636" h="177801">
                  <a:moveTo>
                    <a:pt x="10935" y="0"/>
                  </a:moveTo>
                  <a:lnTo>
                    <a:pt x="4192" y="26968"/>
                  </a:lnTo>
                  <a:lnTo>
                    <a:pt x="2206" y="40556"/>
                  </a:lnTo>
                  <a:lnTo>
                    <a:pt x="882" y="55259"/>
                  </a:lnTo>
                  <a:lnTo>
                    <a:pt x="0" y="70706"/>
                  </a:lnTo>
                  <a:lnTo>
                    <a:pt x="822" y="86648"/>
                  </a:lnTo>
                  <a:lnTo>
                    <a:pt x="2782" y="102921"/>
                  </a:lnTo>
                  <a:lnTo>
                    <a:pt x="23635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352800" y="5537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44143" y="5651500"/>
              <a:ext cx="151018" cy="266547"/>
            </a:xfrm>
            <a:custGeom>
              <a:avLst/>
              <a:gdLst/>
              <a:ahLst/>
              <a:cxnLst/>
              <a:rect l="0" t="0" r="0" b="0"/>
              <a:pathLst>
                <a:path w="151018" h="266547">
                  <a:moveTo>
                    <a:pt x="35657" y="25400"/>
                  </a:moveTo>
                  <a:lnTo>
                    <a:pt x="17980" y="78429"/>
                  </a:lnTo>
                  <a:lnTo>
                    <a:pt x="13994" y="91797"/>
                  </a:lnTo>
                  <a:lnTo>
                    <a:pt x="5803" y="121702"/>
                  </a:lnTo>
                  <a:lnTo>
                    <a:pt x="3054" y="138990"/>
                  </a:lnTo>
                  <a:lnTo>
                    <a:pt x="1222" y="157571"/>
                  </a:lnTo>
                  <a:lnTo>
                    <a:pt x="0" y="177014"/>
                  </a:lnTo>
                  <a:lnTo>
                    <a:pt x="2008" y="194209"/>
                  </a:lnTo>
                  <a:lnTo>
                    <a:pt x="6168" y="209906"/>
                  </a:lnTo>
                  <a:lnTo>
                    <a:pt x="11765" y="224604"/>
                  </a:lnTo>
                  <a:lnTo>
                    <a:pt x="21140" y="237225"/>
                  </a:lnTo>
                  <a:lnTo>
                    <a:pt x="33034" y="248460"/>
                  </a:lnTo>
                  <a:lnTo>
                    <a:pt x="46608" y="258774"/>
                  </a:lnTo>
                  <a:lnTo>
                    <a:pt x="59891" y="264238"/>
                  </a:lnTo>
                  <a:lnTo>
                    <a:pt x="72980" y="266469"/>
                  </a:lnTo>
                  <a:lnTo>
                    <a:pt x="85939" y="266546"/>
                  </a:lnTo>
                  <a:lnTo>
                    <a:pt x="97400" y="263775"/>
                  </a:lnTo>
                  <a:lnTo>
                    <a:pt x="107863" y="259105"/>
                  </a:lnTo>
                  <a:lnTo>
                    <a:pt x="117661" y="253170"/>
                  </a:lnTo>
                  <a:lnTo>
                    <a:pt x="127015" y="243569"/>
                  </a:lnTo>
                  <a:lnTo>
                    <a:pt x="136074" y="231524"/>
                  </a:lnTo>
                  <a:lnTo>
                    <a:pt x="144934" y="217849"/>
                  </a:lnTo>
                  <a:lnTo>
                    <a:pt x="149431" y="201677"/>
                  </a:lnTo>
                  <a:lnTo>
                    <a:pt x="151017" y="183840"/>
                  </a:lnTo>
                  <a:lnTo>
                    <a:pt x="150664" y="164893"/>
                  </a:lnTo>
                  <a:lnTo>
                    <a:pt x="149017" y="146618"/>
                  </a:lnTo>
                  <a:lnTo>
                    <a:pt x="146508" y="128790"/>
                  </a:lnTo>
                  <a:lnTo>
                    <a:pt x="143424" y="111259"/>
                  </a:lnTo>
                  <a:lnTo>
                    <a:pt x="138546" y="95339"/>
                  </a:lnTo>
                  <a:lnTo>
                    <a:pt x="132472" y="80493"/>
                  </a:lnTo>
                  <a:lnTo>
                    <a:pt x="125600" y="66362"/>
                  </a:lnTo>
                  <a:lnTo>
                    <a:pt x="118196" y="52708"/>
                  </a:lnTo>
                  <a:lnTo>
                    <a:pt x="110439" y="39372"/>
                  </a:lnTo>
                  <a:lnTo>
                    <a:pt x="6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670300" y="5689600"/>
              <a:ext cx="330201" cy="546101"/>
            </a:xfrm>
            <a:custGeom>
              <a:avLst/>
              <a:gdLst/>
              <a:ahLst/>
              <a:cxnLst/>
              <a:rect l="0" t="0" r="0" b="0"/>
              <a:pathLst>
                <a:path w="330201" h="546101">
                  <a:moveTo>
                    <a:pt x="0" y="0"/>
                  </a:moveTo>
                  <a:lnTo>
                    <a:pt x="0" y="70706"/>
                  </a:lnTo>
                  <a:lnTo>
                    <a:pt x="5644" y="79593"/>
                  </a:lnTo>
                  <a:lnTo>
                    <a:pt x="15051" y="84106"/>
                  </a:lnTo>
                  <a:lnTo>
                    <a:pt x="26968" y="85704"/>
                  </a:lnTo>
                  <a:lnTo>
                    <a:pt x="39145" y="85358"/>
                  </a:lnTo>
                  <a:lnTo>
                    <a:pt x="51496" y="83716"/>
                  </a:lnTo>
                  <a:lnTo>
                    <a:pt x="63964" y="81211"/>
                  </a:lnTo>
                  <a:lnTo>
                    <a:pt x="76509" y="78129"/>
                  </a:lnTo>
                  <a:lnTo>
                    <a:pt x="89106" y="74664"/>
                  </a:lnTo>
                  <a:lnTo>
                    <a:pt x="101737" y="70942"/>
                  </a:lnTo>
                  <a:lnTo>
                    <a:pt x="114391" y="69872"/>
                  </a:lnTo>
                  <a:lnTo>
                    <a:pt x="127060" y="70570"/>
                  </a:lnTo>
                  <a:lnTo>
                    <a:pt x="139740" y="72447"/>
                  </a:lnTo>
                  <a:lnTo>
                    <a:pt x="152427" y="76520"/>
                  </a:lnTo>
                  <a:lnTo>
                    <a:pt x="165117" y="82058"/>
                  </a:lnTo>
                  <a:lnTo>
                    <a:pt x="177812" y="88572"/>
                  </a:lnTo>
                  <a:lnTo>
                    <a:pt x="189096" y="95736"/>
                  </a:lnTo>
                  <a:lnTo>
                    <a:pt x="199442" y="103335"/>
                  </a:lnTo>
                  <a:lnTo>
                    <a:pt x="209161" y="111223"/>
                  </a:lnTo>
                  <a:lnTo>
                    <a:pt x="219874" y="123538"/>
                  </a:lnTo>
                  <a:lnTo>
                    <a:pt x="231249" y="138802"/>
                  </a:lnTo>
                  <a:lnTo>
                    <a:pt x="243066" y="156035"/>
                  </a:lnTo>
                  <a:lnTo>
                    <a:pt x="252355" y="171756"/>
                  </a:lnTo>
                  <a:lnTo>
                    <a:pt x="259958" y="186471"/>
                  </a:lnTo>
                  <a:lnTo>
                    <a:pt x="266439" y="200514"/>
                  </a:lnTo>
                  <a:lnTo>
                    <a:pt x="272170" y="214109"/>
                  </a:lnTo>
                  <a:lnTo>
                    <a:pt x="277402" y="227406"/>
                  </a:lnTo>
                  <a:lnTo>
                    <a:pt x="286978" y="253469"/>
                  </a:lnTo>
                  <a:lnTo>
                    <a:pt x="295938" y="279164"/>
                  </a:lnTo>
                  <a:lnTo>
                    <a:pt x="300303" y="293354"/>
                  </a:lnTo>
                  <a:lnTo>
                    <a:pt x="308916" y="324172"/>
                  </a:lnTo>
                  <a:lnTo>
                    <a:pt x="311777" y="340292"/>
                  </a:lnTo>
                  <a:lnTo>
                    <a:pt x="313685" y="356683"/>
                  </a:lnTo>
                  <a:lnTo>
                    <a:pt x="314956" y="373255"/>
                  </a:lnTo>
                  <a:lnTo>
                    <a:pt x="317215" y="388537"/>
                  </a:lnTo>
                  <a:lnTo>
                    <a:pt x="320132" y="402958"/>
                  </a:lnTo>
                  <a:lnTo>
                    <a:pt x="323488" y="416805"/>
                  </a:lnTo>
                  <a:lnTo>
                    <a:pt x="325725" y="431681"/>
                  </a:lnTo>
                  <a:lnTo>
                    <a:pt x="327217" y="447242"/>
                  </a:lnTo>
                  <a:lnTo>
                    <a:pt x="328211" y="463262"/>
                  </a:lnTo>
                  <a:lnTo>
                    <a:pt x="329316" y="496113"/>
                  </a:lnTo>
                  <a:lnTo>
                    <a:pt x="330200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00" y="876300"/>
            <a:ext cx="7797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Systems of Linear Inequalities Maze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000" y="1638300"/>
            <a:ext cx="881380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Us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e the graph to decide whether each ordered pair is in the solution set.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If you cannot tell from graph, plug the ordered pair into the inequality to check.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Use your answers to find your way to a lettered exit in the maze.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600" y="5207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95500"/>
            <a:ext cx="5232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 469 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Problems (3, 4, and 5)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4290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2997200"/>
            <a:ext cx="91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5372100"/>
            <a:ext cx="990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700" y="1104900"/>
            <a:ext cx="8813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Graph the system of linear inequalities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6" name="Picture 5" descr="NBK-2340-163c8fe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200" y="1854200"/>
            <a:ext cx="4318000" cy="345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NBK-2340-163c9e8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300" y="4165600"/>
            <a:ext cx="4419600" cy="3479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5900"/>
            <a:ext cx="685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95900" y="279400"/>
            <a:ext cx="4737100" cy="4711700"/>
            <a:chOff x="5295900" y="2794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461000" y="419100"/>
              <a:ext cx="4436237" cy="4431666"/>
              <a:chOff x="5461000" y="4191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461000" y="4290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461000" y="4191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476494" y="640587"/>
                <a:ext cx="4411726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9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683630" y="4301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902833" y="4290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125209" y="430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341236" y="4290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563614" y="430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786244" y="4312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006590" y="4301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227823" y="4321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442581" y="430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666481" y="4312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888858" y="4312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8109204" y="4312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330692" y="4321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545448" y="430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768968" y="4312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991345" y="4321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211691" y="4312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432035" y="4312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648063" y="4312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865106" y="427862"/>
                <a:ext cx="32131" cy="4409442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2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1"/>
                    </a:lnTo>
                    <a:lnTo>
                      <a:pt x="0" y="440944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474080" y="8618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475223" y="10812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473191" y="1296924"/>
                <a:ext cx="4415029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7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477636" y="24030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475223" y="21838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475223" y="19624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477636" y="17411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476494" y="1521713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474080" y="26210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473191" y="2842641"/>
                <a:ext cx="4414141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472048" y="30641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473191" y="32833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472048" y="34992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475223" y="46007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475223" y="4384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472048" y="41643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473191" y="39430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473191" y="37240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461000" y="48242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658100" y="279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295900" y="2603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48" descr="NBK-2340-163d032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85800" y="-622300"/>
            <a:ext cx="4457700" cy="3543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8" name="Group 77"/>
          <p:cNvGrpSpPr/>
          <p:nvPr/>
        </p:nvGrpSpPr>
        <p:grpSpPr>
          <a:xfrm>
            <a:off x="88900" y="1976106"/>
            <a:ext cx="2616201" cy="1478295"/>
            <a:chOff x="88900" y="1976106"/>
            <a:chExt cx="2616201" cy="1478295"/>
          </a:xfrm>
        </p:grpSpPr>
        <p:sp>
          <p:nvSpPr>
            <p:cNvPr id="50" name="Freeform 49"/>
            <p:cNvSpPr/>
            <p:nvPr/>
          </p:nvSpPr>
          <p:spPr>
            <a:xfrm>
              <a:off x="209462" y="1976106"/>
              <a:ext cx="235039" cy="398795"/>
            </a:xfrm>
            <a:custGeom>
              <a:avLst/>
              <a:gdLst/>
              <a:ahLst/>
              <a:cxnLst/>
              <a:rect l="0" t="0" r="0" b="0"/>
              <a:pathLst>
                <a:path w="235039" h="398795">
                  <a:moveTo>
                    <a:pt x="57238" y="55894"/>
                  </a:moveTo>
                  <a:lnTo>
                    <a:pt x="63979" y="35668"/>
                  </a:lnTo>
                  <a:lnTo>
                    <a:pt x="70199" y="28298"/>
                  </a:lnTo>
                  <a:lnTo>
                    <a:pt x="78578" y="21975"/>
                  </a:lnTo>
                  <a:lnTo>
                    <a:pt x="88398" y="16348"/>
                  </a:lnTo>
                  <a:lnTo>
                    <a:pt x="99178" y="11185"/>
                  </a:lnTo>
                  <a:lnTo>
                    <a:pt x="110598" y="6332"/>
                  </a:lnTo>
                  <a:lnTo>
                    <a:pt x="122444" y="1686"/>
                  </a:lnTo>
                  <a:lnTo>
                    <a:pt x="134575" y="0"/>
                  </a:lnTo>
                  <a:lnTo>
                    <a:pt x="146896" y="287"/>
                  </a:lnTo>
                  <a:lnTo>
                    <a:pt x="159343" y="1889"/>
                  </a:lnTo>
                  <a:lnTo>
                    <a:pt x="170464" y="5779"/>
                  </a:lnTo>
                  <a:lnTo>
                    <a:pt x="180699" y="11195"/>
                  </a:lnTo>
                  <a:lnTo>
                    <a:pt x="190345" y="17628"/>
                  </a:lnTo>
                  <a:lnTo>
                    <a:pt x="199598" y="26150"/>
                  </a:lnTo>
                  <a:lnTo>
                    <a:pt x="208589" y="36064"/>
                  </a:lnTo>
                  <a:lnTo>
                    <a:pt x="217405" y="46907"/>
                  </a:lnTo>
                  <a:lnTo>
                    <a:pt x="223283" y="59780"/>
                  </a:lnTo>
                  <a:lnTo>
                    <a:pt x="227201" y="74007"/>
                  </a:lnTo>
                  <a:lnTo>
                    <a:pt x="229813" y="89136"/>
                  </a:lnTo>
                  <a:lnTo>
                    <a:pt x="230143" y="104866"/>
                  </a:lnTo>
                  <a:lnTo>
                    <a:pt x="228953" y="120997"/>
                  </a:lnTo>
                  <a:lnTo>
                    <a:pt x="226748" y="137396"/>
                  </a:lnTo>
                  <a:lnTo>
                    <a:pt x="223866" y="152562"/>
                  </a:lnTo>
                  <a:lnTo>
                    <a:pt x="220535" y="166906"/>
                  </a:lnTo>
                  <a:lnTo>
                    <a:pt x="205048" y="227086"/>
                  </a:lnTo>
                  <a:lnTo>
                    <a:pt x="199522" y="241989"/>
                  </a:lnTo>
                  <a:lnTo>
                    <a:pt x="193016" y="256157"/>
                  </a:lnTo>
                  <a:lnTo>
                    <a:pt x="185857" y="269836"/>
                  </a:lnTo>
                  <a:lnTo>
                    <a:pt x="178261" y="283188"/>
                  </a:lnTo>
                  <a:lnTo>
                    <a:pt x="170376" y="296323"/>
                  </a:lnTo>
                  <a:lnTo>
                    <a:pt x="162296" y="309313"/>
                  </a:lnTo>
                  <a:lnTo>
                    <a:pt x="152677" y="320796"/>
                  </a:lnTo>
                  <a:lnTo>
                    <a:pt x="142030" y="331273"/>
                  </a:lnTo>
                  <a:lnTo>
                    <a:pt x="130699" y="341080"/>
                  </a:lnTo>
                  <a:lnTo>
                    <a:pt x="118912" y="349029"/>
                  </a:lnTo>
                  <a:lnTo>
                    <a:pt x="106821" y="355739"/>
                  </a:lnTo>
                  <a:lnTo>
                    <a:pt x="94526" y="361624"/>
                  </a:lnTo>
                  <a:lnTo>
                    <a:pt x="80686" y="365547"/>
                  </a:lnTo>
                  <a:lnTo>
                    <a:pt x="65814" y="368163"/>
                  </a:lnTo>
                  <a:lnTo>
                    <a:pt x="50255" y="369906"/>
                  </a:lnTo>
                  <a:lnTo>
                    <a:pt x="37060" y="368247"/>
                  </a:lnTo>
                  <a:lnTo>
                    <a:pt x="25442" y="364318"/>
                  </a:lnTo>
                  <a:lnTo>
                    <a:pt x="14874" y="358876"/>
                  </a:lnTo>
                  <a:lnTo>
                    <a:pt x="7828" y="349604"/>
                  </a:lnTo>
                  <a:lnTo>
                    <a:pt x="3131" y="337778"/>
                  </a:lnTo>
                  <a:lnTo>
                    <a:pt x="0" y="324250"/>
                  </a:lnTo>
                  <a:lnTo>
                    <a:pt x="2146" y="312409"/>
                  </a:lnTo>
                  <a:lnTo>
                    <a:pt x="7810" y="301693"/>
                  </a:lnTo>
                  <a:lnTo>
                    <a:pt x="15819" y="291726"/>
                  </a:lnTo>
                  <a:lnTo>
                    <a:pt x="25392" y="283671"/>
                  </a:lnTo>
                  <a:lnTo>
                    <a:pt x="36007" y="276890"/>
                  </a:lnTo>
                  <a:lnTo>
                    <a:pt x="47317" y="270958"/>
                  </a:lnTo>
                  <a:lnTo>
                    <a:pt x="59091" y="268414"/>
                  </a:lnTo>
                  <a:lnTo>
                    <a:pt x="71173" y="268129"/>
                  </a:lnTo>
                  <a:lnTo>
                    <a:pt x="83461" y="269351"/>
                  </a:lnTo>
                  <a:lnTo>
                    <a:pt x="95887" y="272987"/>
                  </a:lnTo>
                  <a:lnTo>
                    <a:pt x="108404" y="278234"/>
                  </a:lnTo>
                  <a:lnTo>
                    <a:pt x="120982" y="284554"/>
                  </a:lnTo>
                  <a:lnTo>
                    <a:pt x="132189" y="293000"/>
                  </a:lnTo>
                  <a:lnTo>
                    <a:pt x="142483" y="302865"/>
                  </a:lnTo>
                  <a:lnTo>
                    <a:pt x="152168" y="313674"/>
                  </a:lnTo>
                  <a:lnTo>
                    <a:pt x="170455" y="333211"/>
                  </a:lnTo>
                  <a:lnTo>
                    <a:pt x="196617" y="360076"/>
                  </a:lnTo>
                  <a:lnTo>
                    <a:pt x="235038" y="3987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33400" y="2209800"/>
              <a:ext cx="165101" cy="127001"/>
            </a:xfrm>
            <a:custGeom>
              <a:avLst/>
              <a:gdLst/>
              <a:ahLst/>
              <a:cxnLst/>
              <a:rect l="0" t="0" r="0" b="0"/>
              <a:pathLst>
                <a:path w="165101" h="127001">
                  <a:moveTo>
                    <a:pt x="0" y="0"/>
                  </a:moveTo>
                  <a:lnTo>
                    <a:pt x="13483" y="13484"/>
                  </a:lnTo>
                  <a:lnTo>
                    <a:pt x="21689" y="20278"/>
                  </a:lnTo>
                  <a:lnTo>
                    <a:pt x="31392" y="27629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1" y="59707"/>
                  </a:lnTo>
                  <a:lnTo>
                    <a:pt x="80961" y="68027"/>
                  </a:lnTo>
                  <a:lnTo>
                    <a:pt x="92074" y="76395"/>
                  </a:lnTo>
                  <a:lnTo>
                    <a:pt x="103716" y="84797"/>
                  </a:lnTo>
                  <a:lnTo>
                    <a:pt x="114299" y="93220"/>
                  </a:lnTo>
                  <a:lnTo>
                    <a:pt x="124177" y="101658"/>
                  </a:lnTo>
                  <a:lnTo>
                    <a:pt x="1651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71500" y="2184400"/>
              <a:ext cx="76201" cy="203201"/>
            </a:xfrm>
            <a:custGeom>
              <a:avLst/>
              <a:gdLst/>
              <a:ahLst/>
              <a:cxnLst/>
              <a:rect l="0" t="0" r="0" b="0"/>
              <a:pathLst>
                <a:path w="76201" h="203201">
                  <a:moveTo>
                    <a:pt x="76200" y="0"/>
                  </a:moveTo>
                  <a:lnTo>
                    <a:pt x="69458" y="20225"/>
                  </a:lnTo>
                  <a:lnTo>
                    <a:pt x="64649" y="31828"/>
                  </a:lnTo>
                  <a:lnTo>
                    <a:pt x="58622" y="45207"/>
                  </a:lnTo>
                  <a:lnTo>
                    <a:pt x="51781" y="59771"/>
                  </a:lnTo>
                  <a:lnTo>
                    <a:pt x="45809" y="75125"/>
                  </a:lnTo>
                  <a:lnTo>
                    <a:pt x="40417" y="91006"/>
                  </a:lnTo>
                  <a:lnTo>
                    <a:pt x="26086" y="136561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18183" y="2108200"/>
              <a:ext cx="20018" cy="215901"/>
            </a:xfrm>
            <a:custGeom>
              <a:avLst/>
              <a:gdLst/>
              <a:ahLst/>
              <a:cxnLst/>
              <a:rect l="0" t="0" r="0" b="0"/>
              <a:pathLst>
                <a:path w="20018" h="215901">
                  <a:moveTo>
                    <a:pt x="7317" y="0"/>
                  </a:moveTo>
                  <a:lnTo>
                    <a:pt x="574" y="20225"/>
                  </a:lnTo>
                  <a:lnTo>
                    <a:pt x="0" y="31828"/>
                  </a:lnTo>
                  <a:lnTo>
                    <a:pt x="1027" y="45207"/>
                  </a:lnTo>
                  <a:lnTo>
                    <a:pt x="3124" y="59771"/>
                  </a:lnTo>
                  <a:lnTo>
                    <a:pt x="5932" y="75125"/>
                  </a:lnTo>
                  <a:lnTo>
                    <a:pt x="9216" y="91006"/>
                  </a:lnTo>
                  <a:lnTo>
                    <a:pt x="12816" y="107237"/>
                  </a:lnTo>
                  <a:lnTo>
                    <a:pt x="15216" y="123702"/>
                  </a:lnTo>
                  <a:lnTo>
                    <a:pt x="16816" y="140323"/>
                  </a:lnTo>
                  <a:lnTo>
                    <a:pt x="20017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2000" y="21971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20225" y="6742"/>
                  </a:lnTo>
                  <a:lnTo>
                    <a:pt x="33239" y="8727"/>
                  </a:lnTo>
                  <a:lnTo>
                    <a:pt x="48970" y="10051"/>
                  </a:lnTo>
                  <a:lnTo>
                    <a:pt x="66513" y="10934"/>
                  </a:lnTo>
                  <a:lnTo>
                    <a:pt x="85264" y="10111"/>
                  </a:lnTo>
                  <a:lnTo>
                    <a:pt x="104821" y="8152"/>
                  </a:lnTo>
                  <a:lnTo>
                    <a:pt x="124913" y="5434"/>
                  </a:lnTo>
                  <a:lnTo>
                    <a:pt x="142542" y="5034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79500" y="21463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9545" y="77191"/>
                  </a:lnTo>
                  <a:lnTo>
                    <a:pt x="72252" y="127195"/>
                  </a:lnTo>
                  <a:lnTo>
                    <a:pt x="79212" y="139830"/>
                  </a:lnTo>
                  <a:lnTo>
                    <a:pt x="85263" y="152487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228157" y="2159000"/>
              <a:ext cx="16444" cy="393701"/>
            </a:xfrm>
            <a:custGeom>
              <a:avLst/>
              <a:gdLst/>
              <a:ahLst/>
              <a:cxnLst/>
              <a:rect l="0" t="0" r="0" b="0"/>
              <a:pathLst>
                <a:path w="16444" h="393701">
                  <a:moveTo>
                    <a:pt x="16443" y="0"/>
                  </a:moveTo>
                  <a:lnTo>
                    <a:pt x="16443" y="26967"/>
                  </a:lnTo>
                  <a:lnTo>
                    <a:pt x="15031" y="40556"/>
                  </a:lnTo>
                  <a:lnTo>
                    <a:pt x="12680" y="55259"/>
                  </a:lnTo>
                  <a:lnTo>
                    <a:pt x="9700" y="70706"/>
                  </a:lnTo>
                  <a:lnTo>
                    <a:pt x="7715" y="88059"/>
                  </a:lnTo>
                  <a:lnTo>
                    <a:pt x="6390" y="106684"/>
                  </a:lnTo>
                  <a:lnTo>
                    <a:pt x="5508" y="126156"/>
                  </a:lnTo>
                  <a:lnTo>
                    <a:pt x="4527" y="166606"/>
                  </a:lnTo>
                  <a:lnTo>
                    <a:pt x="3788" y="306612"/>
                  </a:lnTo>
                  <a:lnTo>
                    <a:pt x="2362" y="322941"/>
                  </a:lnTo>
                  <a:lnTo>
                    <a:pt x="0" y="338061"/>
                  </a:lnTo>
                  <a:lnTo>
                    <a:pt x="3743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384300" y="2095500"/>
              <a:ext cx="226835" cy="152401"/>
            </a:xfrm>
            <a:custGeom>
              <a:avLst/>
              <a:gdLst/>
              <a:ahLst/>
              <a:cxnLst/>
              <a:rect l="0" t="0" r="0" b="0"/>
              <a:pathLst>
                <a:path w="226835" h="152401">
                  <a:moveTo>
                    <a:pt x="12700" y="0"/>
                  </a:moveTo>
                  <a:lnTo>
                    <a:pt x="132114" y="0"/>
                  </a:lnTo>
                  <a:lnTo>
                    <a:pt x="147342" y="1411"/>
                  </a:lnTo>
                  <a:lnTo>
                    <a:pt x="161728" y="3762"/>
                  </a:lnTo>
                  <a:lnTo>
                    <a:pt x="175552" y="6742"/>
                  </a:lnTo>
                  <a:lnTo>
                    <a:pt x="189001" y="10139"/>
                  </a:lnTo>
                  <a:lnTo>
                    <a:pt x="202201" y="13815"/>
                  </a:lnTo>
                  <a:lnTo>
                    <a:pt x="215234" y="17676"/>
                  </a:lnTo>
                  <a:lnTo>
                    <a:pt x="222511" y="24484"/>
                  </a:lnTo>
                  <a:lnTo>
                    <a:pt x="225952" y="33256"/>
                  </a:lnTo>
                  <a:lnTo>
                    <a:pt x="226834" y="43337"/>
                  </a:lnTo>
                  <a:lnTo>
                    <a:pt x="221778" y="52880"/>
                  </a:lnTo>
                  <a:lnTo>
                    <a:pt x="212763" y="62064"/>
                  </a:lnTo>
                  <a:lnTo>
                    <a:pt x="201109" y="71009"/>
                  </a:lnTo>
                  <a:lnTo>
                    <a:pt x="189105" y="78384"/>
                  </a:lnTo>
                  <a:lnTo>
                    <a:pt x="176870" y="84711"/>
                  </a:lnTo>
                  <a:lnTo>
                    <a:pt x="164480" y="90341"/>
                  </a:lnTo>
                  <a:lnTo>
                    <a:pt x="120074" y="111748"/>
                  </a:lnTo>
                  <a:lnTo>
                    <a:pt x="104038" y="118243"/>
                  </a:lnTo>
                  <a:lnTo>
                    <a:pt x="87703" y="123984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59132" y="2015659"/>
              <a:ext cx="220469" cy="333842"/>
            </a:xfrm>
            <a:custGeom>
              <a:avLst/>
              <a:gdLst/>
              <a:ahLst/>
              <a:cxnLst/>
              <a:rect l="0" t="0" r="0" b="0"/>
              <a:pathLst>
                <a:path w="220469" h="333842">
                  <a:moveTo>
                    <a:pt x="55368" y="16341"/>
                  </a:moveTo>
                  <a:lnTo>
                    <a:pt x="75593" y="2856"/>
                  </a:lnTo>
                  <a:lnTo>
                    <a:pt x="87196" y="296"/>
                  </a:lnTo>
                  <a:lnTo>
                    <a:pt x="100575" y="0"/>
                  </a:lnTo>
                  <a:lnTo>
                    <a:pt x="115139" y="1213"/>
                  </a:lnTo>
                  <a:lnTo>
                    <a:pt x="127671" y="4844"/>
                  </a:lnTo>
                  <a:lnTo>
                    <a:pt x="138847" y="10088"/>
                  </a:lnTo>
                  <a:lnTo>
                    <a:pt x="149121" y="16405"/>
                  </a:lnTo>
                  <a:lnTo>
                    <a:pt x="158792" y="23439"/>
                  </a:lnTo>
                  <a:lnTo>
                    <a:pt x="168062" y="30951"/>
                  </a:lnTo>
                  <a:lnTo>
                    <a:pt x="177064" y="38781"/>
                  </a:lnTo>
                  <a:lnTo>
                    <a:pt x="184476" y="48234"/>
                  </a:lnTo>
                  <a:lnTo>
                    <a:pt x="190829" y="58769"/>
                  </a:lnTo>
                  <a:lnTo>
                    <a:pt x="196475" y="70026"/>
                  </a:lnTo>
                  <a:lnTo>
                    <a:pt x="200239" y="83176"/>
                  </a:lnTo>
                  <a:lnTo>
                    <a:pt x="202748" y="97586"/>
                  </a:lnTo>
                  <a:lnTo>
                    <a:pt x="204422" y="112838"/>
                  </a:lnTo>
                  <a:lnTo>
                    <a:pt x="204126" y="127239"/>
                  </a:lnTo>
                  <a:lnTo>
                    <a:pt x="202517" y="141073"/>
                  </a:lnTo>
                  <a:lnTo>
                    <a:pt x="200034" y="154529"/>
                  </a:lnTo>
                  <a:lnTo>
                    <a:pt x="193512" y="184531"/>
                  </a:lnTo>
                  <a:lnTo>
                    <a:pt x="189797" y="200434"/>
                  </a:lnTo>
                  <a:lnTo>
                    <a:pt x="184498" y="215270"/>
                  </a:lnTo>
                  <a:lnTo>
                    <a:pt x="178144" y="229393"/>
                  </a:lnTo>
                  <a:lnTo>
                    <a:pt x="171085" y="243042"/>
                  </a:lnTo>
                  <a:lnTo>
                    <a:pt x="163557" y="254964"/>
                  </a:lnTo>
                  <a:lnTo>
                    <a:pt x="155716" y="265734"/>
                  </a:lnTo>
                  <a:lnTo>
                    <a:pt x="147667" y="275736"/>
                  </a:lnTo>
                  <a:lnTo>
                    <a:pt x="136656" y="285226"/>
                  </a:lnTo>
                  <a:lnTo>
                    <a:pt x="123671" y="294375"/>
                  </a:lnTo>
                  <a:lnTo>
                    <a:pt x="109370" y="303297"/>
                  </a:lnTo>
                  <a:lnTo>
                    <a:pt x="94191" y="309245"/>
                  </a:lnTo>
                  <a:lnTo>
                    <a:pt x="78428" y="313210"/>
                  </a:lnTo>
                  <a:lnTo>
                    <a:pt x="62274" y="315854"/>
                  </a:lnTo>
                  <a:lnTo>
                    <a:pt x="47272" y="316205"/>
                  </a:lnTo>
                  <a:lnTo>
                    <a:pt x="33037" y="315028"/>
                  </a:lnTo>
                  <a:lnTo>
                    <a:pt x="19314" y="312832"/>
                  </a:lnTo>
                  <a:lnTo>
                    <a:pt x="10165" y="305724"/>
                  </a:lnTo>
                  <a:lnTo>
                    <a:pt x="4066" y="295340"/>
                  </a:lnTo>
                  <a:lnTo>
                    <a:pt x="0" y="282774"/>
                  </a:lnTo>
                  <a:lnTo>
                    <a:pt x="111" y="271574"/>
                  </a:lnTo>
                  <a:lnTo>
                    <a:pt x="3008" y="261285"/>
                  </a:lnTo>
                  <a:lnTo>
                    <a:pt x="7761" y="251603"/>
                  </a:lnTo>
                  <a:lnTo>
                    <a:pt x="15163" y="243738"/>
                  </a:lnTo>
                  <a:lnTo>
                    <a:pt x="24331" y="237083"/>
                  </a:lnTo>
                  <a:lnTo>
                    <a:pt x="34677" y="231236"/>
                  </a:lnTo>
                  <a:lnTo>
                    <a:pt x="47218" y="228748"/>
                  </a:lnTo>
                  <a:lnTo>
                    <a:pt x="61224" y="228501"/>
                  </a:lnTo>
                  <a:lnTo>
                    <a:pt x="76205" y="229748"/>
                  </a:lnTo>
                  <a:lnTo>
                    <a:pt x="91837" y="233401"/>
                  </a:lnTo>
                  <a:lnTo>
                    <a:pt x="107903" y="238659"/>
                  </a:lnTo>
                  <a:lnTo>
                    <a:pt x="124258" y="244986"/>
                  </a:lnTo>
                  <a:lnTo>
                    <a:pt x="137983" y="252026"/>
                  </a:lnTo>
                  <a:lnTo>
                    <a:pt x="149956" y="259542"/>
                  </a:lnTo>
                  <a:lnTo>
                    <a:pt x="160760" y="267375"/>
                  </a:lnTo>
                  <a:lnTo>
                    <a:pt x="170784" y="275419"/>
                  </a:lnTo>
                  <a:lnTo>
                    <a:pt x="180290" y="283604"/>
                  </a:lnTo>
                  <a:lnTo>
                    <a:pt x="220468" y="3338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8900" y="26670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4104" y="2507283"/>
              <a:ext cx="203897" cy="281649"/>
            </a:xfrm>
            <a:custGeom>
              <a:avLst/>
              <a:gdLst/>
              <a:ahLst/>
              <a:cxnLst/>
              <a:rect l="0" t="0" r="0" b="0"/>
              <a:pathLst>
                <a:path w="203897" h="281649">
                  <a:moveTo>
                    <a:pt x="38796" y="7317"/>
                  </a:moveTo>
                  <a:lnTo>
                    <a:pt x="59021" y="574"/>
                  </a:lnTo>
                  <a:lnTo>
                    <a:pt x="69213" y="0"/>
                  </a:lnTo>
                  <a:lnTo>
                    <a:pt x="80240" y="1028"/>
                  </a:lnTo>
                  <a:lnTo>
                    <a:pt x="91825" y="3124"/>
                  </a:lnTo>
                  <a:lnTo>
                    <a:pt x="102371" y="7344"/>
                  </a:lnTo>
                  <a:lnTo>
                    <a:pt x="112224" y="12979"/>
                  </a:lnTo>
                  <a:lnTo>
                    <a:pt x="121614" y="19558"/>
                  </a:lnTo>
                  <a:lnTo>
                    <a:pt x="129286" y="29589"/>
                  </a:lnTo>
                  <a:lnTo>
                    <a:pt x="135811" y="41920"/>
                  </a:lnTo>
                  <a:lnTo>
                    <a:pt x="141573" y="55786"/>
                  </a:lnTo>
                  <a:lnTo>
                    <a:pt x="146825" y="69263"/>
                  </a:lnTo>
                  <a:lnTo>
                    <a:pt x="156423" y="95526"/>
                  </a:lnTo>
                  <a:lnTo>
                    <a:pt x="159547" y="111278"/>
                  </a:lnTo>
                  <a:lnTo>
                    <a:pt x="161630" y="128835"/>
                  </a:lnTo>
                  <a:lnTo>
                    <a:pt x="163019" y="147596"/>
                  </a:lnTo>
                  <a:lnTo>
                    <a:pt x="161122" y="165747"/>
                  </a:lnTo>
                  <a:lnTo>
                    <a:pt x="157035" y="183493"/>
                  </a:lnTo>
                  <a:lnTo>
                    <a:pt x="151489" y="200967"/>
                  </a:lnTo>
                  <a:lnTo>
                    <a:pt x="144969" y="215439"/>
                  </a:lnTo>
                  <a:lnTo>
                    <a:pt x="137800" y="227909"/>
                  </a:lnTo>
                  <a:lnTo>
                    <a:pt x="130198" y="239045"/>
                  </a:lnTo>
                  <a:lnTo>
                    <a:pt x="122309" y="249291"/>
                  </a:lnTo>
                  <a:lnTo>
                    <a:pt x="114226" y="258944"/>
                  </a:lnTo>
                  <a:lnTo>
                    <a:pt x="106016" y="268202"/>
                  </a:lnTo>
                  <a:lnTo>
                    <a:pt x="94898" y="274373"/>
                  </a:lnTo>
                  <a:lnTo>
                    <a:pt x="81842" y="278488"/>
                  </a:lnTo>
                  <a:lnTo>
                    <a:pt x="67493" y="281231"/>
                  </a:lnTo>
                  <a:lnTo>
                    <a:pt x="53694" y="281648"/>
                  </a:lnTo>
                  <a:lnTo>
                    <a:pt x="40261" y="280515"/>
                  </a:lnTo>
                  <a:lnTo>
                    <a:pt x="27073" y="278349"/>
                  </a:lnTo>
                  <a:lnTo>
                    <a:pt x="16869" y="272672"/>
                  </a:lnTo>
                  <a:lnTo>
                    <a:pt x="8656" y="264653"/>
                  </a:lnTo>
                  <a:lnTo>
                    <a:pt x="1769" y="255074"/>
                  </a:lnTo>
                  <a:lnTo>
                    <a:pt x="0" y="245866"/>
                  </a:lnTo>
                  <a:lnTo>
                    <a:pt x="1643" y="236905"/>
                  </a:lnTo>
                  <a:lnTo>
                    <a:pt x="5560" y="228109"/>
                  </a:lnTo>
                  <a:lnTo>
                    <a:pt x="12405" y="220834"/>
                  </a:lnTo>
                  <a:lnTo>
                    <a:pt x="21202" y="214572"/>
                  </a:lnTo>
                  <a:lnTo>
                    <a:pt x="31300" y="208987"/>
                  </a:lnTo>
                  <a:lnTo>
                    <a:pt x="42265" y="206675"/>
                  </a:lnTo>
                  <a:lnTo>
                    <a:pt x="53809" y="206544"/>
                  </a:lnTo>
                  <a:lnTo>
                    <a:pt x="65738" y="207868"/>
                  </a:lnTo>
                  <a:lnTo>
                    <a:pt x="77924" y="211573"/>
                  </a:lnTo>
                  <a:lnTo>
                    <a:pt x="90281" y="216866"/>
                  </a:lnTo>
                  <a:lnTo>
                    <a:pt x="102752" y="223216"/>
                  </a:lnTo>
                  <a:lnTo>
                    <a:pt x="113889" y="230272"/>
                  </a:lnTo>
                  <a:lnTo>
                    <a:pt x="124136" y="237798"/>
                  </a:lnTo>
                  <a:lnTo>
                    <a:pt x="133789" y="245637"/>
                  </a:lnTo>
                  <a:lnTo>
                    <a:pt x="144458" y="252275"/>
                  </a:lnTo>
                  <a:lnTo>
                    <a:pt x="155804" y="258111"/>
                  </a:lnTo>
                  <a:lnTo>
                    <a:pt x="203896" y="274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6100" y="26670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0"/>
                  </a:moveTo>
                  <a:lnTo>
                    <a:pt x="13483" y="13484"/>
                  </a:lnTo>
                  <a:lnTo>
                    <a:pt x="21689" y="20278"/>
                  </a:lnTo>
                  <a:lnTo>
                    <a:pt x="31392" y="27629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1" y="59707"/>
                  </a:lnTo>
                  <a:lnTo>
                    <a:pt x="88311" y="76395"/>
                  </a:lnTo>
                  <a:lnTo>
                    <a:pt x="96974" y="84797"/>
                  </a:lnTo>
                  <a:lnTo>
                    <a:pt x="106982" y="91809"/>
                  </a:lnTo>
                  <a:lnTo>
                    <a:pt x="117888" y="97895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84200" y="2654300"/>
              <a:ext cx="76201" cy="165101"/>
            </a:xfrm>
            <a:custGeom>
              <a:avLst/>
              <a:gdLst/>
              <a:ahLst/>
              <a:cxnLst/>
              <a:rect l="0" t="0" r="0" b="0"/>
              <a:pathLst>
                <a:path w="76201" h="165101">
                  <a:moveTo>
                    <a:pt x="76200" y="0"/>
                  </a:moveTo>
                  <a:lnTo>
                    <a:pt x="62716" y="13484"/>
                  </a:lnTo>
                  <a:lnTo>
                    <a:pt x="57332" y="23100"/>
                  </a:lnTo>
                  <a:lnTo>
                    <a:pt x="52333" y="35155"/>
                  </a:lnTo>
                  <a:lnTo>
                    <a:pt x="47588" y="48837"/>
                  </a:lnTo>
                  <a:lnTo>
                    <a:pt x="41603" y="62191"/>
                  </a:lnTo>
                  <a:lnTo>
                    <a:pt x="34791" y="75327"/>
                  </a:lnTo>
                  <a:lnTo>
                    <a:pt x="27427" y="88318"/>
                  </a:lnTo>
                  <a:lnTo>
                    <a:pt x="21107" y="101212"/>
                  </a:lnTo>
                  <a:lnTo>
                    <a:pt x="15482" y="114041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4200" y="2819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498600" y="26035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9331" y="8727"/>
                  </a:lnTo>
                  <a:lnTo>
                    <a:pt x="96632" y="10051"/>
                  </a:lnTo>
                  <a:lnTo>
                    <a:pt x="115221" y="10934"/>
                  </a:lnTo>
                  <a:lnTo>
                    <a:pt x="133258" y="12934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52360" y="2485648"/>
              <a:ext cx="254241" cy="274214"/>
            </a:xfrm>
            <a:custGeom>
              <a:avLst/>
              <a:gdLst/>
              <a:ahLst/>
              <a:cxnLst/>
              <a:rect l="0" t="0" r="0" b="0"/>
              <a:pathLst>
                <a:path w="254241" h="274214">
                  <a:moveTo>
                    <a:pt x="38340" y="28952"/>
                  </a:moveTo>
                  <a:lnTo>
                    <a:pt x="51824" y="15467"/>
                  </a:lnTo>
                  <a:lnTo>
                    <a:pt x="60029" y="10084"/>
                  </a:lnTo>
                  <a:lnTo>
                    <a:pt x="69732" y="5085"/>
                  </a:lnTo>
                  <a:lnTo>
                    <a:pt x="80435" y="340"/>
                  </a:lnTo>
                  <a:lnTo>
                    <a:pt x="91803" y="0"/>
                  </a:lnTo>
                  <a:lnTo>
                    <a:pt x="103615" y="2595"/>
                  </a:lnTo>
                  <a:lnTo>
                    <a:pt x="128029" y="11593"/>
                  </a:lnTo>
                  <a:lnTo>
                    <a:pt x="152990" y="20296"/>
                  </a:lnTo>
                  <a:lnTo>
                    <a:pt x="164162" y="27414"/>
                  </a:lnTo>
                  <a:lnTo>
                    <a:pt x="174433" y="36393"/>
                  </a:lnTo>
                  <a:lnTo>
                    <a:pt x="184102" y="46613"/>
                  </a:lnTo>
                  <a:lnTo>
                    <a:pt x="193370" y="57659"/>
                  </a:lnTo>
                  <a:lnTo>
                    <a:pt x="202371" y="69257"/>
                  </a:lnTo>
                  <a:lnTo>
                    <a:pt x="211194" y="81222"/>
                  </a:lnTo>
                  <a:lnTo>
                    <a:pt x="215665" y="93431"/>
                  </a:lnTo>
                  <a:lnTo>
                    <a:pt x="217234" y="105805"/>
                  </a:lnTo>
                  <a:lnTo>
                    <a:pt x="216869" y="118287"/>
                  </a:lnTo>
                  <a:lnTo>
                    <a:pt x="215215" y="130842"/>
                  </a:lnTo>
                  <a:lnTo>
                    <a:pt x="212701" y="143445"/>
                  </a:lnTo>
                  <a:lnTo>
                    <a:pt x="209614" y="156081"/>
                  </a:lnTo>
                  <a:lnTo>
                    <a:pt x="204733" y="168738"/>
                  </a:lnTo>
                  <a:lnTo>
                    <a:pt x="198658" y="181409"/>
                  </a:lnTo>
                  <a:lnTo>
                    <a:pt x="191785" y="194090"/>
                  </a:lnTo>
                  <a:lnTo>
                    <a:pt x="182970" y="205366"/>
                  </a:lnTo>
                  <a:lnTo>
                    <a:pt x="172860" y="215705"/>
                  </a:lnTo>
                  <a:lnTo>
                    <a:pt x="161886" y="225421"/>
                  </a:lnTo>
                  <a:lnTo>
                    <a:pt x="148926" y="234720"/>
                  </a:lnTo>
                  <a:lnTo>
                    <a:pt x="134642" y="243741"/>
                  </a:lnTo>
                  <a:lnTo>
                    <a:pt x="119474" y="252578"/>
                  </a:lnTo>
                  <a:lnTo>
                    <a:pt x="105129" y="259880"/>
                  </a:lnTo>
                  <a:lnTo>
                    <a:pt x="91333" y="266160"/>
                  </a:lnTo>
                  <a:lnTo>
                    <a:pt x="77902" y="271757"/>
                  </a:lnTo>
                  <a:lnTo>
                    <a:pt x="64714" y="274077"/>
                  </a:lnTo>
                  <a:lnTo>
                    <a:pt x="51689" y="274213"/>
                  </a:lnTo>
                  <a:lnTo>
                    <a:pt x="38773" y="272893"/>
                  </a:lnTo>
                  <a:lnTo>
                    <a:pt x="27339" y="269190"/>
                  </a:lnTo>
                  <a:lnTo>
                    <a:pt x="16895" y="263899"/>
                  </a:lnTo>
                  <a:lnTo>
                    <a:pt x="7110" y="257550"/>
                  </a:lnTo>
                  <a:lnTo>
                    <a:pt x="1998" y="249084"/>
                  </a:lnTo>
                  <a:lnTo>
                    <a:pt x="0" y="239206"/>
                  </a:lnTo>
                  <a:lnTo>
                    <a:pt x="80" y="228388"/>
                  </a:lnTo>
                  <a:lnTo>
                    <a:pt x="4367" y="218354"/>
                  </a:lnTo>
                  <a:lnTo>
                    <a:pt x="11458" y="208842"/>
                  </a:lnTo>
                  <a:lnTo>
                    <a:pt x="20418" y="199678"/>
                  </a:lnTo>
                  <a:lnTo>
                    <a:pt x="32036" y="193569"/>
                  </a:lnTo>
                  <a:lnTo>
                    <a:pt x="45426" y="189497"/>
                  </a:lnTo>
                  <a:lnTo>
                    <a:pt x="59997" y="186782"/>
                  </a:lnTo>
                  <a:lnTo>
                    <a:pt x="73945" y="186383"/>
                  </a:lnTo>
                  <a:lnTo>
                    <a:pt x="87476" y="187528"/>
                  </a:lnTo>
                  <a:lnTo>
                    <a:pt x="100731" y="189702"/>
                  </a:lnTo>
                  <a:lnTo>
                    <a:pt x="115211" y="193974"/>
                  </a:lnTo>
                  <a:lnTo>
                    <a:pt x="130510" y="199644"/>
                  </a:lnTo>
                  <a:lnTo>
                    <a:pt x="146353" y="206247"/>
                  </a:lnTo>
                  <a:lnTo>
                    <a:pt x="161148" y="213471"/>
                  </a:lnTo>
                  <a:lnTo>
                    <a:pt x="175245" y="221109"/>
                  </a:lnTo>
                  <a:lnTo>
                    <a:pt x="188877" y="229023"/>
                  </a:lnTo>
                  <a:lnTo>
                    <a:pt x="202198" y="235710"/>
                  </a:lnTo>
                  <a:lnTo>
                    <a:pt x="215312" y="241580"/>
                  </a:lnTo>
                  <a:lnTo>
                    <a:pt x="254240" y="2575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32000" y="26035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35353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68027" y="76755"/>
                  </a:lnTo>
                  <a:lnTo>
                    <a:pt x="76395" y="86447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44700" y="25781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114300" y="0"/>
                  </a:moveTo>
                  <a:lnTo>
                    <a:pt x="100815" y="20225"/>
                  </a:lnTo>
                  <a:lnTo>
                    <a:pt x="95432" y="30417"/>
                  </a:lnTo>
                  <a:lnTo>
                    <a:pt x="90433" y="41444"/>
                  </a:lnTo>
                  <a:lnTo>
                    <a:pt x="85688" y="53029"/>
                  </a:lnTo>
                  <a:lnTo>
                    <a:pt x="79703" y="63575"/>
                  </a:lnTo>
                  <a:lnTo>
                    <a:pt x="72891" y="73428"/>
                  </a:lnTo>
                  <a:lnTo>
                    <a:pt x="65527" y="82818"/>
                  </a:lnTo>
                  <a:lnTo>
                    <a:pt x="59207" y="94723"/>
                  </a:lnTo>
                  <a:lnTo>
                    <a:pt x="53582" y="108304"/>
                  </a:lnTo>
                  <a:lnTo>
                    <a:pt x="34416" y="163915"/>
                  </a:lnTo>
                  <a:lnTo>
                    <a:pt x="28588" y="175599"/>
                  </a:lnTo>
                  <a:lnTo>
                    <a:pt x="21881" y="18621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39800" y="3048000"/>
              <a:ext cx="88901" cy="203201"/>
            </a:xfrm>
            <a:custGeom>
              <a:avLst/>
              <a:gdLst/>
              <a:ahLst/>
              <a:cxnLst/>
              <a:rect l="0" t="0" r="0" b="0"/>
              <a:pathLst>
                <a:path w="88901" h="203201">
                  <a:moveTo>
                    <a:pt x="0" y="0"/>
                  </a:moveTo>
                  <a:lnTo>
                    <a:pt x="17676" y="70706"/>
                  </a:lnTo>
                  <a:lnTo>
                    <a:pt x="21662" y="85237"/>
                  </a:lnTo>
                  <a:lnTo>
                    <a:pt x="29853" y="112672"/>
                  </a:lnTo>
                  <a:lnTo>
                    <a:pt x="35424" y="125914"/>
                  </a:lnTo>
                  <a:lnTo>
                    <a:pt x="41960" y="138976"/>
                  </a:lnTo>
                  <a:lnTo>
                    <a:pt x="49140" y="151917"/>
                  </a:lnTo>
                  <a:lnTo>
                    <a:pt x="56749" y="163367"/>
                  </a:lnTo>
                  <a:lnTo>
                    <a:pt x="64643" y="173822"/>
                  </a:lnTo>
                  <a:lnTo>
                    <a:pt x="889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041400" y="3022600"/>
              <a:ext cx="50801" cy="431801"/>
            </a:xfrm>
            <a:custGeom>
              <a:avLst/>
              <a:gdLst/>
              <a:ahLst/>
              <a:cxnLst/>
              <a:rect l="0" t="0" r="0" b="0"/>
              <a:pathLst>
                <a:path w="50801" h="431801">
                  <a:moveTo>
                    <a:pt x="50800" y="0"/>
                  </a:moveTo>
                  <a:lnTo>
                    <a:pt x="44057" y="20225"/>
                  </a:lnTo>
                  <a:lnTo>
                    <a:pt x="40660" y="31828"/>
                  </a:lnTo>
                  <a:lnTo>
                    <a:pt x="33123" y="59771"/>
                  </a:lnTo>
                  <a:lnTo>
                    <a:pt x="30548" y="75125"/>
                  </a:lnTo>
                  <a:lnTo>
                    <a:pt x="28832" y="91006"/>
                  </a:lnTo>
                  <a:lnTo>
                    <a:pt x="27688" y="107237"/>
                  </a:lnTo>
                  <a:lnTo>
                    <a:pt x="26925" y="123702"/>
                  </a:lnTo>
                  <a:lnTo>
                    <a:pt x="26078" y="157049"/>
                  </a:lnTo>
                  <a:lnTo>
                    <a:pt x="24440" y="175255"/>
                  </a:lnTo>
                  <a:lnTo>
                    <a:pt x="21938" y="194447"/>
                  </a:lnTo>
                  <a:lnTo>
                    <a:pt x="18858" y="214298"/>
                  </a:lnTo>
                  <a:lnTo>
                    <a:pt x="11674" y="255169"/>
                  </a:lnTo>
                  <a:lnTo>
                    <a:pt x="7782" y="275946"/>
                  </a:lnTo>
                  <a:lnTo>
                    <a:pt x="5188" y="296853"/>
                  </a:lnTo>
                  <a:lnTo>
                    <a:pt x="3459" y="317846"/>
                  </a:lnTo>
                  <a:lnTo>
                    <a:pt x="2306" y="338897"/>
                  </a:lnTo>
                  <a:lnTo>
                    <a:pt x="1024" y="37733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19200" y="3086100"/>
              <a:ext cx="273218" cy="139701"/>
            </a:xfrm>
            <a:custGeom>
              <a:avLst/>
              <a:gdLst/>
              <a:ahLst/>
              <a:cxnLst/>
              <a:rect l="0" t="0" r="0" b="0"/>
              <a:pathLst>
                <a:path w="273218" h="139701">
                  <a:moveTo>
                    <a:pt x="0" y="0"/>
                  </a:moveTo>
                  <a:lnTo>
                    <a:pt x="77448" y="0"/>
                  </a:lnTo>
                  <a:lnTo>
                    <a:pt x="95376" y="1411"/>
                  </a:lnTo>
                  <a:lnTo>
                    <a:pt x="112973" y="3763"/>
                  </a:lnTo>
                  <a:lnTo>
                    <a:pt x="130348" y="6742"/>
                  </a:lnTo>
                  <a:lnTo>
                    <a:pt x="147577" y="10139"/>
                  </a:lnTo>
                  <a:lnTo>
                    <a:pt x="181771" y="17676"/>
                  </a:lnTo>
                  <a:lnTo>
                    <a:pt x="232755" y="29853"/>
                  </a:lnTo>
                  <a:lnTo>
                    <a:pt x="246892" y="35424"/>
                  </a:lnTo>
                  <a:lnTo>
                    <a:pt x="259139" y="41961"/>
                  </a:lnTo>
                  <a:lnTo>
                    <a:pt x="270126" y="49140"/>
                  </a:lnTo>
                  <a:lnTo>
                    <a:pt x="273217" y="55338"/>
                  </a:lnTo>
                  <a:lnTo>
                    <a:pt x="271045" y="60880"/>
                  </a:lnTo>
                  <a:lnTo>
                    <a:pt x="265363" y="65987"/>
                  </a:lnTo>
                  <a:lnTo>
                    <a:pt x="255931" y="72213"/>
                  </a:lnTo>
                  <a:lnTo>
                    <a:pt x="243998" y="79186"/>
                  </a:lnTo>
                  <a:lnTo>
                    <a:pt x="230399" y="86657"/>
                  </a:lnTo>
                  <a:lnTo>
                    <a:pt x="215688" y="93049"/>
                  </a:lnTo>
                  <a:lnTo>
                    <a:pt x="200236" y="98721"/>
                  </a:lnTo>
                  <a:lnTo>
                    <a:pt x="184291" y="103914"/>
                  </a:lnTo>
                  <a:lnTo>
                    <a:pt x="168016" y="108787"/>
                  </a:lnTo>
                  <a:lnTo>
                    <a:pt x="134881" y="117964"/>
                  </a:lnTo>
                  <a:lnTo>
                    <a:pt x="118143" y="120976"/>
                  </a:lnTo>
                  <a:lnTo>
                    <a:pt x="101339" y="122984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612900" y="31242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787958" y="2984500"/>
              <a:ext cx="209889" cy="292101"/>
            </a:xfrm>
            <a:custGeom>
              <a:avLst/>
              <a:gdLst/>
              <a:ahLst/>
              <a:cxnLst/>
              <a:rect l="0" t="0" r="0" b="0"/>
              <a:pathLst>
                <a:path w="209889" h="292101">
                  <a:moveTo>
                    <a:pt x="53542" y="0"/>
                  </a:moveTo>
                  <a:lnTo>
                    <a:pt x="87251" y="6742"/>
                  </a:lnTo>
                  <a:lnTo>
                    <a:pt x="101415" y="10139"/>
                  </a:lnTo>
                  <a:lnTo>
                    <a:pt x="115090" y="13814"/>
                  </a:lnTo>
                  <a:lnTo>
                    <a:pt x="128441" y="17676"/>
                  </a:lnTo>
                  <a:lnTo>
                    <a:pt x="140163" y="23073"/>
                  </a:lnTo>
                  <a:lnTo>
                    <a:pt x="150800" y="29493"/>
                  </a:lnTo>
                  <a:lnTo>
                    <a:pt x="160714" y="36595"/>
                  </a:lnTo>
                  <a:lnTo>
                    <a:pt x="170145" y="44152"/>
                  </a:lnTo>
                  <a:lnTo>
                    <a:pt x="179255" y="52012"/>
                  </a:lnTo>
                  <a:lnTo>
                    <a:pt x="188151" y="60075"/>
                  </a:lnTo>
                  <a:lnTo>
                    <a:pt x="195492" y="71094"/>
                  </a:lnTo>
                  <a:lnTo>
                    <a:pt x="201797" y="84085"/>
                  </a:lnTo>
                  <a:lnTo>
                    <a:pt x="207412" y="98390"/>
                  </a:lnTo>
                  <a:lnTo>
                    <a:pt x="209744" y="112160"/>
                  </a:lnTo>
                  <a:lnTo>
                    <a:pt x="209888" y="125573"/>
                  </a:lnTo>
                  <a:lnTo>
                    <a:pt x="208572" y="138748"/>
                  </a:lnTo>
                  <a:lnTo>
                    <a:pt x="204873" y="153177"/>
                  </a:lnTo>
                  <a:lnTo>
                    <a:pt x="199585" y="168440"/>
                  </a:lnTo>
                  <a:lnTo>
                    <a:pt x="193237" y="184260"/>
                  </a:lnTo>
                  <a:lnTo>
                    <a:pt x="186183" y="197629"/>
                  </a:lnTo>
                  <a:lnTo>
                    <a:pt x="178658" y="209363"/>
                  </a:lnTo>
                  <a:lnTo>
                    <a:pt x="170819" y="220009"/>
                  </a:lnTo>
                  <a:lnTo>
                    <a:pt x="162771" y="229928"/>
                  </a:lnTo>
                  <a:lnTo>
                    <a:pt x="154583" y="239363"/>
                  </a:lnTo>
                  <a:lnTo>
                    <a:pt x="146303" y="248475"/>
                  </a:lnTo>
                  <a:lnTo>
                    <a:pt x="136549" y="257372"/>
                  </a:lnTo>
                  <a:lnTo>
                    <a:pt x="125813" y="266126"/>
                  </a:lnTo>
                  <a:lnTo>
                    <a:pt x="114423" y="274784"/>
                  </a:lnTo>
                  <a:lnTo>
                    <a:pt x="101185" y="280556"/>
                  </a:lnTo>
                  <a:lnTo>
                    <a:pt x="86715" y="284403"/>
                  </a:lnTo>
                  <a:lnTo>
                    <a:pt x="71424" y="286969"/>
                  </a:lnTo>
                  <a:lnTo>
                    <a:pt x="56996" y="287268"/>
                  </a:lnTo>
                  <a:lnTo>
                    <a:pt x="43145" y="286056"/>
                  </a:lnTo>
                  <a:lnTo>
                    <a:pt x="29677" y="283837"/>
                  </a:lnTo>
                  <a:lnTo>
                    <a:pt x="19287" y="278125"/>
                  </a:lnTo>
                  <a:lnTo>
                    <a:pt x="10950" y="270083"/>
                  </a:lnTo>
                  <a:lnTo>
                    <a:pt x="3980" y="260488"/>
                  </a:lnTo>
                  <a:lnTo>
                    <a:pt x="745" y="249859"/>
                  </a:lnTo>
                  <a:lnTo>
                    <a:pt x="0" y="238539"/>
                  </a:lnTo>
                  <a:lnTo>
                    <a:pt x="914" y="226759"/>
                  </a:lnTo>
                  <a:lnTo>
                    <a:pt x="7167" y="217495"/>
                  </a:lnTo>
                  <a:lnTo>
                    <a:pt x="16981" y="209907"/>
                  </a:lnTo>
                  <a:lnTo>
                    <a:pt x="29168" y="203438"/>
                  </a:lnTo>
                  <a:lnTo>
                    <a:pt x="41526" y="200536"/>
                  </a:lnTo>
                  <a:lnTo>
                    <a:pt x="53998" y="200013"/>
                  </a:lnTo>
                  <a:lnTo>
                    <a:pt x="66546" y="201075"/>
                  </a:lnTo>
                  <a:lnTo>
                    <a:pt x="79144" y="204606"/>
                  </a:lnTo>
                  <a:lnTo>
                    <a:pt x="91777" y="209781"/>
                  </a:lnTo>
                  <a:lnTo>
                    <a:pt x="104432" y="216054"/>
                  </a:lnTo>
                  <a:lnTo>
                    <a:pt x="115690" y="224469"/>
                  </a:lnTo>
                  <a:lnTo>
                    <a:pt x="126018" y="234313"/>
                  </a:lnTo>
                  <a:lnTo>
                    <a:pt x="135726" y="245108"/>
                  </a:lnTo>
                  <a:lnTo>
                    <a:pt x="154038" y="264629"/>
                  </a:lnTo>
                  <a:lnTo>
                    <a:pt x="180542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019300" y="3136900"/>
              <a:ext cx="165101" cy="114301"/>
            </a:xfrm>
            <a:custGeom>
              <a:avLst/>
              <a:gdLst/>
              <a:ahLst/>
              <a:cxnLst/>
              <a:rect l="0" t="0" r="0" b="0"/>
              <a:pathLst>
                <a:path w="165101" h="1143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76755" y="68027"/>
                  </a:lnTo>
                  <a:lnTo>
                    <a:pt x="86447" y="76395"/>
                  </a:lnTo>
                  <a:lnTo>
                    <a:pt x="95731" y="84797"/>
                  </a:lnTo>
                  <a:lnTo>
                    <a:pt x="106154" y="91809"/>
                  </a:lnTo>
                  <a:lnTo>
                    <a:pt x="117336" y="97895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044700" y="3098800"/>
              <a:ext cx="88901" cy="203201"/>
            </a:xfrm>
            <a:custGeom>
              <a:avLst/>
              <a:gdLst/>
              <a:ahLst/>
              <a:cxnLst/>
              <a:rect l="0" t="0" r="0" b="0"/>
              <a:pathLst>
                <a:path w="88901" h="203201">
                  <a:moveTo>
                    <a:pt x="88900" y="0"/>
                  </a:moveTo>
                  <a:lnTo>
                    <a:pt x="75415" y="13483"/>
                  </a:lnTo>
                  <a:lnTo>
                    <a:pt x="71444" y="23100"/>
                  </a:lnTo>
                  <a:lnTo>
                    <a:pt x="68795" y="35155"/>
                  </a:lnTo>
                  <a:lnTo>
                    <a:pt x="67030" y="48837"/>
                  </a:lnTo>
                  <a:lnTo>
                    <a:pt x="63031" y="60780"/>
                  </a:lnTo>
                  <a:lnTo>
                    <a:pt x="57543" y="71564"/>
                  </a:lnTo>
                  <a:lnTo>
                    <a:pt x="51062" y="81576"/>
                  </a:lnTo>
                  <a:lnTo>
                    <a:pt x="45330" y="92484"/>
                  </a:lnTo>
                  <a:lnTo>
                    <a:pt x="40097" y="103989"/>
                  </a:lnTo>
                  <a:lnTo>
                    <a:pt x="35198" y="115892"/>
                  </a:lnTo>
                  <a:lnTo>
                    <a:pt x="30521" y="128061"/>
                  </a:lnTo>
                  <a:lnTo>
                    <a:pt x="25992" y="140407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349500" y="30226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0" y="33709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6742" y="74899"/>
                  </a:lnTo>
                  <a:lnTo>
                    <a:pt x="8727" y="89443"/>
                  </a:lnTo>
                  <a:lnTo>
                    <a:pt x="10051" y="104784"/>
                  </a:lnTo>
                  <a:lnTo>
                    <a:pt x="10934" y="120656"/>
                  </a:lnTo>
                  <a:lnTo>
                    <a:pt x="12934" y="135470"/>
                  </a:lnTo>
                  <a:lnTo>
                    <a:pt x="15678" y="14958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60600" y="30861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503917" y="2959100"/>
              <a:ext cx="201184" cy="266701"/>
            </a:xfrm>
            <a:custGeom>
              <a:avLst/>
              <a:gdLst/>
              <a:ahLst/>
              <a:cxnLst/>
              <a:rect l="0" t="0" r="0" b="0"/>
              <a:pathLst>
                <a:path w="201184" h="266701">
                  <a:moveTo>
                    <a:pt x="48783" y="0"/>
                  </a:moveTo>
                  <a:lnTo>
                    <a:pt x="82492" y="0"/>
                  </a:lnTo>
                  <a:lnTo>
                    <a:pt x="95245" y="2822"/>
                  </a:lnTo>
                  <a:lnTo>
                    <a:pt x="106569" y="7525"/>
                  </a:lnTo>
                  <a:lnTo>
                    <a:pt x="116940" y="13483"/>
                  </a:lnTo>
                  <a:lnTo>
                    <a:pt x="126676" y="20278"/>
                  </a:lnTo>
                  <a:lnTo>
                    <a:pt x="135989" y="27630"/>
                  </a:lnTo>
                  <a:lnTo>
                    <a:pt x="145020" y="35353"/>
                  </a:lnTo>
                  <a:lnTo>
                    <a:pt x="152452" y="44735"/>
                  </a:lnTo>
                  <a:lnTo>
                    <a:pt x="158818" y="55223"/>
                  </a:lnTo>
                  <a:lnTo>
                    <a:pt x="164473" y="66449"/>
                  </a:lnTo>
                  <a:lnTo>
                    <a:pt x="168243" y="79577"/>
                  </a:lnTo>
                  <a:lnTo>
                    <a:pt x="170756" y="93973"/>
                  </a:lnTo>
                  <a:lnTo>
                    <a:pt x="172432" y="109215"/>
                  </a:lnTo>
                  <a:lnTo>
                    <a:pt x="172137" y="123610"/>
                  </a:lnTo>
                  <a:lnTo>
                    <a:pt x="170530" y="137440"/>
                  </a:lnTo>
                  <a:lnTo>
                    <a:pt x="168048" y="150893"/>
                  </a:lnTo>
                  <a:lnTo>
                    <a:pt x="163570" y="164095"/>
                  </a:lnTo>
                  <a:lnTo>
                    <a:pt x="157763" y="177130"/>
                  </a:lnTo>
                  <a:lnTo>
                    <a:pt x="151070" y="190053"/>
                  </a:lnTo>
                  <a:lnTo>
                    <a:pt x="143785" y="201491"/>
                  </a:lnTo>
                  <a:lnTo>
                    <a:pt x="136106" y="211938"/>
                  </a:lnTo>
                  <a:lnTo>
                    <a:pt x="128165" y="221725"/>
                  </a:lnTo>
                  <a:lnTo>
                    <a:pt x="118638" y="229661"/>
                  </a:lnTo>
                  <a:lnTo>
                    <a:pt x="108053" y="236363"/>
                  </a:lnTo>
                  <a:lnTo>
                    <a:pt x="96763" y="242242"/>
                  </a:lnTo>
                  <a:lnTo>
                    <a:pt x="83591" y="246161"/>
                  </a:lnTo>
                  <a:lnTo>
                    <a:pt x="69166" y="248774"/>
                  </a:lnTo>
                  <a:lnTo>
                    <a:pt x="53905" y="250516"/>
                  </a:lnTo>
                  <a:lnTo>
                    <a:pt x="39498" y="250266"/>
                  </a:lnTo>
                  <a:lnTo>
                    <a:pt x="25659" y="248688"/>
                  </a:lnTo>
                  <a:lnTo>
                    <a:pt x="12200" y="246225"/>
                  </a:lnTo>
                  <a:lnTo>
                    <a:pt x="4639" y="240350"/>
                  </a:lnTo>
                  <a:lnTo>
                    <a:pt x="1009" y="232200"/>
                  </a:lnTo>
                  <a:lnTo>
                    <a:pt x="0" y="222533"/>
                  </a:lnTo>
                  <a:lnTo>
                    <a:pt x="3561" y="214677"/>
                  </a:lnTo>
                  <a:lnTo>
                    <a:pt x="10168" y="208029"/>
                  </a:lnTo>
                  <a:lnTo>
                    <a:pt x="18806" y="202186"/>
                  </a:lnTo>
                  <a:lnTo>
                    <a:pt x="30209" y="198290"/>
                  </a:lnTo>
                  <a:lnTo>
                    <a:pt x="43456" y="195693"/>
                  </a:lnTo>
                  <a:lnTo>
                    <a:pt x="57932" y="193962"/>
                  </a:lnTo>
                  <a:lnTo>
                    <a:pt x="71815" y="194219"/>
                  </a:lnTo>
                  <a:lnTo>
                    <a:pt x="85304" y="195802"/>
                  </a:lnTo>
                  <a:lnTo>
                    <a:pt x="98530" y="198267"/>
                  </a:lnTo>
                  <a:lnTo>
                    <a:pt x="111581" y="202734"/>
                  </a:lnTo>
                  <a:lnTo>
                    <a:pt x="124515" y="208533"/>
                  </a:lnTo>
                  <a:lnTo>
                    <a:pt x="137371" y="215222"/>
                  </a:lnTo>
                  <a:lnTo>
                    <a:pt x="148764" y="222504"/>
                  </a:lnTo>
                  <a:lnTo>
                    <a:pt x="159181" y="230180"/>
                  </a:lnTo>
                  <a:lnTo>
                    <a:pt x="201183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7624226" y="2159000"/>
            <a:ext cx="95772" cy="88901"/>
          </a:xfrm>
          <a:custGeom>
            <a:avLst/>
            <a:gdLst/>
            <a:ahLst/>
            <a:cxnLst/>
            <a:rect l="0" t="0" r="0" b="0"/>
            <a:pathLst>
              <a:path w="95772" h="88901">
                <a:moveTo>
                  <a:pt x="46574" y="0"/>
                </a:moveTo>
                <a:lnTo>
                  <a:pt x="53315" y="20225"/>
                </a:lnTo>
                <a:lnTo>
                  <a:pt x="58124" y="23361"/>
                </a:lnTo>
                <a:lnTo>
                  <a:pt x="64151" y="22630"/>
                </a:lnTo>
                <a:lnTo>
                  <a:pt x="70992" y="19319"/>
                </a:lnTo>
                <a:lnTo>
                  <a:pt x="69908" y="18524"/>
                </a:lnTo>
                <a:lnTo>
                  <a:pt x="63541" y="19405"/>
                </a:lnTo>
                <a:lnTo>
                  <a:pt x="53651" y="21403"/>
                </a:lnTo>
                <a:lnTo>
                  <a:pt x="48470" y="26968"/>
                </a:lnTo>
                <a:lnTo>
                  <a:pt x="46427" y="34912"/>
                </a:lnTo>
                <a:lnTo>
                  <a:pt x="46476" y="44441"/>
                </a:lnTo>
                <a:lnTo>
                  <a:pt x="50741" y="49383"/>
                </a:lnTo>
                <a:lnTo>
                  <a:pt x="57819" y="51266"/>
                </a:lnTo>
                <a:lnTo>
                  <a:pt x="66771" y="51111"/>
                </a:lnTo>
                <a:lnTo>
                  <a:pt x="75560" y="48185"/>
                </a:lnTo>
                <a:lnTo>
                  <a:pt x="84243" y="43412"/>
                </a:lnTo>
                <a:lnTo>
                  <a:pt x="92853" y="37408"/>
                </a:lnTo>
                <a:lnTo>
                  <a:pt x="95771" y="29172"/>
                </a:lnTo>
                <a:lnTo>
                  <a:pt x="94894" y="19448"/>
                </a:lnTo>
                <a:lnTo>
                  <a:pt x="91487" y="8732"/>
                </a:lnTo>
                <a:lnTo>
                  <a:pt x="84983" y="2999"/>
                </a:lnTo>
                <a:lnTo>
                  <a:pt x="76413" y="588"/>
                </a:lnTo>
                <a:lnTo>
                  <a:pt x="66466" y="392"/>
                </a:lnTo>
                <a:lnTo>
                  <a:pt x="57013" y="3083"/>
                </a:lnTo>
                <a:lnTo>
                  <a:pt x="47889" y="7700"/>
                </a:lnTo>
                <a:lnTo>
                  <a:pt x="38984" y="13600"/>
                </a:lnTo>
                <a:lnTo>
                  <a:pt x="30225" y="20355"/>
                </a:lnTo>
                <a:lnTo>
                  <a:pt x="21563" y="27681"/>
                </a:lnTo>
                <a:lnTo>
                  <a:pt x="12967" y="35387"/>
                </a:lnTo>
                <a:lnTo>
                  <a:pt x="10058" y="43347"/>
                </a:lnTo>
                <a:lnTo>
                  <a:pt x="10941" y="51475"/>
                </a:lnTo>
                <a:lnTo>
                  <a:pt x="14351" y="59717"/>
                </a:lnTo>
                <a:lnTo>
                  <a:pt x="22270" y="63800"/>
                </a:lnTo>
                <a:lnTo>
                  <a:pt x="33194" y="65111"/>
                </a:lnTo>
                <a:lnTo>
                  <a:pt x="46120" y="64574"/>
                </a:lnTo>
                <a:lnTo>
                  <a:pt x="58971" y="61393"/>
                </a:lnTo>
                <a:lnTo>
                  <a:pt x="71772" y="56451"/>
                </a:lnTo>
                <a:lnTo>
                  <a:pt x="84539" y="50334"/>
                </a:lnTo>
                <a:lnTo>
                  <a:pt x="90228" y="42022"/>
                </a:lnTo>
                <a:lnTo>
                  <a:pt x="91199" y="32248"/>
                </a:lnTo>
                <a:lnTo>
                  <a:pt x="89024" y="21499"/>
                </a:lnTo>
                <a:lnTo>
                  <a:pt x="83340" y="17154"/>
                </a:lnTo>
                <a:lnTo>
                  <a:pt x="75318" y="17081"/>
                </a:lnTo>
                <a:lnTo>
                  <a:pt x="65737" y="19854"/>
                </a:lnTo>
                <a:lnTo>
                  <a:pt x="55116" y="24524"/>
                </a:lnTo>
                <a:lnTo>
                  <a:pt x="43802" y="30460"/>
                </a:lnTo>
                <a:lnTo>
                  <a:pt x="32026" y="37240"/>
                </a:lnTo>
                <a:lnTo>
                  <a:pt x="22764" y="45993"/>
                </a:lnTo>
                <a:lnTo>
                  <a:pt x="15179" y="56062"/>
                </a:lnTo>
                <a:lnTo>
                  <a:pt x="8710" y="67008"/>
                </a:lnTo>
                <a:lnTo>
                  <a:pt x="10042" y="74305"/>
                </a:lnTo>
                <a:lnTo>
                  <a:pt x="16575" y="79170"/>
                </a:lnTo>
                <a:lnTo>
                  <a:pt x="26575" y="82413"/>
                </a:lnTo>
                <a:lnTo>
                  <a:pt x="36063" y="81753"/>
                </a:lnTo>
                <a:lnTo>
                  <a:pt x="45212" y="78491"/>
                </a:lnTo>
                <a:lnTo>
                  <a:pt x="54132" y="73494"/>
                </a:lnTo>
                <a:lnTo>
                  <a:pt x="61490" y="65929"/>
                </a:lnTo>
                <a:lnTo>
                  <a:pt x="67807" y="56652"/>
                </a:lnTo>
                <a:lnTo>
                  <a:pt x="73429" y="46235"/>
                </a:lnTo>
                <a:lnTo>
                  <a:pt x="72944" y="37879"/>
                </a:lnTo>
                <a:lnTo>
                  <a:pt x="68387" y="30897"/>
                </a:lnTo>
                <a:lnTo>
                  <a:pt x="61116" y="24831"/>
                </a:lnTo>
                <a:lnTo>
                  <a:pt x="53446" y="23609"/>
                </a:lnTo>
                <a:lnTo>
                  <a:pt x="45511" y="25617"/>
                </a:lnTo>
                <a:lnTo>
                  <a:pt x="37399" y="29778"/>
                </a:lnTo>
                <a:lnTo>
                  <a:pt x="30579" y="36785"/>
                </a:lnTo>
                <a:lnTo>
                  <a:pt x="24621" y="45690"/>
                </a:lnTo>
                <a:lnTo>
                  <a:pt x="19239" y="55860"/>
                </a:lnTo>
                <a:lnTo>
                  <a:pt x="19884" y="64051"/>
                </a:lnTo>
                <a:lnTo>
                  <a:pt x="24547" y="70923"/>
                </a:lnTo>
                <a:lnTo>
                  <a:pt x="31889" y="76915"/>
                </a:lnTo>
                <a:lnTo>
                  <a:pt x="39606" y="78088"/>
                </a:lnTo>
                <a:lnTo>
                  <a:pt x="47573" y="76047"/>
                </a:lnTo>
                <a:lnTo>
                  <a:pt x="55707" y="71864"/>
                </a:lnTo>
                <a:lnTo>
                  <a:pt x="62540" y="64843"/>
                </a:lnTo>
                <a:lnTo>
                  <a:pt x="68507" y="55928"/>
                </a:lnTo>
                <a:lnTo>
                  <a:pt x="73896" y="45752"/>
                </a:lnTo>
                <a:lnTo>
                  <a:pt x="74666" y="36146"/>
                </a:lnTo>
                <a:lnTo>
                  <a:pt x="72357" y="26919"/>
                </a:lnTo>
                <a:lnTo>
                  <a:pt x="67996" y="17946"/>
                </a:lnTo>
                <a:lnTo>
                  <a:pt x="60855" y="13375"/>
                </a:lnTo>
                <a:lnTo>
                  <a:pt x="51861" y="11739"/>
                </a:lnTo>
                <a:lnTo>
                  <a:pt x="41632" y="12059"/>
                </a:lnTo>
                <a:lnTo>
                  <a:pt x="31990" y="15095"/>
                </a:lnTo>
                <a:lnTo>
                  <a:pt x="22740" y="19941"/>
                </a:lnTo>
                <a:lnTo>
                  <a:pt x="13751" y="25994"/>
                </a:lnTo>
                <a:lnTo>
                  <a:pt x="6347" y="34262"/>
                </a:lnTo>
                <a:lnTo>
                  <a:pt x="0" y="44008"/>
                </a:lnTo>
                <a:lnTo>
                  <a:pt x="8474" y="8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886700" y="2552700"/>
            <a:ext cx="79379" cy="139701"/>
          </a:xfrm>
          <a:custGeom>
            <a:avLst/>
            <a:gdLst/>
            <a:ahLst/>
            <a:cxnLst/>
            <a:rect l="0" t="0" r="0" b="0"/>
            <a:pathLst>
              <a:path w="79379" h="139701">
                <a:moveTo>
                  <a:pt x="38100" y="0"/>
                </a:moveTo>
                <a:lnTo>
                  <a:pt x="24615" y="13484"/>
                </a:lnTo>
                <a:lnTo>
                  <a:pt x="23466" y="20278"/>
                </a:lnTo>
                <a:lnTo>
                  <a:pt x="25521" y="27629"/>
                </a:lnTo>
                <a:lnTo>
                  <a:pt x="29714" y="35353"/>
                </a:lnTo>
                <a:lnTo>
                  <a:pt x="33921" y="36268"/>
                </a:lnTo>
                <a:lnTo>
                  <a:pt x="38135" y="32645"/>
                </a:lnTo>
                <a:lnTo>
                  <a:pt x="42357" y="25997"/>
                </a:lnTo>
                <a:lnTo>
                  <a:pt x="42349" y="24387"/>
                </a:lnTo>
                <a:lnTo>
                  <a:pt x="39521" y="26135"/>
                </a:lnTo>
                <a:lnTo>
                  <a:pt x="34814" y="30123"/>
                </a:lnTo>
                <a:lnTo>
                  <a:pt x="28854" y="35604"/>
                </a:lnTo>
                <a:lnTo>
                  <a:pt x="14705" y="49220"/>
                </a:lnTo>
                <a:lnTo>
                  <a:pt x="15447" y="53980"/>
                </a:lnTo>
                <a:lnTo>
                  <a:pt x="21587" y="57153"/>
                </a:lnTo>
                <a:lnTo>
                  <a:pt x="31325" y="59269"/>
                </a:lnTo>
                <a:lnTo>
                  <a:pt x="40638" y="56445"/>
                </a:lnTo>
                <a:lnTo>
                  <a:pt x="49670" y="50330"/>
                </a:lnTo>
                <a:lnTo>
                  <a:pt x="58513" y="42020"/>
                </a:lnTo>
                <a:lnTo>
                  <a:pt x="60176" y="35069"/>
                </a:lnTo>
                <a:lnTo>
                  <a:pt x="57050" y="29023"/>
                </a:lnTo>
                <a:lnTo>
                  <a:pt x="50734" y="23582"/>
                </a:lnTo>
                <a:lnTo>
                  <a:pt x="43700" y="22777"/>
                </a:lnTo>
                <a:lnTo>
                  <a:pt x="36189" y="25062"/>
                </a:lnTo>
                <a:lnTo>
                  <a:pt x="28359" y="29408"/>
                </a:lnTo>
                <a:lnTo>
                  <a:pt x="21728" y="36538"/>
                </a:lnTo>
                <a:lnTo>
                  <a:pt x="15896" y="45525"/>
                </a:lnTo>
                <a:lnTo>
                  <a:pt x="10597" y="55750"/>
                </a:lnTo>
                <a:lnTo>
                  <a:pt x="9887" y="65389"/>
                </a:lnTo>
                <a:lnTo>
                  <a:pt x="12236" y="74637"/>
                </a:lnTo>
                <a:lnTo>
                  <a:pt x="16624" y="83624"/>
                </a:lnTo>
                <a:lnTo>
                  <a:pt x="23783" y="88205"/>
                </a:lnTo>
                <a:lnTo>
                  <a:pt x="32788" y="89848"/>
                </a:lnTo>
                <a:lnTo>
                  <a:pt x="43025" y="89532"/>
                </a:lnTo>
                <a:lnTo>
                  <a:pt x="51261" y="85088"/>
                </a:lnTo>
                <a:lnTo>
                  <a:pt x="58163" y="77892"/>
                </a:lnTo>
                <a:lnTo>
                  <a:pt x="64175" y="68861"/>
                </a:lnTo>
                <a:lnTo>
                  <a:pt x="69594" y="58607"/>
                </a:lnTo>
                <a:lnTo>
                  <a:pt x="74618" y="47538"/>
                </a:lnTo>
                <a:lnTo>
                  <a:pt x="79378" y="35925"/>
                </a:lnTo>
                <a:lnTo>
                  <a:pt x="78319" y="29594"/>
                </a:lnTo>
                <a:lnTo>
                  <a:pt x="73380" y="26785"/>
                </a:lnTo>
                <a:lnTo>
                  <a:pt x="65853" y="26323"/>
                </a:lnTo>
                <a:lnTo>
                  <a:pt x="56601" y="28837"/>
                </a:lnTo>
                <a:lnTo>
                  <a:pt x="46201" y="33336"/>
                </a:lnTo>
                <a:lnTo>
                  <a:pt x="35034" y="39157"/>
                </a:lnTo>
                <a:lnTo>
                  <a:pt x="26178" y="47271"/>
                </a:lnTo>
                <a:lnTo>
                  <a:pt x="18863" y="56914"/>
                </a:lnTo>
                <a:lnTo>
                  <a:pt x="12575" y="67576"/>
                </a:lnTo>
                <a:lnTo>
                  <a:pt x="8383" y="80328"/>
                </a:lnTo>
                <a:lnTo>
                  <a:pt x="5589" y="94474"/>
                </a:lnTo>
                <a:lnTo>
                  <a:pt x="0" y="139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102600" y="3009900"/>
            <a:ext cx="62551" cy="99636"/>
          </a:xfrm>
          <a:custGeom>
            <a:avLst/>
            <a:gdLst/>
            <a:ahLst/>
            <a:cxnLst/>
            <a:rect l="0" t="0" r="0" b="0"/>
            <a:pathLst>
              <a:path w="62551" h="99636">
                <a:moveTo>
                  <a:pt x="12700" y="0"/>
                </a:moveTo>
                <a:lnTo>
                  <a:pt x="12700" y="26967"/>
                </a:lnTo>
                <a:lnTo>
                  <a:pt x="16933" y="33500"/>
                </a:lnTo>
                <a:lnTo>
                  <a:pt x="23989" y="36445"/>
                </a:lnTo>
                <a:lnTo>
                  <a:pt x="32925" y="36996"/>
                </a:lnTo>
                <a:lnTo>
                  <a:pt x="34650" y="38775"/>
                </a:lnTo>
                <a:lnTo>
                  <a:pt x="31567" y="41372"/>
                </a:lnTo>
                <a:lnTo>
                  <a:pt x="25278" y="44514"/>
                </a:lnTo>
                <a:lnTo>
                  <a:pt x="19674" y="50843"/>
                </a:lnTo>
                <a:lnTo>
                  <a:pt x="14527" y="59295"/>
                </a:lnTo>
                <a:lnTo>
                  <a:pt x="9684" y="69163"/>
                </a:lnTo>
                <a:lnTo>
                  <a:pt x="9278" y="78564"/>
                </a:lnTo>
                <a:lnTo>
                  <a:pt x="11830" y="87654"/>
                </a:lnTo>
                <a:lnTo>
                  <a:pt x="16353" y="96536"/>
                </a:lnTo>
                <a:lnTo>
                  <a:pt x="22191" y="99635"/>
                </a:lnTo>
                <a:lnTo>
                  <a:pt x="28905" y="98879"/>
                </a:lnTo>
                <a:lnTo>
                  <a:pt x="36203" y="95552"/>
                </a:lnTo>
                <a:lnTo>
                  <a:pt x="43891" y="90512"/>
                </a:lnTo>
                <a:lnTo>
                  <a:pt x="51838" y="84330"/>
                </a:lnTo>
                <a:lnTo>
                  <a:pt x="59959" y="77387"/>
                </a:lnTo>
                <a:lnTo>
                  <a:pt x="62550" y="69935"/>
                </a:lnTo>
                <a:lnTo>
                  <a:pt x="61455" y="62146"/>
                </a:lnTo>
                <a:lnTo>
                  <a:pt x="57903" y="54130"/>
                </a:lnTo>
                <a:lnTo>
                  <a:pt x="51302" y="50198"/>
                </a:lnTo>
                <a:lnTo>
                  <a:pt x="42667" y="48987"/>
                </a:lnTo>
                <a:lnTo>
                  <a:pt x="32678" y="49591"/>
                </a:lnTo>
                <a:lnTo>
                  <a:pt x="23197" y="52816"/>
                </a:lnTo>
                <a:lnTo>
                  <a:pt x="14053" y="57789"/>
                </a:lnTo>
                <a:lnTo>
                  <a:pt x="5135" y="63926"/>
                </a:lnTo>
                <a:lnTo>
                  <a:pt x="2012" y="70839"/>
                </a:lnTo>
                <a:lnTo>
                  <a:pt x="2752" y="78270"/>
                </a:lnTo>
                <a:lnTo>
                  <a:pt x="6068" y="86047"/>
                </a:lnTo>
                <a:lnTo>
                  <a:pt x="11100" y="88409"/>
                </a:lnTo>
                <a:lnTo>
                  <a:pt x="17278" y="87161"/>
                </a:lnTo>
                <a:lnTo>
                  <a:pt x="24218" y="83507"/>
                </a:lnTo>
                <a:lnTo>
                  <a:pt x="31668" y="76838"/>
                </a:lnTo>
                <a:lnTo>
                  <a:pt x="39456" y="68159"/>
                </a:lnTo>
                <a:lnTo>
                  <a:pt x="47470" y="58139"/>
                </a:lnTo>
                <a:lnTo>
                  <a:pt x="48580" y="50048"/>
                </a:lnTo>
                <a:lnTo>
                  <a:pt x="45087" y="43243"/>
                </a:lnTo>
                <a:lnTo>
                  <a:pt x="38524" y="37295"/>
                </a:lnTo>
                <a:lnTo>
                  <a:pt x="31327" y="37563"/>
                </a:lnTo>
                <a:lnTo>
                  <a:pt x="23707" y="41975"/>
                </a:lnTo>
                <a:lnTo>
                  <a:pt x="0" y="63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6565900" y="520700"/>
            <a:ext cx="2717800" cy="4279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805227" y="3683000"/>
            <a:ext cx="1112474" cy="384946"/>
            <a:chOff x="805227" y="3683000"/>
            <a:chExt cx="1112474" cy="384946"/>
          </a:xfrm>
        </p:grpSpPr>
        <p:sp>
          <p:nvSpPr>
            <p:cNvPr id="83" name="Freeform 82"/>
            <p:cNvSpPr/>
            <p:nvPr/>
          </p:nvSpPr>
          <p:spPr>
            <a:xfrm>
              <a:off x="805227" y="3683000"/>
              <a:ext cx="231350" cy="359830"/>
            </a:xfrm>
            <a:custGeom>
              <a:avLst/>
              <a:gdLst/>
              <a:ahLst/>
              <a:cxnLst/>
              <a:rect l="0" t="0" r="0" b="0"/>
              <a:pathLst>
                <a:path w="231350" h="359830">
                  <a:moveTo>
                    <a:pt x="147273" y="0"/>
                  </a:moveTo>
                  <a:lnTo>
                    <a:pt x="76631" y="70641"/>
                  </a:lnTo>
                  <a:lnTo>
                    <a:pt x="66311" y="83783"/>
                  </a:lnTo>
                  <a:lnTo>
                    <a:pt x="55198" y="99600"/>
                  </a:lnTo>
                  <a:lnTo>
                    <a:pt x="43556" y="117200"/>
                  </a:lnTo>
                  <a:lnTo>
                    <a:pt x="32973" y="135988"/>
                  </a:lnTo>
                  <a:lnTo>
                    <a:pt x="23095" y="155570"/>
                  </a:lnTo>
                  <a:lnTo>
                    <a:pt x="13688" y="175680"/>
                  </a:lnTo>
                  <a:lnTo>
                    <a:pt x="7416" y="196142"/>
                  </a:lnTo>
                  <a:lnTo>
                    <a:pt x="3235" y="216839"/>
                  </a:lnTo>
                  <a:lnTo>
                    <a:pt x="447" y="237692"/>
                  </a:lnTo>
                  <a:lnTo>
                    <a:pt x="0" y="257239"/>
                  </a:lnTo>
                  <a:lnTo>
                    <a:pt x="1113" y="275915"/>
                  </a:lnTo>
                  <a:lnTo>
                    <a:pt x="3266" y="294010"/>
                  </a:lnTo>
                  <a:lnTo>
                    <a:pt x="8935" y="310306"/>
                  </a:lnTo>
                  <a:lnTo>
                    <a:pt x="16948" y="325404"/>
                  </a:lnTo>
                  <a:lnTo>
                    <a:pt x="26523" y="339702"/>
                  </a:lnTo>
                  <a:lnTo>
                    <a:pt x="41372" y="349235"/>
                  </a:lnTo>
                  <a:lnTo>
                    <a:pt x="59739" y="355590"/>
                  </a:lnTo>
                  <a:lnTo>
                    <a:pt x="80450" y="359826"/>
                  </a:lnTo>
                  <a:lnTo>
                    <a:pt x="98491" y="359829"/>
                  </a:lnTo>
                  <a:lnTo>
                    <a:pt x="114752" y="357008"/>
                  </a:lnTo>
                  <a:lnTo>
                    <a:pt x="129825" y="352305"/>
                  </a:lnTo>
                  <a:lnTo>
                    <a:pt x="142697" y="346348"/>
                  </a:lnTo>
                  <a:lnTo>
                    <a:pt x="154100" y="339554"/>
                  </a:lnTo>
                  <a:lnTo>
                    <a:pt x="164524" y="332202"/>
                  </a:lnTo>
                  <a:lnTo>
                    <a:pt x="174296" y="324479"/>
                  </a:lnTo>
                  <a:lnTo>
                    <a:pt x="183632" y="316508"/>
                  </a:lnTo>
                  <a:lnTo>
                    <a:pt x="192679" y="308372"/>
                  </a:lnTo>
                  <a:lnTo>
                    <a:pt x="201532" y="297303"/>
                  </a:lnTo>
                  <a:lnTo>
                    <a:pt x="210257" y="284280"/>
                  </a:lnTo>
                  <a:lnTo>
                    <a:pt x="218895" y="269953"/>
                  </a:lnTo>
                  <a:lnTo>
                    <a:pt x="224655" y="254758"/>
                  </a:lnTo>
                  <a:lnTo>
                    <a:pt x="228494" y="238983"/>
                  </a:lnTo>
                  <a:lnTo>
                    <a:pt x="231053" y="222822"/>
                  </a:lnTo>
                  <a:lnTo>
                    <a:pt x="231349" y="207814"/>
                  </a:lnTo>
                  <a:lnTo>
                    <a:pt x="230134" y="193576"/>
                  </a:lnTo>
                  <a:lnTo>
                    <a:pt x="227914" y="179851"/>
                  </a:lnTo>
                  <a:lnTo>
                    <a:pt x="223611" y="166467"/>
                  </a:lnTo>
                  <a:lnTo>
                    <a:pt x="217921" y="153311"/>
                  </a:lnTo>
                  <a:lnTo>
                    <a:pt x="211304" y="140307"/>
                  </a:lnTo>
                  <a:lnTo>
                    <a:pt x="202660" y="128816"/>
                  </a:lnTo>
                  <a:lnTo>
                    <a:pt x="192664" y="118333"/>
                  </a:lnTo>
                  <a:lnTo>
                    <a:pt x="181767" y="108522"/>
                  </a:lnTo>
                  <a:lnTo>
                    <a:pt x="170269" y="99159"/>
                  </a:lnTo>
                  <a:lnTo>
                    <a:pt x="158370" y="90095"/>
                  </a:lnTo>
                  <a:lnTo>
                    <a:pt x="96473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244600" y="3810000"/>
              <a:ext cx="315975" cy="165101"/>
            </a:xfrm>
            <a:custGeom>
              <a:avLst/>
              <a:gdLst/>
              <a:ahLst/>
              <a:cxnLst/>
              <a:rect l="0" t="0" r="0" b="0"/>
              <a:pathLst>
                <a:path w="315975" h="165101">
                  <a:moveTo>
                    <a:pt x="38100" y="0"/>
                  </a:moveTo>
                  <a:lnTo>
                    <a:pt x="58325" y="13484"/>
                  </a:lnTo>
                  <a:lnTo>
                    <a:pt x="68517" y="18867"/>
                  </a:lnTo>
                  <a:lnTo>
                    <a:pt x="79544" y="23866"/>
                  </a:lnTo>
                  <a:lnTo>
                    <a:pt x="91129" y="28611"/>
                  </a:lnTo>
                  <a:lnTo>
                    <a:pt x="104497" y="31774"/>
                  </a:lnTo>
                  <a:lnTo>
                    <a:pt x="119054" y="33882"/>
                  </a:lnTo>
                  <a:lnTo>
                    <a:pt x="134402" y="35288"/>
                  </a:lnTo>
                  <a:lnTo>
                    <a:pt x="148868" y="39048"/>
                  </a:lnTo>
                  <a:lnTo>
                    <a:pt x="162745" y="44376"/>
                  </a:lnTo>
                  <a:lnTo>
                    <a:pt x="176230" y="50750"/>
                  </a:lnTo>
                  <a:lnTo>
                    <a:pt x="190864" y="56411"/>
                  </a:lnTo>
                  <a:lnTo>
                    <a:pt x="206265" y="61596"/>
                  </a:lnTo>
                  <a:lnTo>
                    <a:pt x="251145" y="75636"/>
                  </a:lnTo>
                  <a:lnTo>
                    <a:pt x="264796" y="80057"/>
                  </a:lnTo>
                  <a:lnTo>
                    <a:pt x="279542" y="85827"/>
                  </a:lnTo>
                  <a:lnTo>
                    <a:pt x="295017" y="92495"/>
                  </a:lnTo>
                  <a:lnTo>
                    <a:pt x="310978" y="99764"/>
                  </a:lnTo>
                  <a:lnTo>
                    <a:pt x="315974" y="106020"/>
                  </a:lnTo>
                  <a:lnTo>
                    <a:pt x="313660" y="111602"/>
                  </a:lnTo>
                  <a:lnTo>
                    <a:pt x="306473" y="116735"/>
                  </a:lnTo>
                  <a:lnTo>
                    <a:pt x="297449" y="121567"/>
                  </a:lnTo>
                  <a:lnTo>
                    <a:pt x="287199" y="126200"/>
                  </a:lnTo>
                  <a:lnTo>
                    <a:pt x="276133" y="130700"/>
                  </a:lnTo>
                  <a:lnTo>
                    <a:pt x="263110" y="133700"/>
                  </a:lnTo>
                  <a:lnTo>
                    <a:pt x="248785" y="135700"/>
                  </a:lnTo>
                  <a:lnTo>
                    <a:pt x="233590" y="137033"/>
                  </a:lnTo>
                  <a:lnTo>
                    <a:pt x="216404" y="139333"/>
                  </a:lnTo>
                  <a:lnTo>
                    <a:pt x="197891" y="142278"/>
                  </a:lnTo>
                  <a:lnTo>
                    <a:pt x="178494" y="145651"/>
                  </a:lnTo>
                  <a:lnTo>
                    <a:pt x="159918" y="147901"/>
                  </a:lnTo>
                  <a:lnTo>
                    <a:pt x="141890" y="149400"/>
                  </a:lnTo>
                  <a:lnTo>
                    <a:pt x="124226" y="150400"/>
                  </a:lnTo>
                  <a:lnTo>
                    <a:pt x="105395" y="152478"/>
                  </a:lnTo>
                  <a:lnTo>
                    <a:pt x="85785" y="155274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682093" y="3706473"/>
              <a:ext cx="235608" cy="361473"/>
            </a:xfrm>
            <a:custGeom>
              <a:avLst/>
              <a:gdLst/>
              <a:ahLst/>
              <a:cxnLst/>
              <a:rect l="0" t="0" r="0" b="0"/>
              <a:pathLst>
                <a:path w="235608" h="361473">
                  <a:moveTo>
                    <a:pt x="7007" y="78127"/>
                  </a:moveTo>
                  <a:lnTo>
                    <a:pt x="7007" y="51158"/>
                  </a:lnTo>
                  <a:lnTo>
                    <a:pt x="11240" y="41804"/>
                  </a:lnTo>
                  <a:lnTo>
                    <a:pt x="18295" y="34156"/>
                  </a:lnTo>
                  <a:lnTo>
                    <a:pt x="27232" y="27646"/>
                  </a:lnTo>
                  <a:lnTo>
                    <a:pt x="48451" y="12887"/>
                  </a:lnTo>
                  <a:lnTo>
                    <a:pt x="60036" y="5000"/>
                  </a:lnTo>
                  <a:lnTo>
                    <a:pt x="71993" y="1153"/>
                  </a:lnTo>
                  <a:lnTo>
                    <a:pt x="84198" y="0"/>
                  </a:lnTo>
                  <a:lnTo>
                    <a:pt x="96567" y="642"/>
                  </a:lnTo>
                  <a:lnTo>
                    <a:pt x="107636" y="3893"/>
                  </a:lnTo>
                  <a:lnTo>
                    <a:pt x="117837" y="8882"/>
                  </a:lnTo>
                  <a:lnTo>
                    <a:pt x="127460" y="15030"/>
                  </a:lnTo>
                  <a:lnTo>
                    <a:pt x="136698" y="21951"/>
                  </a:lnTo>
                  <a:lnTo>
                    <a:pt x="145678" y="29387"/>
                  </a:lnTo>
                  <a:lnTo>
                    <a:pt x="154488" y="37167"/>
                  </a:lnTo>
                  <a:lnTo>
                    <a:pt x="161772" y="46587"/>
                  </a:lnTo>
                  <a:lnTo>
                    <a:pt x="168039" y="57100"/>
                  </a:lnTo>
                  <a:lnTo>
                    <a:pt x="173628" y="68342"/>
                  </a:lnTo>
                  <a:lnTo>
                    <a:pt x="177354" y="82892"/>
                  </a:lnTo>
                  <a:lnTo>
                    <a:pt x="179838" y="99648"/>
                  </a:lnTo>
                  <a:lnTo>
                    <a:pt x="181494" y="117874"/>
                  </a:lnTo>
                  <a:lnTo>
                    <a:pt x="181187" y="134258"/>
                  </a:lnTo>
                  <a:lnTo>
                    <a:pt x="179572" y="149414"/>
                  </a:lnTo>
                  <a:lnTo>
                    <a:pt x="177083" y="163752"/>
                  </a:lnTo>
                  <a:lnTo>
                    <a:pt x="178246" y="176132"/>
                  </a:lnTo>
                  <a:lnTo>
                    <a:pt x="181844" y="187208"/>
                  </a:lnTo>
                  <a:lnTo>
                    <a:pt x="187065" y="197414"/>
                  </a:lnTo>
                  <a:lnTo>
                    <a:pt x="187723" y="209863"/>
                  </a:lnTo>
                  <a:lnTo>
                    <a:pt x="185340" y="223806"/>
                  </a:lnTo>
                  <a:lnTo>
                    <a:pt x="180929" y="238746"/>
                  </a:lnTo>
                  <a:lnTo>
                    <a:pt x="175166" y="252940"/>
                  </a:lnTo>
                  <a:lnTo>
                    <a:pt x="168501" y="266635"/>
                  </a:lnTo>
                  <a:lnTo>
                    <a:pt x="161237" y="279999"/>
                  </a:lnTo>
                  <a:lnTo>
                    <a:pt x="153571" y="291731"/>
                  </a:lnTo>
                  <a:lnTo>
                    <a:pt x="145638" y="302374"/>
                  </a:lnTo>
                  <a:lnTo>
                    <a:pt x="137528" y="312291"/>
                  </a:lnTo>
                  <a:lnTo>
                    <a:pt x="129298" y="321725"/>
                  </a:lnTo>
                  <a:lnTo>
                    <a:pt x="120990" y="330837"/>
                  </a:lnTo>
                  <a:lnTo>
                    <a:pt x="112629" y="339733"/>
                  </a:lnTo>
                  <a:lnTo>
                    <a:pt x="102821" y="347076"/>
                  </a:lnTo>
                  <a:lnTo>
                    <a:pt x="92050" y="353381"/>
                  </a:lnTo>
                  <a:lnTo>
                    <a:pt x="80635" y="358997"/>
                  </a:lnTo>
                  <a:lnTo>
                    <a:pt x="68792" y="361329"/>
                  </a:lnTo>
                  <a:lnTo>
                    <a:pt x="56664" y="361472"/>
                  </a:lnTo>
                  <a:lnTo>
                    <a:pt x="44345" y="360157"/>
                  </a:lnTo>
                  <a:lnTo>
                    <a:pt x="33310" y="356458"/>
                  </a:lnTo>
                  <a:lnTo>
                    <a:pt x="23131" y="351170"/>
                  </a:lnTo>
                  <a:lnTo>
                    <a:pt x="13523" y="344822"/>
                  </a:lnTo>
                  <a:lnTo>
                    <a:pt x="7117" y="334946"/>
                  </a:lnTo>
                  <a:lnTo>
                    <a:pt x="2847" y="322717"/>
                  </a:lnTo>
                  <a:lnTo>
                    <a:pt x="0" y="308920"/>
                  </a:lnTo>
                  <a:lnTo>
                    <a:pt x="925" y="296900"/>
                  </a:lnTo>
                  <a:lnTo>
                    <a:pt x="4363" y="286065"/>
                  </a:lnTo>
                  <a:lnTo>
                    <a:pt x="9477" y="276019"/>
                  </a:lnTo>
                  <a:lnTo>
                    <a:pt x="18532" y="269321"/>
                  </a:lnTo>
                  <a:lnTo>
                    <a:pt x="30212" y="264856"/>
                  </a:lnTo>
                  <a:lnTo>
                    <a:pt x="43644" y="261880"/>
                  </a:lnTo>
                  <a:lnTo>
                    <a:pt x="56831" y="261306"/>
                  </a:lnTo>
                  <a:lnTo>
                    <a:pt x="69856" y="262335"/>
                  </a:lnTo>
                  <a:lnTo>
                    <a:pt x="82773" y="264433"/>
                  </a:lnTo>
                  <a:lnTo>
                    <a:pt x="95618" y="267242"/>
                  </a:lnTo>
                  <a:lnTo>
                    <a:pt x="108414" y="270526"/>
                  </a:lnTo>
                  <a:lnTo>
                    <a:pt x="121178" y="274126"/>
                  </a:lnTo>
                  <a:lnTo>
                    <a:pt x="132510" y="279348"/>
                  </a:lnTo>
                  <a:lnTo>
                    <a:pt x="142886" y="285652"/>
                  </a:lnTo>
                  <a:lnTo>
                    <a:pt x="152626" y="292677"/>
                  </a:lnTo>
                  <a:lnTo>
                    <a:pt x="163353" y="298771"/>
                  </a:lnTo>
                  <a:lnTo>
                    <a:pt x="174738" y="304245"/>
                  </a:lnTo>
                  <a:lnTo>
                    <a:pt x="186560" y="309306"/>
                  </a:lnTo>
                  <a:lnTo>
                    <a:pt x="197265" y="315502"/>
                  </a:lnTo>
                  <a:lnTo>
                    <a:pt x="207223" y="322454"/>
                  </a:lnTo>
                  <a:lnTo>
                    <a:pt x="235607" y="3448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6668713" y="453007"/>
            <a:ext cx="3180137" cy="4362382"/>
          </a:xfrm>
          <a:custGeom>
            <a:avLst/>
            <a:gdLst/>
            <a:ahLst/>
            <a:cxnLst/>
            <a:rect l="0" t="0" r="0" b="0"/>
            <a:pathLst>
              <a:path w="3180137" h="4362382">
                <a:moveTo>
                  <a:pt x="163887" y="118493"/>
                </a:moveTo>
                <a:lnTo>
                  <a:pt x="149253" y="133126"/>
                </a:lnTo>
                <a:lnTo>
                  <a:pt x="174886" y="107493"/>
                </a:lnTo>
                <a:lnTo>
                  <a:pt x="176864" y="106926"/>
                </a:lnTo>
                <a:lnTo>
                  <a:pt x="171536" y="117585"/>
                </a:lnTo>
                <a:lnTo>
                  <a:pt x="166164" y="119299"/>
                </a:lnTo>
                <a:lnTo>
                  <a:pt x="159760" y="117619"/>
                </a:lnTo>
                <a:lnTo>
                  <a:pt x="122463" y="94645"/>
                </a:lnTo>
                <a:lnTo>
                  <a:pt x="113693" y="85661"/>
                </a:lnTo>
                <a:lnTo>
                  <a:pt x="77906" y="35356"/>
                </a:lnTo>
                <a:lnTo>
                  <a:pt x="74111" y="24968"/>
                </a:lnTo>
                <a:lnTo>
                  <a:pt x="72992" y="13810"/>
                </a:lnTo>
                <a:lnTo>
                  <a:pt x="73656" y="2137"/>
                </a:lnTo>
                <a:lnTo>
                  <a:pt x="72689" y="0"/>
                </a:lnTo>
                <a:lnTo>
                  <a:pt x="50451" y="44807"/>
                </a:lnTo>
                <a:lnTo>
                  <a:pt x="11043" y="92309"/>
                </a:lnTo>
                <a:lnTo>
                  <a:pt x="0" y="104033"/>
                </a:lnTo>
                <a:lnTo>
                  <a:pt x="88405" y="19928"/>
                </a:lnTo>
                <a:lnTo>
                  <a:pt x="100866" y="10449"/>
                </a:lnTo>
                <a:lnTo>
                  <a:pt x="107761" y="9775"/>
                </a:lnTo>
                <a:lnTo>
                  <a:pt x="110948" y="14970"/>
                </a:lnTo>
                <a:lnTo>
                  <a:pt x="111661" y="24077"/>
                </a:lnTo>
                <a:lnTo>
                  <a:pt x="109314" y="32971"/>
                </a:lnTo>
                <a:lnTo>
                  <a:pt x="99180" y="50379"/>
                </a:lnTo>
                <a:lnTo>
                  <a:pt x="50679" y="104359"/>
                </a:lnTo>
                <a:lnTo>
                  <a:pt x="55246" y="99981"/>
                </a:lnTo>
                <a:lnTo>
                  <a:pt x="82585" y="65447"/>
                </a:lnTo>
                <a:lnTo>
                  <a:pt x="132745" y="21388"/>
                </a:lnTo>
                <a:lnTo>
                  <a:pt x="137481" y="19889"/>
                </a:lnTo>
                <a:lnTo>
                  <a:pt x="139228" y="23124"/>
                </a:lnTo>
                <a:lnTo>
                  <a:pt x="138980" y="29513"/>
                </a:lnTo>
                <a:lnTo>
                  <a:pt x="135994" y="36595"/>
                </a:lnTo>
                <a:lnTo>
                  <a:pt x="87045" y="103307"/>
                </a:lnTo>
                <a:lnTo>
                  <a:pt x="76113" y="115977"/>
                </a:lnTo>
                <a:lnTo>
                  <a:pt x="77148" y="115404"/>
                </a:lnTo>
                <a:lnTo>
                  <a:pt x="164604" y="32614"/>
                </a:lnTo>
                <a:lnTo>
                  <a:pt x="177065" y="23140"/>
                </a:lnTo>
                <a:lnTo>
                  <a:pt x="185372" y="22469"/>
                </a:lnTo>
                <a:lnTo>
                  <a:pt x="190910" y="27666"/>
                </a:lnTo>
                <a:lnTo>
                  <a:pt x="194602" y="36775"/>
                </a:lnTo>
                <a:lnTo>
                  <a:pt x="192830" y="48492"/>
                </a:lnTo>
                <a:lnTo>
                  <a:pt x="179572" y="76563"/>
                </a:lnTo>
                <a:lnTo>
                  <a:pt x="128270" y="149677"/>
                </a:lnTo>
                <a:lnTo>
                  <a:pt x="92410" y="189093"/>
                </a:lnTo>
                <a:lnTo>
                  <a:pt x="89424" y="190960"/>
                </a:lnTo>
                <a:lnTo>
                  <a:pt x="90257" y="187971"/>
                </a:lnTo>
                <a:lnTo>
                  <a:pt x="93633" y="181745"/>
                </a:lnTo>
                <a:lnTo>
                  <a:pt x="184272" y="85555"/>
                </a:lnTo>
                <a:lnTo>
                  <a:pt x="253462" y="33907"/>
                </a:lnTo>
                <a:lnTo>
                  <a:pt x="291086" y="15192"/>
                </a:lnTo>
                <a:lnTo>
                  <a:pt x="298075" y="15759"/>
                </a:lnTo>
                <a:lnTo>
                  <a:pt x="301324" y="20370"/>
                </a:lnTo>
                <a:lnTo>
                  <a:pt x="302078" y="27678"/>
                </a:lnTo>
                <a:lnTo>
                  <a:pt x="299759" y="35371"/>
                </a:lnTo>
                <a:lnTo>
                  <a:pt x="215282" y="163502"/>
                </a:lnTo>
                <a:lnTo>
                  <a:pt x="195666" y="192119"/>
                </a:lnTo>
                <a:lnTo>
                  <a:pt x="193540" y="198621"/>
                </a:lnTo>
                <a:lnTo>
                  <a:pt x="196355" y="200134"/>
                </a:lnTo>
                <a:lnTo>
                  <a:pt x="202466" y="198320"/>
                </a:lnTo>
                <a:lnTo>
                  <a:pt x="216781" y="188779"/>
                </a:lnTo>
                <a:lnTo>
                  <a:pt x="306131" y="109923"/>
                </a:lnTo>
                <a:lnTo>
                  <a:pt x="361133" y="67679"/>
                </a:lnTo>
                <a:lnTo>
                  <a:pt x="375817" y="59217"/>
                </a:lnTo>
                <a:lnTo>
                  <a:pt x="388429" y="56398"/>
                </a:lnTo>
                <a:lnTo>
                  <a:pt x="399659" y="57340"/>
                </a:lnTo>
                <a:lnTo>
                  <a:pt x="409968" y="60791"/>
                </a:lnTo>
                <a:lnTo>
                  <a:pt x="412608" y="68736"/>
                </a:lnTo>
                <a:lnTo>
                  <a:pt x="410133" y="79677"/>
                </a:lnTo>
                <a:lnTo>
                  <a:pt x="397507" y="104063"/>
                </a:lnTo>
                <a:lnTo>
                  <a:pt x="301038" y="232944"/>
                </a:lnTo>
                <a:lnTo>
                  <a:pt x="243255" y="300300"/>
                </a:lnTo>
                <a:lnTo>
                  <a:pt x="321002" y="208302"/>
                </a:lnTo>
                <a:lnTo>
                  <a:pt x="418071" y="124692"/>
                </a:lnTo>
                <a:lnTo>
                  <a:pt x="499481" y="64985"/>
                </a:lnTo>
                <a:lnTo>
                  <a:pt x="527998" y="53319"/>
                </a:lnTo>
                <a:lnTo>
                  <a:pt x="536450" y="53877"/>
                </a:lnTo>
                <a:lnTo>
                  <a:pt x="540673" y="58482"/>
                </a:lnTo>
                <a:lnTo>
                  <a:pt x="542077" y="65786"/>
                </a:lnTo>
                <a:lnTo>
                  <a:pt x="538781" y="76299"/>
                </a:lnTo>
                <a:lnTo>
                  <a:pt x="523828" y="103032"/>
                </a:lnTo>
                <a:lnTo>
                  <a:pt x="428604" y="230955"/>
                </a:lnTo>
                <a:lnTo>
                  <a:pt x="338961" y="338084"/>
                </a:lnTo>
                <a:lnTo>
                  <a:pt x="327170" y="353787"/>
                </a:lnTo>
                <a:lnTo>
                  <a:pt x="324953" y="360022"/>
                </a:lnTo>
                <a:lnTo>
                  <a:pt x="329120" y="359945"/>
                </a:lnTo>
                <a:lnTo>
                  <a:pt x="337542" y="355661"/>
                </a:lnTo>
                <a:lnTo>
                  <a:pt x="354426" y="339612"/>
                </a:lnTo>
                <a:lnTo>
                  <a:pt x="443783" y="245201"/>
                </a:lnTo>
                <a:lnTo>
                  <a:pt x="532215" y="160338"/>
                </a:lnTo>
                <a:lnTo>
                  <a:pt x="625060" y="90416"/>
                </a:lnTo>
                <a:lnTo>
                  <a:pt x="685110" y="64222"/>
                </a:lnTo>
                <a:lnTo>
                  <a:pt x="691991" y="68201"/>
                </a:lnTo>
                <a:lnTo>
                  <a:pt x="695167" y="77909"/>
                </a:lnTo>
                <a:lnTo>
                  <a:pt x="695873" y="91437"/>
                </a:lnTo>
                <a:lnTo>
                  <a:pt x="693522" y="103278"/>
                </a:lnTo>
                <a:lnTo>
                  <a:pt x="683384" y="123960"/>
                </a:lnTo>
                <a:lnTo>
                  <a:pt x="652468" y="170373"/>
                </a:lnTo>
                <a:lnTo>
                  <a:pt x="557325" y="281869"/>
                </a:lnTo>
                <a:lnTo>
                  <a:pt x="462199" y="410025"/>
                </a:lnTo>
                <a:lnTo>
                  <a:pt x="409593" y="486743"/>
                </a:lnTo>
                <a:lnTo>
                  <a:pt x="408124" y="490993"/>
                </a:lnTo>
                <a:lnTo>
                  <a:pt x="411378" y="489593"/>
                </a:lnTo>
                <a:lnTo>
                  <a:pt x="424872" y="476748"/>
                </a:lnTo>
                <a:lnTo>
                  <a:pt x="520054" y="372231"/>
                </a:lnTo>
                <a:lnTo>
                  <a:pt x="608420" y="273525"/>
                </a:lnTo>
                <a:lnTo>
                  <a:pt x="694642" y="194924"/>
                </a:lnTo>
                <a:lnTo>
                  <a:pt x="786031" y="116741"/>
                </a:lnTo>
                <a:lnTo>
                  <a:pt x="811518" y="99840"/>
                </a:lnTo>
                <a:lnTo>
                  <a:pt x="835545" y="86214"/>
                </a:lnTo>
                <a:lnTo>
                  <a:pt x="866349" y="64086"/>
                </a:lnTo>
                <a:lnTo>
                  <a:pt x="889548" y="52919"/>
                </a:lnTo>
                <a:lnTo>
                  <a:pt x="896016" y="56433"/>
                </a:lnTo>
                <a:lnTo>
                  <a:pt x="898918" y="65830"/>
                </a:lnTo>
                <a:lnTo>
                  <a:pt x="899441" y="79151"/>
                </a:lnTo>
                <a:lnTo>
                  <a:pt x="892496" y="105241"/>
                </a:lnTo>
                <a:lnTo>
                  <a:pt x="865041" y="156484"/>
                </a:lnTo>
                <a:lnTo>
                  <a:pt x="806501" y="233893"/>
                </a:lnTo>
                <a:lnTo>
                  <a:pt x="703690" y="362325"/>
                </a:lnTo>
                <a:lnTo>
                  <a:pt x="610714" y="476411"/>
                </a:lnTo>
                <a:lnTo>
                  <a:pt x="538904" y="552688"/>
                </a:lnTo>
                <a:lnTo>
                  <a:pt x="471771" y="642790"/>
                </a:lnTo>
                <a:lnTo>
                  <a:pt x="520038" y="580829"/>
                </a:lnTo>
                <a:lnTo>
                  <a:pt x="538076" y="552576"/>
                </a:lnTo>
                <a:lnTo>
                  <a:pt x="644951" y="431105"/>
                </a:lnTo>
                <a:lnTo>
                  <a:pt x="740229" y="330102"/>
                </a:lnTo>
                <a:lnTo>
                  <a:pt x="824366" y="249248"/>
                </a:lnTo>
                <a:lnTo>
                  <a:pt x="942824" y="145878"/>
                </a:lnTo>
                <a:lnTo>
                  <a:pt x="1026744" y="74609"/>
                </a:lnTo>
                <a:lnTo>
                  <a:pt x="1103621" y="32296"/>
                </a:lnTo>
                <a:lnTo>
                  <a:pt x="1116343" y="28573"/>
                </a:lnTo>
                <a:lnTo>
                  <a:pt x="1141767" y="28198"/>
                </a:lnTo>
                <a:lnTo>
                  <a:pt x="1148829" y="32897"/>
                </a:lnTo>
                <a:lnTo>
                  <a:pt x="1152126" y="40262"/>
                </a:lnTo>
                <a:lnTo>
                  <a:pt x="1152913" y="49405"/>
                </a:lnTo>
                <a:lnTo>
                  <a:pt x="1147278" y="82500"/>
                </a:lnTo>
                <a:lnTo>
                  <a:pt x="1132939" y="106729"/>
                </a:lnTo>
                <a:lnTo>
                  <a:pt x="908719" y="393900"/>
                </a:lnTo>
                <a:lnTo>
                  <a:pt x="817967" y="509576"/>
                </a:lnTo>
                <a:lnTo>
                  <a:pt x="740199" y="626409"/>
                </a:lnTo>
                <a:lnTo>
                  <a:pt x="640479" y="774877"/>
                </a:lnTo>
                <a:lnTo>
                  <a:pt x="563519" y="902652"/>
                </a:lnTo>
                <a:lnTo>
                  <a:pt x="545547" y="927667"/>
                </a:lnTo>
                <a:lnTo>
                  <a:pt x="546738" y="927464"/>
                </a:lnTo>
                <a:lnTo>
                  <a:pt x="550354" y="924507"/>
                </a:lnTo>
                <a:lnTo>
                  <a:pt x="592305" y="866082"/>
                </a:lnTo>
                <a:lnTo>
                  <a:pt x="641424" y="790252"/>
                </a:lnTo>
                <a:lnTo>
                  <a:pt x="709320" y="696610"/>
                </a:lnTo>
                <a:lnTo>
                  <a:pt x="796267" y="562569"/>
                </a:lnTo>
                <a:lnTo>
                  <a:pt x="879533" y="453427"/>
                </a:lnTo>
                <a:lnTo>
                  <a:pt x="974067" y="350922"/>
                </a:lnTo>
                <a:lnTo>
                  <a:pt x="1062419" y="254202"/>
                </a:lnTo>
                <a:lnTo>
                  <a:pt x="1156909" y="172391"/>
                </a:lnTo>
                <a:lnTo>
                  <a:pt x="1265597" y="90713"/>
                </a:lnTo>
                <a:lnTo>
                  <a:pt x="1286654" y="72750"/>
                </a:lnTo>
                <a:lnTo>
                  <a:pt x="1312947" y="59122"/>
                </a:lnTo>
                <a:lnTo>
                  <a:pt x="1327860" y="53512"/>
                </a:lnTo>
                <a:lnTo>
                  <a:pt x="1339213" y="54005"/>
                </a:lnTo>
                <a:lnTo>
                  <a:pt x="1348193" y="58568"/>
                </a:lnTo>
                <a:lnTo>
                  <a:pt x="1355591" y="65843"/>
                </a:lnTo>
                <a:lnTo>
                  <a:pt x="1359112" y="74926"/>
                </a:lnTo>
                <a:lnTo>
                  <a:pt x="1360048" y="85215"/>
                </a:lnTo>
                <a:lnTo>
                  <a:pt x="1359261" y="96307"/>
                </a:lnTo>
                <a:lnTo>
                  <a:pt x="1350861" y="119921"/>
                </a:lnTo>
                <a:lnTo>
                  <a:pt x="1291278" y="225153"/>
                </a:lnTo>
                <a:lnTo>
                  <a:pt x="1206796" y="350417"/>
                </a:lnTo>
                <a:lnTo>
                  <a:pt x="1118118" y="468241"/>
                </a:lnTo>
                <a:lnTo>
                  <a:pt x="1031948" y="601733"/>
                </a:lnTo>
                <a:lnTo>
                  <a:pt x="967795" y="712592"/>
                </a:lnTo>
                <a:lnTo>
                  <a:pt x="892260" y="842024"/>
                </a:lnTo>
                <a:lnTo>
                  <a:pt x="802911" y="1002593"/>
                </a:lnTo>
                <a:lnTo>
                  <a:pt x="746597" y="1118997"/>
                </a:lnTo>
                <a:lnTo>
                  <a:pt x="747094" y="1121340"/>
                </a:lnTo>
                <a:lnTo>
                  <a:pt x="758934" y="1105129"/>
                </a:lnTo>
                <a:lnTo>
                  <a:pt x="822516" y="979708"/>
                </a:lnTo>
                <a:lnTo>
                  <a:pt x="892509" y="851120"/>
                </a:lnTo>
                <a:lnTo>
                  <a:pt x="973075" y="727569"/>
                </a:lnTo>
                <a:lnTo>
                  <a:pt x="1057202" y="601024"/>
                </a:lnTo>
                <a:lnTo>
                  <a:pt x="1158727" y="459621"/>
                </a:lnTo>
                <a:lnTo>
                  <a:pt x="1253439" y="347974"/>
                </a:lnTo>
                <a:lnTo>
                  <a:pt x="1349133" y="251514"/>
                </a:lnTo>
                <a:lnTo>
                  <a:pt x="1445946" y="158422"/>
                </a:lnTo>
                <a:lnTo>
                  <a:pt x="1495628" y="120446"/>
                </a:lnTo>
                <a:lnTo>
                  <a:pt x="1534235" y="100075"/>
                </a:lnTo>
                <a:lnTo>
                  <a:pt x="1550174" y="97748"/>
                </a:lnTo>
                <a:lnTo>
                  <a:pt x="1563623" y="100429"/>
                </a:lnTo>
                <a:lnTo>
                  <a:pt x="1575410" y="106450"/>
                </a:lnTo>
                <a:lnTo>
                  <a:pt x="1579036" y="118931"/>
                </a:lnTo>
                <a:lnTo>
                  <a:pt x="1577220" y="135718"/>
                </a:lnTo>
                <a:lnTo>
                  <a:pt x="1563913" y="174126"/>
                </a:lnTo>
                <a:lnTo>
                  <a:pt x="1484120" y="299843"/>
                </a:lnTo>
                <a:lnTo>
                  <a:pt x="1410973" y="412732"/>
                </a:lnTo>
                <a:lnTo>
                  <a:pt x="1327823" y="544616"/>
                </a:lnTo>
                <a:lnTo>
                  <a:pt x="1258863" y="660910"/>
                </a:lnTo>
                <a:lnTo>
                  <a:pt x="1186289" y="775238"/>
                </a:lnTo>
                <a:lnTo>
                  <a:pt x="1123609" y="886513"/>
                </a:lnTo>
                <a:lnTo>
                  <a:pt x="1068424" y="1002201"/>
                </a:lnTo>
                <a:lnTo>
                  <a:pt x="1013209" y="1127054"/>
                </a:lnTo>
                <a:lnTo>
                  <a:pt x="975225" y="1214293"/>
                </a:lnTo>
                <a:lnTo>
                  <a:pt x="934626" y="1348881"/>
                </a:lnTo>
                <a:lnTo>
                  <a:pt x="933534" y="1375121"/>
                </a:lnTo>
                <a:lnTo>
                  <a:pt x="935218" y="1388045"/>
                </a:lnTo>
                <a:lnTo>
                  <a:pt x="939163" y="1391016"/>
                </a:lnTo>
                <a:lnTo>
                  <a:pt x="944616" y="1387353"/>
                </a:lnTo>
                <a:lnTo>
                  <a:pt x="956788" y="1369642"/>
                </a:lnTo>
                <a:lnTo>
                  <a:pt x="1007915" y="1249782"/>
                </a:lnTo>
                <a:lnTo>
                  <a:pt x="1058671" y="1129603"/>
                </a:lnTo>
                <a:lnTo>
                  <a:pt x="1129594" y="1001791"/>
                </a:lnTo>
                <a:lnTo>
                  <a:pt x="1199395" y="879742"/>
                </a:lnTo>
                <a:lnTo>
                  <a:pt x="1285589" y="749631"/>
                </a:lnTo>
                <a:lnTo>
                  <a:pt x="1377721" y="614956"/>
                </a:lnTo>
                <a:lnTo>
                  <a:pt x="1470113" y="493688"/>
                </a:lnTo>
                <a:lnTo>
                  <a:pt x="1551475" y="406885"/>
                </a:lnTo>
                <a:lnTo>
                  <a:pt x="1647380" y="307337"/>
                </a:lnTo>
                <a:lnTo>
                  <a:pt x="1729169" y="238946"/>
                </a:lnTo>
                <a:lnTo>
                  <a:pt x="1818424" y="176845"/>
                </a:lnTo>
                <a:lnTo>
                  <a:pt x="1903695" y="131630"/>
                </a:lnTo>
                <a:lnTo>
                  <a:pt x="1920659" y="123017"/>
                </a:lnTo>
                <a:lnTo>
                  <a:pt x="1936202" y="118687"/>
                </a:lnTo>
                <a:lnTo>
                  <a:pt x="1964760" y="117638"/>
                </a:lnTo>
                <a:lnTo>
                  <a:pt x="1971247" y="124978"/>
                </a:lnTo>
                <a:lnTo>
                  <a:pt x="1972748" y="136928"/>
                </a:lnTo>
                <a:lnTo>
                  <a:pt x="1970927" y="151949"/>
                </a:lnTo>
                <a:lnTo>
                  <a:pt x="1961379" y="179929"/>
                </a:lnTo>
                <a:lnTo>
                  <a:pt x="1900932" y="288448"/>
                </a:lnTo>
                <a:lnTo>
                  <a:pt x="1809659" y="407157"/>
                </a:lnTo>
                <a:lnTo>
                  <a:pt x="1715803" y="529876"/>
                </a:lnTo>
                <a:lnTo>
                  <a:pt x="1618812" y="664987"/>
                </a:lnTo>
                <a:lnTo>
                  <a:pt x="1538985" y="783570"/>
                </a:lnTo>
                <a:lnTo>
                  <a:pt x="1461702" y="908541"/>
                </a:lnTo>
                <a:lnTo>
                  <a:pt x="1381317" y="1037074"/>
                </a:lnTo>
                <a:lnTo>
                  <a:pt x="1317983" y="1162809"/>
                </a:lnTo>
                <a:lnTo>
                  <a:pt x="1218636" y="1361776"/>
                </a:lnTo>
                <a:lnTo>
                  <a:pt x="1159520" y="1490958"/>
                </a:lnTo>
                <a:lnTo>
                  <a:pt x="1125667" y="1584695"/>
                </a:lnTo>
                <a:lnTo>
                  <a:pt x="1125395" y="1592672"/>
                </a:lnTo>
                <a:lnTo>
                  <a:pt x="1128037" y="1595168"/>
                </a:lnTo>
                <a:lnTo>
                  <a:pt x="1132620" y="1594009"/>
                </a:lnTo>
                <a:lnTo>
                  <a:pt x="1149002" y="1573907"/>
                </a:lnTo>
                <a:lnTo>
                  <a:pt x="1167571" y="1542866"/>
                </a:lnTo>
                <a:lnTo>
                  <a:pt x="1226881" y="1402829"/>
                </a:lnTo>
                <a:lnTo>
                  <a:pt x="1282658" y="1285436"/>
                </a:lnTo>
                <a:lnTo>
                  <a:pt x="1351501" y="1130602"/>
                </a:lnTo>
                <a:lnTo>
                  <a:pt x="1430511" y="994542"/>
                </a:lnTo>
                <a:lnTo>
                  <a:pt x="1514433" y="850269"/>
                </a:lnTo>
                <a:lnTo>
                  <a:pt x="1609053" y="702615"/>
                </a:lnTo>
                <a:lnTo>
                  <a:pt x="1685642" y="590886"/>
                </a:lnTo>
                <a:lnTo>
                  <a:pt x="1777441" y="478557"/>
                </a:lnTo>
                <a:lnTo>
                  <a:pt x="1868742" y="377137"/>
                </a:lnTo>
                <a:lnTo>
                  <a:pt x="1984361" y="259954"/>
                </a:lnTo>
                <a:lnTo>
                  <a:pt x="2078687" y="184013"/>
                </a:lnTo>
                <a:lnTo>
                  <a:pt x="2165681" y="121400"/>
                </a:lnTo>
                <a:lnTo>
                  <a:pt x="2249396" y="69678"/>
                </a:lnTo>
                <a:lnTo>
                  <a:pt x="2321749" y="34584"/>
                </a:lnTo>
                <a:lnTo>
                  <a:pt x="2397137" y="13645"/>
                </a:lnTo>
                <a:lnTo>
                  <a:pt x="2413309" y="13316"/>
                </a:lnTo>
                <a:lnTo>
                  <a:pt x="2426913" y="15920"/>
                </a:lnTo>
                <a:lnTo>
                  <a:pt x="2438804" y="20477"/>
                </a:lnTo>
                <a:lnTo>
                  <a:pt x="2446732" y="29160"/>
                </a:lnTo>
                <a:lnTo>
                  <a:pt x="2452017" y="40593"/>
                </a:lnTo>
                <a:lnTo>
                  <a:pt x="2455540" y="53860"/>
                </a:lnTo>
                <a:lnTo>
                  <a:pt x="2455692" y="79889"/>
                </a:lnTo>
                <a:lnTo>
                  <a:pt x="2444291" y="131093"/>
                </a:lnTo>
                <a:lnTo>
                  <a:pt x="2416901" y="200840"/>
                </a:lnTo>
                <a:lnTo>
                  <a:pt x="2346209" y="316106"/>
                </a:lnTo>
                <a:lnTo>
                  <a:pt x="2267022" y="436929"/>
                </a:lnTo>
                <a:lnTo>
                  <a:pt x="2173025" y="566879"/>
                </a:lnTo>
                <a:lnTo>
                  <a:pt x="2096513" y="682294"/>
                </a:lnTo>
                <a:lnTo>
                  <a:pt x="2014868" y="810350"/>
                </a:lnTo>
                <a:lnTo>
                  <a:pt x="1939160" y="944353"/>
                </a:lnTo>
                <a:lnTo>
                  <a:pt x="1856682" y="1079530"/>
                </a:lnTo>
                <a:lnTo>
                  <a:pt x="1800302" y="1181080"/>
                </a:lnTo>
                <a:lnTo>
                  <a:pt x="1730684" y="1323847"/>
                </a:lnTo>
                <a:lnTo>
                  <a:pt x="1645614" y="1487102"/>
                </a:lnTo>
                <a:lnTo>
                  <a:pt x="1587971" y="1611432"/>
                </a:lnTo>
                <a:lnTo>
                  <a:pt x="1539582" y="1727348"/>
                </a:lnTo>
                <a:lnTo>
                  <a:pt x="1486376" y="1856449"/>
                </a:lnTo>
                <a:lnTo>
                  <a:pt x="1442984" y="1987672"/>
                </a:lnTo>
                <a:lnTo>
                  <a:pt x="1404443" y="2111408"/>
                </a:lnTo>
                <a:lnTo>
                  <a:pt x="1398351" y="2156943"/>
                </a:lnTo>
                <a:lnTo>
                  <a:pt x="1400319" y="2161848"/>
                </a:lnTo>
                <a:lnTo>
                  <a:pt x="1404453" y="2159474"/>
                </a:lnTo>
                <a:lnTo>
                  <a:pt x="1415161" y="2143195"/>
                </a:lnTo>
                <a:lnTo>
                  <a:pt x="1465146" y="2024453"/>
                </a:lnTo>
                <a:lnTo>
                  <a:pt x="1493945" y="1942047"/>
                </a:lnTo>
                <a:lnTo>
                  <a:pt x="1516593" y="1869538"/>
                </a:lnTo>
                <a:lnTo>
                  <a:pt x="1564304" y="1741066"/>
                </a:lnTo>
                <a:lnTo>
                  <a:pt x="1602589" y="1618585"/>
                </a:lnTo>
                <a:lnTo>
                  <a:pt x="1657240" y="1492112"/>
                </a:lnTo>
                <a:lnTo>
                  <a:pt x="1739111" y="1324701"/>
                </a:lnTo>
                <a:lnTo>
                  <a:pt x="1793375" y="1219543"/>
                </a:lnTo>
                <a:lnTo>
                  <a:pt x="1850376" y="1111715"/>
                </a:lnTo>
                <a:lnTo>
                  <a:pt x="1926946" y="980886"/>
                </a:lnTo>
                <a:lnTo>
                  <a:pt x="2010013" y="859924"/>
                </a:lnTo>
                <a:lnTo>
                  <a:pt x="2098127" y="740911"/>
                </a:lnTo>
                <a:lnTo>
                  <a:pt x="2189903" y="629025"/>
                </a:lnTo>
                <a:lnTo>
                  <a:pt x="2286113" y="528215"/>
                </a:lnTo>
                <a:lnTo>
                  <a:pt x="2382886" y="447258"/>
                </a:lnTo>
                <a:lnTo>
                  <a:pt x="2477103" y="370484"/>
                </a:lnTo>
                <a:lnTo>
                  <a:pt x="2567106" y="311104"/>
                </a:lnTo>
                <a:lnTo>
                  <a:pt x="2649064" y="262373"/>
                </a:lnTo>
                <a:lnTo>
                  <a:pt x="2735812" y="217821"/>
                </a:lnTo>
                <a:lnTo>
                  <a:pt x="2764642" y="205912"/>
                </a:lnTo>
                <a:lnTo>
                  <a:pt x="2811416" y="198017"/>
                </a:lnTo>
                <a:lnTo>
                  <a:pt x="2824961" y="199731"/>
                </a:lnTo>
                <a:lnTo>
                  <a:pt x="2836814" y="203696"/>
                </a:lnTo>
                <a:lnTo>
                  <a:pt x="2847538" y="209161"/>
                </a:lnTo>
                <a:lnTo>
                  <a:pt x="2854687" y="219861"/>
                </a:lnTo>
                <a:lnTo>
                  <a:pt x="2862631" y="250564"/>
                </a:lnTo>
                <a:lnTo>
                  <a:pt x="2861927" y="267218"/>
                </a:lnTo>
                <a:lnTo>
                  <a:pt x="2853619" y="300774"/>
                </a:lnTo>
                <a:lnTo>
                  <a:pt x="2833076" y="351399"/>
                </a:lnTo>
                <a:lnTo>
                  <a:pt x="2752660" y="480003"/>
                </a:lnTo>
                <a:lnTo>
                  <a:pt x="2673429" y="591122"/>
                </a:lnTo>
                <a:lnTo>
                  <a:pt x="2604946" y="700671"/>
                </a:lnTo>
                <a:lnTo>
                  <a:pt x="2524939" y="817429"/>
                </a:lnTo>
                <a:lnTo>
                  <a:pt x="2441193" y="935612"/>
                </a:lnTo>
                <a:lnTo>
                  <a:pt x="2377853" y="1037935"/>
                </a:lnTo>
                <a:lnTo>
                  <a:pt x="2284512" y="1186289"/>
                </a:lnTo>
                <a:lnTo>
                  <a:pt x="2218226" y="1299888"/>
                </a:lnTo>
                <a:lnTo>
                  <a:pt x="2153901" y="1412569"/>
                </a:lnTo>
                <a:lnTo>
                  <a:pt x="2090156" y="1519491"/>
                </a:lnTo>
                <a:lnTo>
                  <a:pt x="2027995" y="1629566"/>
                </a:lnTo>
                <a:lnTo>
                  <a:pt x="1973202" y="1734304"/>
                </a:lnTo>
                <a:lnTo>
                  <a:pt x="1842861" y="1993024"/>
                </a:lnTo>
                <a:lnTo>
                  <a:pt x="1790941" y="2124425"/>
                </a:lnTo>
                <a:lnTo>
                  <a:pt x="1752630" y="2246041"/>
                </a:lnTo>
                <a:lnTo>
                  <a:pt x="1734699" y="2301697"/>
                </a:lnTo>
                <a:lnTo>
                  <a:pt x="1736028" y="2306329"/>
                </a:lnTo>
                <a:lnTo>
                  <a:pt x="1741148" y="2305183"/>
                </a:lnTo>
                <a:lnTo>
                  <a:pt x="1748794" y="2300186"/>
                </a:lnTo>
                <a:lnTo>
                  <a:pt x="1755303" y="2291211"/>
                </a:lnTo>
                <a:lnTo>
                  <a:pt x="1822153" y="2164296"/>
                </a:lnTo>
                <a:lnTo>
                  <a:pt x="1892689" y="2000209"/>
                </a:lnTo>
                <a:lnTo>
                  <a:pt x="1942203" y="1889385"/>
                </a:lnTo>
                <a:lnTo>
                  <a:pt x="1999491" y="1766364"/>
                </a:lnTo>
                <a:lnTo>
                  <a:pt x="2065161" y="1635394"/>
                </a:lnTo>
                <a:lnTo>
                  <a:pt x="2115604" y="1526089"/>
                </a:lnTo>
                <a:lnTo>
                  <a:pt x="2167708" y="1414680"/>
                </a:lnTo>
                <a:lnTo>
                  <a:pt x="2227206" y="1308136"/>
                </a:lnTo>
                <a:lnTo>
                  <a:pt x="2331575" y="1121245"/>
                </a:lnTo>
                <a:lnTo>
                  <a:pt x="2401661" y="1014072"/>
                </a:lnTo>
                <a:lnTo>
                  <a:pt x="2492467" y="876723"/>
                </a:lnTo>
                <a:lnTo>
                  <a:pt x="2608834" y="713729"/>
                </a:lnTo>
                <a:lnTo>
                  <a:pt x="2703769" y="603273"/>
                </a:lnTo>
                <a:lnTo>
                  <a:pt x="2791928" y="503686"/>
                </a:lnTo>
                <a:lnTo>
                  <a:pt x="2877284" y="415654"/>
                </a:lnTo>
                <a:lnTo>
                  <a:pt x="2969449" y="326680"/>
                </a:lnTo>
                <a:lnTo>
                  <a:pt x="3021049" y="288833"/>
                </a:lnTo>
                <a:lnTo>
                  <a:pt x="3112905" y="233253"/>
                </a:lnTo>
                <a:lnTo>
                  <a:pt x="3128965" y="224633"/>
                </a:lnTo>
                <a:lnTo>
                  <a:pt x="3142495" y="221708"/>
                </a:lnTo>
                <a:lnTo>
                  <a:pt x="3154337" y="222581"/>
                </a:lnTo>
                <a:lnTo>
                  <a:pt x="3165053" y="225985"/>
                </a:lnTo>
                <a:lnTo>
                  <a:pt x="3172197" y="236721"/>
                </a:lnTo>
                <a:lnTo>
                  <a:pt x="3180136" y="271227"/>
                </a:lnTo>
                <a:lnTo>
                  <a:pt x="3179901" y="303497"/>
                </a:lnTo>
                <a:lnTo>
                  <a:pt x="3173682" y="333361"/>
                </a:lnTo>
                <a:lnTo>
                  <a:pt x="3132537" y="452643"/>
                </a:lnTo>
                <a:lnTo>
                  <a:pt x="3080846" y="579802"/>
                </a:lnTo>
                <a:lnTo>
                  <a:pt x="3019443" y="704645"/>
                </a:lnTo>
                <a:lnTo>
                  <a:pt x="2960430" y="821977"/>
                </a:lnTo>
                <a:lnTo>
                  <a:pt x="2900847" y="953444"/>
                </a:lnTo>
                <a:lnTo>
                  <a:pt x="2825995" y="1089531"/>
                </a:lnTo>
                <a:lnTo>
                  <a:pt x="2772679" y="1199723"/>
                </a:lnTo>
                <a:lnTo>
                  <a:pt x="2719723" y="1312805"/>
                </a:lnTo>
                <a:lnTo>
                  <a:pt x="2661384" y="1428156"/>
                </a:lnTo>
                <a:lnTo>
                  <a:pt x="2606313" y="1551077"/>
                </a:lnTo>
                <a:lnTo>
                  <a:pt x="2545937" y="1675457"/>
                </a:lnTo>
                <a:lnTo>
                  <a:pt x="2441247" y="1877158"/>
                </a:lnTo>
                <a:lnTo>
                  <a:pt x="2391353" y="1996127"/>
                </a:lnTo>
                <a:lnTo>
                  <a:pt x="2343016" y="2111810"/>
                </a:lnTo>
                <a:lnTo>
                  <a:pt x="2292946" y="2219778"/>
                </a:lnTo>
                <a:lnTo>
                  <a:pt x="2249104" y="2330007"/>
                </a:lnTo>
                <a:lnTo>
                  <a:pt x="2206503" y="2460753"/>
                </a:lnTo>
                <a:lnTo>
                  <a:pt x="2162303" y="2611530"/>
                </a:lnTo>
                <a:lnTo>
                  <a:pt x="2124432" y="2764461"/>
                </a:lnTo>
                <a:lnTo>
                  <a:pt x="2115681" y="2794490"/>
                </a:lnTo>
                <a:lnTo>
                  <a:pt x="2117016" y="2799957"/>
                </a:lnTo>
                <a:lnTo>
                  <a:pt x="2122139" y="2799369"/>
                </a:lnTo>
                <a:lnTo>
                  <a:pt x="2129788" y="2794743"/>
                </a:lnTo>
                <a:lnTo>
                  <a:pt x="2136299" y="2786015"/>
                </a:lnTo>
                <a:lnTo>
                  <a:pt x="2184035" y="2665354"/>
                </a:lnTo>
                <a:lnTo>
                  <a:pt x="2225632" y="2540601"/>
                </a:lnTo>
                <a:lnTo>
                  <a:pt x="2267868" y="2388480"/>
                </a:lnTo>
                <a:lnTo>
                  <a:pt x="2311862" y="2260480"/>
                </a:lnTo>
                <a:lnTo>
                  <a:pt x="2361317" y="2131087"/>
                </a:lnTo>
                <a:lnTo>
                  <a:pt x="2399184" y="2025269"/>
                </a:lnTo>
                <a:lnTo>
                  <a:pt x="2440979" y="1922419"/>
                </a:lnTo>
                <a:lnTo>
                  <a:pt x="2505669" y="1786530"/>
                </a:lnTo>
                <a:lnTo>
                  <a:pt x="2572801" y="1652391"/>
                </a:lnTo>
                <a:lnTo>
                  <a:pt x="2644179" y="1533075"/>
                </a:lnTo>
                <a:lnTo>
                  <a:pt x="2719060" y="1420815"/>
                </a:lnTo>
                <a:lnTo>
                  <a:pt x="2795203" y="1301619"/>
                </a:lnTo>
                <a:lnTo>
                  <a:pt x="2890836" y="1190348"/>
                </a:lnTo>
                <a:lnTo>
                  <a:pt x="2937744" y="1142233"/>
                </a:lnTo>
                <a:lnTo>
                  <a:pt x="2963985" y="1127114"/>
                </a:lnTo>
                <a:lnTo>
                  <a:pt x="2978886" y="1121107"/>
                </a:lnTo>
                <a:lnTo>
                  <a:pt x="2991642" y="1121336"/>
                </a:lnTo>
                <a:lnTo>
                  <a:pt x="3002967" y="1125721"/>
                </a:lnTo>
                <a:lnTo>
                  <a:pt x="3013340" y="1132878"/>
                </a:lnTo>
                <a:lnTo>
                  <a:pt x="3018845" y="1141883"/>
                </a:lnTo>
                <a:lnTo>
                  <a:pt x="3021104" y="1152120"/>
                </a:lnTo>
                <a:lnTo>
                  <a:pt x="3021197" y="1163177"/>
                </a:lnTo>
                <a:lnTo>
                  <a:pt x="3013777" y="1190515"/>
                </a:lnTo>
                <a:lnTo>
                  <a:pt x="2961675" y="1321808"/>
                </a:lnTo>
                <a:lnTo>
                  <a:pt x="2893604" y="1472270"/>
                </a:lnTo>
                <a:lnTo>
                  <a:pt x="2833293" y="1589531"/>
                </a:lnTo>
                <a:lnTo>
                  <a:pt x="2750212" y="1753389"/>
                </a:lnTo>
                <a:lnTo>
                  <a:pt x="2699582" y="1861147"/>
                </a:lnTo>
                <a:lnTo>
                  <a:pt x="2648832" y="1973509"/>
                </a:lnTo>
                <a:lnTo>
                  <a:pt x="2513386" y="2293203"/>
                </a:lnTo>
                <a:lnTo>
                  <a:pt x="2466349" y="2414321"/>
                </a:lnTo>
                <a:lnTo>
                  <a:pt x="2425601" y="2530642"/>
                </a:lnTo>
                <a:lnTo>
                  <a:pt x="2373907" y="2683724"/>
                </a:lnTo>
                <a:lnTo>
                  <a:pt x="2342394" y="2798143"/>
                </a:lnTo>
                <a:lnTo>
                  <a:pt x="2306461" y="2939032"/>
                </a:lnTo>
                <a:lnTo>
                  <a:pt x="2275950" y="3059682"/>
                </a:lnTo>
                <a:lnTo>
                  <a:pt x="2251429" y="3179656"/>
                </a:lnTo>
                <a:lnTo>
                  <a:pt x="2229820" y="3264530"/>
                </a:lnTo>
                <a:lnTo>
                  <a:pt x="2229798" y="3269951"/>
                </a:lnTo>
                <a:lnTo>
                  <a:pt x="2232605" y="3269331"/>
                </a:lnTo>
                <a:lnTo>
                  <a:pt x="2237299" y="3264685"/>
                </a:lnTo>
                <a:lnTo>
                  <a:pt x="2246277" y="3248234"/>
                </a:lnTo>
                <a:lnTo>
                  <a:pt x="2293973" y="3123978"/>
                </a:lnTo>
                <a:lnTo>
                  <a:pt x="2325630" y="2997048"/>
                </a:lnTo>
                <a:lnTo>
                  <a:pt x="2357295" y="2882001"/>
                </a:lnTo>
                <a:lnTo>
                  <a:pt x="2400866" y="2762745"/>
                </a:lnTo>
                <a:lnTo>
                  <a:pt x="2450238" y="2635707"/>
                </a:lnTo>
                <a:lnTo>
                  <a:pt x="2500755" y="2508334"/>
                </a:lnTo>
                <a:lnTo>
                  <a:pt x="2560228" y="2384605"/>
                </a:lnTo>
                <a:lnTo>
                  <a:pt x="2621730" y="2265045"/>
                </a:lnTo>
                <a:lnTo>
                  <a:pt x="2694244" y="2153051"/>
                </a:lnTo>
                <a:lnTo>
                  <a:pt x="2779931" y="2041407"/>
                </a:lnTo>
                <a:lnTo>
                  <a:pt x="2874192" y="1942383"/>
                </a:lnTo>
                <a:lnTo>
                  <a:pt x="2886568" y="1936964"/>
                </a:lnTo>
                <a:lnTo>
                  <a:pt x="2900463" y="1934762"/>
                </a:lnTo>
                <a:lnTo>
                  <a:pt x="2915370" y="1934706"/>
                </a:lnTo>
                <a:lnTo>
                  <a:pt x="2923898" y="1941723"/>
                </a:lnTo>
                <a:lnTo>
                  <a:pt x="2928172" y="1953458"/>
                </a:lnTo>
                <a:lnTo>
                  <a:pt x="2929610" y="1968336"/>
                </a:lnTo>
                <a:lnTo>
                  <a:pt x="2923682" y="2003682"/>
                </a:lnTo>
                <a:lnTo>
                  <a:pt x="2877150" y="2129346"/>
                </a:lnTo>
                <a:lnTo>
                  <a:pt x="2807450" y="2262792"/>
                </a:lnTo>
                <a:lnTo>
                  <a:pt x="2745301" y="2383297"/>
                </a:lnTo>
                <a:lnTo>
                  <a:pt x="2668784" y="2559119"/>
                </a:lnTo>
                <a:lnTo>
                  <a:pt x="2585191" y="2747686"/>
                </a:lnTo>
                <a:lnTo>
                  <a:pt x="2541247" y="2861779"/>
                </a:lnTo>
                <a:lnTo>
                  <a:pt x="2488473" y="3014110"/>
                </a:lnTo>
                <a:lnTo>
                  <a:pt x="2451441" y="3125575"/>
                </a:lnTo>
                <a:lnTo>
                  <a:pt x="2412931" y="3253164"/>
                </a:lnTo>
                <a:lnTo>
                  <a:pt x="2384887" y="3366743"/>
                </a:lnTo>
                <a:lnTo>
                  <a:pt x="2363613" y="3411656"/>
                </a:lnTo>
                <a:lnTo>
                  <a:pt x="2350038" y="3431535"/>
                </a:lnTo>
                <a:lnTo>
                  <a:pt x="2334953" y="3472437"/>
                </a:lnTo>
                <a:lnTo>
                  <a:pt x="2330931" y="3493223"/>
                </a:lnTo>
                <a:lnTo>
                  <a:pt x="2331072" y="3500024"/>
                </a:lnTo>
                <a:lnTo>
                  <a:pt x="2333988" y="3497502"/>
                </a:lnTo>
                <a:lnTo>
                  <a:pt x="2359102" y="3460244"/>
                </a:lnTo>
                <a:lnTo>
                  <a:pt x="2372430" y="3442760"/>
                </a:lnTo>
                <a:lnTo>
                  <a:pt x="2391002" y="3404519"/>
                </a:lnTo>
                <a:lnTo>
                  <a:pt x="2437592" y="3272979"/>
                </a:lnTo>
                <a:lnTo>
                  <a:pt x="2477875" y="3160716"/>
                </a:lnTo>
                <a:lnTo>
                  <a:pt x="2517870" y="3043421"/>
                </a:lnTo>
                <a:lnTo>
                  <a:pt x="2568835" y="2928895"/>
                </a:lnTo>
                <a:lnTo>
                  <a:pt x="2626096" y="2817582"/>
                </a:lnTo>
                <a:lnTo>
                  <a:pt x="2688311" y="2703297"/>
                </a:lnTo>
                <a:lnTo>
                  <a:pt x="2771799" y="2587966"/>
                </a:lnTo>
                <a:lnTo>
                  <a:pt x="2837978" y="2523833"/>
                </a:lnTo>
                <a:lnTo>
                  <a:pt x="2866494" y="2501748"/>
                </a:lnTo>
                <a:lnTo>
                  <a:pt x="2897041" y="2486287"/>
                </a:lnTo>
                <a:lnTo>
                  <a:pt x="2913090" y="2480189"/>
                </a:lnTo>
                <a:lnTo>
                  <a:pt x="2923789" y="2481768"/>
                </a:lnTo>
                <a:lnTo>
                  <a:pt x="2930921" y="2488465"/>
                </a:lnTo>
                <a:lnTo>
                  <a:pt x="2935676" y="2498574"/>
                </a:lnTo>
                <a:lnTo>
                  <a:pt x="2937435" y="2510958"/>
                </a:lnTo>
                <a:lnTo>
                  <a:pt x="2935627" y="2539770"/>
                </a:lnTo>
                <a:lnTo>
                  <a:pt x="2919933" y="2594466"/>
                </a:lnTo>
                <a:lnTo>
                  <a:pt x="2863571" y="2718422"/>
                </a:lnTo>
                <a:lnTo>
                  <a:pt x="2800184" y="2853304"/>
                </a:lnTo>
                <a:lnTo>
                  <a:pt x="2750136" y="2964570"/>
                </a:lnTo>
                <a:lnTo>
                  <a:pt x="2699560" y="3084713"/>
                </a:lnTo>
                <a:lnTo>
                  <a:pt x="2648826" y="3209681"/>
                </a:lnTo>
                <a:lnTo>
                  <a:pt x="2604787" y="3329337"/>
                </a:lnTo>
                <a:lnTo>
                  <a:pt x="2551443" y="3445224"/>
                </a:lnTo>
                <a:lnTo>
                  <a:pt x="2504437" y="3559994"/>
                </a:lnTo>
                <a:lnTo>
                  <a:pt x="2470905" y="3690864"/>
                </a:lnTo>
                <a:lnTo>
                  <a:pt x="2446191" y="3812220"/>
                </a:lnTo>
                <a:lnTo>
                  <a:pt x="2439855" y="3874129"/>
                </a:lnTo>
                <a:lnTo>
                  <a:pt x="2441787" y="3883784"/>
                </a:lnTo>
                <a:lnTo>
                  <a:pt x="2445898" y="3885987"/>
                </a:lnTo>
                <a:lnTo>
                  <a:pt x="2451461" y="3883222"/>
                </a:lnTo>
                <a:lnTo>
                  <a:pt x="2456581" y="3877145"/>
                </a:lnTo>
                <a:lnTo>
                  <a:pt x="2518069" y="3752675"/>
                </a:lnTo>
                <a:lnTo>
                  <a:pt x="2568459" y="3622862"/>
                </a:lnTo>
                <a:lnTo>
                  <a:pt x="2609820" y="3531702"/>
                </a:lnTo>
                <a:lnTo>
                  <a:pt x="2677806" y="3416113"/>
                </a:lnTo>
                <a:lnTo>
                  <a:pt x="2754627" y="3286575"/>
                </a:lnTo>
                <a:lnTo>
                  <a:pt x="2818179" y="3196556"/>
                </a:lnTo>
                <a:lnTo>
                  <a:pt x="2849543" y="3161916"/>
                </a:lnTo>
                <a:lnTo>
                  <a:pt x="2860257" y="3156386"/>
                </a:lnTo>
                <a:lnTo>
                  <a:pt x="2871634" y="3154110"/>
                </a:lnTo>
                <a:lnTo>
                  <a:pt x="2883452" y="3154005"/>
                </a:lnTo>
                <a:lnTo>
                  <a:pt x="2891329" y="3160989"/>
                </a:lnTo>
                <a:lnTo>
                  <a:pt x="2896582" y="3172701"/>
                </a:lnTo>
                <a:lnTo>
                  <a:pt x="2900083" y="3187565"/>
                </a:lnTo>
                <a:lnTo>
                  <a:pt x="2900211" y="3222895"/>
                </a:lnTo>
                <a:lnTo>
                  <a:pt x="2883603" y="3334003"/>
                </a:lnTo>
                <a:lnTo>
                  <a:pt x="2870309" y="3383464"/>
                </a:lnTo>
                <a:lnTo>
                  <a:pt x="2812594" y="3495754"/>
                </a:lnTo>
                <a:lnTo>
                  <a:pt x="2769627" y="3625180"/>
                </a:lnTo>
                <a:lnTo>
                  <a:pt x="2742650" y="3729496"/>
                </a:lnTo>
                <a:lnTo>
                  <a:pt x="2701152" y="3896068"/>
                </a:lnTo>
                <a:lnTo>
                  <a:pt x="2679618" y="4016841"/>
                </a:lnTo>
                <a:lnTo>
                  <a:pt x="2660291" y="4133658"/>
                </a:lnTo>
                <a:lnTo>
                  <a:pt x="2662404" y="4165022"/>
                </a:lnTo>
                <a:lnTo>
                  <a:pt x="2671526" y="4206479"/>
                </a:lnTo>
                <a:lnTo>
                  <a:pt x="2676669" y="4211183"/>
                </a:lnTo>
                <a:lnTo>
                  <a:pt x="2682919" y="4210086"/>
                </a:lnTo>
                <a:lnTo>
                  <a:pt x="2689908" y="4205122"/>
                </a:lnTo>
                <a:lnTo>
                  <a:pt x="2705200" y="4177028"/>
                </a:lnTo>
                <a:lnTo>
                  <a:pt x="2756488" y="4044941"/>
                </a:lnTo>
                <a:lnTo>
                  <a:pt x="2811484" y="3910260"/>
                </a:lnTo>
                <a:lnTo>
                  <a:pt x="2873485" y="3793173"/>
                </a:lnTo>
                <a:lnTo>
                  <a:pt x="2936854" y="3690179"/>
                </a:lnTo>
                <a:lnTo>
                  <a:pt x="2989819" y="3630828"/>
                </a:lnTo>
                <a:lnTo>
                  <a:pt x="3001753" y="3625627"/>
                </a:lnTo>
                <a:lnTo>
                  <a:pt x="3015354" y="3623571"/>
                </a:lnTo>
                <a:lnTo>
                  <a:pt x="3030064" y="3623611"/>
                </a:lnTo>
                <a:lnTo>
                  <a:pt x="3039872" y="3632105"/>
                </a:lnTo>
                <a:lnTo>
                  <a:pt x="3046411" y="3646235"/>
                </a:lnTo>
                <a:lnTo>
                  <a:pt x="3050769" y="3664121"/>
                </a:lnTo>
                <a:lnTo>
                  <a:pt x="3051850" y="3702809"/>
                </a:lnTo>
                <a:lnTo>
                  <a:pt x="3046214" y="3744933"/>
                </a:lnTo>
                <a:lnTo>
                  <a:pt x="3011730" y="3865907"/>
                </a:lnTo>
                <a:lnTo>
                  <a:pt x="2980481" y="3992113"/>
                </a:lnTo>
                <a:lnTo>
                  <a:pt x="2950723" y="4108869"/>
                </a:lnTo>
                <a:lnTo>
                  <a:pt x="2926957" y="4218513"/>
                </a:lnTo>
                <a:lnTo>
                  <a:pt x="2929087" y="4251183"/>
                </a:lnTo>
                <a:lnTo>
                  <a:pt x="2933043" y="4257920"/>
                </a:lnTo>
                <a:lnTo>
                  <a:pt x="2938502" y="4258177"/>
                </a:lnTo>
                <a:lnTo>
                  <a:pt x="2952093" y="4248586"/>
                </a:lnTo>
                <a:lnTo>
                  <a:pt x="2967542" y="4234915"/>
                </a:lnTo>
                <a:lnTo>
                  <a:pt x="2980052" y="4215670"/>
                </a:lnTo>
                <a:lnTo>
                  <a:pt x="3013065" y="4155336"/>
                </a:lnTo>
                <a:lnTo>
                  <a:pt x="3069000" y="4086097"/>
                </a:lnTo>
                <a:lnTo>
                  <a:pt x="3078529" y="4075895"/>
                </a:lnTo>
                <a:lnTo>
                  <a:pt x="3087703" y="4073328"/>
                </a:lnTo>
                <a:lnTo>
                  <a:pt x="3096642" y="4075849"/>
                </a:lnTo>
                <a:lnTo>
                  <a:pt x="3105424" y="4081764"/>
                </a:lnTo>
                <a:lnTo>
                  <a:pt x="3109867" y="4092762"/>
                </a:lnTo>
                <a:lnTo>
                  <a:pt x="3111041" y="4123798"/>
                </a:lnTo>
                <a:lnTo>
                  <a:pt x="3096571" y="4224309"/>
                </a:lnTo>
                <a:lnTo>
                  <a:pt x="3088349" y="4272494"/>
                </a:lnTo>
                <a:lnTo>
                  <a:pt x="3087195" y="4289060"/>
                </a:lnTo>
                <a:lnTo>
                  <a:pt x="3089247" y="4295871"/>
                </a:lnTo>
                <a:lnTo>
                  <a:pt x="3093439" y="4296178"/>
                </a:lnTo>
                <a:lnTo>
                  <a:pt x="3099055" y="4292149"/>
                </a:lnTo>
                <a:lnTo>
                  <a:pt x="3120442" y="4266254"/>
                </a:lnTo>
                <a:lnTo>
                  <a:pt x="3125524" y="4265144"/>
                </a:lnTo>
                <a:lnTo>
                  <a:pt x="3128912" y="4270049"/>
                </a:lnTo>
                <a:lnTo>
                  <a:pt x="3132675" y="4290551"/>
                </a:lnTo>
                <a:lnTo>
                  <a:pt x="3134349" y="4318478"/>
                </a:lnTo>
                <a:lnTo>
                  <a:pt x="3127566" y="4345941"/>
                </a:lnTo>
                <a:lnTo>
                  <a:pt x="3121806" y="4359192"/>
                </a:lnTo>
                <a:lnTo>
                  <a:pt x="3119377" y="4362381"/>
                </a:lnTo>
                <a:lnTo>
                  <a:pt x="3119170" y="4358862"/>
                </a:lnTo>
                <a:lnTo>
                  <a:pt x="3145911" y="4230339"/>
                </a:lnTo>
                <a:lnTo>
                  <a:pt x="3161451" y="4195258"/>
                </a:lnTo>
                <a:lnTo>
                  <a:pt x="3093989" y="4306335"/>
                </a:lnTo>
                <a:lnTo>
                  <a:pt x="3076703" y="4327374"/>
                </a:lnTo>
                <a:lnTo>
                  <a:pt x="3070964" y="4327058"/>
                </a:lnTo>
                <a:lnTo>
                  <a:pt x="3067138" y="4319792"/>
                </a:lnTo>
                <a:lnTo>
                  <a:pt x="3064588" y="4307892"/>
                </a:lnTo>
                <a:lnTo>
                  <a:pt x="3067740" y="4250692"/>
                </a:lnTo>
                <a:lnTo>
                  <a:pt x="3097744" y="4128609"/>
                </a:lnTo>
                <a:lnTo>
                  <a:pt x="3115952" y="4065225"/>
                </a:lnTo>
                <a:lnTo>
                  <a:pt x="3109770" y="4077191"/>
                </a:lnTo>
                <a:lnTo>
                  <a:pt x="3083112" y="4114759"/>
                </a:lnTo>
                <a:lnTo>
                  <a:pt x="3011124" y="4245919"/>
                </a:lnTo>
                <a:lnTo>
                  <a:pt x="2986988" y="4284071"/>
                </a:lnTo>
                <a:lnTo>
                  <a:pt x="2980109" y="4288311"/>
                </a:lnTo>
                <a:lnTo>
                  <a:pt x="2974113" y="4286905"/>
                </a:lnTo>
                <a:lnTo>
                  <a:pt x="2968704" y="4281734"/>
                </a:lnTo>
                <a:lnTo>
                  <a:pt x="2966509" y="4269821"/>
                </a:lnTo>
                <a:lnTo>
                  <a:pt x="2970162" y="4216834"/>
                </a:lnTo>
                <a:lnTo>
                  <a:pt x="2993499" y="4122338"/>
                </a:lnTo>
                <a:lnTo>
                  <a:pt x="3047137" y="4008404"/>
                </a:lnTo>
                <a:lnTo>
                  <a:pt x="3097366" y="3911704"/>
                </a:lnTo>
                <a:lnTo>
                  <a:pt x="3096028" y="3913067"/>
                </a:lnTo>
                <a:lnTo>
                  <a:pt x="3018630" y="4035462"/>
                </a:lnTo>
                <a:lnTo>
                  <a:pt x="2935358" y="4169837"/>
                </a:lnTo>
                <a:lnTo>
                  <a:pt x="2907938" y="4213080"/>
                </a:lnTo>
                <a:lnTo>
                  <a:pt x="2873388" y="4252975"/>
                </a:lnTo>
                <a:lnTo>
                  <a:pt x="2866277" y="4252059"/>
                </a:lnTo>
                <a:lnTo>
                  <a:pt x="2860124" y="4244392"/>
                </a:lnTo>
                <a:lnTo>
                  <a:pt x="2854611" y="4232226"/>
                </a:lnTo>
                <a:lnTo>
                  <a:pt x="2852348" y="4219881"/>
                </a:lnTo>
                <a:lnTo>
                  <a:pt x="2853595" y="4194877"/>
                </a:lnTo>
                <a:lnTo>
                  <a:pt x="2867305" y="4125463"/>
                </a:lnTo>
                <a:lnTo>
                  <a:pt x="2913895" y="3991008"/>
                </a:lnTo>
                <a:lnTo>
                  <a:pt x="2970069" y="3864906"/>
                </a:lnTo>
                <a:lnTo>
                  <a:pt x="3012851" y="3772109"/>
                </a:lnTo>
                <a:lnTo>
                  <a:pt x="3046773" y="3727850"/>
                </a:lnTo>
                <a:lnTo>
                  <a:pt x="3055244" y="3718531"/>
                </a:lnTo>
                <a:lnTo>
                  <a:pt x="3056658" y="3717963"/>
                </a:lnTo>
                <a:lnTo>
                  <a:pt x="2979964" y="3839092"/>
                </a:lnTo>
                <a:lnTo>
                  <a:pt x="2908600" y="3955499"/>
                </a:lnTo>
                <a:lnTo>
                  <a:pt x="2820085" y="4082015"/>
                </a:lnTo>
                <a:lnTo>
                  <a:pt x="2759830" y="4172969"/>
                </a:lnTo>
                <a:lnTo>
                  <a:pt x="2752471" y="4173321"/>
                </a:lnTo>
                <a:lnTo>
                  <a:pt x="2746154" y="4166500"/>
                </a:lnTo>
                <a:lnTo>
                  <a:pt x="2740532" y="4154898"/>
                </a:lnTo>
                <a:lnTo>
                  <a:pt x="2738194" y="4141518"/>
                </a:lnTo>
                <a:lnTo>
                  <a:pt x="2739360" y="4111600"/>
                </a:lnTo>
                <a:lnTo>
                  <a:pt x="2785158" y="3977174"/>
                </a:lnTo>
                <a:lnTo>
                  <a:pt x="2833505" y="3862762"/>
                </a:lnTo>
                <a:lnTo>
                  <a:pt x="2884679" y="3741462"/>
                </a:lnTo>
                <a:lnTo>
                  <a:pt x="2958149" y="3615060"/>
                </a:lnTo>
                <a:lnTo>
                  <a:pt x="3040060" y="3499439"/>
                </a:lnTo>
                <a:lnTo>
                  <a:pt x="3065904" y="3476276"/>
                </a:lnTo>
                <a:lnTo>
                  <a:pt x="3080698" y="3466148"/>
                </a:lnTo>
                <a:lnTo>
                  <a:pt x="3086327" y="3463630"/>
                </a:lnTo>
                <a:lnTo>
                  <a:pt x="3085847" y="3466184"/>
                </a:lnTo>
                <a:lnTo>
                  <a:pt x="2996183" y="3580085"/>
                </a:lnTo>
                <a:lnTo>
                  <a:pt x="2897530" y="3696833"/>
                </a:lnTo>
                <a:lnTo>
                  <a:pt x="2802695" y="3826490"/>
                </a:lnTo>
                <a:lnTo>
                  <a:pt x="2719564" y="3951017"/>
                </a:lnTo>
                <a:lnTo>
                  <a:pt x="2653479" y="4038790"/>
                </a:lnTo>
                <a:lnTo>
                  <a:pt x="2642059" y="4044358"/>
                </a:lnTo>
                <a:lnTo>
                  <a:pt x="2631623" y="4043836"/>
                </a:lnTo>
                <a:lnTo>
                  <a:pt x="2621844" y="4039255"/>
                </a:lnTo>
                <a:lnTo>
                  <a:pt x="2616736" y="4029145"/>
                </a:lnTo>
                <a:lnTo>
                  <a:pt x="2614742" y="4015350"/>
                </a:lnTo>
                <a:lnTo>
                  <a:pt x="2614824" y="3999097"/>
                </a:lnTo>
                <a:lnTo>
                  <a:pt x="2635233" y="3920907"/>
                </a:lnTo>
                <a:lnTo>
                  <a:pt x="2681431" y="3800494"/>
                </a:lnTo>
                <a:lnTo>
                  <a:pt x="2742374" y="3664309"/>
                </a:lnTo>
                <a:lnTo>
                  <a:pt x="2799605" y="3560689"/>
                </a:lnTo>
                <a:lnTo>
                  <a:pt x="2902131" y="3443310"/>
                </a:lnTo>
                <a:lnTo>
                  <a:pt x="3007653" y="3303295"/>
                </a:lnTo>
                <a:lnTo>
                  <a:pt x="3046480" y="3265039"/>
                </a:lnTo>
                <a:lnTo>
                  <a:pt x="3053638" y="3261824"/>
                </a:lnTo>
                <a:lnTo>
                  <a:pt x="3056998" y="3263913"/>
                </a:lnTo>
                <a:lnTo>
                  <a:pt x="3057828" y="3269539"/>
                </a:lnTo>
                <a:lnTo>
                  <a:pt x="3052737" y="3278935"/>
                </a:lnTo>
                <a:lnTo>
                  <a:pt x="2968508" y="3378333"/>
                </a:lnTo>
                <a:lnTo>
                  <a:pt x="2843592" y="3497830"/>
                </a:lnTo>
                <a:lnTo>
                  <a:pt x="2752127" y="3607245"/>
                </a:lnTo>
                <a:lnTo>
                  <a:pt x="2666117" y="3708089"/>
                </a:lnTo>
                <a:lnTo>
                  <a:pt x="2581686" y="3815011"/>
                </a:lnTo>
                <a:lnTo>
                  <a:pt x="2559735" y="3847012"/>
                </a:lnTo>
                <a:lnTo>
                  <a:pt x="2536808" y="3867819"/>
                </a:lnTo>
                <a:lnTo>
                  <a:pt x="2524767" y="3875344"/>
                </a:lnTo>
                <a:lnTo>
                  <a:pt x="2518151" y="3873304"/>
                </a:lnTo>
                <a:lnTo>
                  <a:pt x="2515152" y="3864889"/>
                </a:lnTo>
                <a:lnTo>
                  <a:pt x="2514563" y="3852224"/>
                </a:lnTo>
                <a:lnTo>
                  <a:pt x="2521436" y="3823099"/>
                </a:lnTo>
                <a:lnTo>
                  <a:pt x="2568656" y="3701092"/>
                </a:lnTo>
                <a:lnTo>
                  <a:pt x="2629686" y="3575350"/>
                </a:lnTo>
                <a:lnTo>
                  <a:pt x="2678922" y="3497421"/>
                </a:lnTo>
                <a:lnTo>
                  <a:pt x="2766218" y="3391473"/>
                </a:lnTo>
                <a:lnTo>
                  <a:pt x="2871655" y="3256588"/>
                </a:lnTo>
                <a:lnTo>
                  <a:pt x="2968098" y="3135292"/>
                </a:lnTo>
                <a:lnTo>
                  <a:pt x="3064891" y="3044722"/>
                </a:lnTo>
                <a:lnTo>
                  <a:pt x="3121546" y="2996467"/>
                </a:lnTo>
                <a:lnTo>
                  <a:pt x="3123437" y="2996698"/>
                </a:lnTo>
                <a:lnTo>
                  <a:pt x="3092389" y="3029321"/>
                </a:lnTo>
                <a:lnTo>
                  <a:pt x="3011162" y="3099154"/>
                </a:lnTo>
                <a:lnTo>
                  <a:pt x="2933220" y="3172881"/>
                </a:lnTo>
                <a:lnTo>
                  <a:pt x="2852741" y="3257285"/>
                </a:lnTo>
                <a:lnTo>
                  <a:pt x="2737053" y="3374300"/>
                </a:lnTo>
                <a:lnTo>
                  <a:pt x="2611765" y="3492533"/>
                </a:lnTo>
                <a:lnTo>
                  <a:pt x="2531717" y="3578559"/>
                </a:lnTo>
                <a:lnTo>
                  <a:pt x="2434809" y="3687434"/>
                </a:lnTo>
                <a:lnTo>
                  <a:pt x="2396187" y="3727559"/>
                </a:lnTo>
                <a:lnTo>
                  <a:pt x="2387276" y="3731037"/>
                </a:lnTo>
                <a:lnTo>
                  <a:pt x="2379923" y="3729122"/>
                </a:lnTo>
                <a:lnTo>
                  <a:pt x="2373611" y="3723612"/>
                </a:lnTo>
                <a:lnTo>
                  <a:pt x="2370814" y="3714295"/>
                </a:lnTo>
                <a:lnTo>
                  <a:pt x="2371470" y="3688890"/>
                </a:lnTo>
                <a:lnTo>
                  <a:pt x="2386514" y="3636112"/>
                </a:lnTo>
                <a:lnTo>
                  <a:pt x="2415587" y="3569046"/>
                </a:lnTo>
                <a:lnTo>
                  <a:pt x="2509706" y="3435334"/>
                </a:lnTo>
                <a:lnTo>
                  <a:pt x="2580392" y="3325274"/>
                </a:lnTo>
                <a:lnTo>
                  <a:pt x="2658848" y="3208414"/>
                </a:lnTo>
                <a:lnTo>
                  <a:pt x="2746051" y="3090211"/>
                </a:lnTo>
                <a:lnTo>
                  <a:pt x="2837647" y="2985227"/>
                </a:lnTo>
                <a:lnTo>
                  <a:pt x="2922272" y="2897958"/>
                </a:lnTo>
                <a:lnTo>
                  <a:pt x="3005391" y="2821016"/>
                </a:lnTo>
                <a:lnTo>
                  <a:pt x="3010722" y="2817642"/>
                </a:lnTo>
                <a:lnTo>
                  <a:pt x="3010044" y="2819625"/>
                </a:lnTo>
                <a:lnTo>
                  <a:pt x="2971796" y="2859968"/>
                </a:lnTo>
                <a:lnTo>
                  <a:pt x="2823786" y="2968902"/>
                </a:lnTo>
                <a:lnTo>
                  <a:pt x="2730162" y="3047897"/>
                </a:lnTo>
                <a:lnTo>
                  <a:pt x="2637667" y="3140603"/>
                </a:lnTo>
                <a:lnTo>
                  <a:pt x="2547701" y="3226085"/>
                </a:lnTo>
                <a:lnTo>
                  <a:pt x="2440358" y="3327999"/>
                </a:lnTo>
                <a:lnTo>
                  <a:pt x="2353512" y="3405410"/>
                </a:lnTo>
                <a:lnTo>
                  <a:pt x="2316742" y="3436367"/>
                </a:lnTo>
                <a:lnTo>
                  <a:pt x="2281585" y="3454829"/>
                </a:lnTo>
                <a:lnTo>
                  <a:pt x="2271363" y="3456084"/>
                </a:lnTo>
                <a:lnTo>
                  <a:pt x="2265960" y="3452687"/>
                </a:lnTo>
                <a:lnTo>
                  <a:pt x="2263768" y="3446189"/>
                </a:lnTo>
                <a:lnTo>
                  <a:pt x="2265097" y="3427680"/>
                </a:lnTo>
                <a:lnTo>
                  <a:pt x="2284190" y="3367819"/>
                </a:lnTo>
                <a:lnTo>
                  <a:pt x="2337180" y="3249711"/>
                </a:lnTo>
                <a:lnTo>
                  <a:pt x="2364517" y="3195012"/>
                </a:lnTo>
                <a:lnTo>
                  <a:pt x="2435794" y="3083383"/>
                </a:lnTo>
                <a:lnTo>
                  <a:pt x="2495100" y="2990408"/>
                </a:lnTo>
                <a:lnTo>
                  <a:pt x="2590992" y="2870498"/>
                </a:lnTo>
                <a:lnTo>
                  <a:pt x="2666203" y="2788102"/>
                </a:lnTo>
                <a:lnTo>
                  <a:pt x="2742110" y="2710066"/>
                </a:lnTo>
                <a:lnTo>
                  <a:pt x="2818223" y="2640064"/>
                </a:lnTo>
                <a:lnTo>
                  <a:pt x="2916971" y="2564750"/>
                </a:lnTo>
                <a:lnTo>
                  <a:pt x="2997950" y="2501169"/>
                </a:lnTo>
                <a:lnTo>
                  <a:pt x="2997296" y="2499988"/>
                </a:lnTo>
                <a:lnTo>
                  <a:pt x="2913269" y="2553197"/>
                </a:lnTo>
                <a:lnTo>
                  <a:pt x="2834913" y="2607381"/>
                </a:lnTo>
                <a:lnTo>
                  <a:pt x="2742396" y="2681605"/>
                </a:lnTo>
                <a:lnTo>
                  <a:pt x="2643486" y="2766157"/>
                </a:lnTo>
                <a:lnTo>
                  <a:pt x="2572620" y="2831932"/>
                </a:lnTo>
                <a:lnTo>
                  <a:pt x="2430386" y="2970898"/>
                </a:lnTo>
                <a:lnTo>
                  <a:pt x="2334356" y="3073104"/>
                </a:lnTo>
                <a:lnTo>
                  <a:pt x="2256826" y="3168142"/>
                </a:lnTo>
                <a:lnTo>
                  <a:pt x="2168831" y="3274376"/>
                </a:lnTo>
                <a:lnTo>
                  <a:pt x="2091734" y="3347733"/>
                </a:lnTo>
                <a:lnTo>
                  <a:pt x="2085529" y="3346586"/>
                </a:lnTo>
                <a:lnTo>
                  <a:pt x="2082804" y="3337355"/>
                </a:lnTo>
                <a:lnTo>
                  <a:pt x="2082398" y="3322734"/>
                </a:lnTo>
                <a:lnTo>
                  <a:pt x="2095310" y="3268447"/>
                </a:lnTo>
                <a:lnTo>
                  <a:pt x="2150657" y="3138352"/>
                </a:lnTo>
                <a:lnTo>
                  <a:pt x="2213920" y="3022018"/>
                </a:lnTo>
                <a:lnTo>
                  <a:pt x="2292321" y="2895191"/>
                </a:lnTo>
                <a:lnTo>
                  <a:pt x="2412779" y="2736926"/>
                </a:lnTo>
                <a:lnTo>
                  <a:pt x="2488280" y="2643475"/>
                </a:lnTo>
                <a:lnTo>
                  <a:pt x="2571016" y="2559969"/>
                </a:lnTo>
                <a:lnTo>
                  <a:pt x="2658089" y="2481604"/>
                </a:lnTo>
                <a:lnTo>
                  <a:pt x="2739706" y="2411504"/>
                </a:lnTo>
                <a:lnTo>
                  <a:pt x="2817511" y="2359533"/>
                </a:lnTo>
                <a:lnTo>
                  <a:pt x="2880702" y="2317323"/>
                </a:lnTo>
                <a:lnTo>
                  <a:pt x="2883852" y="2313924"/>
                </a:lnTo>
                <a:lnTo>
                  <a:pt x="2821698" y="2349025"/>
                </a:lnTo>
                <a:lnTo>
                  <a:pt x="2748201" y="2397936"/>
                </a:lnTo>
                <a:lnTo>
                  <a:pt x="2660102" y="2460876"/>
                </a:lnTo>
                <a:lnTo>
                  <a:pt x="2594116" y="2509985"/>
                </a:lnTo>
                <a:lnTo>
                  <a:pt x="2522455" y="2564737"/>
                </a:lnTo>
                <a:lnTo>
                  <a:pt x="2452035" y="2621998"/>
                </a:lnTo>
                <a:lnTo>
                  <a:pt x="2112002" y="2911754"/>
                </a:lnTo>
                <a:lnTo>
                  <a:pt x="2051715" y="2956489"/>
                </a:lnTo>
                <a:lnTo>
                  <a:pt x="2015629" y="2973439"/>
                </a:lnTo>
                <a:lnTo>
                  <a:pt x="2006570" y="2968646"/>
                </a:lnTo>
                <a:lnTo>
                  <a:pt x="2003353" y="2955572"/>
                </a:lnTo>
                <a:lnTo>
                  <a:pt x="2007305" y="2916117"/>
                </a:lnTo>
                <a:lnTo>
                  <a:pt x="2018469" y="2870359"/>
                </a:lnTo>
                <a:lnTo>
                  <a:pt x="2070321" y="2769174"/>
                </a:lnTo>
                <a:lnTo>
                  <a:pt x="2147043" y="2647168"/>
                </a:lnTo>
                <a:lnTo>
                  <a:pt x="2243624" y="2520789"/>
                </a:lnTo>
                <a:lnTo>
                  <a:pt x="2328721" y="2427505"/>
                </a:lnTo>
                <a:lnTo>
                  <a:pt x="2423236" y="2337306"/>
                </a:lnTo>
                <a:lnTo>
                  <a:pt x="2515995" y="2248021"/>
                </a:lnTo>
                <a:lnTo>
                  <a:pt x="2583691" y="2192427"/>
                </a:lnTo>
                <a:lnTo>
                  <a:pt x="2654700" y="2142319"/>
                </a:lnTo>
                <a:lnTo>
                  <a:pt x="2723888" y="2101234"/>
                </a:lnTo>
                <a:lnTo>
                  <a:pt x="2819566" y="2046370"/>
                </a:lnTo>
                <a:lnTo>
                  <a:pt x="2903732" y="2001108"/>
                </a:lnTo>
                <a:lnTo>
                  <a:pt x="2973634" y="1965083"/>
                </a:lnTo>
                <a:lnTo>
                  <a:pt x="2892384" y="2002108"/>
                </a:lnTo>
                <a:lnTo>
                  <a:pt x="2804109" y="2050866"/>
                </a:lnTo>
                <a:lnTo>
                  <a:pt x="2706458" y="2116740"/>
                </a:lnTo>
                <a:lnTo>
                  <a:pt x="2632122" y="2165125"/>
                </a:lnTo>
                <a:lnTo>
                  <a:pt x="2553458" y="2217673"/>
                </a:lnTo>
                <a:lnTo>
                  <a:pt x="2476162" y="2278658"/>
                </a:lnTo>
                <a:lnTo>
                  <a:pt x="2399476" y="2343392"/>
                </a:lnTo>
                <a:lnTo>
                  <a:pt x="2246763" y="2476933"/>
                </a:lnTo>
                <a:lnTo>
                  <a:pt x="2178047" y="2544403"/>
                </a:lnTo>
                <a:lnTo>
                  <a:pt x="2083827" y="2638329"/>
                </a:lnTo>
                <a:lnTo>
                  <a:pt x="2000876" y="2716018"/>
                </a:lnTo>
                <a:lnTo>
                  <a:pt x="1908209" y="2812667"/>
                </a:lnTo>
                <a:lnTo>
                  <a:pt x="1880352" y="2831907"/>
                </a:lnTo>
                <a:lnTo>
                  <a:pt x="1872642" y="2831957"/>
                </a:lnTo>
                <a:lnTo>
                  <a:pt x="1868912" y="2826347"/>
                </a:lnTo>
                <a:lnTo>
                  <a:pt x="1867837" y="2816962"/>
                </a:lnTo>
                <a:lnTo>
                  <a:pt x="1873065" y="2776786"/>
                </a:lnTo>
                <a:lnTo>
                  <a:pt x="1897036" y="2715650"/>
                </a:lnTo>
                <a:lnTo>
                  <a:pt x="1969185" y="2594157"/>
                </a:lnTo>
                <a:lnTo>
                  <a:pt x="2062343" y="2459154"/>
                </a:lnTo>
                <a:lnTo>
                  <a:pt x="2145466" y="2350692"/>
                </a:lnTo>
                <a:lnTo>
                  <a:pt x="2236570" y="2241308"/>
                </a:lnTo>
                <a:lnTo>
                  <a:pt x="2327369" y="2148310"/>
                </a:lnTo>
                <a:lnTo>
                  <a:pt x="2421609" y="2065760"/>
                </a:lnTo>
                <a:lnTo>
                  <a:pt x="2508585" y="1994682"/>
                </a:lnTo>
                <a:lnTo>
                  <a:pt x="2597334" y="1936931"/>
                </a:lnTo>
                <a:lnTo>
                  <a:pt x="2645366" y="1901188"/>
                </a:lnTo>
                <a:lnTo>
                  <a:pt x="2646529" y="1896800"/>
                </a:lnTo>
                <a:lnTo>
                  <a:pt x="2641659" y="1895287"/>
                </a:lnTo>
                <a:lnTo>
                  <a:pt x="2632768" y="1895689"/>
                </a:lnTo>
                <a:lnTo>
                  <a:pt x="2548253" y="1924017"/>
                </a:lnTo>
                <a:lnTo>
                  <a:pt x="2511949" y="1939770"/>
                </a:lnTo>
                <a:lnTo>
                  <a:pt x="2414227" y="1994385"/>
                </a:lnTo>
                <a:lnTo>
                  <a:pt x="2400713" y="1999854"/>
                </a:lnTo>
                <a:lnTo>
                  <a:pt x="2393116" y="1999267"/>
                </a:lnTo>
                <a:lnTo>
                  <a:pt x="2389462" y="1994642"/>
                </a:lnTo>
                <a:lnTo>
                  <a:pt x="2388437" y="1987326"/>
                </a:lnTo>
                <a:lnTo>
                  <a:pt x="2390575" y="1979626"/>
                </a:lnTo>
                <a:lnTo>
                  <a:pt x="2415178" y="1931882"/>
                </a:lnTo>
                <a:lnTo>
                  <a:pt x="2416870" y="1920085"/>
                </a:lnTo>
                <a:lnTo>
                  <a:pt x="2414986" y="1895689"/>
                </a:lnTo>
                <a:lnTo>
                  <a:pt x="2411097" y="1884668"/>
                </a:lnTo>
                <a:lnTo>
                  <a:pt x="2386387" y="18456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258283" y="491891"/>
            <a:ext cx="2577227" cy="2533302"/>
          </a:xfrm>
          <a:custGeom>
            <a:avLst/>
            <a:gdLst/>
            <a:ahLst/>
            <a:cxnLst/>
            <a:rect l="0" t="0" r="0" b="0"/>
            <a:pathLst>
              <a:path w="2577227" h="2533302">
                <a:moveTo>
                  <a:pt x="2050817" y="1857609"/>
                </a:moveTo>
                <a:lnTo>
                  <a:pt x="1931402" y="1917316"/>
                </a:lnTo>
                <a:lnTo>
                  <a:pt x="1854236" y="1962379"/>
                </a:lnTo>
                <a:lnTo>
                  <a:pt x="1792036" y="2006558"/>
                </a:lnTo>
                <a:lnTo>
                  <a:pt x="1728921" y="2049908"/>
                </a:lnTo>
                <a:lnTo>
                  <a:pt x="1616486" y="2146827"/>
                </a:lnTo>
                <a:lnTo>
                  <a:pt x="1518328" y="2221681"/>
                </a:lnTo>
                <a:lnTo>
                  <a:pt x="1429533" y="2299183"/>
                </a:lnTo>
                <a:lnTo>
                  <a:pt x="1350793" y="2369264"/>
                </a:lnTo>
                <a:lnTo>
                  <a:pt x="1271300" y="2436855"/>
                </a:lnTo>
                <a:lnTo>
                  <a:pt x="1248576" y="2455129"/>
                </a:lnTo>
                <a:lnTo>
                  <a:pt x="1224365" y="2467955"/>
                </a:lnTo>
                <a:lnTo>
                  <a:pt x="1217627" y="2467706"/>
                </a:lnTo>
                <a:lnTo>
                  <a:pt x="1214546" y="2463307"/>
                </a:lnTo>
                <a:lnTo>
                  <a:pt x="1213902" y="2456141"/>
                </a:lnTo>
                <a:lnTo>
                  <a:pt x="1219739" y="2425829"/>
                </a:lnTo>
                <a:lnTo>
                  <a:pt x="1243890" y="2376553"/>
                </a:lnTo>
                <a:lnTo>
                  <a:pt x="1284599" y="2317267"/>
                </a:lnTo>
                <a:lnTo>
                  <a:pt x="1339151" y="2255016"/>
                </a:lnTo>
                <a:lnTo>
                  <a:pt x="1400000" y="2185144"/>
                </a:lnTo>
                <a:lnTo>
                  <a:pt x="1476198" y="2110819"/>
                </a:lnTo>
                <a:lnTo>
                  <a:pt x="1532494" y="2060458"/>
                </a:lnTo>
                <a:lnTo>
                  <a:pt x="1649119" y="1959139"/>
                </a:lnTo>
                <a:lnTo>
                  <a:pt x="1711888" y="1912141"/>
                </a:lnTo>
                <a:lnTo>
                  <a:pt x="1777415" y="1869145"/>
                </a:lnTo>
                <a:lnTo>
                  <a:pt x="1844168" y="1831221"/>
                </a:lnTo>
                <a:lnTo>
                  <a:pt x="1938474" y="1778137"/>
                </a:lnTo>
                <a:lnTo>
                  <a:pt x="2002767" y="1747499"/>
                </a:lnTo>
                <a:lnTo>
                  <a:pt x="2129285" y="1693336"/>
                </a:lnTo>
                <a:lnTo>
                  <a:pt x="2206084" y="1668138"/>
                </a:lnTo>
                <a:lnTo>
                  <a:pt x="2266782" y="1651734"/>
                </a:lnTo>
                <a:lnTo>
                  <a:pt x="2275227" y="1652626"/>
                </a:lnTo>
                <a:lnTo>
                  <a:pt x="2276623" y="1657453"/>
                </a:lnTo>
                <a:lnTo>
                  <a:pt x="2273321" y="1664905"/>
                </a:lnTo>
                <a:lnTo>
                  <a:pt x="2250837" y="1684474"/>
                </a:lnTo>
                <a:lnTo>
                  <a:pt x="2172171" y="1731530"/>
                </a:lnTo>
                <a:lnTo>
                  <a:pt x="2116981" y="1763944"/>
                </a:lnTo>
                <a:lnTo>
                  <a:pt x="1989568" y="1842243"/>
                </a:lnTo>
                <a:lnTo>
                  <a:pt x="1882621" y="1911382"/>
                </a:lnTo>
                <a:lnTo>
                  <a:pt x="1808141" y="1964293"/>
                </a:lnTo>
                <a:lnTo>
                  <a:pt x="1694809" y="2049615"/>
                </a:lnTo>
                <a:lnTo>
                  <a:pt x="1542736" y="2166939"/>
                </a:lnTo>
                <a:lnTo>
                  <a:pt x="1474107" y="2226041"/>
                </a:lnTo>
                <a:lnTo>
                  <a:pt x="1412090" y="2285234"/>
                </a:lnTo>
                <a:lnTo>
                  <a:pt x="1247183" y="2457456"/>
                </a:lnTo>
                <a:lnTo>
                  <a:pt x="1195769" y="2509340"/>
                </a:lnTo>
                <a:lnTo>
                  <a:pt x="1192918" y="2510818"/>
                </a:lnTo>
                <a:lnTo>
                  <a:pt x="1201040" y="2497409"/>
                </a:lnTo>
                <a:lnTo>
                  <a:pt x="1260062" y="2429479"/>
                </a:lnTo>
                <a:lnTo>
                  <a:pt x="1337229" y="2337773"/>
                </a:lnTo>
                <a:lnTo>
                  <a:pt x="1412914" y="2263287"/>
                </a:lnTo>
                <a:lnTo>
                  <a:pt x="1469089" y="2212888"/>
                </a:lnTo>
                <a:lnTo>
                  <a:pt x="1529804" y="2162266"/>
                </a:lnTo>
                <a:lnTo>
                  <a:pt x="1599122" y="2111545"/>
                </a:lnTo>
                <a:lnTo>
                  <a:pt x="1709547" y="2035390"/>
                </a:lnTo>
                <a:lnTo>
                  <a:pt x="1788604" y="1984600"/>
                </a:lnTo>
                <a:lnTo>
                  <a:pt x="1829442" y="1959203"/>
                </a:lnTo>
                <a:lnTo>
                  <a:pt x="1870778" y="1936627"/>
                </a:lnTo>
                <a:lnTo>
                  <a:pt x="1912447" y="1915932"/>
                </a:lnTo>
                <a:lnTo>
                  <a:pt x="2073971" y="1842161"/>
                </a:lnTo>
                <a:lnTo>
                  <a:pt x="2114230" y="1826144"/>
                </a:lnTo>
                <a:lnTo>
                  <a:pt x="2155181" y="1811232"/>
                </a:lnTo>
                <a:lnTo>
                  <a:pt x="2196593" y="1797058"/>
                </a:lnTo>
                <a:lnTo>
                  <a:pt x="2276473" y="1777545"/>
                </a:lnTo>
                <a:lnTo>
                  <a:pt x="2351486" y="1764169"/>
                </a:lnTo>
                <a:lnTo>
                  <a:pt x="2417751" y="1753521"/>
                </a:lnTo>
                <a:lnTo>
                  <a:pt x="2476365" y="1747847"/>
                </a:lnTo>
                <a:lnTo>
                  <a:pt x="2549438" y="1748416"/>
                </a:lnTo>
                <a:lnTo>
                  <a:pt x="2569498" y="1750947"/>
                </a:lnTo>
                <a:lnTo>
                  <a:pt x="2577226" y="1756868"/>
                </a:lnTo>
                <a:lnTo>
                  <a:pt x="2576734" y="1765048"/>
                </a:lnTo>
                <a:lnTo>
                  <a:pt x="2570762" y="1774735"/>
                </a:lnTo>
                <a:lnTo>
                  <a:pt x="2545310" y="1793024"/>
                </a:lnTo>
                <a:lnTo>
                  <a:pt x="2487552" y="1822950"/>
                </a:lnTo>
                <a:lnTo>
                  <a:pt x="2436832" y="1847849"/>
                </a:lnTo>
                <a:lnTo>
                  <a:pt x="2264032" y="1926287"/>
                </a:lnTo>
                <a:lnTo>
                  <a:pt x="2185560" y="1967154"/>
                </a:lnTo>
                <a:lnTo>
                  <a:pt x="2144879" y="1989906"/>
                </a:lnTo>
                <a:lnTo>
                  <a:pt x="2062048" y="2034000"/>
                </a:lnTo>
                <a:lnTo>
                  <a:pt x="2020204" y="2055636"/>
                </a:lnTo>
                <a:lnTo>
                  <a:pt x="1978197" y="2079938"/>
                </a:lnTo>
                <a:lnTo>
                  <a:pt x="1936082" y="2106017"/>
                </a:lnTo>
                <a:lnTo>
                  <a:pt x="1893894" y="2133281"/>
                </a:lnTo>
                <a:lnTo>
                  <a:pt x="1850246" y="2159923"/>
                </a:lnTo>
                <a:lnTo>
                  <a:pt x="1760355" y="2212104"/>
                </a:lnTo>
                <a:lnTo>
                  <a:pt x="1717476" y="2239283"/>
                </a:lnTo>
                <a:lnTo>
                  <a:pt x="1676189" y="2267281"/>
                </a:lnTo>
                <a:lnTo>
                  <a:pt x="1532159" y="2369704"/>
                </a:lnTo>
                <a:lnTo>
                  <a:pt x="1473169" y="2414466"/>
                </a:lnTo>
                <a:lnTo>
                  <a:pt x="1353440" y="2509025"/>
                </a:lnTo>
                <a:lnTo>
                  <a:pt x="1320361" y="2533301"/>
                </a:lnTo>
                <a:lnTo>
                  <a:pt x="1314079" y="2532437"/>
                </a:lnTo>
                <a:lnTo>
                  <a:pt x="1314125" y="2523394"/>
                </a:lnTo>
                <a:lnTo>
                  <a:pt x="1318389" y="2508899"/>
                </a:lnTo>
                <a:lnTo>
                  <a:pt x="1351358" y="2448046"/>
                </a:lnTo>
                <a:lnTo>
                  <a:pt x="1403616" y="2376394"/>
                </a:lnTo>
                <a:lnTo>
                  <a:pt x="1477269" y="2301541"/>
                </a:lnTo>
                <a:lnTo>
                  <a:pt x="1561652" y="2218998"/>
                </a:lnTo>
                <a:lnTo>
                  <a:pt x="1627388" y="2161219"/>
                </a:lnTo>
                <a:lnTo>
                  <a:pt x="1698937" y="2102613"/>
                </a:lnTo>
                <a:lnTo>
                  <a:pt x="1773070" y="2043640"/>
                </a:lnTo>
                <a:lnTo>
                  <a:pt x="1852115" y="1988267"/>
                </a:lnTo>
                <a:lnTo>
                  <a:pt x="1934283" y="1935435"/>
                </a:lnTo>
                <a:lnTo>
                  <a:pt x="2017838" y="1883731"/>
                </a:lnTo>
                <a:lnTo>
                  <a:pt x="2059876" y="1860913"/>
                </a:lnTo>
                <a:lnTo>
                  <a:pt x="2102011" y="1840056"/>
                </a:lnTo>
                <a:lnTo>
                  <a:pt x="2264286" y="1766025"/>
                </a:lnTo>
                <a:lnTo>
                  <a:pt x="2338073" y="1735060"/>
                </a:lnTo>
                <a:lnTo>
                  <a:pt x="2405675" y="1707187"/>
                </a:lnTo>
                <a:lnTo>
                  <a:pt x="2487101" y="1670517"/>
                </a:lnTo>
                <a:lnTo>
                  <a:pt x="2524121" y="1655453"/>
                </a:lnTo>
                <a:lnTo>
                  <a:pt x="2530042" y="1649460"/>
                </a:lnTo>
                <a:lnTo>
                  <a:pt x="2528345" y="1644054"/>
                </a:lnTo>
                <a:lnTo>
                  <a:pt x="2521568" y="1639039"/>
                </a:lnTo>
                <a:lnTo>
                  <a:pt x="2508585" y="1637107"/>
                </a:lnTo>
                <a:lnTo>
                  <a:pt x="2447037" y="1642540"/>
                </a:lnTo>
                <a:lnTo>
                  <a:pt x="2389662" y="1654308"/>
                </a:lnTo>
                <a:lnTo>
                  <a:pt x="2319008" y="1672708"/>
                </a:lnTo>
                <a:lnTo>
                  <a:pt x="2239157" y="1696408"/>
                </a:lnTo>
                <a:lnTo>
                  <a:pt x="2151927" y="1725756"/>
                </a:lnTo>
                <a:lnTo>
                  <a:pt x="2106935" y="1744307"/>
                </a:lnTo>
                <a:lnTo>
                  <a:pt x="2061417" y="1765141"/>
                </a:lnTo>
                <a:lnTo>
                  <a:pt x="1870093" y="1859412"/>
                </a:lnTo>
                <a:lnTo>
                  <a:pt x="1773881" y="1909210"/>
                </a:lnTo>
                <a:lnTo>
                  <a:pt x="1726492" y="1934343"/>
                </a:lnTo>
                <a:lnTo>
                  <a:pt x="1679378" y="1960976"/>
                </a:lnTo>
                <a:lnTo>
                  <a:pt x="1585636" y="2016909"/>
                </a:lnTo>
                <a:lnTo>
                  <a:pt x="1499759" y="2070931"/>
                </a:lnTo>
                <a:lnTo>
                  <a:pt x="1422080" y="2121752"/>
                </a:lnTo>
                <a:lnTo>
                  <a:pt x="1325637" y="2187208"/>
                </a:lnTo>
                <a:lnTo>
                  <a:pt x="1219695" y="2255515"/>
                </a:lnTo>
                <a:lnTo>
                  <a:pt x="1208869" y="2256935"/>
                </a:lnTo>
                <a:lnTo>
                  <a:pt x="1201651" y="2252237"/>
                </a:lnTo>
                <a:lnTo>
                  <a:pt x="1196840" y="2243461"/>
                </a:lnTo>
                <a:lnTo>
                  <a:pt x="1197865" y="2231966"/>
                </a:lnTo>
                <a:lnTo>
                  <a:pt x="1210293" y="2204141"/>
                </a:lnTo>
                <a:lnTo>
                  <a:pt x="1254575" y="2143259"/>
                </a:lnTo>
                <a:lnTo>
                  <a:pt x="1319122" y="2064856"/>
                </a:lnTo>
                <a:lnTo>
                  <a:pt x="1370960" y="2008044"/>
                </a:lnTo>
                <a:lnTo>
                  <a:pt x="1428336" y="1949869"/>
                </a:lnTo>
                <a:lnTo>
                  <a:pt x="1491465" y="1891087"/>
                </a:lnTo>
                <a:lnTo>
                  <a:pt x="1560916" y="1832036"/>
                </a:lnTo>
                <a:lnTo>
                  <a:pt x="1635528" y="1774276"/>
                </a:lnTo>
                <a:lnTo>
                  <a:pt x="1715725" y="1720383"/>
                </a:lnTo>
                <a:lnTo>
                  <a:pt x="1833467" y="1642442"/>
                </a:lnTo>
                <a:lnTo>
                  <a:pt x="1873461" y="1618208"/>
                </a:lnTo>
                <a:lnTo>
                  <a:pt x="1914236" y="1594997"/>
                </a:lnTo>
                <a:lnTo>
                  <a:pt x="1955529" y="1572468"/>
                </a:lnTo>
                <a:lnTo>
                  <a:pt x="2035278" y="1532383"/>
                </a:lnTo>
                <a:lnTo>
                  <a:pt x="2111644" y="1497164"/>
                </a:lnTo>
                <a:lnTo>
                  <a:pt x="2183214" y="1467400"/>
                </a:lnTo>
                <a:lnTo>
                  <a:pt x="2245126" y="1443823"/>
                </a:lnTo>
                <a:lnTo>
                  <a:pt x="2320056" y="1414683"/>
                </a:lnTo>
                <a:lnTo>
                  <a:pt x="2346867" y="1402519"/>
                </a:lnTo>
                <a:lnTo>
                  <a:pt x="2282324" y="1424641"/>
                </a:lnTo>
                <a:lnTo>
                  <a:pt x="2192789" y="1454625"/>
                </a:lnTo>
                <a:lnTo>
                  <a:pt x="2122382" y="1481890"/>
                </a:lnTo>
                <a:lnTo>
                  <a:pt x="2045935" y="1512823"/>
                </a:lnTo>
                <a:lnTo>
                  <a:pt x="1960217" y="1545385"/>
                </a:lnTo>
                <a:lnTo>
                  <a:pt x="1914217" y="1564793"/>
                </a:lnTo>
                <a:lnTo>
                  <a:pt x="1866617" y="1586198"/>
                </a:lnTo>
                <a:lnTo>
                  <a:pt x="1817950" y="1608935"/>
                </a:lnTo>
                <a:lnTo>
                  <a:pt x="1769983" y="1633971"/>
                </a:lnTo>
                <a:lnTo>
                  <a:pt x="1722483" y="1660539"/>
                </a:lnTo>
                <a:lnTo>
                  <a:pt x="1527976" y="1774153"/>
                </a:lnTo>
                <a:lnTo>
                  <a:pt x="1480712" y="1803383"/>
                </a:lnTo>
                <a:lnTo>
                  <a:pt x="1303464" y="1917505"/>
                </a:lnTo>
                <a:lnTo>
                  <a:pt x="1260482" y="1944106"/>
                </a:lnTo>
                <a:lnTo>
                  <a:pt x="1186382" y="1996241"/>
                </a:lnTo>
                <a:lnTo>
                  <a:pt x="1121935" y="2044812"/>
                </a:lnTo>
                <a:lnTo>
                  <a:pt x="1042285" y="2101067"/>
                </a:lnTo>
                <a:lnTo>
                  <a:pt x="1005680" y="2126209"/>
                </a:lnTo>
                <a:lnTo>
                  <a:pt x="992814" y="2129809"/>
                </a:lnTo>
                <a:lnTo>
                  <a:pt x="982827" y="2127975"/>
                </a:lnTo>
                <a:lnTo>
                  <a:pt x="974757" y="2122520"/>
                </a:lnTo>
                <a:lnTo>
                  <a:pt x="973610" y="2113238"/>
                </a:lnTo>
                <a:lnTo>
                  <a:pt x="977079" y="2101406"/>
                </a:lnTo>
                <a:lnTo>
                  <a:pt x="983625" y="2087874"/>
                </a:lnTo>
                <a:lnTo>
                  <a:pt x="1054965" y="2014048"/>
                </a:lnTo>
                <a:lnTo>
                  <a:pt x="1182239" y="1887826"/>
                </a:lnTo>
                <a:lnTo>
                  <a:pt x="1247093" y="1830587"/>
                </a:lnTo>
                <a:lnTo>
                  <a:pt x="1318251" y="1772221"/>
                </a:lnTo>
                <a:lnTo>
                  <a:pt x="1392209" y="1713355"/>
                </a:lnTo>
                <a:lnTo>
                  <a:pt x="1471177" y="1654266"/>
                </a:lnTo>
                <a:lnTo>
                  <a:pt x="1511990" y="1624680"/>
                </a:lnTo>
                <a:lnTo>
                  <a:pt x="1554721" y="1596490"/>
                </a:lnTo>
                <a:lnTo>
                  <a:pt x="1598730" y="1569229"/>
                </a:lnTo>
                <a:lnTo>
                  <a:pt x="1643593" y="1542589"/>
                </a:lnTo>
                <a:lnTo>
                  <a:pt x="1689022" y="1517773"/>
                </a:lnTo>
                <a:lnTo>
                  <a:pt x="1734832" y="1494174"/>
                </a:lnTo>
                <a:lnTo>
                  <a:pt x="1780893" y="1471385"/>
                </a:lnTo>
                <a:lnTo>
                  <a:pt x="1827123" y="1450549"/>
                </a:lnTo>
                <a:lnTo>
                  <a:pt x="1873466" y="1431013"/>
                </a:lnTo>
                <a:lnTo>
                  <a:pt x="2052630" y="1359103"/>
                </a:lnTo>
                <a:lnTo>
                  <a:pt x="2134878" y="1328428"/>
                </a:lnTo>
                <a:lnTo>
                  <a:pt x="2212355" y="1302095"/>
                </a:lnTo>
                <a:lnTo>
                  <a:pt x="2421605" y="1239512"/>
                </a:lnTo>
                <a:lnTo>
                  <a:pt x="2441942" y="1233877"/>
                </a:lnTo>
                <a:lnTo>
                  <a:pt x="2449856" y="1232943"/>
                </a:lnTo>
                <a:lnTo>
                  <a:pt x="2449487" y="1235143"/>
                </a:lnTo>
                <a:lnTo>
                  <a:pt x="2443597" y="1239431"/>
                </a:lnTo>
                <a:lnTo>
                  <a:pt x="2371898" y="1257864"/>
                </a:lnTo>
                <a:lnTo>
                  <a:pt x="2320049" y="1271674"/>
                </a:lnTo>
                <a:lnTo>
                  <a:pt x="2256553" y="1290982"/>
                </a:lnTo>
                <a:lnTo>
                  <a:pt x="2184588" y="1315086"/>
                </a:lnTo>
                <a:lnTo>
                  <a:pt x="1975003" y="1392970"/>
                </a:lnTo>
                <a:lnTo>
                  <a:pt x="1928308" y="1412383"/>
                </a:lnTo>
                <a:lnTo>
                  <a:pt x="1880244" y="1433792"/>
                </a:lnTo>
                <a:lnTo>
                  <a:pt x="1781684" y="1480157"/>
                </a:lnTo>
                <a:lnTo>
                  <a:pt x="1681436" y="1528985"/>
                </a:lnTo>
                <a:lnTo>
                  <a:pt x="1630996" y="1555271"/>
                </a:lnTo>
                <a:lnTo>
                  <a:pt x="1529796" y="1610818"/>
                </a:lnTo>
                <a:lnTo>
                  <a:pt x="1432137" y="1668431"/>
                </a:lnTo>
                <a:lnTo>
                  <a:pt x="1384363" y="1697623"/>
                </a:lnTo>
                <a:lnTo>
                  <a:pt x="1293652" y="1756400"/>
                </a:lnTo>
                <a:lnTo>
                  <a:pt x="1127181" y="1867877"/>
                </a:lnTo>
                <a:lnTo>
                  <a:pt x="1060344" y="1916265"/>
                </a:lnTo>
                <a:lnTo>
                  <a:pt x="1003829" y="1958467"/>
                </a:lnTo>
                <a:lnTo>
                  <a:pt x="935168" y="2003204"/>
                </a:lnTo>
                <a:lnTo>
                  <a:pt x="901628" y="2020154"/>
                </a:lnTo>
                <a:lnTo>
                  <a:pt x="895224" y="2018184"/>
                </a:lnTo>
                <a:lnTo>
                  <a:pt x="895188" y="2009814"/>
                </a:lnTo>
                <a:lnTo>
                  <a:pt x="899398" y="1997179"/>
                </a:lnTo>
                <a:lnTo>
                  <a:pt x="932290" y="1945686"/>
                </a:lnTo>
                <a:lnTo>
                  <a:pt x="991268" y="1879002"/>
                </a:lnTo>
                <a:lnTo>
                  <a:pt x="1062365" y="1805621"/>
                </a:lnTo>
                <a:lnTo>
                  <a:pt x="1119497" y="1755481"/>
                </a:lnTo>
                <a:lnTo>
                  <a:pt x="1218892" y="1675889"/>
                </a:lnTo>
                <a:lnTo>
                  <a:pt x="1291605" y="1620211"/>
                </a:lnTo>
                <a:lnTo>
                  <a:pt x="1366256" y="1567243"/>
                </a:lnTo>
                <a:lnTo>
                  <a:pt x="1479684" y="1489822"/>
                </a:lnTo>
                <a:lnTo>
                  <a:pt x="1520484" y="1464251"/>
                </a:lnTo>
                <a:lnTo>
                  <a:pt x="1607209" y="1413261"/>
                </a:lnTo>
                <a:lnTo>
                  <a:pt x="1729818" y="1343695"/>
                </a:lnTo>
                <a:lnTo>
                  <a:pt x="1770496" y="1323089"/>
                </a:lnTo>
                <a:lnTo>
                  <a:pt x="1811725" y="1303706"/>
                </a:lnTo>
                <a:lnTo>
                  <a:pt x="1853322" y="1285140"/>
                </a:lnTo>
                <a:lnTo>
                  <a:pt x="1929645" y="1253223"/>
                </a:lnTo>
                <a:lnTo>
                  <a:pt x="2036080" y="1211453"/>
                </a:lnTo>
                <a:lnTo>
                  <a:pt x="2100712" y="1188017"/>
                </a:lnTo>
                <a:lnTo>
                  <a:pt x="2175353" y="1165479"/>
                </a:lnTo>
                <a:lnTo>
                  <a:pt x="2262769" y="1131708"/>
                </a:lnTo>
                <a:lnTo>
                  <a:pt x="2266906" y="1130964"/>
                </a:lnTo>
                <a:lnTo>
                  <a:pt x="2264021" y="1133290"/>
                </a:lnTo>
                <a:lnTo>
                  <a:pt x="2256453" y="1137663"/>
                </a:lnTo>
                <a:lnTo>
                  <a:pt x="2190789" y="1156231"/>
                </a:lnTo>
                <a:lnTo>
                  <a:pt x="2112202" y="1179109"/>
                </a:lnTo>
                <a:lnTo>
                  <a:pt x="2015226" y="1212072"/>
                </a:lnTo>
                <a:lnTo>
                  <a:pt x="1938572" y="1236270"/>
                </a:lnTo>
                <a:lnTo>
                  <a:pt x="1898376" y="1250061"/>
                </a:lnTo>
                <a:lnTo>
                  <a:pt x="1816084" y="1280435"/>
                </a:lnTo>
                <a:lnTo>
                  <a:pt x="1772972" y="1297849"/>
                </a:lnTo>
                <a:lnTo>
                  <a:pt x="1683678" y="1336011"/>
                </a:lnTo>
                <a:lnTo>
                  <a:pt x="1638135" y="1357477"/>
                </a:lnTo>
                <a:lnTo>
                  <a:pt x="1546140" y="1403906"/>
                </a:lnTo>
                <a:lnTo>
                  <a:pt x="1314096" y="1527869"/>
                </a:lnTo>
                <a:lnTo>
                  <a:pt x="1267570" y="1553115"/>
                </a:lnTo>
                <a:lnTo>
                  <a:pt x="1223852" y="1578413"/>
                </a:lnTo>
                <a:lnTo>
                  <a:pt x="1141410" y="1629099"/>
                </a:lnTo>
                <a:lnTo>
                  <a:pt x="1069962" y="1676086"/>
                </a:lnTo>
                <a:lnTo>
                  <a:pt x="1006693" y="1717665"/>
                </a:lnTo>
                <a:lnTo>
                  <a:pt x="877772" y="1792404"/>
                </a:lnTo>
                <a:lnTo>
                  <a:pt x="859564" y="1798617"/>
                </a:lnTo>
                <a:lnTo>
                  <a:pt x="844604" y="1799936"/>
                </a:lnTo>
                <a:lnTo>
                  <a:pt x="831808" y="1797994"/>
                </a:lnTo>
                <a:lnTo>
                  <a:pt x="827511" y="1792465"/>
                </a:lnTo>
                <a:lnTo>
                  <a:pt x="828879" y="1784546"/>
                </a:lnTo>
                <a:lnTo>
                  <a:pt x="854794" y="1745649"/>
                </a:lnTo>
                <a:lnTo>
                  <a:pt x="920861" y="1669296"/>
                </a:lnTo>
                <a:lnTo>
                  <a:pt x="994624" y="1600494"/>
                </a:lnTo>
                <a:lnTo>
                  <a:pt x="1079038" y="1526485"/>
                </a:lnTo>
                <a:lnTo>
                  <a:pt x="1144782" y="1472435"/>
                </a:lnTo>
                <a:lnTo>
                  <a:pt x="1216334" y="1416898"/>
                </a:lnTo>
                <a:lnTo>
                  <a:pt x="1290469" y="1363993"/>
                </a:lnTo>
                <a:lnTo>
                  <a:pt x="1369514" y="1312257"/>
                </a:lnTo>
                <a:lnTo>
                  <a:pt x="1410348" y="1286608"/>
                </a:lnTo>
                <a:lnTo>
                  <a:pt x="1453093" y="1262452"/>
                </a:lnTo>
                <a:lnTo>
                  <a:pt x="1497112" y="1239293"/>
                </a:lnTo>
                <a:lnTo>
                  <a:pt x="1672548" y="1151429"/>
                </a:lnTo>
                <a:lnTo>
                  <a:pt x="1715382" y="1131411"/>
                </a:lnTo>
                <a:lnTo>
                  <a:pt x="1800605" y="1094117"/>
                </a:lnTo>
                <a:lnTo>
                  <a:pt x="1841675" y="1077681"/>
                </a:lnTo>
                <a:lnTo>
                  <a:pt x="2030592" y="1007693"/>
                </a:lnTo>
                <a:lnTo>
                  <a:pt x="2096391" y="985509"/>
                </a:lnTo>
                <a:lnTo>
                  <a:pt x="2155739" y="967653"/>
                </a:lnTo>
                <a:lnTo>
                  <a:pt x="2227406" y="949667"/>
                </a:lnTo>
                <a:lnTo>
                  <a:pt x="2270905" y="938224"/>
                </a:lnTo>
                <a:lnTo>
                  <a:pt x="2195406" y="949015"/>
                </a:lnTo>
                <a:lnTo>
                  <a:pt x="2141419" y="960371"/>
                </a:lnTo>
                <a:lnTo>
                  <a:pt x="2076973" y="976236"/>
                </a:lnTo>
                <a:lnTo>
                  <a:pt x="2001293" y="997399"/>
                </a:lnTo>
                <a:lnTo>
                  <a:pt x="1959945" y="1010380"/>
                </a:lnTo>
                <a:lnTo>
                  <a:pt x="1872611" y="1039855"/>
                </a:lnTo>
                <a:lnTo>
                  <a:pt x="1736175" y="1088183"/>
                </a:lnTo>
                <a:lnTo>
                  <a:pt x="1690067" y="1107591"/>
                </a:lnTo>
                <a:lnTo>
                  <a:pt x="1643806" y="1128997"/>
                </a:lnTo>
                <a:lnTo>
                  <a:pt x="1451287" y="1224187"/>
                </a:lnTo>
                <a:lnTo>
                  <a:pt x="1401364" y="1250472"/>
                </a:lnTo>
                <a:lnTo>
                  <a:pt x="1300737" y="1306018"/>
                </a:lnTo>
                <a:lnTo>
                  <a:pt x="1203333" y="1363631"/>
                </a:lnTo>
                <a:lnTo>
                  <a:pt x="1155628" y="1392824"/>
                </a:lnTo>
                <a:lnTo>
                  <a:pt x="1064992" y="1451600"/>
                </a:lnTo>
                <a:lnTo>
                  <a:pt x="1021067" y="1481103"/>
                </a:lnTo>
                <a:lnTo>
                  <a:pt x="942157" y="1540225"/>
                </a:lnTo>
                <a:lnTo>
                  <a:pt x="870868" y="1596604"/>
                </a:lnTo>
                <a:lnTo>
                  <a:pt x="806258" y="1645181"/>
                </a:lnTo>
                <a:lnTo>
                  <a:pt x="748380" y="1686526"/>
                </a:lnTo>
                <a:lnTo>
                  <a:pt x="675721" y="1737773"/>
                </a:lnTo>
                <a:lnTo>
                  <a:pt x="655719" y="1752318"/>
                </a:lnTo>
                <a:lnTo>
                  <a:pt x="639562" y="1759193"/>
                </a:lnTo>
                <a:lnTo>
                  <a:pt x="625970" y="1760954"/>
                </a:lnTo>
                <a:lnTo>
                  <a:pt x="614086" y="1759305"/>
                </a:lnTo>
                <a:lnTo>
                  <a:pt x="608984" y="1752562"/>
                </a:lnTo>
                <a:lnTo>
                  <a:pt x="608407" y="1742422"/>
                </a:lnTo>
                <a:lnTo>
                  <a:pt x="610843" y="1730017"/>
                </a:lnTo>
                <a:lnTo>
                  <a:pt x="628603" y="1697420"/>
                </a:lnTo>
                <a:lnTo>
                  <a:pt x="685995" y="1619003"/>
                </a:lnTo>
                <a:lnTo>
                  <a:pt x="748487" y="1543102"/>
                </a:lnTo>
                <a:lnTo>
                  <a:pt x="799845" y="1486876"/>
                </a:lnTo>
                <a:lnTo>
                  <a:pt x="884292" y="1399688"/>
                </a:lnTo>
                <a:lnTo>
                  <a:pt x="945339" y="1339410"/>
                </a:lnTo>
                <a:lnTo>
                  <a:pt x="1014805" y="1274991"/>
                </a:lnTo>
                <a:lnTo>
                  <a:pt x="1088011" y="1212493"/>
                </a:lnTo>
                <a:lnTo>
                  <a:pt x="1164292" y="1151791"/>
                </a:lnTo>
                <a:lnTo>
                  <a:pt x="1245232" y="1091886"/>
                </a:lnTo>
                <a:lnTo>
                  <a:pt x="1324479" y="1036099"/>
                </a:lnTo>
                <a:lnTo>
                  <a:pt x="1403444" y="983082"/>
                </a:lnTo>
                <a:lnTo>
                  <a:pt x="1485577" y="931297"/>
                </a:lnTo>
                <a:lnTo>
                  <a:pt x="1527235" y="907045"/>
                </a:lnTo>
                <a:lnTo>
                  <a:pt x="1730986" y="795854"/>
                </a:lnTo>
                <a:lnTo>
                  <a:pt x="1808481" y="756833"/>
                </a:lnTo>
                <a:lnTo>
                  <a:pt x="1883845" y="722086"/>
                </a:lnTo>
                <a:lnTo>
                  <a:pt x="2051737" y="652093"/>
                </a:lnTo>
                <a:lnTo>
                  <a:pt x="2109081" y="629909"/>
                </a:lnTo>
                <a:lnTo>
                  <a:pt x="2181440" y="601553"/>
                </a:lnTo>
                <a:lnTo>
                  <a:pt x="2249714" y="573430"/>
                </a:lnTo>
                <a:lnTo>
                  <a:pt x="2253971" y="569689"/>
                </a:lnTo>
                <a:lnTo>
                  <a:pt x="2251164" y="567196"/>
                </a:lnTo>
                <a:lnTo>
                  <a:pt x="2243648" y="565533"/>
                </a:lnTo>
                <a:lnTo>
                  <a:pt x="2216482" y="571212"/>
                </a:lnTo>
                <a:lnTo>
                  <a:pt x="2134811" y="597854"/>
                </a:lnTo>
                <a:lnTo>
                  <a:pt x="2079210" y="613799"/>
                </a:lnTo>
                <a:lnTo>
                  <a:pt x="2015458" y="631704"/>
                </a:lnTo>
                <a:lnTo>
                  <a:pt x="1944790" y="653773"/>
                </a:lnTo>
                <a:lnTo>
                  <a:pt x="1871049" y="681456"/>
                </a:lnTo>
                <a:lnTo>
                  <a:pt x="1793120" y="713985"/>
                </a:lnTo>
                <a:lnTo>
                  <a:pt x="1706744" y="751961"/>
                </a:lnTo>
                <a:lnTo>
                  <a:pt x="1661979" y="773377"/>
                </a:lnTo>
                <a:lnTo>
                  <a:pt x="1570848" y="819750"/>
                </a:lnTo>
                <a:lnTo>
                  <a:pt x="1432275" y="893458"/>
                </a:lnTo>
                <a:lnTo>
                  <a:pt x="1387278" y="919919"/>
                </a:lnTo>
                <a:lnTo>
                  <a:pt x="1343168" y="947438"/>
                </a:lnTo>
                <a:lnTo>
                  <a:pt x="1299651" y="975661"/>
                </a:lnTo>
                <a:lnTo>
                  <a:pt x="1209906" y="1037125"/>
                </a:lnTo>
                <a:lnTo>
                  <a:pt x="1164243" y="1069319"/>
                </a:lnTo>
                <a:lnTo>
                  <a:pt x="1075877" y="1135195"/>
                </a:lnTo>
                <a:lnTo>
                  <a:pt x="1032556" y="1168566"/>
                </a:lnTo>
                <a:lnTo>
                  <a:pt x="954320" y="1235749"/>
                </a:lnTo>
                <a:lnTo>
                  <a:pt x="846806" y="1333276"/>
                </a:lnTo>
                <a:lnTo>
                  <a:pt x="780512" y="1393150"/>
                </a:lnTo>
                <a:lnTo>
                  <a:pt x="722825" y="1447982"/>
                </a:lnTo>
                <a:lnTo>
                  <a:pt x="549874" y="1618710"/>
                </a:lnTo>
                <a:lnTo>
                  <a:pt x="546422" y="1619321"/>
                </a:lnTo>
                <a:lnTo>
                  <a:pt x="548353" y="1612672"/>
                </a:lnTo>
                <a:lnTo>
                  <a:pt x="571298" y="1573368"/>
                </a:lnTo>
                <a:lnTo>
                  <a:pt x="630461" y="1496035"/>
                </a:lnTo>
                <a:lnTo>
                  <a:pt x="689543" y="1417297"/>
                </a:lnTo>
                <a:lnTo>
                  <a:pt x="738369" y="1360407"/>
                </a:lnTo>
                <a:lnTo>
                  <a:pt x="792996" y="1302197"/>
                </a:lnTo>
                <a:lnTo>
                  <a:pt x="850200" y="1243399"/>
                </a:lnTo>
                <a:lnTo>
                  <a:pt x="916076" y="1180579"/>
                </a:lnTo>
                <a:lnTo>
                  <a:pt x="1061848" y="1048266"/>
                </a:lnTo>
                <a:lnTo>
                  <a:pt x="1140905" y="984727"/>
                </a:lnTo>
                <a:lnTo>
                  <a:pt x="1223078" y="923561"/>
                </a:lnTo>
                <a:lnTo>
                  <a:pt x="1433012" y="774075"/>
                </a:lnTo>
                <a:lnTo>
                  <a:pt x="1475259" y="745786"/>
                </a:lnTo>
                <a:lnTo>
                  <a:pt x="1559827" y="691776"/>
                </a:lnTo>
                <a:lnTo>
                  <a:pt x="1602135" y="666932"/>
                </a:lnTo>
                <a:lnTo>
                  <a:pt x="1644451" y="643313"/>
                </a:lnTo>
                <a:lnTo>
                  <a:pt x="1807014" y="554711"/>
                </a:lnTo>
                <a:lnTo>
                  <a:pt x="1884604" y="515602"/>
                </a:lnTo>
                <a:lnTo>
                  <a:pt x="1960011" y="480817"/>
                </a:lnTo>
                <a:lnTo>
                  <a:pt x="2127933" y="410797"/>
                </a:lnTo>
                <a:lnTo>
                  <a:pt x="2189042" y="388611"/>
                </a:lnTo>
                <a:lnTo>
                  <a:pt x="2246305" y="370754"/>
                </a:lnTo>
                <a:lnTo>
                  <a:pt x="2333031" y="347792"/>
                </a:lnTo>
                <a:lnTo>
                  <a:pt x="2391764" y="329668"/>
                </a:lnTo>
                <a:lnTo>
                  <a:pt x="2396648" y="329571"/>
                </a:lnTo>
                <a:lnTo>
                  <a:pt x="2395671" y="332328"/>
                </a:lnTo>
                <a:lnTo>
                  <a:pt x="2390786" y="336988"/>
                </a:lnTo>
                <a:lnTo>
                  <a:pt x="2370306" y="345929"/>
                </a:lnTo>
                <a:lnTo>
                  <a:pt x="2257136" y="385490"/>
                </a:lnTo>
                <a:lnTo>
                  <a:pt x="2201781" y="403234"/>
                </a:lnTo>
                <a:lnTo>
                  <a:pt x="2139549" y="425231"/>
                </a:lnTo>
                <a:lnTo>
                  <a:pt x="2070497" y="452881"/>
                </a:lnTo>
                <a:lnTo>
                  <a:pt x="1997475" y="485396"/>
                </a:lnTo>
                <a:lnTo>
                  <a:pt x="1802440" y="584410"/>
                </a:lnTo>
                <a:lnTo>
                  <a:pt x="1670699" y="653924"/>
                </a:lnTo>
                <a:lnTo>
                  <a:pt x="1625249" y="679796"/>
                </a:lnTo>
                <a:lnTo>
                  <a:pt x="1533357" y="734885"/>
                </a:lnTo>
                <a:lnTo>
                  <a:pt x="1487121" y="764815"/>
                </a:lnTo>
                <a:lnTo>
                  <a:pt x="1394356" y="828174"/>
                </a:lnTo>
                <a:lnTo>
                  <a:pt x="1254863" y="927312"/>
                </a:lnTo>
                <a:lnTo>
                  <a:pt x="1209736" y="962244"/>
                </a:lnTo>
                <a:lnTo>
                  <a:pt x="1165540" y="998232"/>
                </a:lnTo>
                <a:lnTo>
                  <a:pt x="1039683" y="1105797"/>
                </a:lnTo>
                <a:lnTo>
                  <a:pt x="962191" y="1176337"/>
                </a:lnTo>
                <a:lnTo>
                  <a:pt x="594624" y="1548478"/>
                </a:lnTo>
                <a:lnTo>
                  <a:pt x="586132" y="1552744"/>
                </a:lnTo>
                <a:lnTo>
                  <a:pt x="581883" y="1549943"/>
                </a:lnTo>
                <a:lnTo>
                  <a:pt x="580461" y="1542432"/>
                </a:lnTo>
                <a:lnTo>
                  <a:pt x="583746" y="1531779"/>
                </a:lnTo>
                <a:lnTo>
                  <a:pt x="630896" y="1444537"/>
                </a:lnTo>
                <a:lnTo>
                  <a:pt x="680735" y="1366290"/>
                </a:lnTo>
                <a:lnTo>
                  <a:pt x="723636" y="1309515"/>
                </a:lnTo>
                <a:lnTo>
                  <a:pt x="772336" y="1249945"/>
                </a:lnTo>
                <a:lnTo>
                  <a:pt x="856699" y="1151529"/>
                </a:lnTo>
                <a:lnTo>
                  <a:pt x="919905" y="1079540"/>
                </a:lnTo>
                <a:lnTo>
                  <a:pt x="985626" y="1008974"/>
                </a:lnTo>
                <a:lnTo>
                  <a:pt x="1053877" y="939982"/>
                </a:lnTo>
                <a:lnTo>
                  <a:pt x="1126543" y="871689"/>
                </a:lnTo>
                <a:lnTo>
                  <a:pt x="1245596" y="763032"/>
                </a:lnTo>
                <a:lnTo>
                  <a:pt x="1328403" y="691916"/>
                </a:lnTo>
                <a:lnTo>
                  <a:pt x="1410833" y="624089"/>
                </a:lnTo>
                <a:lnTo>
                  <a:pt x="1489802" y="561019"/>
                </a:lnTo>
                <a:lnTo>
                  <a:pt x="1530051" y="533193"/>
                </a:lnTo>
                <a:lnTo>
                  <a:pt x="1570995" y="507587"/>
                </a:lnTo>
                <a:lnTo>
                  <a:pt x="1612402" y="483461"/>
                </a:lnTo>
                <a:lnTo>
                  <a:pt x="1654118" y="461732"/>
                </a:lnTo>
                <a:lnTo>
                  <a:pt x="1696040" y="441602"/>
                </a:lnTo>
                <a:lnTo>
                  <a:pt x="1738098" y="422538"/>
                </a:lnTo>
                <a:lnTo>
                  <a:pt x="1780249" y="405595"/>
                </a:lnTo>
                <a:lnTo>
                  <a:pt x="1822461" y="390066"/>
                </a:lnTo>
                <a:lnTo>
                  <a:pt x="1906992" y="361523"/>
                </a:lnTo>
                <a:lnTo>
                  <a:pt x="1991598" y="334726"/>
                </a:lnTo>
                <a:lnTo>
                  <a:pt x="2068712" y="304942"/>
                </a:lnTo>
                <a:lnTo>
                  <a:pt x="2139203" y="272890"/>
                </a:lnTo>
                <a:lnTo>
                  <a:pt x="2203458" y="239830"/>
                </a:lnTo>
                <a:lnTo>
                  <a:pt x="2281683" y="189484"/>
                </a:lnTo>
                <a:lnTo>
                  <a:pt x="2351047" y="132043"/>
                </a:lnTo>
                <a:lnTo>
                  <a:pt x="2378986" y="105735"/>
                </a:lnTo>
                <a:lnTo>
                  <a:pt x="2378252" y="98437"/>
                </a:lnTo>
                <a:lnTo>
                  <a:pt x="2367885" y="94983"/>
                </a:lnTo>
                <a:lnTo>
                  <a:pt x="2351095" y="94092"/>
                </a:lnTo>
                <a:lnTo>
                  <a:pt x="2287014" y="106321"/>
                </a:lnTo>
                <a:lnTo>
                  <a:pt x="2214405" y="127818"/>
                </a:lnTo>
                <a:lnTo>
                  <a:pt x="2160682" y="147602"/>
                </a:lnTo>
                <a:lnTo>
                  <a:pt x="2101057" y="170506"/>
                </a:lnTo>
                <a:lnTo>
                  <a:pt x="2032223" y="194796"/>
                </a:lnTo>
                <a:lnTo>
                  <a:pt x="1963061" y="223466"/>
                </a:lnTo>
                <a:lnTo>
                  <a:pt x="1891870" y="255023"/>
                </a:lnTo>
                <a:lnTo>
                  <a:pt x="1813191" y="287863"/>
                </a:lnTo>
                <a:lnTo>
                  <a:pt x="1734951" y="325037"/>
                </a:lnTo>
                <a:lnTo>
                  <a:pt x="1574498" y="406391"/>
                </a:lnTo>
                <a:lnTo>
                  <a:pt x="1531482" y="430108"/>
                </a:lnTo>
                <a:lnTo>
                  <a:pt x="1311556" y="561258"/>
                </a:lnTo>
                <a:lnTo>
                  <a:pt x="1268698" y="589797"/>
                </a:lnTo>
                <a:lnTo>
                  <a:pt x="1226016" y="620112"/>
                </a:lnTo>
                <a:lnTo>
                  <a:pt x="1140960" y="683899"/>
                </a:lnTo>
                <a:lnTo>
                  <a:pt x="1056121" y="749878"/>
                </a:lnTo>
                <a:lnTo>
                  <a:pt x="975141" y="816832"/>
                </a:lnTo>
                <a:lnTo>
                  <a:pt x="819672" y="951798"/>
                </a:lnTo>
                <a:lnTo>
                  <a:pt x="746815" y="1019463"/>
                </a:lnTo>
                <a:lnTo>
                  <a:pt x="678216" y="1087166"/>
                </a:lnTo>
                <a:lnTo>
                  <a:pt x="523566" y="1249736"/>
                </a:lnTo>
                <a:lnTo>
                  <a:pt x="475042" y="1306632"/>
                </a:lnTo>
                <a:lnTo>
                  <a:pt x="415991" y="1378738"/>
                </a:lnTo>
                <a:lnTo>
                  <a:pt x="352211" y="1446928"/>
                </a:lnTo>
                <a:lnTo>
                  <a:pt x="346913" y="1446944"/>
                </a:lnTo>
                <a:lnTo>
                  <a:pt x="347614" y="1437076"/>
                </a:lnTo>
                <a:lnTo>
                  <a:pt x="359683" y="1404005"/>
                </a:lnTo>
                <a:lnTo>
                  <a:pt x="405686" y="1329257"/>
                </a:lnTo>
                <a:lnTo>
                  <a:pt x="468709" y="1233797"/>
                </a:lnTo>
                <a:lnTo>
                  <a:pt x="532177" y="1158661"/>
                </a:lnTo>
                <a:lnTo>
                  <a:pt x="604605" y="1076034"/>
                </a:lnTo>
                <a:lnTo>
                  <a:pt x="658285" y="1021997"/>
                </a:lnTo>
                <a:lnTo>
                  <a:pt x="715069" y="969759"/>
                </a:lnTo>
                <a:lnTo>
                  <a:pt x="832009" y="867236"/>
                </a:lnTo>
                <a:lnTo>
                  <a:pt x="950227" y="765453"/>
                </a:lnTo>
                <a:lnTo>
                  <a:pt x="1013214" y="714628"/>
                </a:lnTo>
                <a:lnTo>
                  <a:pt x="1145633" y="613012"/>
                </a:lnTo>
                <a:lnTo>
                  <a:pt x="1216712" y="565973"/>
                </a:lnTo>
                <a:lnTo>
                  <a:pt x="1287815" y="521548"/>
                </a:lnTo>
                <a:lnTo>
                  <a:pt x="1417709" y="435539"/>
                </a:lnTo>
                <a:lnTo>
                  <a:pt x="1482980" y="395844"/>
                </a:lnTo>
                <a:lnTo>
                  <a:pt x="1605368" y="332104"/>
                </a:lnTo>
                <a:lnTo>
                  <a:pt x="1662339" y="300485"/>
                </a:lnTo>
                <a:lnTo>
                  <a:pt x="1735491" y="260294"/>
                </a:lnTo>
                <a:lnTo>
                  <a:pt x="1827820" y="220715"/>
                </a:lnTo>
                <a:lnTo>
                  <a:pt x="1917237" y="178571"/>
                </a:lnTo>
                <a:lnTo>
                  <a:pt x="1946293" y="166866"/>
                </a:lnTo>
                <a:lnTo>
                  <a:pt x="1952912" y="166002"/>
                </a:lnTo>
                <a:lnTo>
                  <a:pt x="1954502" y="168249"/>
                </a:lnTo>
                <a:lnTo>
                  <a:pt x="1952740" y="172569"/>
                </a:lnTo>
                <a:lnTo>
                  <a:pt x="1939494" y="184895"/>
                </a:lnTo>
                <a:lnTo>
                  <a:pt x="1916673" y="199780"/>
                </a:lnTo>
                <a:lnTo>
                  <a:pt x="1844533" y="232332"/>
                </a:lnTo>
                <a:lnTo>
                  <a:pt x="1663916" y="308971"/>
                </a:lnTo>
                <a:lnTo>
                  <a:pt x="1562705" y="353276"/>
                </a:lnTo>
                <a:lnTo>
                  <a:pt x="1493330" y="385624"/>
                </a:lnTo>
                <a:lnTo>
                  <a:pt x="1423456" y="420226"/>
                </a:lnTo>
                <a:lnTo>
                  <a:pt x="1230608" y="520690"/>
                </a:lnTo>
                <a:lnTo>
                  <a:pt x="1151468" y="566333"/>
                </a:lnTo>
                <a:lnTo>
                  <a:pt x="1073961" y="614842"/>
                </a:lnTo>
                <a:lnTo>
                  <a:pt x="997181" y="664623"/>
                </a:lnTo>
                <a:lnTo>
                  <a:pt x="924486" y="714971"/>
                </a:lnTo>
                <a:lnTo>
                  <a:pt x="820092" y="790916"/>
                </a:lnTo>
                <a:lnTo>
                  <a:pt x="754528" y="841656"/>
                </a:lnTo>
                <a:lnTo>
                  <a:pt x="617272" y="961873"/>
                </a:lnTo>
                <a:lnTo>
                  <a:pt x="518657" y="1036997"/>
                </a:lnTo>
                <a:lnTo>
                  <a:pt x="440187" y="1100538"/>
                </a:lnTo>
                <a:lnTo>
                  <a:pt x="430963" y="1098895"/>
                </a:lnTo>
                <a:lnTo>
                  <a:pt x="424815" y="1089333"/>
                </a:lnTo>
                <a:lnTo>
                  <a:pt x="420715" y="1074491"/>
                </a:lnTo>
                <a:lnTo>
                  <a:pt x="422216" y="1058953"/>
                </a:lnTo>
                <a:lnTo>
                  <a:pt x="435172" y="1026636"/>
                </a:lnTo>
                <a:lnTo>
                  <a:pt x="489534" y="948347"/>
                </a:lnTo>
                <a:lnTo>
                  <a:pt x="547911" y="877468"/>
                </a:lnTo>
                <a:lnTo>
                  <a:pt x="618204" y="802845"/>
                </a:lnTo>
                <a:lnTo>
                  <a:pt x="694064" y="727112"/>
                </a:lnTo>
                <a:lnTo>
                  <a:pt x="749787" y="676421"/>
                </a:lnTo>
                <a:lnTo>
                  <a:pt x="811240" y="625670"/>
                </a:lnTo>
                <a:lnTo>
                  <a:pt x="909305" y="549497"/>
                </a:lnTo>
                <a:lnTo>
                  <a:pt x="1043577" y="447906"/>
                </a:lnTo>
                <a:lnTo>
                  <a:pt x="1114910" y="400870"/>
                </a:lnTo>
                <a:lnTo>
                  <a:pt x="1187536" y="357858"/>
                </a:lnTo>
                <a:lnTo>
                  <a:pt x="1367009" y="260097"/>
                </a:lnTo>
                <a:lnTo>
                  <a:pt x="1438339" y="226148"/>
                </a:lnTo>
                <a:lnTo>
                  <a:pt x="1507671" y="195537"/>
                </a:lnTo>
                <a:lnTo>
                  <a:pt x="1576115" y="163117"/>
                </a:lnTo>
                <a:lnTo>
                  <a:pt x="1640401" y="137420"/>
                </a:lnTo>
                <a:lnTo>
                  <a:pt x="1780504" y="88998"/>
                </a:lnTo>
                <a:lnTo>
                  <a:pt x="1849525" y="64360"/>
                </a:lnTo>
                <a:lnTo>
                  <a:pt x="1928532" y="42678"/>
                </a:lnTo>
                <a:lnTo>
                  <a:pt x="1989087" y="23318"/>
                </a:lnTo>
                <a:lnTo>
                  <a:pt x="1968242" y="27966"/>
                </a:lnTo>
                <a:lnTo>
                  <a:pt x="1876167" y="59001"/>
                </a:lnTo>
                <a:lnTo>
                  <a:pt x="1805276" y="77109"/>
                </a:lnTo>
                <a:lnTo>
                  <a:pt x="1750717" y="96842"/>
                </a:lnTo>
                <a:lnTo>
                  <a:pt x="1686017" y="115960"/>
                </a:lnTo>
                <a:lnTo>
                  <a:pt x="1614928" y="136687"/>
                </a:lnTo>
                <a:lnTo>
                  <a:pt x="1541000" y="164714"/>
                </a:lnTo>
                <a:lnTo>
                  <a:pt x="1465809" y="195985"/>
                </a:lnTo>
                <a:lnTo>
                  <a:pt x="1388647" y="228698"/>
                </a:lnTo>
                <a:lnTo>
                  <a:pt x="1307315" y="262052"/>
                </a:lnTo>
                <a:lnTo>
                  <a:pt x="1265871" y="280260"/>
                </a:lnTo>
                <a:lnTo>
                  <a:pt x="1182193" y="319305"/>
                </a:lnTo>
                <a:lnTo>
                  <a:pt x="1055749" y="380954"/>
                </a:lnTo>
                <a:lnTo>
                  <a:pt x="1013494" y="403272"/>
                </a:lnTo>
                <a:lnTo>
                  <a:pt x="928914" y="450648"/>
                </a:lnTo>
                <a:lnTo>
                  <a:pt x="801962" y="524920"/>
                </a:lnTo>
                <a:lnTo>
                  <a:pt x="761047" y="551461"/>
                </a:lnTo>
                <a:lnTo>
                  <a:pt x="681719" y="607291"/>
                </a:lnTo>
                <a:lnTo>
                  <a:pt x="607892" y="665030"/>
                </a:lnTo>
                <a:lnTo>
                  <a:pt x="537450" y="722207"/>
                </a:lnTo>
                <a:lnTo>
                  <a:pt x="468513" y="775841"/>
                </a:lnTo>
                <a:lnTo>
                  <a:pt x="343824" y="869122"/>
                </a:lnTo>
                <a:lnTo>
                  <a:pt x="265163" y="932703"/>
                </a:lnTo>
                <a:lnTo>
                  <a:pt x="190349" y="997944"/>
                </a:lnTo>
                <a:lnTo>
                  <a:pt x="175505" y="1009332"/>
                </a:lnTo>
                <a:lnTo>
                  <a:pt x="161375" y="1015513"/>
                </a:lnTo>
                <a:lnTo>
                  <a:pt x="147723" y="1018223"/>
                </a:lnTo>
                <a:lnTo>
                  <a:pt x="134387" y="1018618"/>
                </a:lnTo>
                <a:lnTo>
                  <a:pt x="126908" y="1014648"/>
                </a:lnTo>
                <a:lnTo>
                  <a:pt x="123333" y="1007768"/>
                </a:lnTo>
                <a:lnTo>
                  <a:pt x="122361" y="998948"/>
                </a:lnTo>
                <a:lnTo>
                  <a:pt x="124535" y="988835"/>
                </a:lnTo>
                <a:lnTo>
                  <a:pt x="152065" y="934661"/>
                </a:lnTo>
                <a:lnTo>
                  <a:pt x="176816" y="897076"/>
                </a:lnTo>
                <a:lnTo>
                  <a:pt x="230418" y="834838"/>
                </a:lnTo>
                <a:lnTo>
                  <a:pt x="292396" y="763403"/>
                </a:lnTo>
                <a:lnTo>
                  <a:pt x="363755" y="688614"/>
                </a:lnTo>
                <a:lnTo>
                  <a:pt x="439932" y="612832"/>
                </a:lnTo>
                <a:lnTo>
                  <a:pt x="495727" y="562130"/>
                </a:lnTo>
                <a:lnTo>
                  <a:pt x="582673" y="485985"/>
                </a:lnTo>
                <a:lnTo>
                  <a:pt x="641482" y="438961"/>
                </a:lnTo>
                <a:lnTo>
                  <a:pt x="701957" y="394543"/>
                </a:lnTo>
                <a:lnTo>
                  <a:pt x="859506" y="287261"/>
                </a:lnTo>
                <a:lnTo>
                  <a:pt x="923505" y="248569"/>
                </a:lnTo>
                <a:lnTo>
                  <a:pt x="988167" y="213969"/>
                </a:lnTo>
                <a:lnTo>
                  <a:pt x="1080104" y="169278"/>
                </a:lnTo>
                <a:lnTo>
                  <a:pt x="1140081" y="137336"/>
                </a:lnTo>
                <a:lnTo>
                  <a:pt x="1199664" y="108087"/>
                </a:lnTo>
                <a:lnTo>
                  <a:pt x="1257659" y="82388"/>
                </a:lnTo>
                <a:lnTo>
                  <a:pt x="1382916" y="33965"/>
                </a:lnTo>
                <a:lnTo>
                  <a:pt x="1460065" y="9497"/>
                </a:lnTo>
                <a:lnTo>
                  <a:pt x="1495219" y="0"/>
                </a:lnTo>
                <a:lnTo>
                  <a:pt x="1501207" y="2547"/>
                </a:lnTo>
                <a:lnTo>
                  <a:pt x="1499555" y="9890"/>
                </a:lnTo>
                <a:lnTo>
                  <a:pt x="1492809" y="20429"/>
                </a:lnTo>
                <a:lnTo>
                  <a:pt x="1470261" y="39666"/>
                </a:lnTo>
                <a:lnTo>
                  <a:pt x="1456347" y="48747"/>
                </a:lnTo>
                <a:lnTo>
                  <a:pt x="1396311" y="68269"/>
                </a:lnTo>
                <a:lnTo>
                  <a:pt x="1324900" y="96475"/>
                </a:lnTo>
                <a:lnTo>
                  <a:pt x="1267695" y="119560"/>
                </a:lnTo>
                <a:lnTo>
                  <a:pt x="1003443" y="220792"/>
                </a:lnTo>
                <a:lnTo>
                  <a:pt x="930562" y="251483"/>
                </a:lnTo>
                <a:lnTo>
                  <a:pt x="859599" y="287701"/>
                </a:lnTo>
                <a:lnTo>
                  <a:pt x="789020" y="325905"/>
                </a:lnTo>
                <a:lnTo>
                  <a:pt x="715318" y="361700"/>
                </a:lnTo>
                <a:lnTo>
                  <a:pt x="643991" y="400186"/>
                </a:lnTo>
                <a:lnTo>
                  <a:pt x="574661" y="442221"/>
                </a:lnTo>
                <a:lnTo>
                  <a:pt x="506218" y="489125"/>
                </a:lnTo>
                <a:lnTo>
                  <a:pt x="309241" y="631940"/>
                </a:lnTo>
                <a:lnTo>
                  <a:pt x="252317" y="675515"/>
                </a:lnTo>
                <a:lnTo>
                  <a:pt x="113025" y="785843"/>
                </a:lnTo>
                <a:lnTo>
                  <a:pt x="47774" y="833886"/>
                </a:lnTo>
                <a:lnTo>
                  <a:pt x="33888" y="839282"/>
                </a:lnTo>
                <a:lnTo>
                  <a:pt x="20398" y="841469"/>
                </a:lnTo>
                <a:lnTo>
                  <a:pt x="7171" y="841515"/>
                </a:lnTo>
                <a:lnTo>
                  <a:pt x="1175" y="834491"/>
                </a:lnTo>
                <a:lnTo>
                  <a:pt x="0" y="822752"/>
                </a:lnTo>
                <a:lnTo>
                  <a:pt x="2039" y="807871"/>
                </a:lnTo>
                <a:lnTo>
                  <a:pt x="15593" y="776284"/>
                </a:lnTo>
                <a:lnTo>
                  <a:pt x="95571" y="641792"/>
                </a:lnTo>
                <a:lnTo>
                  <a:pt x="146765" y="578890"/>
                </a:lnTo>
                <a:lnTo>
                  <a:pt x="199877" y="515567"/>
                </a:lnTo>
                <a:lnTo>
                  <a:pt x="258103" y="452120"/>
                </a:lnTo>
                <a:lnTo>
                  <a:pt x="358246" y="350069"/>
                </a:lnTo>
                <a:lnTo>
                  <a:pt x="428764" y="279318"/>
                </a:lnTo>
                <a:lnTo>
                  <a:pt x="504364" y="213811"/>
                </a:lnTo>
                <a:lnTo>
                  <a:pt x="576332" y="154806"/>
                </a:lnTo>
                <a:lnTo>
                  <a:pt x="615336" y="124153"/>
                </a:lnTo>
                <a:lnTo>
                  <a:pt x="619696" y="123416"/>
                </a:lnTo>
                <a:lnTo>
                  <a:pt x="618370" y="128569"/>
                </a:lnTo>
                <a:lnTo>
                  <a:pt x="613252" y="137649"/>
                </a:lnTo>
                <a:lnTo>
                  <a:pt x="539951" y="207244"/>
                </a:lnTo>
                <a:lnTo>
                  <a:pt x="438937" y="307283"/>
                </a:lnTo>
                <a:lnTo>
                  <a:pt x="377698" y="375197"/>
                </a:lnTo>
                <a:lnTo>
                  <a:pt x="314867" y="448942"/>
                </a:lnTo>
                <a:lnTo>
                  <a:pt x="251566" y="517673"/>
                </a:lnTo>
                <a:lnTo>
                  <a:pt x="201609" y="589465"/>
                </a:lnTo>
                <a:lnTo>
                  <a:pt x="148214" y="666475"/>
                </a:lnTo>
                <a:lnTo>
                  <a:pt x="107717" y="7273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794500" y="494580"/>
            <a:ext cx="3026692" cy="4099140"/>
          </a:xfrm>
          <a:custGeom>
            <a:avLst/>
            <a:gdLst/>
            <a:ahLst/>
            <a:cxnLst/>
            <a:rect l="0" t="0" r="0" b="0"/>
            <a:pathLst>
              <a:path w="3026692" h="4099140">
                <a:moveTo>
                  <a:pt x="0" y="115020"/>
                </a:moveTo>
                <a:lnTo>
                  <a:pt x="6741" y="148729"/>
                </a:lnTo>
                <a:lnTo>
                  <a:pt x="17577" y="172805"/>
                </a:lnTo>
                <a:lnTo>
                  <a:pt x="89027" y="294116"/>
                </a:lnTo>
                <a:lnTo>
                  <a:pt x="165850" y="418171"/>
                </a:lnTo>
                <a:lnTo>
                  <a:pt x="241365" y="531878"/>
                </a:lnTo>
                <a:lnTo>
                  <a:pt x="308571" y="646034"/>
                </a:lnTo>
                <a:lnTo>
                  <a:pt x="389963" y="764078"/>
                </a:lnTo>
                <a:lnTo>
                  <a:pt x="480941" y="889898"/>
                </a:lnTo>
                <a:lnTo>
                  <a:pt x="562130" y="991355"/>
                </a:lnTo>
                <a:lnTo>
                  <a:pt x="657999" y="1125066"/>
                </a:lnTo>
                <a:lnTo>
                  <a:pt x="731056" y="1231443"/>
                </a:lnTo>
                <a:lnTo>
                  <a:pt x="823603" y="1359465"/>
                </a:lnTo>
                <a:lnTo>
                  <a:pt x="909829" y="1462732"/>
                </a:lnTo>
                <a:lnTo>
                  <a:pt x="986025" y="1555702"/>
                </a:lnTo>
                <a:lnTo>
                  <a:pt x="1040496" y="1608451"/>
                </a:lnTo>
                <a:lnTo>
                  <a:pt x="1066398" y="1626844"/>
                </a:lnTo>
                <a:lnTo>
                  <a:pt x="1092021" y="1639723"/>
                </a:lnTo>
                <a:lnTo>
                  <a:pt x="1103369" y="1640900"/>
                </a:lnTo>
                <a:lnTo>
                  <a:pt x="1113758" y="1638862"/>
                </a:lnTo>
                <a:lnTo>
                  <a:pt x="1123505" y="1634681"/>
                </a:lnTo>
                <a:lnTo>
                  <a:pt x="1127181" y="1624838"/>
                </a:lnTo>
                <a:lnTo>
                  <a:pt x="1126810" y="1611221"/>
                </a:lnTo>
                <a:lnTo>
                  <a:pt x="1112677" y="1552154"/>
                </a:lnTo>
                <a:lnTo>
                  <a:pt x="1074531" y="1469310"/>
                </a:lnTo>
                <a:lnTo>
                  <a:pt x="1001244" y="1325483"/>
                </a:lnTo>
                <a:lnTo>
                  <a:pt x="929477" y="1206069"/>
                </a:lnTo>
                <a:lnTo>
                  <a:pt x="853774" y="1080068"/>
                </a:lnTo>
                <a:lnTo>
                  <a:pt x="770287" y="953200"/>
                </a:lnTo>
                <a:lnTo>
                  <a:pt x="657916" y="800818"/>
                </a:lnTo>
                <a:lnTo>
                  <a:pt x="571730" y="677582"/>
                </a:lnTo>
                <a:lnTo>
                  <a:pt x="495591" y="559754"/>
                </a:lnTo>
                <a:lnTo>
                  <a:pt x="409137" y="438817"/>
                </a:lnTo>
                <a:lnTo>
                  <a:pt x="333255" y="325866"/>
                </a:lnTo>
                <a:lnTo>
                  <a:pt x="296936" y="285863"/>
                </a:lnTo>
                <a:lnTo>
                  <a:pt x="291091" y="285360"/>
                </a:lnTo>
                <a:lnTo>
                  <a:pt x="287194" y="290669"/>
                </a:lnTo>
                <a:lnTo>
                  <a:pt x="284595" y="299852"/>
                </a:lnTo>
                <a:lnTo>
                  <a:pt x="285472" y="321345"/>
                </a:lnTo>
                <a:lnTo>
                  <a:pt x="321838" y="488611"/>
                </a:lnTo>
                <a:lnTo>
                  <a:pt x="366780" y="611016"/>
                </a:lnTo>
                <a:lnTo>
                  <a:pt x="408608" y="718799"/>
                </a:lnTo>
                <a:lnTo>
                  <a:pt x="459047" y="843937"/>
                </a:lnTo>
                <a:lnTo>
                  <a:pt x="518138" y="969001"/>
                </a:lnTo>
                <a:lnTo>
                  <a:pt x="565567" y="1068433"/>
                </a:lnTo>
                <a:lnTo>
                  <a:pt x="620541" y="1173153"/>
                </a:lnTo>
                <a:lnTo>
                  <a:pt x="676341" y="1280852"/>
                </a:lnTo>
                <a:lnTo>
                  <a:pt x="741322" y="1388022"/>
                </a:lnTo>
                <a:lnTo>
                  <a:pt x="810436" y="1500209"/>
                </a:lnTo>
                <a:lnTo>
                  <a:pt x="879362" y="1610120"/>
                </a:lnTo>
                <a:lnTo>
                  <a:pt x="949644" y="1714183"/>
                </a:lnTo>
                <a:lnTo>
                  <a:pt x="1036602" y="1850481"/>
                </a:lnTo>
                <a:lnTo>
                  <a:pt x="1107240" y="1952226"/>
                </a:lnTo>
                <a:lnTo>
                  <a:pt x="1198234" y="2077602"/>
                </a:lnTo>
                <a:lnTo>
                  <a:pt x="1288750" y="2197487"/>
                </a:lnTo>
                <a:lnTo>
                  <a:pt x="1368562" y="2309545"/>
                </a:lnTo>
                <a:lnTo>
                  <a:pt x="1450857" y="2401661"/>
                </a:lnTo>
                <a:lnTo>
                  <a:pt x="1540220" y="2493122"/>
                </a:lnTo>
                <a:lnTo>
                  <a:pt x="1624794" y="2571244"/>
                </a:lnTo>
                <a:lnTo>
                  <a:pt x="1663461" y="2598996"/>
                </a:lnTo>
                <a:lnTo>
                  <a:pt x="1674829" y="2602148"/>
                </a:lnTo>
                <a:lnTo>
                  <a:pt x="1685231" y="2601428"/>
                </a:lnTo>
                <a:lnTo>
                  <a:pt x="1694987" y="2598125"/>
                </a:lnTo>
                <a:lnTo>
                  <a:pt x="1701491" y="2590279"/>
                </a:lnTo>
                <a:lnTo>
                  <a:pt x="1705827" y="2579403"/>
                </a:lnTo>
                <a:lnTo>
                  <a:pt x="1708718" y="2566509"/>
                </a:lnTo>
                <a:lnTo>
                  <a:pt x="1708167" y="2540892"/>
                </a:lnTo>
                <a:lnTo>
                  <a:pt x="1701807" y="2513985"/>
                </a:lnTo>
                <a:lnTo>
                  <a:pt x="1646742" y="2396931"/>
                </a:lnTo>
                <a:lnTo>
                  <a:pt x="1536103" y="2189282"/>
                </a:lnTo>
                <a:lnTo>
                  <a:pt x="1476884" y="2079747"/>
                </a:lnTo>
                <a:lnTo>
                  <a:pt x="1422624" y="1966162"/>
                </a:lnTo>
                <a:lnTo>
                  <a:pt x="1359030" y="1839500"/>
                </a:lnTo>
                <a:lnTo>
                  <a:pt x="1299418" y="1719319"/>
                </a:lnTo>
                <a:lnTo>
                  <a:pt x="1280128" y="1678334"/>
                </a:lnTo>
                <a:lnTo>
                  <a:pt x="1272518" y="1665229"/>
                </a:lnTo>
                <a:lnTo>
                  <a:pt x="1270268" y="1664959"/>
                </a:lnTo>
                <a:lnTo>
                  <a:pt x="1292786" y="1751660"/>
                </a:lnTo>
                <a:lnTo>
                  <a:pt x="1336779" y="1858325"/>
                </a:lnTo>
                <a:lnTo>
                  <a:pt x="1397431" y="1986131"/>
                </a:lnTo>
                <a:lnTo>
                  <a:pt x="1454627" y="2108027"/>
                </a:lnTo>
                <a:lnTo>
                  <a:pt x="1503602" y="2207276"/>
                </a:lnTo>
                <a:lnTo>
                  <a:pt x="1560603" y="2308179"/>
                </a:lnTo>
                <a:lnTo>
                  <a:pt x="1643074" y="2452139"/>
                </a:lnTo>
                <a:lnTo>
                  <a:pt x="1707604" y="2557904"/>
                </a:lnTo>
                <a:lnTo>
                  <a:pt x="1804546" y="2706705"/>
                </a:lnTo>
                <a:lnTo>
                  <a:pt x="1981267" y="2972571"/>
                </a:lnTo>
                <a:lnTo>
                  <a:pt x="2057419" y="3080093"/>
                </a:lnTo>
                <a:lnTo>
                  <a:pt x="2150275" y="3206010"/>
                </a:lnTo>
                <a:lnTo>
                  <a:pt x="2241159" y="3313877"/>
                </a:lnTo>
                <a:lnTo>
                  <a:pt x="2322951" y="3430666"/>
                </a:lnTo>
                <a:lnTo>
                  <a:pt x="2370169" y="3483936"/>
                </a:lnTo>
                <a:lnTo>
                  <a:pt x="2437776" y="3538006"/>
                </a:lnTo>
                <a:lnTo>
                  <a:pt x="2449273" y="3540010"/>
                </a:lnTo>
                <a:lnTo>
                  <a:pt x="2459759" y="3537113"/>
                </a:lnTo>
                <a:lnTo>
                  <a:pt x="2469573" y="3530949"/>
                </a:lnTo>
                <a:lnTo>
                  <a:pt x="2473293" y="3519783"/>
                </a:lnTo>
                <a:lnTo>
                  <a:pt x="2472950" y="3505284"/>
                </a:lnTo>
                <a:lnTo>
                  <a:pt x="2457077" y="3390449"/>
                </a:lnTo>
                <a:lnTo>
                  <a:pt x="2432645" y="3327773"/>
                </a:lnTo>
                <a:lnTo>
                  <a:pt x="2372731" y="3210690"/>
                </a:lnTo>
                <a:lnTo>
                  <a:pt x="2310134" y="3098065"/>
                </a:lnTo>
                <a:lnTo>
                  <a:pt x="2250158" y="2980699"/>
                </a:lnTo>
                <a:lnTo>
                  <a:pt x="2121482" y="2731955"/>
                </a:lnTo>
                <a:lnTo>
                  <a:pt x="2044751" y="2607495"/>
                </a:lnTo>
                <a:lnTo>
                  <a:pt x="1991259" y="2530123"/>
                </a:lnTo>
                <a:lnTo>
                  <a:pt x="1938780" y="2474936"/>
                </a:lnTo>
                <a:lnTo>
                  <a:pt x="1915779" y="2456919"/>
                </a:lnTo>
                <a:lnTo>
                  <a:pt x="1906542" y="2455219"/>
                </a:lnTo>
                <a:lnTo>
                  <a:pt x="1898972" y="2458319"/>
                </a:lnTo>
                <a:lnTo>
                  <a:pt x="1892514" y="2464619"/>
                </a:lnTo>
                <a:lnTo>
                  <a:pt x="1881576" y="2482908"/>
                </a:lnTo>
                <a:lnTo>
                  <a:pt x="1876684" y="2493712"/>
                </a:lnTo>
                <a:lnTo>
                  <a:pt x="1871248" y="2520768"/>
                </a:lnTo>
                <a:lnTo>
                  <a:pt x="1870243" y="2553019"/>
                </a:lnTo>
                <a:lnTo>
                  <a:pt x="1884830" y="2658590"/>
                </a:lnTo>
                <a:lnTo>
                  <a:pt x="1902375" y="2777603"/>
                </a:lnTo>
                <a:lnTo>
                  <a:pt x="1925075" y="2877764"/>
                </a:lnTo>
                <a:lnTo>
                  <a:pt x="1957985" y="2987248"/>
                </a:lnTo>
                <a:lnTo>
                  <a:pt x="2057485" y="3296840"/>
                </a:lnTo>
                <a:lnTo>
                  <a:pt x="2088783" y="3408536"/>
                </a:lnTo>
                <a:lnTo>
                  <a:pt x="2129414" y="3519869"/>
                </a:lnTo>
                <a:lnTo>
                  <a:pt x="2177201" y="3626548"/>
                </a:lnTo>
                <a:lnTo>
                  <a:pt x="2252645" y="3753591"/>
                </a:lnTo>
                <a:lnTo>
                  <a:pt x="2323365" y="3870043"/>
                </a:lnTo>
                <a:lnTo>
                  <a:pt x="2407258" y="3980391"/>
                </a:lnTo>
                <a:lnTo>
                  <a:pt x="2475744" y="4061698"/>
                </a:lnTo>
                <a:lnTo>
                  <a:pt x="2521118" y="4095182"/>
                </a:lnTo>
                <a:lnTo>
                  <a:pt x="2534467" y="4099139"/>
                </a:lnTo>
                <a:lnTo>
                  <a:pt x="2546189" y="4098955"/>
                </a:lnTo>
                <a:lnTo>
                  <a:pt x="2556826" y="4096010"/>
                </a:lnTo>
                <a:lnTo>
                  <a:pt x="2562506" y="4085579"/>
                </a:lnTo>
                <a:lnTo>
                  <a:pt x="2565054" y="4051413"/>
                </a:lnTo>
                <a:lnTo>
                  <a:pt x="2558555" y="3998061"/>
                </a:lnTo>
                <a:lnTo>
                  <a:pt x="2517861" y="3877804"/>
                </a:lnTo>
                <a:lnTo>
                  <a:pt x="2476046" y="3773380"/>
                </a:lnTo>
                <a:lnTo>
                  <a:pt x="2431620" y="3653871"/>
                </a:lnTo>
                <a:lnTo>
                  <a:pt x="2376069" y="3528716"/>
                </a:lnTo>
                <a:lnTo>
                  <a:pt x="2350630" y="3425185"/>
                </a:lnTo>
                <a:lnTo>
                  <a:pt x="2320671" y="3314076"/>
                </a:lnTo>
                <a:lnTo>
                  <a:pt x="2284984" y="3200721"/>
                </a:lnTo>
                <a:lnTo>
                  <a:pt x="2254340" y="3086702"/>
                </a:lnTo>
                <a:lnTo>
                  <a:pt x="2218702" y="2934396"/>
                </a:lnTo>
                <a:lnTo>
                  <a:pt x="2194407" y="2821524"/>
                </a:lnTo>
                <a:lnTo>
                  <a:pt x="2168226" y="2660779"/>
                </a:lnTo>
                <a:lnTo>
                  <a:pt x="2162233" y="2564696"/>
                </a:lnTo>
                <a:lnTo>
                  <a:pt x="2166552" y="2520802"/>
                </a:lnTo>
                <a:lnTo>
                  <a:pt x="2169679" y="2510508"/>
                </a:lnTo>
                <a:lnTo>
                  <a:pt x="2173175" y="2507878"/>
                </a:lnTo>
                <a:lnTo>
                  <a:pt x="2176916" y="2510359"/>
                </a:lnTo>
                <a:lnTo>
                  <a:pt x="2184837" y="2528167"/>
                </a:lnTo>
                <a:lnTo>
                  <a:pt x="2223653" y="2643151"/>
                </a:lnTo>
                <a:lnTo>
                  <a:pt x="2288575" y="2880962"/>
                </a:lnTo>
                <a:lnTo>
                  <a:pt x="2324863" y="3003874"/>
                </a:lnTo>
                <a:lnTo>
                  <a:pt x="2353602" y="3091348"/>
                </a:lnTo>
                <a:lnTo>
                  <a:pt x="2385190" y="3180554"/>
                </a:lnTo>
                <a:lnTo>
                  <a:pt x="2418043" y="3267239"/>
                </a:lnTo>
                <a:lnTo>
                  <a:pt x="2447697" y="3352802"/>
                </a:lnTo>
                <a:lnTo>
                  <a:pt x="2495717" y="3472781"/>
                </a:lnTo>
                <a:lnTo>
                  <a:pt x="2554631" y="3579827"/>
                </a:lnTo>
                <a:lnTo>
                  <a:pt x="2637748" y="3703649"/>
                </a:lnTo>
                <a:lnTo>
                  <a:pt x="2719286" y="3787950"/>
                </a:lnTo>
                <a:lnTo>
                  <a:pt x="2750915" y="3818944"/>
                </a:lnTo>
                <a:lnTo>
                  <a:pt x="2766688" y="3826080"/>
                </a:lnTo>
                <a:lnTo>
                  <a:pt x="2782847" y="3828016"/>
                </a:lnTo>
                <a:lnTo>
                  <a:pt x="2799265" y="3826484"/>
                </a:lnTo>
                <a:lnTo>
                  <a:pt x="2810210" y="3814173"/>
                </a:lnTo>
                <a:lnTo>
                  <a:pt x="2817506" y="3794678"/>
                </a:lnTo>
                <a:lnTo>
                  <a:pt x="2824202" y="3744323"/>
                </a:lnTo>
                <a:lnTo>
                  <a:pt x="2818627" y="3659029"/>
                </a:lnTo>
                <a:lnTo>
                  <a:pt x="2801140" y="3561477"/>
                </a:lnTo>
                <a:lnTo>
                  <a:pt x="2784983" y="3449944"/>
                </a:lnTo>
                <a:lnTo>
                  <a:pt x="2754955" y="3274625"/>
                </a:lnTo>
                <a:lnTo>
                  <a:pt x="2739957" y="3180166"/>
                </a:lnTo>
                <a:lnTo>
                  <a:pt x="2728588" y="3077037"/>
                </a:lnTo>
                <a:lnTo>
                  <a:pt x="2701070" y="2769576"/>
                </a:lnTo>
                <a:lnTo>
                  <a:pt x="2700016" y="2667833"/>
                </a:lnTo>
                <a:lnTo>
                  <a:pt x="2704251" y="2568992"/>
                </a:lnTo>
                <a:lnTo>
                  <a:pt x="2710837" y="2478026"/>
                </a:lnTo>
                <a:lnTo>
                  <a:pt x="2722478" y="2354221"/>
                </a:lnTo>
                <a:lnTo>
                  <a:pt x="2741607" y="2243847"/>
                </a:lnTo>
                <a:lnTo>
                  <a:pt x="2767833" y="2130329"/>
                </a:lnTo>
                <a:lnTo>
                  <a:pt x="2772322" y="2114726"/>
                </a:lnTo>
                <a:lnTo>
                  <a:pt x="2775315" y="2109968"/>
                </a:lnTo>
                <a:lnTo>
                  <a:pt x="2777309" y="2112441"/>
                </a:lnTo>
                <a:lnTo>
                  <a:pt x="2778639" y="2119734"/>
                </a:lnTo>
                <a:lnTo>
                  <a:pt x="2763389" y="2228164"/>
                </a:lnTo>
                <a:lnTo>
                  <a:pt x="2738511" y="2347486"/>
                </a:lnTo>
                <a:lnTo>
                  <a:pt x="2723153" y="2456184"/>
                </a:lnTo>
                <a:lnTo>
                  <a:pt x="2711076" y="2577134"/>
                </a:lnTo>
                <a:lnTo>
                  <a:pt x="2706870" y="2702341"/>
                </a:lnTo>
                <a:lnTo>
                  <a:pt x="2705333" y="2913352"/>
                </a:lnTo>
                <a:lnTo>
                  <a:pt x="2711911" y="3033541"/>
                </a:lnTo>
                <a:lnTo>
                  <a:pt x="2729538" y="3136101"/>
                </a:lnTo>
                <a:lnTo>
                  <a:pt x="2770612" y="3294729"/>
                </a:lnTo>
                <a:lnTo>
                  <a:pt x="2791617" y="3347389"/>
                </a:lnTo>
                <a:lnTo>
                  <a:pt x="2798055" y="3352255"/>
                </a:lnTo>
                <a:lnTo>
                  <a:pt x="2803759" y="3349854"/>
                </a:lnTo>
                <a:lnTo>
                  <a:pt x="2808972" y="3342609"/>
                </a:lnTo>
                <a:lnTo>
                  <a:pt x="2811037" y="3330724"/>
                </a:lnTo>
                <a:lnTo>
                  <a:pt x="2800808" y="3227524"/>
                </a:lnTo>
                <a:lnTo>
                  <a:pt x="2783794" y="3102017"/>
                </a:lnTo>
                <a:lnTo>
                  <a:pt x="2764008" y="2983765"/>
                </a:lnTo>
                <a:lnTo>
                  <a:pt x="2753388" y="2896143"/>
                </a:lnTo>
                <a:lnTo>
                  <a:pt x="2739476" y="2752804"/>
                </a:lnTo>
                <a:lnTo>
                  <a:pt x="2734490" y="2653324"/>
                </a:lnTo>
                <a:lnTo>
                  <a:pt x="2732273" y="2552666"/>
                </a:lnTo>
                <a:lnTo>
                  <a:pt x="2731288" y="2451485"/>
                </a:lnTo>
                <a:lnTo>
                  <a:pt x="2734613" y="2353834"/>
                </a:lnTo>
                <a:lnTo>
                  <a:pt x="2742206" y="2258692"/>
                </a:lnTo>
                <a:lnTo>
                  <a:pt x="2754987" y="2164667"/>
                </a:lnTo>
                <a:lnTo>
                  <a:pt x="2778050" y="2037948"/>
                </a:lnTo>
                <a:lnTo>
                  <a:pt x="2802758" y="1933453"/>
                </a:lnTo>
                <a:lnTo>
                  <a:pt x="2845118" y="1832750"/>
                </a:lnTo>
                <a:lnTo>
                  <a:pt x="2864226" y="1798500"/>
                </a:lnTo>
                <a:lnTo>
                  <a:pt x="2873273" y="1794729"/>
                </a:lnTo>
                <a:lnTo>
                  <a:pt x="2882127" y="1799270"/>
                </a:lnTo>
                <a:lnTo>
                  <a:pt x="2890851" y="1809353"/>
                </a:lnTo>
                <a:lnTo>
                  <a:pt x="2895256" y="1824542"/>
                </a:lnTo>
                <a:lnTo>
                  <a:pt x="2896388" y="1863996"/>
                </a:lnTo>
                <a:lnTo>
                  <a:pt x="2885616" y="1971274"/>
                </a:lnTo>
                <a:lnTo>
                  <a:pt x="2865766" y="2148962"/>
                </a:lnTo>
                <a:lnTo>
                  <a:pt x="2859949" y="2268637"/>
                </a:lnTo>
                <a:lnTo>
                  <a:pt x="2849256" y="2436906"/>
                </a:lnTo>
                <a:lnTo>
                  <a:pt x="2846780" y="2526566"/>
                </a:lnTo>
                <a:lnTo>
                  <a:pt x="2852129" y="2650826"/>
                </a:lnTo>
                <a:lnTo>
                  <a:pt x="2862650" y="2768077"/>
                </a:lnTo>
                <a:lnTo>
                  <a:pt x="2874705" y="2869768"/>
                </a:lnTo>
                <a:lnTo>
                  <a:pt x="2900148" y="2981072"/>
                </a:lnTo>
                <a:lnTo>
                  <a:pt x="2924717" y="3080699"/>
                </a:lnTo>
                <a:lnTo>
                  <a:pt x="2930533" y="3088383"/>
                </a:lnTo>
                <a:lnTo>
                  <a:pt x="2937233" y="3090684"/>
                </a:lnTo>
                <a:lnTo>
                  <a:pt x="2944522" y="3089396"/>
                </a:lnTo>
                <a:lnTo>
                  <a:pt x="2947970" y="3082893"/>
                </a:lnTo>
                <a:lnTo>
                  <a:pt x="2948858" y="3072913"/>
                </a:lnTo>
                <a:lnTo>
                  <a:pt x="2942852" y="2962658"/>
                </a:lnTo>
                <a:lnTo>
                  <a:pt x="2935507" y="2845296"/>
                </a:lnTo>
                <a:lnTo>
                  <a:pt x="2925329" y="2703267"/>
                </a:lnTo>
                <a:lnTo>
                  <a:pt x="2920871" y="2589352"/>
                </a:lnTo>
                <a:lnTo>
                  <a:pt x="2914063" y="2466856"/>
                </a:lnTo>
                <a:lnTo>
                  <a:pt x="2919807" y="2263578"/>
                </a:lnTo>
                <a:lnTo>
                  <a:pt x="2927388" y="2147689"/>
                </a:lnTo>
                <a:lnTo>
                  <a:pt x="2945314" y="2039660"/>
                </a:lnTo>
                <a:lnTo>
                  <a:pt x="2967927" y="1914982"/>
                </a:lnTo>
                <a:lnTo>
                  <a:pt x="3006271" y="1804172"/>
                </a:lnTo>
                <a:lnTo>
                  <a:pt x="3013125" y="1798510"/>
                </a:lnTo>
                <a:lnTo>
                  <a:pt x="3019105" y="1801791"/>
                </a:lnTo>
                <a:lnTo>
                  <a:pt x="3024503" y="1811034"/>
                </a:lnTo>
                <a:lnTo>
                  <a:pt x="3026691" y="1824251"/>
                </a:lnTo>
                <a:lnTo>
                  <a:pt x="3016675" y="1929764"/>
                </a:lnTo>
                <a:lnTo>
                  <a:pt x="2999688" y="2045413"/>
                </a:lnTo>
                <a:lnTo>
                  <a:pt x="2979906" y="2150781"/>
                </a:lnTo>
                <a:lnTo>
                  <a:pt x="2964481" y="2262434"/>
                </a:lnTo>
                <a:lnTo>
                  <a:pt x="2952384" y="2375950"/>
                </a:lnTo>
                <a:lnTo>
                  <a:pt x="2946761" y="2491429"/>
                </a:lnTo>
                <a:lnTo>
                  <a:pt x="2938197" y="2611565"/>
                </a:lnTo>
                <a:lnTo>
                  <a:pt x="2936443" y="2719912"/>
                </a:lnTo>
                <a:lnTo>
                  <a:pt x="2942822" y="2822100"/>
                </a:lnTo>
                <a:lnTo>
                  <a:pt x="2945693" y="2938312"/>
                </a:lnTo>
                <a:lnTo>
                  <a:pt x="2946260" y="3030046"/>
                </a:lnTo>
                <a:lnTo>
                  <a:pt x="2944895" y="3037682"/>
                </a:lnTo>
                <a:lnTo>
                  <a:pt x="2942575" y="3035717"/>
                </a:lnTo>
                <a:lnTo>
                  <a:pt x="2928711" y="2981867"/>
                </a:lnTo>
                <a:lnTo>
                  <a:pt x="2904437" y="2854991"/>
                </a:lnTo>
                <a:lnTo>
                  <a:pt x="2885518" y="2760837"/>
                </a:lnTo>
                <a:lnTo>
                  <a:pt x="2870975" y="2652506"/>
                </a:lnTo>
                <a:lnTo>
                  <a:pt x="2857730" y="2536212"/>
                </a:lnTo>
                <a:lnTo>
                  <a:pt x="2840611" y="2370496"/>
                </a:lnTo>
                <a:lnTo>
                  <a:pt x="2835883" y="2282561"/>
                </a:lnTo>
                <a:lnTo>
                  <a:pt x="2833781" y="2193149"/>
                </a:lnTo>
                <a:lnTo>
                  <a:pt x="2832165" y="1868511"/>
                </a:lnTo>
                <a:lnTo>
                  <a:pt x="2838861" y="1753584"/>
                </a:lnTo>
                <a:lnTo>
                  <a:pt x="2843040" y="1645840"/>
                </a:lnTo>
                <a:lnTo>
                  <a:pt x="2845863" y="1518436"/>
                </a:lnTo>
                <a:lnTo>
                  <a:pt x="2858546" y="1398151"/>
                </a:lnTo>
                <a:lnTo>
                  <a:pt x="2874640" y="1292755"/>
                </a:lnTo>
                <a:lnTo>
                  <a:pt x="2893109" y="1167843"/>
                </a:lnTo>
                <a:lnTo>
                  <a:pt x="2902018" y="1132333"/>
                </a:lnTo>
                <a:lnTo>
                  <a:pt x="2908345" y="1114962"/>
                </a:lnTo>
                <a:lnTo>
                  <a:pt x="2916797" y="1107615"/>
                </a:lnTo>
                <a:lnTo>
                  <a:pt x="2926664" y="1106949"/>
                </a:lnTo>
                <a:lnTo>
                  <a:pt x="2937476" y="1110739"/>
                </a:lnTo>
                <a:lnTo>
                  <a:pt x="2946095" y="1117499"/>
                </a:lnTo>
                <a:lnTo>
                  <a:pt x="2959434" y="1136299"/>
                </a:lnTo>
                <a:lnTo>
                  <a:pt x="2966304" y="1162529"/>
                </a:lnTo>
                <a:lnTo>
                  <a:pt x="2971317" y="1276134"/>
                </a:lnTo>
                <a:lnTo>
                  <a:pt x="2963008" y="1399844"/>
                </a:lnTo>
                <a:lnTo>
                  <a:pt x="2959872" y="1509512"/>
                </a:lnTo>
                <a:lnTo>
                  <a:pt x="2950474" y="1629961"/>
                </a:lnTo>
                <a:lnTo>
                  <a:pt x="2946936" y="1747057"/>
                </a:lnTo>
                <a:lnTo>
                  <a:pt x="2946506" y="1827969"/>
                </a:lnTo>
                <a:lnTo>
                  <a:pt x="2946403" y="1717080"/>
                </a:lnTo>
                <a:lnTo>
                  <a:pt x="2936348" y="1595729"/>
                </a:lnTo>
                <a:lnTo>
                  <a:pt x="2934223" y="1481361"/>
                </a:lnTo>
                <a:lnTo>
                  <a:pt x="2932392" y="1362239"/>
                </a:lnTo>
                <a:lnTo>
                  <a:pt x="2925002" y="1264754"/>
                </a:lnTo>
                <a:lnTo>
                  <a:pt x="2922185" y="1165784"/>
                </a:lnTo>
                <a:lnTo>
                  <a:pt x="2917471" y="1043133"/>
                </a:lnTo>
                <a:lnTo>
                  <a:pt x="2903370" y="923786"/>
                </a:lnTo>
                <a:lnTo>
                  <a:pt x="2897134" y="806503"/>
                </a:lnTo>
                <a:lnTo>
                  <a:pt x="2899665" y="700342"/>
                </a:lnTo>
                <a:lnTo>
                  <a:pt x="2907162" y="583918"/>
                </a:lnTo>
                <a:lnTo>
                  <a:pt x="2911837" y="513957"/>
                </a:lnTo>
                <a:lnTo>
                  <a:pt x="2925932" y="458954"/>
                </a:lnTo>
                <a:lnTo>
                  <a:pt x="2928521" y="455787"/>
                </a:lnTo>
                <a:lnTo>
                  <a:pt x="2930247" y="459320"/>
                </a:lnTo>
                <a:lnTo>
                  <a:pt x="2933017" y="532515"/>
                </a:lnTo>
                <a:lnTo>
                  <a:pt x="2922015" y="638225"/>
                </a:lnTo>
                <a:lnTo>
                  <a:pt x="2897891" y="761124"/>
                </a:lnTo>
                <a:lnTo>
                  <a:pt x="2879815" y="858673"/>
                </a:lnTo>
                <a:lnTo>
                  <a:pt x="2860349" y="968009"/>
                </a:lnTo>
                <a:lnTo>
                  <a:pt x="2841881" y="1080839"/>
                </a:lnTo>
                <a:lnTo>
                  <a:pt x="2818534" y="1190940"/>
                </a:lnTo>
                <a:lnTo>
                  <a:pt x="2797506" y="1291296"/>
                </a:lnTo>
                <a:lnTo>
                  <a:pt x="2777759" y="1406958"/>
                </a:lnTo>
                <a:lnTo>
                  <a:pt x="2751727" y="1527162"/>
                </a:lnTo>
                <a:lnTo>
                  <a:pt x="2747473" y="1533404"/>
                </a:lnTo>
                <a:lnTo>
                  <a:pt x="2743227" y="1531920"/>
                </a:lnTo>
                <a:lnTo>
                  <a:pt x="2738984" y="1525287"/>
                </a:lnTo>
                <a:lnTo>
                  <a:pt x="2734271" y="1499101"/>
                </a:lnTo>
                <a:lnTo>
                  <a:pt x="2722268" y="1391524"/>
                </a:lnTo>
                <a:lnTo>
                  <a:pt x="2714919" y="1267823"/>
                </a:lnTo>
                <a:lnTo>
                  <a:pt x="2708009" y="1160735"/>
                </a:lnTo>
                <a:lnTo>
                  <a:pt x="2709725" y="1043398"/>
                </a:lnTo>
                <a:lnTo>
                  <a:pt x="2715407" y="924435"/>
                </a:lnTo>
                <a:lnTo>
                  <a:pt x="2724617" y="803580"/>
                </a:lnTo>
                <a:lnTo>
                  <a:pt x="2741456" y="687337"/>
                </a:lnTo>
                <a:lnTo>
                  <a:pt x="2759146" y="576225"/>
                </a:lnTo>
                <a:lnTo>
                  <a:pt x="2782261" y="471806"/>
                </a:lnTo>
                <a:lnTo>
                  <a:pt x="2815356" y="348871"/>
                </a:lnTo>
                <a:lnTo>
                  <a:pt x="2857524" y="224837"/>
                </a:lnTo>
                <a:lnTo>
                  <a:pt x="2884629" y="157251"/>
                </a:lnTo>
                <a:lnTo>
                  <a:pt x="2884052" y="155874"/>
                </a:lnTo>
                <a:lnTo>
                  <a:pt x="2817980" y="263150"/>
                </a:lnTo>
                <a:lnTo>
                  <a:pt x="2729260" y="425437"/>
                </a:lnTo>
                <a:lnTo>
                  <a:pt x="2662521" y="556396"/>
                </a:lnTo>
                <a:lnTo>
                  <a:pt x="2546956" y="799101"/>
                </a:lnTo>
                <a:lnTo>
                  <a:pt x="2526381" y="847347"/>
                </a:lnTo>
                <a:lnTo>
                  <a:pt x="2523865" y="847360"/>
                </a:lnTo>
                <a:lnTo>
                  <a:pt x="2524832" y="821034"/>
                </a:lnTo>
                <a:lnTo>
                  <a:pt x="2539773" y="739692"/>
                </a:lnTo>
                <a:lnTo>
                  <a:pt x="2580564" y="623070"/>
                </a:lnTo>
                <a:lnTo>
                  <a:pt x="2629386" y="504496"/>
                </a:lnTo>
                <a:lnTo>
                  <a:pt x="2689935" y="397505"/>
                </a:lnTo>
                <a:lnTo>
                  <a:pt x="2740901" y="330266"/>
                </a:lnTo>
                <a:lnTo>
                  <a:pt x="2821152" y="252299"/>
                </a:lnTo>
                <a:lnTo>
                  <a:pt x="2831857" y="248872"/>
                </a:lnTo>
                <a:lnTo>
                  <a:pt x="2841815" y="250821"/>
                </a:lnTo>
                <a:lnTo>
                  <a:pt x="2851277" y="256354"/>
                </a:lnTo>
                <a:lnTo>
                  <a:pt x="2854762" y="267098"/>
                </a:lnTo>
                <a:lnTo>
                  <a:pt x="2854263" y="281316"/>
                </a:lnTo>
                <a:lnTo>
                  <a:pt x="2851108" y="297851"/>
                </a:lnTo>
                <a:lnTo>
                  <a:pt x="2800422" y="406928"/>
                </a:lnTo>
                <a:lnTo>
                  <a:pt x="2754040" y="503489"/>
                </a:lnTo>
                <a:lnTo>
                  <a:pt x="2704548" y="616296"/>
                </a:lnTo>
                <a:lnTo>
                  <a:pt x="2650373" y="742853"/>
                </a:lnTo>
                <a:lnTo>
                  <a:pt x="2613043" y="834323"/>
                </a:lnTo>
                <a:lnTo>
                  <a:pt x="2582341" y="931421"/>
                </a:lnTo>
                <a:lnTo>
                  <a:pt x="2554585" y="1031020"/>
                </a:lnTo>
                <a:lnTo>
                  <a:pt x="2529548" y="1128909"/>
                </a:lnTo>
                <a:lnTo>
                  <a:pt x="2509014" y="1219452"/>
                </a:lnTo>
                <a:lnTo>
                  <a:pt x="2494243" y="1306730"/>
                </a:lnTo>
                <a:lnTo>
                  <a:pt x="2473262" y="1457514"/>
                </a:lnTo>
                <a:lnTo>
                  <a:pt x="2467080" y="1568046"/>
                </a:lnTo>
                <a:lnTo>
                  <a:pt x="2471372" y="1604653"/>
                </a:lnTo>
                <a:lnTo>
                  <a:pt x="2475903" y="1607642"/>
                </a:lnTo>
                <a:lnTo>
                  <a:pt x="2481746" y="1601168"/>
                </a:lnTo>
                <a:lnTo>
                  <a:pt x="2488464" y="1588385"/>
                </a:lnTo>
                <a:lnTo>
                  <a:pt x="2517709" y="1479533"/>
                </a:lnTo>
                <a:lnTo>
                  <a:pt x="2555822" y="1353203"/>
                </a:lnTo>
                <a:lnTo>
                  <a:pt x="2591724" y="1243418"/>
                </a:lnTo>
                <a:lnTo>
                  <a:pt x="2642658" y="1130456"/>
                </a:lnTo>
                <a:lnTo>
                  <a:pt x="2702434" y="1023294"/>
                </a:lnTo>
                <a:lnTo>
                  <a:pt x="2771573" y="933531"/>
                </a:lnTo>
                <a:lnTo>
                  <a:pt x="2859237" y="849037"/>
                </a:lnTo>
                <a:lnTo>
                  <a:pt x="2896842" y="818016"/>
                </a:lnTo>
                <a:lnTo>
                  <a:pt x="2913361" y="809462"/>
                </a:lnTo>
                <a:lnTo>
                  <a:pt x="2928607" y="805170"/>
                </a:lnTo>
                <a:lnTo>
                  <a:pt x="2943004" y="803720"/>
                </a:lnTo>
                <a:lnTo>
                  <a:pt x="2949781" y="812631"/>
                </a:lnTo>
                <a:lnTo>
                  <a:pt x="2951475" y="828449"/>
                </a:lnTo>
                <a:lnTo>
                  <a:pt x="2949784" y="848873"/>
                </a:lnTo>
                <a:lnTo>
                  <a:pt x="2920434" y="931552"/>
                </a:lnTo>
                <a:lnTo>
                  <a:pt x="2862506" y="1034289"/>
                </a:lnTo>
                <a:lnTo>
                  <a:pt x="2815980" y="1119072"/>
                </a:lnTo>
                <a:lnTo>
                  <a:pt x="2717124" y="1311477"/>
                </a:lnTo>
                <a:lnTo>
                  <a:pt x="2634657" y="1482233"/>
                </a:lnTo>
                <a:lnTo>
                  <a:pt x="2588185" y="1600851"/>
                </a:lnTo>
                <a:lnTo>
                  <a:pt x="2548715" y="1718011"/>
                </a:lnTo>
                <a:lnTo>
                  <a:pt x="2512359" y="1831231"/>
                </a:lnTo>
                <a:lnTo>
                  <a:pt x="2481147" y="1938935"/>
                </a:lnTo>
                <a:lnTo>
                  <a:pt x="2454577" y="2039015"/>
                </a:lnTo>
                <a:lnTo>
                  <a:pt x="2425162" y="2163937"/>
                </a:lnTo>
                <a:lnTo>
                  <a:pt x="2401865" y="2284783"/>
                </a:lnTo>
                <a:lnTo>
                  <a:pt x="2397111" y="2306595"/>
                </a:lnTo>
                <a:lnTo>
                  <a:pt x="2392529" y="2311259"/>
                </a:lnTo>
                <a:lnTo>
                  <a:pt x="2388063" y="2304490"/>
                </a:lnTo>
                <a:lnTo>
                  <a:pt x="2380750" y="2272040"/>
                </a:lnTo>
                <a:lnTo>
                  <a:pt x="2378044" y="2201937"/>
                </a:lnTo>
                <a:lnTo>
                  <a:pt x="2385552" y="2102613"/>
                </a:lnTo>
                <a:lnTo>
                  <a:pt x="2398125" y="1992751"/>
                </a:lnTo>
                <a:lnTo>
                  <a:pt x="2419097" y="1878355"/>
                </a:lnTo>
                <a:lnTo>
                  <a:pt x="2444596" y="1757127"/>
                </a:lnTo>
                <a:lnTo>
                  <a:pt x="2479747" y="1641559"/>
                </a:lnTo>
                <a:lnTo>
                  <a:pt x="2525283" y="1538015"/>
                </a:lnTo>
                <a:lnTo>
                  <a:pt x="2601283" y="1412954"/>
                </a:lnTo>
                <a:lnTo>
                  <a:pt x="2634201" y="1370875"/>
                </a:lnTo>
                <a:lnTo>
                  <a:pt x="2638078" y="1368535"/>
                </a:lnTo>
                <a:lnTo>
                  <a:pt x="2637841" y="1372618"/>
                </a:lnTo>
                <a:lnTo>
                  <a:pt x="2598249" y="1456660"/>
                </a:lnTo>
                <a:lnTo>
                  <a:pt x="2391503" y="1830103"/>
                </a:lnTo>
                <a:lnTo>
                  <a:pt x="2334977" y="1950734"/>
                </a:lnTo>
                <a:lnTo>
                  <a:pt x="2295965" y="2069105"/>
                </a:lnTo>
                <a:lnTo>
                  <a:pt x="2259789" y="2171128"/>
                </a:lnTo>
                <a:lnTo>
                  <a:pt x="2235744" y="2243690"/>
                </a:lnTo>
                <a:lnTo>
                  <a:pt x="2228507" y="2255211"/>
                </a:lnTo>
                <a:lnTo>
                  <a:pt x="2220859" y="2260069"/>
                </a:lnTo>
                <a:lnTo>
                  <a:pt x="2212940" y="2260486"/>
                </a:lnTo>
                <a:lnTo>
                  <a:pt x="2207659" y="2253708"/>
                </a:lnTo>
                <a:lnTo>
                  <a:pt x="2198817" y="2207637"/>
                </a:lnTo>
                <a:lnTo>
                  <a:pt x="2187665" y="2097479"/>
                </a:lnTo>
                <a:lnTo>
                  <a:pt x="2189130" y="1987467"/>
                </a:lnTo>
                <a:lnTo>
                  <a:pt x="2198501" y="1861737"/>
                </a:lnTo>
                <a:lnTo>
                  <a:pt x="2209011" y="1770461"/>
                </a:lnTo>
                <a:lnTo>
                  <a:pt x="2227794" y="1673449"/>
                </a:lnTo>
                <a:lnTo>
                  <a:pt x="2250253" y="1573888"/>
                </a:lnTo>
                <a:lnTo>
                  <a:pt x="2277167" y="1476017"/>
                </a:lnTo>
                <a:lnTo>
                  <a:pt x="2312648" y="1385481"/>
                </a:lnTo>
                <a:lnTo>
                  <a:pt x="2372290" y="1261919"/>
                </a:lnTo>
                <a:lnTo>
                  <a:pt x="2462971" y="1138218"/>
                </a:lnTo>
                <a:lnTo>
                  <a:pt x="2502002" y="1089534"/>
                </a:lnTo>
                <a:lnTo>
                  <a:pt x="2509023" y="1083607"/>
                </a:lnTo>
                <a:lnTo>
                  <a:pt x="2508060" y="1089533"/>
                </a:lnTo>
                <a:lnTo>
                  <a:pt x="2475973" y="1145068"/>
                </a:lnTo>
                <a:lnTo>
                  <a:pt x="2388437" y="1265812"/>
                </a:lnTo>
                <a:lnTo>
                  <a:pt x="2304906" y="1381370"/>
                </a:lnTo>
                <a:lnTo>
                  <a:pt x="2250657" y="1467124"/>
                </a:lnTo>
                <a:lnTo>
                  <a:pt x="2196914" y="1556977"/>
                </a:lnTo>
                <a:lnTo>
                  <a:pt x="2140102" y="1648652"/>
                </a:lnTo>
                <a:lnTo>
                  <a:pt x="2089453" y="1741138"/>
                </a:lnTo>
                <a:lnTo>
                  <a:pt x="2044834" y="1831161"/>
                </a:lnTo>
                <a:lnTo>
                  <a:pt x="1959440" y="2011037"/>
                </a:lnTo>
                <a:lnTo>
                  <a:pt x="1925520" y="2073332"/>
                </a:lnTo>
                <a:lnTo>
                  <a:pt x="1915858" y="2082372"/>
                </a:lnTo>
                <a:lnTo>
                  <a:pt x="1906594" y="2085577"/>
                </a:lnTo>
                <a:lnTo>
                  <a:pt x="1897596" y="2084891"/>
                </a:lnTo>
                <a:lnTo>
                  <a:pt x="1891597" y="2077378"/>
                </a:lnTo>
                <a:lnTo>
                  <a:pt x="1884932" y="2050216"/>
                </a:lnTo>
                <a:lnTo>
                  <a:pt x="1890792" y="1952188"/>
                </a:lnTo>
                <a:lnTo>
                  <a:pt x="1902985" y="1848462"/>
                </a:lnTo>
                <a:lnTo>
                  <a:pt x="1926667" y="1727574"/>
                </a:lnTo>
                <a:lnTo>
                  <a:pt x="1953200" y="1639336"/>
                </a:lnTo>
                <a:lnTo>
                  <a:pt x="1983807" y="1548379"/>
                </a:lnTo>
                <a:lnTo>
                  <a:pt x="2019047" y="1457624"/>
                </a:lnTo>
                <a:lnTo>
                  <a:pt x="2062932" y="1370251"/>
                </a:lnTo>
                <a:lnTo>
                  <a:pt x="2110658" y="1284381"/>
                </a:lnTo>
                <a:lnTo>
                  <a:pt x="2185128" y="1167993"/>
                </a:lnTo>
                <a:lnTo>
                  <a:pt x="2260815" y="1074712"/>
                </a:lnTo>
                <a:lnTo>
                  <a:pt x="2333101" y="1000976"/>
                </a:lnTo>
                <a:lnTo>
                  <a:pt x="2400510" y="938978"/>
                </a:lnTo>
                <a:lnTo>
                  <a:pt x="2406084" y="936669"/>
                </a:lnTo>
                <a:lnTo>
                  <a:pt x="2406978" y="940775"/>
                </a:lnTo>
                <a:lnTo>
                  <a:pt x="2404752" y="949157"/>
                </a:lnTo>
                <a:lnTo>
                  <a:pt x="2383463" y="973521"/>
                </a:lnTo>
                <a:lnTo>
                  <a:pt x="2254243" y="1089528"/>
                </a:lnTo>
                <a:lnTo>
                  <a:pt x="2134068" y="1207333"/>
                </a:lnTo>
                <a:lnTo>
                  <a:pt x="2041859" y="1312616"/>
                </a:lnTo>
                <a:lnTo>
                  <a:pt x="1951979" y="1424244"/>
                </a:lnTo>
                <a:lnTo>
                  <a:pt x="1862788" y="1537753"/>
                </a:lnTo>
                <a:lnTo>
                  <a:pt x="1774574" y="1665374"/>
                </a:lnTo>
                <a:lnTo>
                  <a:pt x="1737907" y="1710470"/>
                </a:lnTo>
                <a:lnTo>
                  <a:pt x="1721638" y="1719108"/>
                </a:lnTo>
                <a:lnTo>
                  <a:pt x="1706559" y="1719223"/>
                </a:lnTo>
                <a:lnTo>
                  <a:pt x="1692272" y="1713655"/>
                </a:lnTo>
                <a:lnTo>
                  <a:pt x="1684159" y="1701477"/>
                </a:lnTo>
                <a:lnTo>
                  <a:pt x="1680161" y="1684891"/>
                </a:lnTo>
                <a:lnTo>
                  <a:pt x="1680894" y="1639651"/>
                </a:lnTo>
                <a:lnTo>
                  <a:pt x="1699995" y="1542781"/>
                </a:lnTo>
                <a:lnTo>
                  <a:pt x="1740149" y="1432234"/>
                </a:lnTo>
                <a:lnTo>
                  <a:pt x="1790617" y="1310736"/>
                </a:lnTo>
                <a:lnTo>
                  <a:pt x="1857938" y="1186778"/>
                </a:lnTo>
                <a:lnTo>
                  <a:pt x="1932918" y="1070400"/>
                </a:lnTo>
                <a:lnTo>
                  <a:pt x="2017067" y="966616"/>
                </a:lnTo>
                <a:lnTo>
                  <a:pt x="2103148" y="882400"/>
                </a:lnTo>
                <a:lnTo>
                  <a:pt x="2180080" y="814957"/>
                </a:lnTo>
                <a:lnTo>
                  <a:pt x="2273327" y="743055"/>
                </a:lnTo>
                <a:lnTo>
                  <a:pt x="2197358" y="802403"/>
                </a:lnTo>
                <a:lnTo>
                  <a:pt x="2056928" y="906252"/>
                </a:lnTo>
                <a:lnTo>
                  <a:pt x="1991808" y="962449"/>
                </a:lnTo>
                <a:lnTo>
                  <a:pt x="1925237" y="1026466"/>
                </a:lnTo>
                <a:lnTo>
                  <a:pt x="1756711" y="1201761"/>
                </a:lnTo>
                <a:lnTo>
                  <a:pt x="1668681" y="1304223"/>
                </a:lnTo>
                <a:lnTo>
                  <a:pt x="1574634" y="1416881"/>
                </a:lnTo>
                <a:lnTo>
                  <a:pt x="1536155" y="1458917"/>
                </a:lnTo>
                <a:lnTo>
                  <a:pt x="1520814" y="1469562"/>
                </a:lnTo>
                <a:lnTo>
                  <a:pt x="1507765" y="1473837"/>
                </a:lnTo>
                <a:lnTo>
                  <a:pt x="1496243" y="1473864"/>
                </a:lnTo>
                <a:lnTo>
                  <a:pt x="1489973" y="1468238"/>
                </a:lnTo>
                <a:lnTo>
                  <a:pt x="1487204" y="1458843"/>
                </a:lnTo>
                <a:lnTo>
                  <a:pt x="1486769" y="1446935"/>
                </a:lnTo>
                <a:lnTo>
                  <a:pt x="1513644" y="1325788"/>
                </a:lnTo>
                <a:lnTo>
                  <a:pt x="1544920" y="1226358"/>
                </a:lnTo>
                <a:lnTo>
                  <a:pt x="1593698" y="1116464"/>
                </a:lnTo>
                <a:lnTo>
                  <a:pt x="1660362" y="1007233"/>
                </a:lnTo>
                <a:lnTo>
                  <a:pt x="1764641" y="869187"/>
                </a:lnTo>
                <a:lnTo>
                  <a:pt x="1848046" y="773883"/>
                </a:lnTo>
                <a:lnTo>
                  <a:pt x="1935318" y="696569"/>
                </a:lnTo>
                <a:lnTo>
                  <a:pt x="2010252" y="635718"/>
                </a:lnTo>
                <a:lnTo>
                  <a:pt x="2087232" y="577550"/>
                </a:lnTo>
                <a:lnTo>
                  <a:pt x="2119861" y="559374"/>
                </a:lnTo>
                <a:lnTo>
                  <a:pt x="2103975" y="564629"/>
                </a:lnTo>
                <a:lnTo>
                  <a:pt x="2012750" y="616428"/>
                </a:lnTo>
                <a:lnTo>
                  <a:pt x="1805763" y="746887"/>
                </a:lnTo>
                <a:lnTo>
                  <a:pt x="1739069" y="792372"/>
                </a:lnTo>
                <a:lnTo>
                  <a:pt x="1520461" y="948492"/>
                </a:lnTo>
                <a:lnTo>
                  <a:pt x="1444556" y="998856"/>
                </a:lnTo>
                <a:lnTo>
                  <a:pt x="1377381" y="1027105"/>
                </a:lnTo>
                <a:lnTo>
                  <a:pt x="1358520" y="1026466"/>
                </a:lnTo>
                <a:lnTo>
                  <a:pt x="1341713" y="1020395"/>
                </a:lnTo>
                <a:lnTo>
                  <a:pt x="1326275" y="1010703"/>
                </a:lnTo>
                <a:lnTo>
                  <a:pt x="1315984" y="997186"/>
                </a:lnTo>
                <a:lnTo>
                  <a:pt x="1309122" y="981120"/>
                </a:lnTo>
                <a:lnTo>
                  <a:pt x="1304548" y="963353"/>
                </a:lnTo>
                <a:lnTo>
                  <a:pt x="1303228" y="921034"/>
                </a:lnTo>
                <a:lnTo>
                  <a:pt x="1314182" y="845846"/>
                </a:lnTo>
                <a:lnTo>
                  <a:pt x="1349909" y="731946"/>
                </a:lnTo>
                <a:lnTo>
                  <a:pt x="1418011" y="605600"/>
                </a:lnTo>
                <a:lnTo>
                  <a:pt x="1503167" y="484060"/>
                </a:lnTo>
                <a:lnTo>
                  <a:pt x="1576153" y="398402"/>
                </a:lnTo>
                <a:lnTo>
                  <a:pt x="1651400" y="323162"/>
                </a:lnTo>
                <a:lnTo>
                  <a:pt x="1739195" y="241271"/>
                </a:lnTo>
                <a:lnTo>
                  <a:pt x="1793470" y="201503"/>
                </a:lnTo>
                <a:lnTo>
                  <a:pt x="1802424" y="191019"/>
                </a:lnTo>
                <a:lnTo>
                  <a:pt x="1805571" y="181208"/>
                </a:lnTo>
                <a:lnTo>
                  <a:pt x="1804847" y="171845"/>
                </a:lnTo>
                <a:lnTo>
                  <a:pt x="1797309" y="167015"/>
                </a:lnTo>
                <a:lnTo>
                  <a:pt x="1785228" y="165205"/>
                </a:lnTo>
                <a:lnTo>
                  <a:pt x="1770119" y="165410"/>
                </a:lnTo>
                <a:lnTo>
                  <a:pt x="1701659" y="185924"/>
                </a:lnTo>
                <a:lnTo>
                  <a:pt x="1612074" y="218813"/>
                </a:lnTo>
                <a:lnTo>
                  <a:pt x="1547152" y="246758"/>
                </a:lnTo>
                <a:lnTo>
                  <a:pt x="1328424" y="347798"/>
                </a:lnTo>
                <a:lnTo>
                  <a:pt x="1142854" y="438453"/>
                </a:lnTo>
                <a:lnTo>
                  <a:pt x="1049509" y="479904"/>
                </a:lnTo>
                <a:lnTo>
                  <a:pt x="970425" y="507864"/>
                </a:lnTo>
                <a:lnTo>
                  <a:pt x="928951" y="515395"/>
                </a:lnTo>
                <a:lnTo>
                  <a:pt x="912812" y="510348"/>
                </a:lnTo>
                <a:lnTo>
                  <a:pt x="899230" y="499927"/>
                </a:lnTo>
                <a:lnTo>
                  <a:pt x="887353" y="485925"/>
                </a:lnTo>
                <a:lnTo>
                  <a:pt x="880847" y="470945"/>
                </a:lnTo>
                <a:lnTo>
                  <a:pt x="877920" y="455314"/>
                </a:lnTo>
                <a:lnTo>
                  <a:pt x="877379" y="439249"/>
                </a:lnTo>
                <a:lnTo>
                  <a:pt x="884305" y="402585"/>
                </a:lnTo>
                <a:lnTo>
                  <a:pt x="918489" y="314815"/>
                </a:lnTo>
                <a:lnTo>
                  <a:pt x="960453" y="247753"/>
                </a:lnTo>
                <a:lnTo>
                  <a:pt x="1051941" y="144380"/>
                </a:lnTo>
                <a:lnTo>
                  <a:pt x="1138482" y="59097"/>
                </a:lnTo>
                <a:lnTo>
                  <a:pt x="1209912" y="6508"/>
                </a:lnTo>
                <a:lnTo>
                  <a:pt x="1210185" y="1756"/>
                </a:lnTo>
                <a:lnTo>
                  <a:pt x="1203312" y="0"/>
                </a:lnTo>
                <a:lnTo>
                  <a:pt x="1191675" y="240"/>
                </a:lnTo>
                <a:lnTo>
                  <a:pt x="1159929" y="11795"/>
                </a:lnTo>
                <a:lnTo>
                  <a:pt x="1068576" y="60449"/>
                </a:lnTo>
                <a:lnTo>
                  <a:pt x="984384" y="107944"/>
                </a:lnTo>
                <a:lnTo>
                  <a:pt x="890137" y="164507"/>
                </a:lnTo>
                <a:lnTo>
                  <a:pt x="797457" y="225952"/>
                </a:lnTo>
                <a:lnTo>
                  <a:pt x="714180" y="282101"/>
                </a:lnTo>
                <a:lnTo>
                  <a:pt x="623150" y="350230"/>
                </a:lnTo>
                <a:lnTo>
                  <a:pt x="533400" y="419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2654300" y="1866900"/>
            <a:ext cx="2476501" cy="1752601"/>
            <a:chOff x="2654300" y="1866900"/>
            <a:chExt cx="2476501" cy="1752601"/>
          </a:xfrm>
        </p:grpSpPr>
        <p:sp>
          <p:nvSpPr>
            <p:cNvPr id="90" name="Freeform 89"/>
            <p:cNvSpPr/>
            <p:nvPr/>
          </p:nvSpPr>
          <p:spPr>
            <a:xfrm>
              <a:off x="2889960" y="1930400"/>
              <a:ext cx="160473" cy="289015"/>
            </a:xfrm>
            <a:custGeom>
              <a:avLst/>
              <a:gdLst/>
              <a:ahLst/>
              <a:cxnLst/>
              <a:rect l="0" t="0" r="0" b="0"/>
              <a:pathLst>
                <a:path w="160473" h="289015">
                  <a:moveTo>
                    <a:pt x="81840" y="0"/>
                  </a:moveTo>
                  <a:lnTo>
                    <a:pt x="68356" y="20225"/>
                  </a:lnTo>
                  <a:lnTo>
                    <a:pt x="62972" y="31828"/>
                  </a:lnTo>
                  <a:lnTo>
                    <a:pt x="57973" y="45207"/>
                  </a:lnTo>
                  <a:lnTo>
                    <a:pt x="1414" y="215871"/>
                  </a:lnTo>
                  <a:lnTo>
                    <a:pt x="0" y="228580"/>
                  </a:lnTo>
                  <a:lnTo>
                    <a:pt x="469" y="241287"/>
                  </a:lnTo>
                  <a:lnTo>
                    <a:pt x="2192" y="253991"/>
                  </a:lnTo>
                  <a:lnTo>
                    <a:pt x="6164" y="265283"/>
                  </a:lnTo>
                  <a:lnTo>
                    <a:pt x="11633" y="275633"/>
                  </a:lnTo>
                  <a:lnTo>
                    <a:pt x="18102" y="285355"/>
                  </a:lnTo>
                  <a:lnTo>
                    <a:pt x="26648" y="289014"/>
                  </a:lnTo>
                  <a:lnTo>
                    <a:pt x="36579" y="288632"/>
                  </a:lnTo>
                  <a:lnTo>
                    <a:pt x="47432" y="285554"/>
                  </a:lnTo>
                  <a:lnTo>
                    <a:pt x="58901" y="280680"/>
                  </a:lnTo>
                  <a:lnTo>
                    <a:pt x="70781" y="274609"/>
                  </a:lnTo>
                  <a:lnTo>
                    <a:pt x="82934" y="267739"/>
                  </a:lnTo>
                  <a:lnTo>
                    <a:pt x="93858" y="260337"/>
                  </a:lnTo>
                  <a:lnTo>
                    <a:pt x="103963" y="252580"/>
                  </a:lnTo>
                  <a:lnTo>
                    <a:pt x="113522" y="244587"/>
                  </a:lnTo>
                  <a:lnTo>
                    <a:pt x="122716" y="236435"/>
                  </a:lnTo>
                  <a:lnTo>
                    <a:pt x="140459" y="219853"/>
                  </a:lnTo>
                  <a:lnTo>
                    <a:pt x="147730" y="210068"/>
                  </a:lnTo>
                  <a:lnTo>
                    <a:pt x="153989" y="199312"/>
                  </a:lnTo>
                  <a:lnTo>
                    <a:pt x="159572" y="187908"/>
                  </a:lnTo>
                  <a:lnTo>
                    <a:pt x="160472" y="177483"/>
                  </a:lnTo>
                  <a:lnTo>
                    <a:pt x="158250" y="167711"/>
                  </a:lnTo>
                  <a:lnTo>
                    <a:pt x="153947" y="158374"/>
                  </a:lnTo>
                  <a:lnTo>
                    <a:pt x="148255" y="154971"/>
                  </a:lnTo>
                  <a:lnTo>
                    <a:pt x="141639" y="155525"/>
                  </a:lnTo>
                  <a:lnTo>
                    <a:pt x="134406" y="158717"/>
                  </a:lnTo>
                  <a:lnTo>
                    <a:pt x="125350" y="163666"/>
                  </a:lnTo>
                  <a:lnTo>
                    <a:pt x="115080" y="169789"/>
                  </a:lnTo>
                  <a:lnTo>
                    <a:pt x="104000" y="176692"/>
                  </a:lnTo>
                  <a:lnTo>
                    <a:pt x="93791" y="184117"/>
                  </a:lnTo>
                  <a:lnTo>
                    <a:pt x="84163" y="191889"/>
                  </a:lnTo>
                  <a:lnTo>
                    <a:pt x="4374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11500" y="20574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0"/>
                  </a:moveTo>
                  <a:lnTo>
                    <a:pt x="13483" y="13484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52052" y="34596"/>
                  </a:lnTo>
                  <a:lnTo>
                    <a:pt x="61512" y="41408"/>
                  </a:lnTo>
                  <a:lnTo>
                    <a:pt x="70641" y="48772"/>
                  </a:lnTo>
                  <a:lnTo>
                    <a:pt x="80961" y="56503"/>
                  </a:lnTo>
                  <a:lnTo>
                    <a:pt x="103715" y="72620"/>
                  </a:lnTo>
                  <a:lnTo>
                    <a:pt x="114299" y="80869"/>
                  </a:lnTo>
                  <a:lnTo>
                    <a:pt x="124177" y="89190"/>
                  </a:lnTo>
                  <a:lnTo>
                    <a:pt x="133584" y="97560"/>
                  </a:lnTo>
                  <a:lnTo>
                    <a:pt x="151563" y="114386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36900" y="20447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101600" y="0"/>
                  </a:moveTo>
                  <a:lnTo>
                    <a:pt x="88116" y="13484"/>
                  </a:lnTo>
                  <a:lnTo>
                    <a:pt x="82732" y="21689"/>
                  </a:lnTo>
                  <a:lnTo>
                    <a:pt x="77733" y="31392"/>
                  </a:lnTo>
                  <a:lnTo>
                    <a:pt x="72988" y="42095"/>
                  </a:lnTo>
                  <a:lnTo>
                    <a:pt x="67003" y="52052"/>
                  </a:lnTo>
                  <a:lnTo>
                    <a:pt x="60191" y="61512"/>
                  </a:lnTo>
                  <a:lnTo>
                    <a:pt x="52827" y="70641"/>
                  </a:lnTo>
                  <a:lnTo>
                    <a:pt x="46507" y="80961"/>
                  </a:lnTo>
                  <a:lnTo>
                    <a:pt x="40882" y="92074"/>
                  </a:lnTo>
                  <a:lnTo>
                    <a:pt x="35721" y="103716"/>
                  </a:lnTo>
                  <a:lnTo>
                    <a:pt x="29458" y="114299"/>
                  </a:lnTo>
                  <a:lnTo>
                    <a:pt x="22461" y="124177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517900" y="19431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416300" y="20574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32200" y="1892300"/>
              <a:ext cx="195475" cy="311172"/>
            </a:xfrm>
            <a:custGeom>
              <a:avLst/>
              <a:gdLst/>
              <a:ahLst/>
              <a:cxnLst/>
              <a:rect l="0" t="0" r="0" b="0"/>
              <a:pathLst>
                <a:path w="195475" h="311172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6509" y="10139"/>
                  </a:lnTo>
                  <a:lnTo>
                    <a:pt x="101737" y="17676"/>
                  </a:lnTo>
                  <a:lnTo>
                    <a:pt x="112980" y="23073"/>
                  </a:lnTo>
                  <a:lnTo>
                    <a:pt x="123298" y="29493"/>
                  </a:lnTo>
                  <a:lnTo>
                    <a:pt x="132998" y="36595"/>
                  </a:lnTo>
                  <a:lnTo>
                    <a:pt x="136643" y="44152"/>
                  </a:lnTo>
                  <a:lnTo>
                    <a:pt x="136251" y="52012"/>
                  </a:lnTo>
                  <a:lnTo>
                    <a:pt x="133167" y="60075"/>
                  </a:lnTo>
                  <a:lnTo>
                    <a:pt x="126878" y="66861"/>
                  </a:lnTo>
                  <a:lnTo>
                    <a:pt x="118452" y="72796"/>
                  </a:lnTo>
                  <a:lnTo>
                    <a:pt x="108601" y="78164"/>
                  </a:lnTo>
                  <a:lnTo>
                    <a:pt x="99212" y="84564"/>
                  </a:lnTo>
                  <a:lnTo>
                    <a:pt x="90130" y="91654"/>
                  </a:lnTo>
                  <a:lnTo>
                    <a:pt x="81253" y="99203"/>
                  </a:lnTo>
                  <a:lnTo>
                    <a:pt x="71102" y="107057"/>
                  </a:lnTo>
                  <a:lnTo>
                    <a:pt x="60101" y="115116"/>
                  </a:lnTo>
                  <a:lnTo>
                    <a:pt x="48534" y="123310"/>
                  </a:lnTo>
                  <a:lnTo>
                    <a:pt x="45056" y="131596"/>
                  </a:lnTo>
                  <a:lnTo>
                    <a:pt x="46970" y="139941"/>
                  </a:lnTo>
                  <a:lnTo>
                    <a:pt x="52480" y="148327"/>
                  </a:lnTo>
                  <a:lnTo>
                    <a:pt x="63209" y="155329"/>
                  </a:lnTo>
                  <a:lnTo>
                    <a:pt x="77416" y="161408"/>
                  </a:lnTo>
                  <a:lnTo>
                    <a:pt x="137431" y="181304"/>
                  </a:lnTo>
                  <a:lnTo>
                    <a:pt x="150887" y="187191"/>
                  </a:lnTo>
                  <a:lnTo>
                    <a:pt x="164091" y="193938"/>
                  </a:lnTo>
                  <a:lnTo>
                    <a:pt x="177127" y="201259"/>
                  </a:lnTo>
                  <a:lnTo>
                    <a:pt x="185818" y="211783"/>
                  </a:lnTo>
                  <a:lnTo>
                    <a:pt x="191612" y="224444"/>
                  </a:lnTo>
                  <a:lnTo>
                    <a:pt x="195474" y="238529"/>
                  </a:lnTo>
                  <a:lnTo>
                    <a:pt x="193816" y="249331"/>
                  </a:lnTo>
                  <a:lnTo>
                    <a:pt x="188477" y="257942"/>
                  </a:lnTo>
                  <a:lnTo>
                    <a:pt x="180685" y="265095"/>
                  </a:lnTo>
                  <a:lnTo>
                    <a:pt x="171256" y="272685"/>
                  </a:lnTo>
                  <a:lnTo>
                    <a:pt x="160737" y="280568"/>
                  </a:lnTo>
                  <a:lnTo>
                    <a:pt x="149492" y="288645"/>
                  </a:lnTo>
                  <a:lnTo>
                    <a:pt x="136350" y="294030"/>
                  </a:lnTo>
                  <a:lnTo>
                    <a:pt x="121944" y="297620"/>
                  </a:lnTo>
                  <a:lnTo>
                    <a:pt x="106696" y="300013"/>
                  </a:lnTo>
                  <a:lnTo>
                    <a:pt x="92297" y="303020"/>
                  </a:lnTo>
                  <a:lnTo>
                    <a:pt x="78464" y="306435"/>
                  </a:lnTo>
                  <a:lnTo>
                    <a:pt x="65009" y="310123"/>
                  </a:lnTo>
                  <a:lnTo>
                    <a:pt x="51806" y="311171"/>
                  </a:lnTo>
                  <a:lnTo>
                    <a:pt x="38771" y="31045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873500" y="20320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0"/>
                  </a:moveTo>
                  <a:lnTo>
                    <a:pt x="6742" y="33709"/>
                  </a:lnTo>
                  <a:lnTo>
                    <a:pt x="11550" y="47873"/>
                  </a:lnTo>
                  <a:lnTo>
                    <a:pt x="17577" y="61548"/>
                  </a:lnTo>
                  <a:lnTo>
                    <a:pt x="24418" y="74899"/>
                  </a:lnTo>
                  <a:lnTo>
                    <a:pt x="31801" y="88032"/>
                  </a:lnTo>
                  <a:lnTo>
                    <a:pt x="39545" y="101021"/>
                  </a:lnTo>
                  <a:lnTo>
                    <a:pt x="47530" y="113914"/>
                  </a:lnTo>
                  <a:lnTo>
                    <a:pt x="57086" y="123920"/>
                  </a:lnTo>
                  <a:lnTo>
                    <a:pt x="67691" y="132002"/>
                  </a:lnTo>
                  <a:lnTo>
                    <a:pt x="1016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75100" y="20320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38100" y="0"/>
                  </a:moveTo>
                  <a:lnTo>
                    <a:pt x="31357" y="20225"/>
                  </a:lnTo>
                  <a:lnTo>
                    <a:pt x="29371" y="31828"/>
                  </a:lnTo>
                  <a:lnTo>
                    <a:pt x="28047" y="45207"/>
                  </a:lnTo>
                  <a:lnTo>
                    <a:pt x="27165" y="59771"/>
                  </a:lnTo>
                  <a:lnTo>
                    <a:pt x="26184" y="91006"/>
                  </a:lnTo>
                  <a:lnTo>
                    <a:pt x="25555" y="157049"/>
                  </a:lnTo>
                  <a:lnTo>
                    <a:pt x="24092" y="172432"/>
                  </a:lnTo>
                  <a:lnTo>
                    <a:pt x="21705" y="186921"/>
                  </a:lnTo>
                  <a:lnTo>
                    <a:pt x="18703" y="200814"/>
                  </a:lnTo>
                  <a:lnTo>
                    <a:pt x="16702" y="215720"/>
                  </a:lnTo>
                  <a:lnTo>
                    <a:pt x="15368" y="231302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137001" y="1981200"/>
              <a:ext cx="206400" cy="139701"/>
            </a:xfrm>
            <a:custGeom>
              <a:avLst/>
              <a:gdLst/>
              <a:ahLst/>
              <a:cxnLst/>
              <a:rect l="0" t="0" r="0" b="0"/>
              <a:pathLst>
                <a:path w="206400" h="139701">
                  <a:moveTo>
                    <a:pt x="168299" y="0"/>
                  </a:moveTo>
                  <a:lnTo>
                    <a:pt x="148073" y="6742"/>
                  </a:lnTo>
                  <a:lnTo>
                    <a:pt x="139293" y="11550"/>
                  </a:lnTo>
                  <a:lnTo>
                    <a:pt x="130617" y="17577"/>
                  </a:lnTo>
                  <a:lnTo>
                    <a:pt x="122011" y="24418"/>
                  </a:lnTo>
                  <a:lnTo>
                    <a:pt x="112040" y="31801"/>
                  </a:lnTo>
                  <a:lnTo>
                    <a:pt x="89672" y="47530"/>
                  </a:lnTo>
                  <a:lnTo>
                    <a:pt x="76370" y="55675"/>
                  </a:lnTo>
                  <a:lnTo>
                    <a:pt x="61857" y="63928"/>
                  </a:lnTo>
                  <a:lnTo>
                    <a:pt x="46538" y="72252"/>
                  </a:lnTo>
                  <a:lnTo>
                    <a:pt x="32091" y="80623"/>
                  </a:lnTo>
                  <a:lnTo>
                    <a:pt x="4751" y="97451"/>
                  </a:lnTo>
                  <a:lnTo>
                    <a:pt x="0" y="104478"/>
                  </a:lnTo>
                  <a:lnTo>
                    <a:pt x="1066" y="110574"/>
                  </a:lnTo>
                  <a:lnTo>
                    <a:pt x="6010" y="116049"/>
                  </a:lnTo>
                  <a:lnTo>
                    <a:pt x="14951" y="119699"/>
                  </a:lnTo>
                  <a:lnTo>
                    <a:pt x="26556" y="122133"/>
                  </a:lnTo>
                  <a:lnTo>
                    <a:pt x="39937" y="123755"/>
                  </a:lnTo>
                  <a:lnTo>
                    <a:pt x="55913" y="124836"/>
                  </a:lnTo>
                  <a:lnTo>
                    <a:pt x="73619" y="125558"/>
                  </a:lnTo>
                  <a:lnTo>
                    <a:pt x="92479" y="126038"/>
                  </a:lnTo>
                  <a:lnTo>
                    <a:pt x="109285" y="127770"/>
                  </a:lnTo>
                  <a:lnTo>
                    <a:pt x="124723" y="130335"/>
                  </a:lnTo>
                  <a:lnTo>
                    <a:pt x="206399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457700" y="1892300"/>
              <a:ext cx="1" cy="317501"/>
            </a:xfrm>
            <a:custGeom>
              <a:avLst/>
              <a:gdLst/>
              <a:ahLst/>
              <a:cxnLst/>
              <a:rect l="0" t="0" r="0" b="0"/>
              <a:pathLst>
                <a:path w="1" h="317501">
                  <a:moveTo>
                    <a:pt x="0" y="0"/>
                  </a:move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566851" y="1866900"/>
              <a:ext cx="221050" cy="254001"/>
            </a:xfrm>
            <a:custGeom>
              <a:avLst/>
              <a:gdLst/>
              <a:ahLst/>
              <a:cxnLst/>
              <a:rect l="0" t="0" r="0" b="0"/>
              <a:pathLst>
                <a:path w="221050" h="254001">
                  <a:moveTo>
                    <a:pt x="17849" y="0"/>
                  </a:moveTo>
                  <a:lnTo>
                    <a:pt x="44817" y="0"/>
                  </a:lnTo>
                  <a:lnTo>
                    <a:pt x="56994" y="2822"/>
                  </a:lnTo>
                  <a:lnTo>
                    <a:pt x="69345" y="7525"/>
                  </a:lnTo>
                  <a:lnTo>
                    <a:pt x="81813" y="13484"/>
                  </a:lnTo>
                  <a:lnTo>
                    <a:pt x="92947" y="20278"/>
                  </a:lnTo>
                  <a:lnTo>
                    <a:pt x="103192" y="27629"/>
                  </a:lnTo>
                  <a:lnTo>
                    <a:pt x="112844" y="35353"/>
                  </a:lnTo>
                  <a:lnTo>
                    <a:pt x="122101" y="43324"/>
                  </a:lnTo>
                  <a:lnTo>
                    <a:pt x="131095" y="51460"/>
                  </a:lnTo>
                  <a:lnTo>
                    <a:pt x="139913" y="59707"/>
                  </a:lnTo>
                  <a:lnTo>
                    <a:pt x="147202" y="69438"/>
                  </a:lnTo>
                  <a:lnTo>
                    <a:pt x="153473" y="80158"/>
                  </a:lnTo>
                  <a:lnTo>
                    <a:pt x="159065" y="91539"/>
                  </a:lnTo>
                  <a:lnTo>
                    <a:pt x="161382" y="103359"/>
                  </a:lnTo>
                  <a:lnTo>
                    <a:pt x="161515" y="115472"/>
                  </a:lnTo>
                  <a:lnTo>
                    <a:pt x="160193" y="127781"/>
                  </a:lnTo>
                  <a:lnTo>
                    <a:pt x="157900" y="140221"/>
                  </a:lnTo>
                  <a:lnTo>
                    <a:pt x="154961" y="152747"/>
                  </a:lnTo>
                  <a:lnTo>
                    <a:pt x="151590" y="165331"/>
                  </a:lnTo>
                  <a:lnTo>
                    <a:pt x="146520" y="176543"/>
                  </a:lnTo>
                  <a:lnTo>
                    <a:pt x="140319" y="186839"/>
                  </a:lnTo>
                  <a:lnTo>
                    <a:pt x="133362" y="196526"/>
                  </a:lnTo>
                  <a:lnTo>
                    <a:pt x="124491" y="204395"/>
                  </a:lnTo>
                  <a:lnTo>
                    <a:pt x="114343" y="211052"/>
                  </a:lnTo>
                  <a:lnTo>
                    <a:pt x="103345" y="216901"/>
                  </a:lnTo>
                  <a:lnTo>
                    <a:pt x="88957" y="220801"/>
                  </a:lnTo>
                  <a:lnTo>
                    <a:pt x="72310" y="223400"/>
                  </a:lnTo>
                  <a:lnTo>
                    <a:pt x="54156" y="225133"/>
                  </a:lnTo>
                  <a:lnTo>
                    <a:pt x="37820" y="224878"/>
                  </a:lnTo>
                  <a:lnTo>
                    <a:pt x="22696" y="223296"/>
                  </a:lnTo>
                  <a:lnTo>
                    <a:pt x="8380" y="220831"/>
                  </a:lnTo>
                  <a:lnTo>
                    <a:pt x="1659" y="214954"/>
                  </a:lnTo>
                  <a:lnTo>
                    <a:pt x="0" y="206802"/>
                  </a:lnTo>
                  <a:lnTo>
                    <a:pt x="1716" y="197135"/>
                  </a:lnTo>
                  <a:lnTo>
                    <a:pt x="8504" y="190690"/>
                  </a:lnTo>
                  <a:lnTo>
                    <a:pt x="18675" y="186393"/>
                  </a:lnTo>
                  <a:lnTo>
                    <a:pt x="31100" y="183528"/>
                  </a:lnTo>
                  <a:lnTo>
                    <a:pt x="45027" y="181619"/>
                  </a:lnTo>
                  <a:lnTo>
                    <a:pt x="59956" y="180346"/>
                  </a:lnTo>
                  <a:lnTo>
                    <a:pt x="75554" y="179497"/>
                  </a:lnTo>
                  <a:lnTo>
                    <a:pt x="90185" y="180342"/>
                  </a:lnTo>
                  <a:lnTo>
                    <a:pt x="104173" y="182317"/>
                  </a:lnTo>
                  <a:lnTo>
                    <a:pt x="117732" y="185044"/>
                  </a:lnTo>
                  <a:lnTo>
                    <a:pt x="131004" y="189685"/>
                  </a:lnTo>
                  <a:lnTo>
                    <a:pt x="144085" y="195601"/>
                  </a:lnTo>
                  <a:lnTo>
                    <a:pt x="157040" y="202367"/>
                  </a:lnTo>
                  <a:lnTo>
                    <a:pt x="168498" y="209700"/>
                  </a:lnTo>
                  <a:lnTo>
                    <a:pt x="178960" y="217411"/>
                  </a:lnTo>
                  <a:lnTo>
                    <a:pt x="221049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54300" y="25019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6967" y="6742"/>
                  </a:lnTo>
                  <a:lnTo>
                    <a:pt x="40556" y="8727"/>
                  </a:lnTo>
                  <a:lnTo>
                    <a:pt x="55259" y="10051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849056" y="2324100"/>
              <a:ext cx="125760" cy="364590"/>
            </a:xfrm>
            <a:custGeom>
              <a:avLst/>
              <a:gdLst/>
              <a:ahLst/>
              <a:cxnLst/>
              <a:rect l="0" t="0" r="0" b="0"/>
              <a:pathLst>
                <a:path w="125760" h="364590">
                  <a:moveTo>
                    <a:pt x="71944" y="0"/>
                  </a:moveTo>
                  <a:lnTo>
                    <a:pt x="65201" y="20225"/>
                  </a:lnTo>
                  <a:lnTo>
                    <a:pt x="61804" y="31828"/>
                  </a:lnTo>
                  <a:lnTo>
                    <a:pt x="54267" y="59771"/>
                  </a:lnTo>
                  <a:lnTo>
                    <a:pt x="42090" y="107237"/>
                  </a:lnTo>
                  <a:lnTo>
                    <a:pt x="33746" y="144086"/>
                  </a:lnTo>
                  <a:lnTo>
                    <a:pt x="29545" y="163791"/>
                  </a:lnTo>
                  <a:lnTo>
                    <a:pt x="23922" y="183983"/>
                  </a:lnTo>
                  <a:lnTo>
                    <a:pt x="17351" y="204499"/>
                  </a:lnTo>
                  <a:lnTo>
                    <a:pt x="10149" y="225233"/>
                  </a:lnTo>
                  <a:lnTo>
                    <a:pt x="5347" y="244699"/>
                  </a:lnTo>
                  <a:lnTo>
                    <a:pt x="2146" y="263322"/>
                  </a:lnTo>
                  <a:lnTo>
                    <a:pt x="12" y="281381"/>
                  </a:lnTo>
                  <a:lnTo>
                    <a:pt x="0" y="297654"/>
                  </a:lnTo>
                  <a:lnTo>
                    <a:pt x="1403" y="312736"/>
                  </a:lnTo>
                  <a:lnTo>
                    <a:pt x="3750" y="327024"/>
                  </a:lnTo>
                  <a:lnTo>
                    <a:pt x="9548" y="339371"/>
                  </a:lnTo>
                  <a:lnTo>
                    <a:pt x="17646" y="350425"/>
                  </a:lnTo>
                  <a:lnTo>
                    <a:pt x="27279" y="360617"/>
                  </a:lnTo>
                  <a:lnTo>
                    <a:pt x="37934" y="364589"/>
                  </a:lnTo>
                  <a:lnTo>
                    <a:pt x="49270" y="364414"/>
                  </a:lnTo>
                  <a:lnTo>
                    <a:pt x="61061" y="361476"/>
                  </a:lnTo>
                  <a:lnTo>
                    <a:pt x="73155" y="356695"/>
                  </a:lnTo>
                  <a:lnTo>
                    <a:pt x="85451" y="350685"/>
                  </a:lnTo>
                  <a:lnTo>
                    <a:pt x="97882" y="343857"/>
                  </a:lnTo>
                  <a:lnTo>
                    <a:pt x="107580" y="335071"/>
                  </a:lnTo>
                  <a:lnTo>
                    <a:pt x="115457" y="324980"/>
                  </a:lnTo>
                  <a:lnTo>
                    <a:pt x="122119" y="314020"/>
                  </a:lnTo>
                  <a:lnTo>
                    <a:pt x="125149" y="302480"/>
                  </a:lnTo>
                  <a:lnTo>
                    <a:pt x="125759" y="290553"/>
                  </a:lnTo>
                  <a:lnTo>
                    <a:pt x="124754" y="278369"/>
                  </a:lnTo>
                  <a:lnTo>
                    <a:pt x="118439" y="270246"/>
                  </a:lnTo>
                  <a:lnTo>
                    <a:pt x="108585" y="264830"/>
                  </a:lnTo>
                  <a:lnTo>
                    <a:pt x="96371" y="261220"/>
                  </a:lnTo>
                  <a:lnTo>
                    <a:pt x="83995" y="261635"/>
                  </a:lnTo>
                  <a:lnTo>
                    <a:pt x="71512" y="264735"/>
                  </a:lnTo>
                  <a:lnTo>
                    <a:pt x="58956" y="269623"/>
                  </a:lnTo>
                  <a:lnTo>
                    <a:pt x="49174" y="277115"/>
                  </a:lnTo>
                  <a:lnTo>
                    <a:pt x="41241" y="286343"/>
                  </a:lnTo>
                  <a:lnTo>
                    <a:pt x="21144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086100" y="24892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0"/>
                  </a:moveTo>
                  <a:lnTo>
                    <a:pt x="6742" y="26967"/>
                  </a:lnTo>
                  <a:lnTo>
                    <a:pt x="11550" y="37734"/>
                  </a:lnTo>
                  <a:lnTo>
                    <a:pt x="17577" y="47733"/>
                  </a:lnTo>
                  <a:lnTo>
                    <a:pt x="24418" y="57222"/>
                  </a:lnTo>
                  <a:lnTo>
                    <a:pt x="31801" y="66370"/>
                  </a:lnTo>
                  <a:lnTo>
                    <a:pt x="39545" y="75291"/>
                  </a:lnTo>
                  <a:lnTo>
                    <a:pt x="47530" y="84060"/>
                  </a:lnTo>
                  <a:lnTo>
                    <a:pt x="63928" y="101330"/>
                  </a:lnTo>
                  <a:lnTo>
                    <a:pt x="72252" y="109887"/>
                  </a:lnTo>
                  <a:lnTo>
                    <a:pt x="82034" y="118413"/>
                  </a:lnTo>
                  <a:lnTo>
                    <a:pt x="92789" y="126920"/>
                  </a:lnTo>
                  <a:lnTo>
                    <a:pt x="1524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035300" y="24892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38916" y="20225"/>
                  </a:lnTo>
                  <a:lnTo>
                    <a:pt x="132121" y="29006"/>
                  </a:lnTo>
                  <a:lnTo>
                    <a:pt x="124769" y="37682"/>
                  </a:lnTo>
                  <a:lnTo>
                    <a:pt x="117046" y="46287"/>
                  </a:lnTo>
                  <a:lnTo>
                    <a:pt x="109075" y="56258"/>
                  </a:lnTo>
                  <a:lnTo>
                    <a:pt x="100939" y="67139"/>
                  </a:lnTo>
                  <a:lnTo>
                    <a:pt x="92692" y="78626"/>
                  </a:lnTo>
                  <a:lnTo>
                    <a:pt x="82961" y="90517"/>
                  </a:lnTo>
                  <a:lnTo>
                    <a:pt x="72241" y="102678"/>
                  </a:lnTo>
                  <a:lnTo>
                    <a:pt x="60860" y="115018"/>
                  </a:lnTo>
                  <a:lnTo>
                    <a:pt x="50451" y="127479"/>
                  </a:lnTo>
                  <a:lnTo>
                    <a:pt x="40689" y="14001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381500" y="24003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26968" y="6742"/>
                  </a:lnTo>
                  <a:lnTo>
                    <a:pt x="39145" y="10139"/>
                  </a:lnTo>
                  <a:lnTo>
                    <a:pt x="63964" y="17676"/>
                  </a:lnTo>
                  <a:lnTo>
                    <a:pt x="89106" y="25730"/>
                  </a:lnTo>
                  <a:lnTo>
                    <a:pt x="1397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617215" y="2324100"/>
              <a:ext cx="107094" cy="254001"/>
            </a:xfrm>
            <a:custGeom>
              <a:avLst/>
              <a:gdLst/>
              <a:ahLst/>
              <a:cxnLst/>
              <a:rect l="0" t="0" r="0" b="0"/>
              <a:pathLst>
                <a:path w="107094" h="254001">
                  <a:moveTo>
                    <a:pt x="56385" y="0"/>
                  </a:moveTo>
                  <a:lnTo>
                    <a:pt x="42900" y="20225"/>
                  </a:lnTo>
                  <a:lnTo>
                    <a:pt x="37517" y="30417"/>
                  </a:lnTo>
                  <a:lnTo>
                    <a:pt x="32518" y="41444"/>
                  </a:lnTo>
                  <a:lnTo>
                    <a:pt x="27773" y="53029"/>
                  </a:lnTo>
                  <a:lnTo>
                    <a:pt x="23199" y="66397"/>
                  </a:lnTo>
                  <a:lnTo>
                    <a:pt x="18739" y="80953"/>
                  </a:lnTo>
                  <a:lnTo>
                    <a:pt x="10020" y="110768"/>
                  </a:lnTo>
                  <a:lnTo>
                    <a:pt x="1441" y="138130"/>
                  </a:lnTo>
                  <a:lnTo>
                    <a:pt x="0" y="151353"/>
                  </a:lnTo>
                  <a:lnTo>
                    <a:pt x="450" y="164402"/>
                  </a:lnTo>
                  <a:lnTo>
                    <a:pt x="2162" y="177334"/>
                  </a:lnTo>
                  <a:lnTo>
                    <a:pt x="7536" y="187367"/>
                  </a:lnTo>
                  <a:lnTo>
                    <a:pt x="15352" y="195467"/>
                  </a:lnTo>
                  <a:lnTo>
                    <a:pt x="24796" y="202278"/>
                  </a:lnTo>
                  <a:lnTo>
                    <a:pt x="33915" y="203996"/>
                  </a:lnTo>
                  <a:lnTo>
                    <a:pt x="42816" y="202320"/>
                  </a:lnTo>
                  <a:lnTo>
                    <a:pt x="51572" y="198379"/>
                  </a:lnTo>
                  <a:lnTo>
                    <a:pt x="61643" y="192931"/>
                  </a:lnTo>
                  <a:lnTo>
                    <a:pt x="72590" y="186476"/>
                  </a:lnTo>
                  <a:lnTo>
                    <a:pt x="84122" y="179350"/>
                  </a:lnTo>
                  <a:lnTo>
                    <a:pt x="93220" y="170367"/>
                  </a:lnTo>
                  <a:lnTo>
                    <a:pt x="100697" y="160144"/>
                  </a:lnTo>
                  <a:lnTo>
                    <a:pt x="107093" y="149096"/>
                  </a:lnTo>
                  <a:lnTo>
                    <a:pt x="105712" y="143142"/>
                  </a:lnTo>
                  <a:lnTo>
                    <a:pt x="99147" y="140583"/>
                  </a:lnTo>
                  <a:lnTo>
                    <a:pt x="89126" y="140289"/>
                  </a:lnTo>
                  <a:lnTo>
                    <a:pt x="79623" y="142914"/>
                  </a:lnTo>
                  <a:lnTo>
                    <a:pt x="70466" y="147487"/>
                  </a:lnTo>
                  <a:lnTo>
                    <a:pt x="61539" y="153358"/>
                  </a:lnTo>
                  <a:lnTo>
                    <a:pt x="52765" y="160094"/>
                  </a:lnTo>
                  <a:lnTo>
                    <a:pt x="44094" y="167407"/>
                  </a:lnTo>
                  <a:lnTo>
                    <a:pt x="35491" y="175105"/>
                  </a:lnTo>
                  <a:lnTo>
                    <a:pt x="31166" y="185881"/>
                  </a:lnTo>
                  <a:lnTo>
                    <a:pt x="29695" y="198709"/>
                  </a:lnTo>
                  <a:lnTo>
                    <a:pt x="43685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813300" y="24003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5" y="73428"/>
                  </a:lnTo>
                  <a:lnTo>
                    <a:pt x="47530" y="82818"/>
                  </a:lnTo>
                  <a:lnTo>
                    <a:pt x="55675" y="91901"/>
                  </a:lnTo>
                  <a:lnTo>
                    <a:pt x="63928" y="100778"/>
                  </a:lnTo>
                  <a:lnTo>
                    <a:pt x="10160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13300" y="23749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127000" y="0"/>
                  </a:moveTo>
                  <a:lnTo>
                    <a:pt x="91646" y="35353"/>
                  </a:lnTo>
                  <a:lnTo>
                    <a:pt x="83675" y="44735"/>
                  </a:lnTo>
                  <a:lnTo>
                    <a:pt x="75539" y="55223"/>
                  </a:lnTo>
                  <a:lnTo>
                    <a:pt x="67292" y="66449"/>
                  </a:lnTo>
                  <a:lnTo>
                    <a:pt x="60383" y="78166"/>
                  </a:lnTo>
                  <a:lnTo>
                    <a:pt x="54367" y="90210"/>
                  </a:lnTo>
                  <a:lnTo>
                    <a:pt x="48944" y="102473"/>
                  </a:lnTo>
                  <a:lnTo>
                    <a:pt x="42507" y="114882"/>
                  </a:lnTo>
                  <a:lnTo>
                    <a:pt x="35393" y="127388"/>
                  </a:lnTo>
                  <a:lnTo>
                    <a:pt x="27829" y="139958"/>
                  </a:lnTo>
                  <a:lnTo>
                    <a:pt x="21375" y="152572"/>
                  </a:lnTo>
                  <a:lnTo>
                    <a:pt x="15661" y="16521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35300" y="2870200"/>
              <a:ext cx="141746" cy="304801"/>
            </a:xfrm>
            <a:custGeom>
              <a:avLst/>
              <a:gdLst/>
              <a:ahLst/>
              <a:cxnLst/>
              <a:rect l="0" t="0" r="0" b="0"/>
              <a:pathLst>
                <a:path w="141746" h="304801">
                  <a:moveTo>
                    <a:pt x="0" y="0"/>
                  </a:moveTo>
                  <a:lnTo>
                    <a:pt x="26967" y="0"/>
                  </a:lnTo>
                  <a:lnTo>
                    <a:pt x="40556" y="1411"/>
                  </a:lnTo>
                  <a:lnTo>
                    <a:pt x="55259" y="3762"/>
                  </a:lnTo>
                  <a:lnTo>
                    <a:pt x="70706" y="6742"/>
                  </a:lnTo>
                  <a:lnTo>
                    <a:pt x="83826" y="11550"/>
                  </a:lnTo>
                  <a:lnTo>
                    <a:pt x="95395" y="17577"/>
                  </a:lnTo>
                  <a:lnTo>
                    <a:pt x="105930" y="24418"/>
                  </a:lnTo>
                  <a:lnTo>
                    <a:pt x="114364" y="33212"/>
                  </a:lnTo>
                  <a:lnTo>
                    <a:pt x="121398" y="43308"/>
                  </a:lnTo>
                  <a:lnTo>
                    <a:pt x="127499" y="54272"/>
                  </a:lnTo>
                  <a:lnTo>
                    <a:pt x="127332" y="64403"/>
                  </a:lnTo>
                  <a:lnTo>
                    <a:pt x="122988" y="73980"/>
                  </a:lnTo>
                  <a:lnTo>
                    <a:pt x="115859" y="83186"/>
                  </a:lnTo>
                  <a:lnTo>
                    <a:pt x="106872" y="92146"/>
                  </a:lnTo>
                  <a:lnTo>
                    <a:pt x="96648" y="100942"/>
                  </a:lnTo>
                  <a:lnTo>
                    <a:pt x="85598" y="109628"/>
                  </a:lnTo>
                  <a:lnTo>
                    <a:pt x="75410" y="118241"/>
                  </a:lnTo>
                  <a:lnTo>
                    <a:pt x="65795" y="126805"/>
                  </a:lnTo>
                  <a:lnTo>
                    <a:pt x="56563" y="135336"/>
                  </a:lnTo>
                  <a:lnTo>
                    <a:pt x="53231" y="143846"/>
                  </a:lnTo>
                  <a:lnTo>
                    <a:pt x="53831" y="152342"/>
                  </a:lnTo>
                  <a:lnTo>
                    <a:pt x="57054" y="160828"/>
                  </a:lnTo>
                  <a:lnTo>
                    <a:pt x="64847" y="167896"/>
                  </a:lnTo>
                  <a:lnTo>
                    <a:pt x="75687" y="174019"/>
                  </a:lnTo>
                  <a:lnTo>
                    <a:pt x="88558" y="179513"/>
                  </a:lnTo>
                  <a:lnTo>
                    <a:pt x="99961" y="185997"/>
                  </a:lnTo>
                  <a:lnTo>
                    <a:pt x="110384" y="193143"/>
                  </a:lnTo>
                  <a:lnTo>
                    <a:pt x="120156" y="200728"/>
                  </a:lnTo>
                  <a:lnTo>
                    <a:pt x="128082" y="210019"/>
                  </a:lnTo>
                  <a:lnTo>
                    <a:pt x="134777" y="220446"/>
                  </a:lnTo>
                  <a:lnTo>
                    <a:pt x="140651" y="231630"/>
                  </a:lnTo>
                  <a:lnTo>
                    <a:pt x="141745" y="241909"/>
                  </a:lnTo>
                  <a:lnTo>
                    <a:pt x="139652" y="251583"/>
                  </a:lnTo>
                  <a:lnTo>
                    <a:pt x="135434" y="260855"/>
                  </a:lnTo>
                  <a:lnTo>
                    <a:pt x="128390" y="268448"/>
                  </a:lnTo>
                  <a:lnTo>
                    <a:pt x="119460" y="274921"/>
                  </a:lnTo>
                  <a:lnTo>
                    <a:pt x="109273" y="280647"/>
                  </a:lnTo>
                  <a:lnTo>
                    <a:pt x="96837" y="285875"/>
                  </a:lnTo>
                  <a:lnTo>
                    <a:pt x="82903" y="290772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162300" y="3035300"/>
              <a:ext cx="127001" cy="114301"/>
            </a:xfrm>
            <a:custGeom>
              <a:avLst/>
              <a:gdLst/>
              <a:ahLst/>
              <a:cxnLst/>
              <a:rect l="0" t="0" r="0" b="0"/>
              <a:pathLst>
                <a:path w="127001" h="1143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5" y="73428"/>
                  </a:lnTo>
                  <a:lnTo>
                    <a:pt x="47530" y="82818"/>
                  </a:lnTo>
                  <a:lnTo>
                    <a:pt x="57086" y="90490"/>
                  </a:lnTo>
                  <a:lnTo>
                    <a:pt x="67691" y="97015"/>
                  </a:lnTo>
                  <a:lnTo>
                    <a:pt x="127000" y="11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76600" y="30099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26967"/>
                  </a:lnTo>
                  <a:lnTo>
                    <a:pt x="11288" y="41967"/>
                  </a:lnTo>
                  <a:lnTo>
                    <a:pt x="8937" y="59022"/>
                  </a:lnTo>
                  <a:lnTo>
                    <a:pt x="5957" y="77448"/>
                  </a:lnTo>
                  <a:lnTo>
                    <a:pt x="3971" y="95376"/>
                  </a:lnTo>
                  <a:lnTo>
                    <a:pt x="2647" y="112973"/>
                  </a:lnTo>
                  <a:lnTo>
                    <a:pt x="1765" y="130348"/>
                  </a:lnTo>
                  <a:lnTo>
                    <a:pt x="784" y="164707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781300" y="2641604"/>
              <a:ext cx="2349501" cy="114297"/>
            </a:xfrm>
            <a:custGeom>
              <a:avLst/>
              <a:gdLst/>
              <a:ahLst/>
              <a:cxnLst/>
              <a:rect l="0" t="0" r="0" b="0"/>
              <a:pathLst>
                <a:path w="2349501" h="114297">
                  <a:moveTo>
                    <a:pt x="0" y="114296"/>
                  </a:moveTo>
                  <a:lnTo>
                    <a:pt x="26967" y="107553"/>
                  </a:lnTo>
                  <a:lnTo>
                    <a:pt x="55259" y="104244"/>
                  </a:lnTo>
                  <a:lnTo>
                    <a:pt x="119414" y="102119"/>
                  </a:lnTo>
                  <a:lnTo>
                    <a:pt x="548180" y="101596"/>
                  </a:lnTo>
                  <a:lnTo>
                    <a:pt x="565831" y="100185"/>
                  </a:lnTo>
                  <a:lnTo>
                    <a:pt x="583243" y="97833"/>
                  </a:lnTo>
                  <a:lnTo>
                    <a:pt x="600495" y="94854"/>
                  </a:lnTo>
                  <a:lnTo>
                    <a:pt x="634716" y="91544"/>
                  </a:lnTo>
                  <a:lnTo>
                    <a:pt x="702677" y="89419"/>
                  </a:lnTo>
                  <a:lnTo>
                    <a:pt x="811070" y="88941"/>
                  </a:lnTo>
                  <a:lnTo>
                    <a:pt x="829991" y="87515"/>
                  </a:lnTo>
                  <a:lnTo>
                    <a:pt x="848249" y="85153"/>
                  </a:lnTo>
                  <a:lnTo>
                    <a:pt x="866066" y="82167"/>
                  </a:lnTo>
                  <a:lnTo>
                    <a:pt x="904677" y="78850"/>
                  </a:lnTo>
                  <a:lnTo>
                    <a:pt x="945356" y="75964"/>
                  </a:lnTo>
                  <a:lnTo>
                    <a:pt x="966082" y="73219"/>
                  </a:lnTo>
                  <a:lnTo>
                    <a:pt x="986954" y="69978"/>
                  </a:lnTo>
                  <a:lnTo>
                    <a:pt x="1006514" y="67817"/>
                  </a:lnTo>
                  <a:lnTo>
                    <a:pt x="1062421" y="64776"/>
                  </a:lnTo>
                  <a:lnTo>
                    <a:pt x="1123044" y="62464"/>
                  </a:lnTo>
                  <a:lnTo>
                    <a:pt x="1143807" y="59985"/>
                  </a:lnTo>
                  <a:lnTo>
                    <a:pt x="1164704" y="56922"/>
                  </a:lnTo>
                  <a:lnTo>
                    <a:pt x="1206739" y="53519"/>
                  </a:lnTo>
                  <a:lnTo>
                    <a:pt x="1248939" y="50595"/>
                  </a:lnTo>
                  <a:lnTo>
                    <a:pt x="1270070" y="47839"/>
                  </a:lnTo>
                  <a:lnTo>
                    <a:pt x="1291213" y="44591"/>
                  </a:lnTo>
                  <a:lnTo>
                    <a:pt x="1313776" y="42426"/>
                  </a:lnTo>
                  <a:lnTo>
                    <a:pt x="1361422" y="40020"/>
                  </a:lnTo>
                  <a:lnTo>
                    <a:pt x="1384570" y="37968"/>
                  </a:lnTo>
                  <a:lnTo>
                    <a:pt x="1407058" y="35188"/>
                  </a:lnTo>
                  <a:lnTo>
                    <a:pt x="1429105" y="31924"/>
                  </a:lnTo>
                  <a:lnTo>
                    <a:pt x="1450859" y="29748"/>
                  </a:lnTo>
                  <a:lnTo>
                    <a:pt x="1515185" y="26685"/>
                  </a:lnTo>
                  <a:lnTo>
                    <a:pt x="1578930" y="24366"/>
                  </a:lnTo>
                  <a:lnTo>
                    <a:pt x="1600131" y="21887"/>
                  </a:lnTo>
                  <a:lnTo>
                    <a:pt x="1621320" y="18823"/>
                  </a:lnTo>
                  <a:lnTo>
                    <a:pt x="1659916" y="15419"/>
                  </a:lnTo>
                  <a:lnTo>
                    <a:pt x="1697296" y="12495"/>
                  </a:lnTo>
                  <a:lnTo>
                    <a:pt x="1717142" y="9739"/>
                  </a:lnTo>
                  <a:lnTo>
                    <a:pt x="1737428" y="6491"/>
                  </a:lnTo>
                  <a:lnTo>
                    <a:pt x="1758007" y="4326"/>
                  </a:lnTo>
                  <a:lnTo>
                    <a:pt x="1819269" y="1279"/>
                  </a:lnTo>
                  <a:lnTo>
                    <a:pt x="1891253" y="249"/>
                  </a:lnTo>
                  <a:lnTo>
                    <a:pt x="2081841" y="0"/>
                  </a:lnTo>
                  <a:lnTo>
                    <a:pt x="2106149" y="1410"/>
                  </a:lnTo>
                  <a:lnTo>
                    <a:pt x="2129410" y="3760"/>
                  </a:lnTo>
                  <a:lnTo>
                    <a:pt x="2151973" y="6739"/>
                  </a:lnTo>
                  <a:lnTo>
                    <a:pt x="2195858" y="10048"/>
                  </a:lnTo>
                  <a:lnTo>
                    <a:pt x="2256469" y="11911"/>
                  </a:lnTo>
                  <a:lnTo>
                    <a:pt x="2349500" y="12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319155" y="2921000"/>
              <a:ext cx="211446" cy="139701"/>
            </a:xfrm>
            <a:custGeom>
              <a:avLst/>
              <a:gdLst/>
              <a:ahLst/>
              <a:cxnLst/>
              <a:rect l="0" t="0" r="0" b="0"/>
              <a:pathLst>
                <a:path w="211446" h="139701">
                  <a:moveTo>
                    <a:pt x="160645" y="0"/>
                  </a:moveTo>
                  <a:lnTo>
                    <a:pt x="140419" y="6742"/>
                  </a:lnTo>
                  <a:lnTo>
                    <a:pt x="130227" y="11550"/>
                  </a:lnTo>
                  <a:lnTo>
                    <a:pt x="119200" y="17577"/>
                  </a:lnTo>
                  <a:lnTo>
                    <a:pt x="107615" y="24418"/>
                  </a:lnTo>
                  <a:lnTo>
                    <a:pt x="95658" y="30390"/>
                  </a:lnTo>
                  <a:lnTo>
                    <a:pt x="83453" y="35782"/>
                  </a:lnTo>
                  <a:lnTo>
                    <a:pt x="71084" y="40788"/>
                  </a:lnTo>
                  <a:lnTo>
                    <a:pt x="46051" y="50113"/>
                  </a:lnTo>
                  <a:lnTo>
                    <a:pt x="33449" y="54575"/>
                  </a:lnTo>
                  <a:lnTo>
                    <a:pt x="22225" y="60372"/>
                  </a:lnTo>
                  <a:lnTo>
                    <a:pt x="11920" y="67059"/>
                  </a:lnTo>
                  <a:lnTo>
                    <a:pt x="2229" y="74339"/>
                  </a:lnTo>
                  <a:lnTo>
                    <a:pt x="0" y="82015"/>
                  </a:lnTo>
                  <a:lnTo>
                    <a:pt x="2749" y="89954"/>
                  </a:lnTo>
                  <a:lnTo>
                    <a:pt x="8814" y="98069"/>
                  </a:lnTo>
                  <a:lnTo>
                    <a:pt x="18502" y="103479"/>
                  </a:lnTo>
                  <a:lnTo>
                    <a:pt x="30605" y="107086"/>
                  </a:lnTo>
                  <a:lnTo>
                    <a:pt x="44318" y="109491"/>
                  </a:lnTo>
                  <a:lnTo>
                    <a:pt x="59105" y="112505"/>
                  </a:lnTo>
                  <a:lnTo>
                    <a:pt x="90586" y="119617"/>
                  </a:lnTo>
                  <a:lnTo>
                    <a:pt x="106883" y="122078"/>
                  </a:lnTo>
                  <a:lnTo>
                    <a:pt x="123393" y="123718"/>
                  </a:lnTo>
                  <a:lnTo>
                    <a:pt x="140043" y="124812"/>
                  </a:lnTo>
                  <a:lnTo>
                    <a:pt x="155377" y="126952"/>
                  </a:lnTo>
                  <a:lnTo>
                    <a:pt x="169833" y="129790"/>
                  </a:lnTo>
                  <a:lnTo>
                    <a:pt x="211445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670300" y="29845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799789" y="2870200"/>
              <a:ext cx="147974" cy="240821"/>
            </a:xfrm>
            <a:custGeom>
              <a:avLst/>
              <a:gdLst/>
              <a:ahLst/>
              <a:cxnLst/>
              <a:rect l="0" t="0" r="0" b="0"/>
              <a:pathLst>
                <a:path w="147974" h="240821">
                  <a:moveTo>
                    <a:pt x="48311" y="0"/>
                  </a:moveTo>
                  <a:lnTo>
                    <a:pt x="41568" y="26967"/>
                  </a:lnTo>
                  <a:lnTo>
                    <a:pt x="38171" y="39145"/>
                  </a:lnTo>
                  <a:lnTo>
                    <a:pt x="30634" y="63964"/>
                  </a:lnTo>
                  <a:lnTo>
                    <a:pt x="18457" y="101737"/>
                  </a:lnTo>
                  <a:lnTo>
                    <a:pt x="14297" y="115802"/>
                  </a:lnTo>
                  <a:lnTo>
                    <a:pt x="5912" y="146482"/>
                  </a:lnTo>
                  <a:lnTo>
                    <a:pt x="3111" y="162566"/>
                  </a:lnTo>
                  <a:lnTo>
                    <a:pt x="1245" y="178933"/>
                  </a:lnTo>
                  <a:lnTo>
                    <a:pt x="0" y="195488"/>
                  </a:lnTo>
                  <a:lnTo>
                    <a:pt x="1992" y="209348"/>
                  </a:lnTo>
                  <a:lnTo>
                    <a:pt x="6143" y="221409"/>
                  </a:lnTo>
                  <a:lnTo>
                    <a:pt x="11732" y="232273"/>
                  </a:lnTo>
                  <a:lnTo>
                    <a:pt x="21103" y="238104"/>
                  </a:lnTo>
                  <a:lnTo>
                    <a:pt x="32994" y="240580"/>
                  </a:lnTo>
                  <a:lnTo>
                    <a:pt x="46566" y="240820"/>
                  </a:lnTo>
                  <a:lnTo>
                    <a:pt x="59848" y="238158"/>
                  </a:lnTo>
                  <a:lnTo>
                    <a:pt x="72935" y="233560"/>
                  </a:lnTo>
                  <a:lnTo>
                    <a:pt x="85894" y="227673"/>
                  </a:lnTo>
                  <a:lnTo>
                    <a:pt x="97355" y="220927"/>
                  </a:lnTo>
                  <a:lnTo>
                    <a:pt x="107818" y="213606"/>
                  </a:lnTo>
                  <a:lnTo>
                    <a:pt x="117616" y="205904"/>
                  </a:lnTo>
                  <a:lnTo>
                    <a:pt x="126969" y="197947"/>
                  </a:lnTo>
                  <a:lnTo>
                    <a:pt x="136028" y="189820"/>
                  </a:lnTo>
                  <a:lnTo>
                    <a:pt x="144888" y="181580"/>
                  </a:lnTo>
                  <a:lnTo>
                    <a:pt x="147973" y="171853"/>
                  </a:lnTo>
                  <a:lnTo>
                    <a:pt x="147208" y="161135"/>
                  </a:lnTo>
                  <a:lnTo>
                    <a:pt x="143876" y="149757"/>
                  </a:lnTo>
                  <a:lnTo>
                    <a:pt x="137421" y="143582"/>
                  </a:lnTo>
                  <a:lnTo>
                    <a:pt x="128884" y="140877"/>
                  </a:lnTo>
                  <a:lnTo>
                    <a:pt x="118960" y="140484"/>
                  </a:lnTo>
                  <a:lnTo>
                    <a:pt x="109521" y="143045"/>
                  </a:lnTo>
                  <a:lnTo>
                    <a:pt x="100406" y="147574"/>
                  </a:lnTo>
                  <a:lnTo>
                    <a:pt x="91507" y="153416"/>
                  </a:lnTo>
                  <a:lnTo>
                    <a:pt x="82753" y="160133"/>
                  </a:lnTo>
                  <a:lnTo>
                    <a:pt x="74094" y="167433"/>
                  </a:lnTo>
                  <a:lnTo>
                    <a:pt x="61011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987800" y="29464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0" y="0"/>
                  </a:moveTo>
                  <a:lnTo>
                    <a:pt x="13484" y="20225"/>
                  </a:lnTo>
                  <a:lnTo>
                    <a:pt x="20278" y="29006"/>
                  </a:lnTo>
                  <a:lnTo>
                    <a:pt x="27630" y="37681"/>
                  </a:lnTo>
                  <a:lnTo>
                    <a:pt x="35353" y="46287"/>
                  </a:lnTo>
                  <a:lnTo>
                    <a:pt x="51460" y="63375"/>
                  </a:lnTo>
                  <a:lnTo>
                    <a:pt x="101657" y="114288"/>
                  </a:lnTo>
                  <a:lnTo>
                    <a:pt x="1270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975100" y="2895600"/>
              <a:ext cx="101601" cy="203201"/>
            </a:xfrm>
            <a:custGeom>
              <a:avLst/>
              <a:gdLst/>
              <a:ahLst/>
              <a:cxnLst/>
              <a:rect l="0" t="0" r="0" b="0"/>
              <a:pathLst>
                <a:path w="101601" h="203201">
                  <a:moveTo>
                    <a:pt x="101600" y="0"/>
                  </a:moveTo>
                  <a:lnTo>
                    <a:pt x="94857" y="20225"/>
                  </a:lnTo>
                  <a:lnTo>
                    <a:pt x="90049" y="30417"/>
                  </a:lnTo>
                  <a:lnTo>
                    <a:pt x="84022" y="41444"/>
                  </a:lnTo>
                  <a:lnTo>
                    <a:pt x="77181" y="53029"/>
                  </a:lnTo>
                  <a:lnTo>
                    <a:pt x="62054" y="77191"/>
                  </a:lnTo>
                  <a:lnTo>
                    <a:pt x="54069" y="89560"/>
                  </a:lnTo>
                  <a:lnTo>
                    <a:pt x="47335" y="102040"/>
                  </a:lnTo>
                  <a:lnTo>
                    <a:pt x="41434" y="114593"/>
                  </a:lnTo>
                  <a:lnTo>
                    <a:pt x="36090" y="127195"/>
                  </a:lnTo>
                  <a:lnTo>
                    <a:pt x="29704" y="139830"/>
                  </a:lnTo>
                  <a:lnTo>
                    <a:pt x="22624" y="152486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241800" y="28702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165600" y="29464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381500" y="28321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10139" y="85237"/>
                  </a:lnTo>
                  <a:lnTo>
                    <a:pt x="13814" y="99158"/>
                  </a:lnTo>
                  <a:lnTo>
                    <a:pt x="17676" y="112672"/>
                  </a:lnTo>
                  <a:lnTo>
                    <a:pt x="20251" y="127325"/>
                  </a:lnTo>
                  <a:lnTo>
                    <a:pt x="21967" y="142739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483100" y="2806700"/>
              <a:ext cx="177801" cy="292101"/>
            </a:xfrm>
            <a:custGeom>
              <a:avLst/>
              <a:gdLst/>
              <a:ahLst/>
              <a:cxnLst/>
              <a:rect l="0" t="0" r="0" b="0"/>
              <a:pathLst>
                <a:path w="177801" h="292101">
                  <a:moveTo>
                    <a:pt x="0" y="0"/>
                  </a:moveTo>
                  <a:lnTo>
                    <a:pt x="26968" y="6742"/>
                  </a:lnTo>
                  <a:lnTo>
                    <a:pt x="39145" y="11550"/>
                  </a:lnTo>
                  <a:lnTo>
                    <a:pt x="51496" y="17577"/>
                  </a:lnTo>
                  <a:lnTo>
                    <a:pt x="63964" y="24418"/>
                  </a:lnTo>
                  <a:lnTo>
                    <a:pt x="76509" y="31801"/>
                  </a:lnTo>
                  <a:lnTo>
                    <a:pt x="101737" y="47530"/>
                  </a:lnTo>
                  <a:lnTo>
                    <a:pt x="108747" y="57086"/>
                  </a:lnTo>
                  <a:lnTo>
                    <a:pt x="112009" y="67691"/>
                  </a:lnTo>
                  <a:lnTo>
                    <a:pt x="112772" y="78994"/>
                  </a:lnTo>
                  <a:lnTo>
                    <a:pt x="109048" y="92173"/>
                  </a:lnTo>
                  <a:lnTo>
                    <a:pt x="102332" y="106604"/>
                  </a:lnTo>
                  <a:lnTo>
                    <a:pt x="93621" y="121869"/>
                  </a:lnTo>
                  <a:lnTo>
                    <a:pt x="84992" y="134868"/>
                  </a:lnTo>
                  <a:lnTo>
                    <a:pt x="76417" y="146356"/>
                  </a:lnTo>
                  <a:lnTo>
                    <a:pt x="67878" y="156837"/>
                  </a:lnTo>
                  <a:lnTo>
                    <a:pt x="59363" y="166647"/>
                  </a:lnTo>
                  <a:lnTo>
                    <a:pt x="50864" y="176009"/>
                  </a:lnTo>
                  <a:lnTo>
                    <a:pt x="42376" y="185073"/>
                  </a:lnTo>
                  <a:lnTo>
                    <a:pt x="38128" y="196759"/>
                  </a:lnTo>
                  <a:lnTo>
                    <a:pt x="36707" y="210195"/>
                  </a:lnTo>
                  <a:lnTo>
                    <a:pt x="37171" y="224796"/>
                  </a:lnTo>
                  <a:lnTo>
                    <a:pt x="43125" y="235942"/>
                  </a:lnTo>
                  <a:lnTo>
                    <a:pt x="52739" y="244783"/>
                  </a:lnTo>
                  <a:lnTo>
                    <a:pt x="64792" y="252089"/>
                  </a:lnTo>
                  <a:lnTo>
                    <a:pt x="77061" y="258370"/>
                  </a:lnTo>
                  <a:lnTo>
                    <a:pt x="89474" y="263969"/>
                  </a:lnTo>
                  <a:lnTo>
                    <a:pt x="101982" y="269112"/>
                  </a:lnTo>
                  <a:lnTo>
                    <a:pt x="115966" y="273952"/>
                  </a:lnTo>
                  <a:lnTo>
                    <a:pt x="130933" y="278590"/>
                  </a:lnTo>
                  <a:lnTo>
                    <a:pt x="1778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048000" y="3188238"/>
              <a:ext cx="1663701" cy="113763"/>
            </a:xfrm>
            <a:custGeom>
              <a:avLst/>
              <a:gdLst/>
              <a:ahLst/>
              <a:cxnLst/>
              <a:rect l="0" t="0" r="0" b="0"/>
              <a:pathLst>
                <a:path w="1663701" h="113763">
                  <a:moveTo>
                    <a:pt x="0" y="113762"/>
                  </a:moveTo>
                  <a:lnTo>
                    <a:pt x="26967" y="107019"/>
                  </a:lnTo>
                  <a:lnTo>
                    <a:pt x="39145" y="103622"/>
                  </a:lnTo>
                  <a:lnTo>
                    <a:pt x="63964" y="96085"/>
                  </a:lnTo>
                  <a:lnTo>
                    <a:pt x="82154" y="92099"/>
                  </a:lnTo>
                  <a:lnTo>
                    <a:pt x="104158" y="88031"/>
                  </a:lnTo>
                  <a:lnTo>
                    <a:pt x="128705" y="83908"/>
                  </a:lnTo>
                  <a:lnTo>
                    <a:pt x="150714" y="81159"/>
                  </a:lnTo>
                  <a:lnTo>
                    <a:pt x="190221" y="78105"/>
                  </a:lnTo>
                  <a:lnTo>
                    <a:pt x="210069" y="75879"/>
                  </a:lnTo>
                  <a:lnTo>
                    <a:pt x="230357" y="72985"/>
                  </a:lnTo>
                  <a:lnTo>
                    <a:pt x="271714" y="66005"/>
                  </a:lnTo>
                  <a:lnTo>
                    <a:pt x="383611" y="45871"/>
                  </a:lnTo>
                  <a:lnTo>
                    <a:pt x="408140" y="43101"/>
                  </a:lnTo>
                  <a:lnTo>
                    <a:pt x="484527" y="37792"/>
                  </a:lnTo>
                  <a:lnTo>
                    <a:pt x="540371" y="31549"/>
                  </a:lnTo>
                  <a:lnTo>
                    <a:pt x="567680" y="29320"/>
                  </a:lnTo>
                  <a:lnTo>
                    <a:pt x="594353" y="27834"/>
                  </a:lnTo>
                  <a:lnTo>
                    <a:pt x="620602" y="26843"/>
                  </a:lnTo>
                  <a:lnTo>
                    <a:pt x="647979" y="24771"/>
                  </a:lnTo>
                  <a:lnTo>
                    <a:pt x="676108" y="21979"/>
                  </a:lnTo>
                  <a:lnTo>
                    <a:pt x="704739" y="18707"/>
                  </a:lnTo>
                  <a:lnTo>
                    <a:pt x="733703" y="16525"/>
                  </a:lnTo>
                  <a:lnTo>
                    <a:pt x="762891" y="15071"/>
                  </a:lnTo>
                  <a:lnTo>
                    <a:pt x="821663" y="13454"/>
                  </a:lnTo>
                  <a:lnTo>
                    <a:pt x="880709" y="12736"/>
                  </a:lnTo>
                  <a:lnTo>
                    <a:pt x="911695" y="11133"/>
                  </a:lnTo>
                  <a:lnTo>
                    <a:pt x="943641" y="8654"/>
                  </a:lnTo>
                  <a:lnTo>
                    <a:pt x="976227" y="5590"/>
                  </a:lnTo>
                  <a:lnTo>
                    <a:pt x="1007829" y="3547"/>
                  </a:lnTo>
                  <a:lnTo>
                    <a:pt x="1038775" y="2185"/>
                  </a:lnTo>
                  <a:lnTo>
                    <a:pt x="1099499" y="672"/>
                  </a:lnTo>
                  <a:lnTo>
                    <a:pt x="1159414" y="0"/>
                  </a:lnTo>
                  <a:lnTo>
                    <a:pt x="1187810" y="1231"/>
                  </a:lnTo>
                  <a:lnTo>
                    <a:pt x="1215206" y="3464"/>
                  </a:lnTo>
                  <a:lnTo>
                    <a:pt x="1241937" y="6363"/>
                  </a:lnTo>
                  <a:lnTo>
                    <a:pt x="1290453" y="9584"/>
                  </a:lnTo>
                  <a:lnTo>
                    <a:pt x="1335535" y="11016"/>
                  </a:lnTo>
                  <a:lnTo>
                    <a:pt x="1443277" y="12011"/>
                  </a:lnTo>
                  <a:lnTo>
                    <a:pt x="1500239" y="12117"/>
                  </a:lnTo>
                  <a:lnTo>
                    <a:pt x="1516626" y="13543"/>
                  </a:lnTo>
                  <a:lnTo>
                    <a:pt x="1531784" y="15905"/>
                  </a:lnTo>
                  <a:lnTo>
                    <a:pt x="1546122" y="18890"/>
                  </a:lnTo>
                  <a:lnTo>
                    <a:pt x="1577106" y="22208"/>
                  </a:lnTo>
                  <a:lnTo>
                    <a:pt x="1663700" y="248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835400" y="3289300"/>
              <a:ext cx="292087" cy="330201"/>
            </a:xfrm>
            <a:custGeom>
              <a:avLst/>
              <a:gdLst/>
              <a:ahLst/>
              <a:cxnLst/>
              <a:rect l="0" t="0" r="0" b="0"/>
              <a:pathLst>
                <a:path w="292087" h="330201">
                  <a:moveTo>
                    <a:pt x="76200" y="0"/>
                  </a:moveTo>
                  <a:lnTo>
                    <a:pt x="109909" y="0"/>
                  </a:lnTo>
                  <a:lnTo>
                    <a:pt x="125484" y="1411"/>
                  </a:lnTo>
                  <a:lnTo>
                    <a:pt x="141511" y="3762"/>
                  </a:lnTo>
                  <a:lnTo>
                    <a:pt x="157841" y="6742"/>
                  </a:lnTo>
                  <a:lnTo>
                    <a:pt x="174371" y="8728"/>
                  </a:lnTo>
                  <a:lnTo>
                    <a:pt x="191036" y="10052"/>
                  </a:lnTo>
                  <a:lnTo>
                    <a:pt x="207791" y="10934"/>
                  </a:lnTo>
                  <a:lnTo>
                    <a:pt x="223194" y="12934"/>
                  </a:lnTo>
                  <a:lnTo>
                    <a:pt x="237695" y="15678"/>
                  </a:lnTo>
                  <a:lnTo>
                    <a:pt x="251597" y="18919"/>
                  </a:lnTo>
                  <a:lnTo>
                    <a:pt x="263687" y="23901"/>
                  </a:lnTo>
                  <a:lnTo>
                    <a:pt x="274569" y="30045"/>
                  </a:lnTo>
                  <a:lnTo>
                    <a:pt x="284646" y="36963"/>
                  </a:lnTo>
                  <a:lnTo>
                    <a:pt x="289952" y="45809"/>
                  </a:lnTo>
                  <a:lnTo>
                    <a:pt x="292079" y="55939"/>
                  </a:lnTo>
                  <a:lnTo>
                    <a:pt x="292086" y="66926"/>
                  </a:lnTo>
                  <a:lnTo>
                    <a:pt x="287857" y="75662"/>
                  </a:lnTo>
                  <a:lnTo>
                    <a:pt x="280805" y="82896"/>
                  </a:lnTo>
                  <a:lnTo>
                    <a:pt x="250653" y="103584"/>
                  </a:lnTo>
                  <a:lnTo>
                    <a:pt x="239069" y="111389"/>
                  </a:lnTo>
                  <a:lnTo>
                    <a:pt x="227112" y="118004"/>
                  </a:lnTo>
                  <a:lnTo>
                    <a:pt x="214908" y="123825"/>
                  </a:lnTo>
                  <a:lnTo>
                    <a:pt x="202539" y="129116"/>
                  </a:lnTo>
                  <a:lnTo>
                    <a:pt x="188648" y="134055"/>
                  </a:lnTo>
                  <a:lnTo>
                    <a:pt x="173743" y="138758"/>
                  </a:lnTo>
                  <a:lnTo>
                    <a:pt x="143541" y="147748"/>
                  </a:lnTo>
                  <a:lnTo>
                    <a:pt x="116007" y="156447"/>
                  </a:lnTo>
                  <a:lnTo>
                    <a:pt x="109793" y="162154"/>
                  </a:lnTo>
                  <a:lnTo>
                    <a:pt x="108473" y="168780"/>
                  </a:lnTo>
                  <a:lnTo>
                    <a:pt x="110415" y="176020"/>
                  </a:lnTo>
                  <a:lnTo>
                    <a:pt x="115943" y="182257"/>
                  </a:lnTo>
                  <a:lnTo>
                    <a:pt x="123862" y="187827"/>
                  </a:lnTo>
                  <a:lnTo>
                    <a:pt x="133375" y="192951"/>
                  </a:lnTo>
                  <a:lnTo>
                    <a:pt x="143950" y="197779"/>
                  </a:lnTo>
                  <a:lnTo>
                    <a:pt x="155233" y="202408"/>
                  </a:lnTo>
                  <a:lnTo>
                    <a:pt x="166988" y="206905"/>
                  </a:lnTo>
                  <a:lnTo>
                    <a:pt x="180470" y="212725"/>
                  </a:lnTo>
                  <a:lnTo>
                    <a:pt x="210501" y="226719"/>
                  </a:lnTo>
                  <a:lnTo>
                    <a:pt x="223589" y="234401"/>
                  </a:lnTo>
                  <a:lnTo>
                    <a:pt x="235137" y="242345"/>
                  </a:lnTo>
                  <a:lnTo>
                    <a:pt x="245658" y="250463"/>
                  </a:lnTo>
                  <a:lnTo>
                    <a:pt x="249850" y="258698"/>
                  </a:lnTo>
                  <a:lnTo>
                    <a:pt x="249821" y="267009"/>
                  </a:lnTo>
                  <a:lnTo>
                    <a:pt x="246981" y="275373"/>
                  </a:lnTo>
                  <a:lnTo>
                    <a:pt x="239443" y="282359"/>
                  </a:lnTo>
                  <a:lnTo>
                    <a:pt x="228773" y="288428"/>
                  </a:lnTo>
                  <a:lnTo>
                    <a:pt x="216015" y="293885"/>
                  </a:lnTo>
                  <a:lnTo>
                    <a:pt x="201865" y="297524"/>
                  </a:lnTo>
                  <a:lnTo>
                    <a:pt x="186788" y="299949"/>
                  </a:lnTo>
                  <a:lnTo>
                    <a:pt x="171092" y="301566"/>
                  </a:lnTo>
                  <a:lnTo>
                    <a:pt x="154983" y="304055"/>
                  </a:lnTo>
                  <a:lnTo>
                    <a:pt x="138600" y="307125"/>
                  </a:lnTo>
                  <a:lnTo>
                    <a:pt x="122033" y="310583"/>
                  </a:lnTo>
                  <a:lnTo>
                    <a:pt x="105344" y="312889"/>
                  </a:lnTo>
                  <a:lnTo>
                    <a:pt x="88574" y="314426"/>
                  </a:lnTo>
                  <a:lnTo>
                    <a:pt x="71749" y="315450"/>
                  </a:lnTo>
                  <a:lnTo>
                    <a:pt x="56299" y="317544"/>
                  </a:lnTo>
                  <a:lnTo>
                    <a:pt x="41766" y="320352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276600" y="3860800"/>
            <a:ext cx="546101" cy="419101"/>
            <a:chOff x="3276600" y="3860800"/>
            <a:chExt cx="546101" cy="419101"/>
          </a:xfrm>
        </p:grpSpPr>
        <p:sp>
          <p:nvSpPr>
            <p:cNvPr id="125" name="Freeform 124"/>
            <p:cNvSpPr/>
            <p:nvPr/>
          </p:nvSpPr>
          <p:spPr>
            <a:xfrm>
              <a:off x="3276600" y="38735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0" y="0"/>
                  </a:moveTo>
                  <a:lnTo>
                    <a:pt x="20225" y="26968"/>
                  </a:lnTo>
                  <a:lnTo>
                    <a:pt x="37681" y="51496"/>
                  </a:lnTo>
                  <a:lnTo>
                    <a:pt x="46287" y="63964"/>
                  </a:lnTo>
                  <a:lnTo>
                    <a:pt x="53436" y="76509"/>
                  </a:lnTo>
                  <a:lnTo>
                    <a:pt x="59613" y="89106"/>
                  </a:lnTo>
                  <a:lnTo>
                    <a:pt x="65142" y="101737"/>
                  </a:lnTo>
                  <a:lnTo>
                    <a:pt x="71650" y="114391"/>
                  </a:lnTo>
                  <a:lnTo>
                    <a:pt x="78811" y="127060"/>
                  </a:lnTo>
                  <a:lnTo>
                    <a:pt x="86407" y="139740"/>
                  </a:lnTo>
                  <a:lnTo>
                    <a:pt x="92882" y="152427"/>
                  </a:lnTo>
                  <a:lnTo>
                    <a:pt x="98610" y="165117"/>
                  </a:lnTo>
                  <a:lnTo>
                    <a:pt x="103840" y="177812"/>
                  </a:lnTo>
                  <a:lnTo>
                    <a:pt x="110149" y="189096"/>
                  </a:lnTo>
                  <a:lnTo>
                    <a:pt x="117177" y="199442"/>
                  </a:lnTo>
                  <a:lnTo>
                    <a:pt x="13970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422257" y="3860800"/>
              <a:ext cx="19365" cy="419101"/>
            </a:xfrm>
            <a:custGeom>
              <a:avLst/>
              <a:gdLst/>
              <a:ahLst/>
              <a:cxnLst/>
              <a:rect l="0" t="0" r="0" b="0"/>
              <a:pathLst>
                <a:path w="19365" h="419101">
                  <a:moveTo>
                    <a:pt x="6743" y="0"/>
                  </a:moveTo>
                  <a:lnTo>
                    <a:pt x="0" y="26968"/>
                  </a:lnTo>
                  <a:lnTo>
                    <a:pt x="837" y="39145"/>
                  </a:lnTo>
                  <a:lnTo>
                    <a:pt x="4217" y="51496"/>
                  </a:lnTo>
                  <a:lnTo>
                    <a:pt x="9292" y="63964"/>
                  </a:lnTo>
                  <a:lnTo>
                    <a:pt x="12675" y="77920"/>
                  </a:lnTo>
                  <a:lnTo>
                    <a:pt x="14931" y="92869"/>
                  </a:lnTo>
                  <a:lnTo>
                    <a:pt x="16435" y="108479"/>
                  </a:lnTo>
                  <a:lnTo>
                    <a:pt x="17438" y="124530"/>
                  </a:lnTo>
                  <a:lnTo>
                    <a:pt x="18551" y="157417"/>
                  </a:lnTo>
                  <a:lnTo>
                    <a:pt x="19267" y="225932"/>
                  </a:lnTo>
                  <a:lnTo>
                    <a:pt x="19364" y="265044"/>
                  </a:lnTo>
                  <a:lnTo>
                    <a:pt x="17979" y="282529"/>
                  </a:lnTo>
                  <a:lnTo>
                    <a:pt x="15645" y="298419"/>
                  </a:lnTo>
                  <a:lnTo>
                    <a:pt x="12677" y="313246"/>
                  </a:lnTo>
                  <a:lnTo>
                    <a:pt x="10699" y="328775"/>
                  </a:lnTo>
                  <a:lnTo>
                    <a:pt x="9380" y="344772"/>
                  </a:lnTo>
                  <a:lnTo>
                    <a:pt x="6743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633232" y="3924300"/>
              <a:ext cx="189469" cy="139701"/>
            </a:xfrm>
            <a:custGeom>
              <a:avLst/>
              <a:gdLst/>
              <a:ahLst/>
              <a:cxnLst/>
              <a:rect l="0" t="0" r="0" b="0"/>
              <a:pathLst>
                <a:path w="189469" h="139701">
                  <a:moveTo>
                    <a:pt x="138668" y="0"/>
                  </a:moveTo>
                  <a:lnTo>
                    <a:pt x="111699" y="13484"/>
                  </a:lnTo>
                  <a:lnTo>
                    <a:pt x="99522" y="18867"/>
                  </a:lnTo>
                  <a:lnTo>
                    <a:pt x="87171" y="23866"/>
                  </a:lnTo>
                  <a:lnTo>
                    <a:pt x="74703" y="28611"/>
                  </a:lnTo>
                  <a:lnTo>
                    <a:pt x="63569" y="34596"/>
                  </a:lnTo>
                  <a:lnTo>
                    <a:pt x="53324" y="41408"/>
                  </a:lnTo>
                  <a:lnTo>
                    <a:pt x="43672" y="48772"/>
                  </a:lnTo>
                  <a:lnTo>
                    <a:pt x="33004" y="55092"/>
                  </a:lnTo>
                  <a:lnTo>
                    <a:pt x="21658" y="60717"/>
                  </a:lnTo>
                  <a:lnTo>
                    <a:pt x="9861" y="65878"/>
                  </a:lnTo>
                  <a:lnTo>
                    <a:pt x="3408" y="73552"/>
                  </a:lnTo>
                  <a:lnTo>
                    <a:pt x="517" y="82901"/>
                  </a:lnTo>
                  <a:lnTo>
                    <a:pt x="0" y="93367"/>
                  </a:lnTo>
                  <a:lnTo>
                    <a:pt x="6712" y="100345"/>
                  </a:lnTo>
                  <a:lnTo>
                    <a:pt x="18242" y="104996"/>
                  </a:lnTo>
                  <a:lnTo>
                    <a:pt x="105928" y="123213"/>
                  </a:lnTo>
                  <a:lnTo>
                    <a:pt x="123897" y="127298"/>
                  </a:lnTo>
                  <a:lnTo>
                    <a:pt x="189468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924300" y="3797300"/>
            <a:ext cx="914401" cy="304801"/>
            <a:chOff x="3924300" y="3797300"/>
            <a:chExt cx="914401" cy="304801"/>
          </a:xfrm>
        </p:grpSpPr>
        <p:sp>
          <p:nvSpPr>
            <p:cNvPr id="129" name="Freeform 128"/>
            <p:cNvSpPr/>
            <p:nvPr/>
          </p:nvSpPr>
          <p:spPr>
            <a:xfrm>
              <a:off x="3924300" y="39370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036707" y="3822700"/>
              <a:ext cx="230494" cy="254001"/>
            </a:xfrm>
            <a:custGeom>
              <a:avLst/>
              <a:gdLst/>
              <a:ahLst/>
              <a:cxnLst/>
              <a:rect l="0" t="0" r="0" b="0"/>
              <a:pathLst>
                <a:path w="230494" h="254001">
                  <a:moveTo>
                    <a:pt x="39993" y="0"/>
                  </a:moveTo>
                  <a:lnTo>
                    <a:pt x="66961" y="0"/>
                  </a:lnTo>
                  <a:lnTo>
                    <a:pt x="79138" y="1411"/>
                  </a:lnTo>
                  <a:lnTo>
                    <a:pt x="91489" y="3762"/>
                  </a:lnTo>
                  <a:lnTo>
                    <a:pt x="103957" y="6742"/>
                  </a:lnTo>
                  <a:lnTo>
                    <a:pt x="115091" y="11550"/>
                  </a:lnTo>
                  <a:lnTo>
                    <a:pt x="125336" y="17577"/>
                  </a:lnTo>
                  <a:lnTo>
                    <a:pt x="134988" y="24418"/>
                  </a:lnTo>
                  <a:lnTo>
                    <a:pt x="144245" y="31801"/>
                  </a:lnTo>
                  <a:lnTo>
                    <a:pt x="153239" y="39545"/>
                  </a:lnTo>
                  <a:lnTo>
                    <a:pt x="162057" y="47530"/>
                  </a:lnTo>
                  <a:lnTo>
                    <a:pt x="183143" y="67691"/>
                  </a:lnTo>
                  <a:lnTo>
                    <a:pt x="194693" y="78994"/>
                  </a:lnTo>
                  <a:lnTo>
                    <a:pt x="200982" y="90762"/>
                  </a:lnTo>
                  <a:lnTo>
                    <a:pt x="203763" y="102841"/>
                  </a:lnTo>
                  <a:lnTo>
                    <a:pt x="204206" y="115127"/>
                  </a:lnTo>
                  <a:lnTo>
                    <a:pt x="201680" y="128963"/>
                  </a:lnTo>
                  <a:lnTo>
                    <a:pt x="197172" y="143831"/>
                  </a:lnTo>
                  <a:lnTo>
                    <a:pt x="191346" y="159387"/>
                  </a:lnTo>
                  <a:lnTo>
                    <a:pt x="184639" y="172580"/>
                  </a:lnTo>
                  <a:lnTo>
                    <a:pt x="177346" y="184198"/>
                  </a:lnTo>
                  <a:lnTo>
                    <a:pt x="169661" y="194765"/>
                  </a:lnTo>
                  <a:lnTo>
                    <a:pt x="158894" y="204632"/>
                  </a:lnTo>
                  <a:lnTo>
                    <a:pt x="146071" y="214032"/>
                  </a:lnTo>
                  <a:lnTo>
                    <a:pt x="131878" y="223121"/>
                  </a:lnTo>
                  <a:lnTo>
                    <a:pt x="116772" y="230592"/>
                  </a:lnTo>
                  <a:lnTo>
                    <a:pt x="101057" y="236983"/>
                  </a:lnTo>
                  <a:lnTo>
                    <a:pt x="84935" y="242655"/>
                  </a:lnTo>
                  <a:lnTo>
                    <a:pt x="68543" y="245026"/>
                  </a:lnTo>
                  <a:lnTo>
                    <a:pt x="51971" y="245195"/>
                  </a:lnTo>
                  <a:lnTo>
                    <a:pt x="35278" y="243896"/>
                  </a:lnTo>
                  <a:lnTo>
                    <a:pt x="22739" y="238797"/>
                  </a:lnTo>
                  <a:lnTo>
                    <a:pt x="12967" y="231165"/>
                  </a:lnTo>
                  <a:lnTo>
                    <a:pt x="5042" y="221843"/>
                  </a:lnTo>
                  <a:lnTo>
                    <a:pt x="1170" y="211395"/>
                  </a:lnTo>
                  <a:lnTo>
                    <a:pt x="0" y="200197"/>
                  </a:lnTo>
                  <a:lnTo>
                    <a:pt x="631" y="188498"/>
                  </a:lnTo>
                  <a:lnTo>
                    <a:pt x="5285" y="179287"/>
                  </a:lnTo>
                  <a:lnTo>
                    <a:pt x="12621" y="171736"/>
                  </a:lnTo>
                  <a:lnTo>
                    <a:pt x="21744" y="165290"/>
                  </a:lnTo>
                  <a:lnTo>
                    <a:pt x="33472" y="162405"/>
                  </a:lnTo>
                  <a:lnTo>
                    <a:pt x="46934" y="161892"/>
                  </a:lnTo>
                  <a:lnTo>
                    <a:pt x="61554" y="162961"/>
                  </a:lnTo>
                  <a:lnTo>
                    <a:pt x="75533" y="166496"/>
                  </a:lnTo>
                  <a:lnTo>
                    <a:pt x="89086" y="171675"/>
                  </a:lnTo>
                  <a:lnTo>
                    <a:pt x="102355" y="177950"/>
                  </a:lnTo>
                  <a:lnTo>
                    <a:pt x="115434" y="184955"/>
                  </a:lnTo>
                  <a:lnTo>
                    <a:pt x="128387" y="192448"/>
                  </a:lnTo>
                  <a:lnTo>
                    <a:pt x="141255" y="200265"/>
                  </a:lnTo>
                  <a:lnTo>
                    <a:pt x="154068" y="206888"/>
                  </a:lnTo>
                  <a:lnTo>
                    <a:pt x="166843" y="212714"/>
                  </a:lnTo>
                  <a:lnTo>
                    <a:pt x="179593" y="218009"/>
                  </a:lnTo>
                  <a:lnTo>
                    <a:pt x="190915" y="224361"/>
                  </a:lnTo>
                  <a:lnTo>
                    <a:pt x="201285" y="231419"/>
                  </a:lnTo>
                  <a:lnTo>
                    <a:pt x="230493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292600" y="39370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30" y="37681"/>
                  </a:lnTo>
                  <a:lnTo>
                    <a:pt x="35353" y="46287"/>
                  </a:lnTo>
                  <a:lnTo>
                    <a:pt x="51460" y="63375"/>
                  </a:lnTo>
                  <a:lnTo>
                    <a:pt x="59707" y="71883"/>
                  </a:lnTo>
                  <a:lnTo>
                    <a:pt x="69438" y="78967"/>
                  </a:lnTo>
                  <a:lnTo>
                    <a:pt x="80158" y="85100"/>
                  </a:lnTo>
                  <a:lnTo>
                    <a:pt x="91538" y="90600"/>
                  </a:lnTo>
                  <a:lnTo>
                    <a:pt x="101948" y="97089"/>
                  </a:lnTo>
                  <a:lnTo>
                    <a:pt x="111709" y="104237"/>
                  </a:lnTo>
                  <a:lnTo>
                    <a:pt x="15240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318000" y="3886200"/>
              <a:ext cx="58117" cy="215901"/>
            </a:xfrm>
            <a:custGeom>
              <a:avLst/>
              <a:gdLst/>
              <a:ahLst/>
              <a:cxnLst/>
              <a:rect l="0" t="0" r="0" b="0"/>
              <a:pathLst>
                <a:path w="58117" h="215901">
                  <a:moveTo>
                    <a:pt x="50800" y="0"/>
                  </a:moveTo>
                  <a:lnTo>
                    <a:pt x="57542" y="20225"/>
                  </a:lnTo>
                  <a:lnTo>
                    <a:pt x="58116" y="30417"/>
                  </a:lnTo>
                  <a:lnTo>
                    <a:pt x="57089" y="41444"/>
                  </a:lnTo>
                  <a:lnTo>
                    <a:pt x="54992" y="53029"/>
                  </a:lnTo>
                  <a:lnTo>
                    <a:pt x="52184" y="64986"/>
                  </a:lnTo>
                  <a:lnTo>
                    <a:pt x="48900" y="77191"/>
                  </a:lnTo>
                  <a:lnTo>
                    <a:pt x="41488" y="102040"/>
                  </a:lnTo>
                  <a:lnTo>
                    <a:pt x="25233" y="15248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521200" y="3835400"/>
              <a:ext cx="63501" cy="165101"/>
            </a:xfrm>
            <a:custGeom>
              <a:avLst/>
              <a:gdLst/>
              <a:ahLst/>
              <a:cxnLst/>
              <a:rect l="0" t="0" r="0" b="0"/>
              <a:pathLst>
                <a:path w="63501" h="165101">
                  <a:moveTo>
                    <a:pt x="0" y="0"/>
                  </a:moveTo>
                  <a:lnTo>
                    <a:pt x="6742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1"/>
                  </a:lnTo>
                  <a:lnTo>
                    <a:pt x="30390" y="73714"/>
                  </a:lnTo>
                  <a:lnTo>
                    <a:pt x="35782" y="87243"/>
                  </a:lnTo>
                  <a:lnTo>
                    <a:pt x="45536" y="113563"/>
                  </a:lnTo>
                  <a:lnTo>
                    <a:pt x="635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470400" y="39116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40451" y="6742"/>
                  </a:lnTo>
                  <a:lnTo>
                    <a:pt x="58012" y="8728"/>
                  </a:lnTo>
                  <a:lnTo>
                    <a:pt x="75364" y="10052"/>
                  </a:lnTo>
                  <a:lnTo>
                    <a:pt x="92575" y="10934"/>
                  </a:lnTo>
                  <a:lnTo>
                    <a:pt x="108284" y="12934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637265" y="3797300"/>
              <a:ext cx="163336" cy="135609"/>
            </a:xfrm>
            <a:custGeom>
              <a:avLst/>
              <a:gdLst/>
              <a:ahLst/>
              <a:cxnLst/>
              <a:rect l="0" t="0" r="0" b="0"/>
              <a:pathLst>
                <a:path w="163336" h="135609">
                  <a:moveTo>
                    <a:pt x="10935" y="0"/>
                  </a:moveTo>
                  <a:lnTo>
                    <a:pt x="4192" y="20225"/>
                  </a:lnTo>
                  <a:lnTo>
                    <a:pt x="2206" y="31828"/>
                  </a:lnTo>
                  <a:lnTo>
                    <a:pt x="882" y="45208"/>
                  </a:lnTo>
                  <a:lnTo>
                    <a:pt x="0" y="59771"/>
                  </a:lnTo>
                  <a:lnTo>
                    <a:pt x="2233" y="73714"/>
                  </a:lnTo>
                  <a:lnTo>
                    <a:pt x="6545" y="87243"/>
                  </a:lnTo>
                  <a:lnTo>
                    <a:pt x="12241" y="100495"/>
                  </a:lnTo>
                  <a:lnTo>
                    <a:pt x="20273" y="110741"/>
                  </a:lnTo>
                  <a:lnTo>
                    <a:pt x="29860" y="118983"/>
                  </a:lnTo>
                  <a:lnTo>
                    <a:pt x="40485" y="125888"/>
                  </a:lnTo>
                  <a:lnTo>
                    <a:pt x="53213" y="130492"/>
                  </a:lnTo>
                  <a:lnTo>
                    <a:pt x="67342" y="133562"/>
                  </a:lnTo>
                  <a:lnTo>
                    <a:pt x="82406" y="135608"/>
                  </a:lnTo>
                  <a:lnTo>
                    <a:pt x="96682" y="135560"/>
                  </a:lnTo>
                  <a:lnTo>
                    <a:pt x="110433" y="134118"/>
                  </a:lnTo>
                  <a:lnTo>
                    <a:pt x="163335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749800" y="3797300"/>
              <a:ext cx="88901" cy="266701"/>
            </a:xfrm>
            <a:custGeom>
              <a:avLst/>
              <a:gdLst/>
              <a:ahLst/>
              <a:cxnLst/>
              <a:rect l="0" t="0" r="0" b="0"/>
              <a:pathLst>
                <a:path w="88901" h="266701">
                  <a:moveTo>
                    <a:pt x="0" y="0"/>
                  </a:moveTo>
                  <a:lnTo>
                    <a:pt x="6742" y="26968"/>
                  </a:lnTo>
                  <a:lnTo>
                    <a:pt x="10139" y="39145"/>
                  </a:lnTo>
                  <a:lnTo>
                    <a:pt x="17676" y="63964"/>
                  </a:lnTo>
                  <a:lnTo>
                    <a:pt x="23073" y="76509"/>
                  </a:lnTo>
                  <a:lnTo>
                    <a:pt x="29493" y="89106"/>
                  </a:lnTo>
                  <a:lnTo>
                    <a:pt x="36595" y="101737"/>
                  </a:lnTo>
                  <a:lnTo>
                    <a:pt x="44152" y="114391"/>
                  </a:lnTo>
                  <a:lnTo>
                    <a:pt x="60075" y="139740"/>
                  </a:lnTo>
                  <a:lnTo>
                    <a:pt x="65450" y="153838"/>
                  </a:lnTo>
                  <a:lnTo>
                    <a:pt x="69033" y="168881"/>
                  </a:lnTo>
                  <a:lnTo>
                    <a:pt x="71422" y="184553"/>
                  </a:lnTo>
                  <a:lnTo>
                    <a:pt x="73014" y="200647"/>
                  </a:lnTo>
                  <a:lnTo>
                    <a:pt x="74076" y="217020"/>
                  </a:lnTo>
                  <a:lnTo>
                    <a:pt x="889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Freeform 137"/>
          <p:cNvSpPr/>
          <p:nvPr/>
        </p:nvSpPr>
        <p:spPr>
          <a:xfrm>
            <a:off x="7623299" y="1678127"/>
            <a:ext cx="93419" cy="103657"/>
          </a:xfrm>
          <a:custGeom>
            <a:avLst/>
            <a:gdLst/>
            <a:ahLst/>
            <a:cxnLst/>
            <a:rect l="0" t="0" r="0" b="0"/>
            <a:pathLst>
              <a:path w="93419" h="103657">
                <a:moveTo>
                  <a:pt x="60201" y="10973"/>
                </a:moveTo>
                <a:lnTo>
                  <a:pt x="66942" y="31198"/>
                </a:lnTo>
                <a:lnTo>
                  <a:pt x="70339" y="32923"/>
                </a:lnTo>
                <a:lnTo>
                  <a:pt x="74015" y="29840"/>
                </a:lnTo>
                <a:lnTo>
                  <a:pt x="77877" y="23551"/>
                </a:lnTo>
                <a:lnTo>
                  <a:pt x="74807" y="19358"/>
                </a:lnTo>
                <a:lnTo>
                  <a:pt x="67116" y="16563"/>
                </a:lnTo>
                <a:lnTo>
                  <a:pt x="56344" y="14699"/>
                </a:lnTo>
                <a:lnTo>
                  <a:pt x="47752" y="17690"/>
                </a:lnTo>
                <a:lnTo>
                  <a:pt x="40613" y="23918"/>
                </a:lnTo>
                <a:lnTo>
                  <a:pt x="34442" y="32303"/>
                </a:lnTo>
                <a:lnTo>
                  <a:pt x="31739" y="42126"/>
                </a:lnTo>
                <a:lnTo>
                  <a:pt x="31349" y="52908"/>
                </a:lnTo>
                <a:lnTo>
                  <a:pt x="32499" y="64330"/>
                </a:lnTo>
                <a:lnTo>
                  <a:pt x="37500" y="69122"/>
                </a:lnTo>
                <a:lnTo>
                  <a:pt x="45067" y="69494"/>
                </a:lnTo>
                <a:lnTo>
                  <a:pt x="54345" y="66920"/>
                </a:lnTo>
                <a:lnTo>
                  <a:pt x="60530" y="59560"/>
                </a:lnTo>
                <a:lnTo>
                  <a:pt x="64654" y="49009"/>
                </a:lnTo>
                <a:lnTo>
                  <a:pt x="67402" y="36330"/>
                </a:lnTo>
                <a:lnTo>
                  <a:pt x="63591" y="29289"/>
                </a:lnTo>
                <a:lnTo>
                  <a:pt x="55405" y="26005"/>
                </a:lnTo>
                <a:lnTo>
                  <a:pt x="44304" y="25228"/>
                </a:lnTo>
                <a:lnTo>
                  <a:pt x="35491" y="28943"/>
                </a:lnTo>
                <a:lnTo>
                  <a:pt x="28206" y="35653"/>
                </a:lnTo>
                <a:lnTo>
                  <a:pt x="21937" y="44359"/>
                </a:lnTo>
                <a:lnTo>
                  <a:pt x="19169" y="55808"/>
                </a:lnTo>
                <a:lnTo>
                  <a:pt x="18736" y="69085"/>
                </a:lnTo>
                <a:lnTo>
                  <a:pt x="19857" y="83581"/>
                </a:lnTo>
                <a:lnTo>
                  <a:pt x="24838" y="91834"/>
                </a:lnTo>
                <a:lnTo>
                  <a:pt x="32392" y="95924"/>
                </a:lnTo>
                <a:lnTo>
                  <a:pt x="41662" y="97240"/>
                </a:lnTo>
                <a:lnTo>
                  <a:pt x="50664" y="95296"/>
                </a:lnTo>
                <a:lnTo>
                  <a:pt x="59487" y="91177"/>
                </a:lnTo>
                <a:lnTo>
                  <a:pt x="68191" y="85609"/>
                </a:lnTo>
                <a:lnTo>
                  <a:pt x="73994" y="76252"/>
                </a:lnTo>
                <a:lnTo>
                  <a:pt x="77863" y="64370"/>
                </a:lnTo>
                <a:lnTo>
                  <a:pt x="80442" y="50804"/>
                </a:lnTo>
                <a:lnTo>
                  <a:pt x="79340" y="38938"/>
                </a:lnTo>
                <a:lnTo>
                  <a:pt x="75782" y="28205"/>
                </a:lnTo>
                <a:lnTo>
                  <a:pt x="70588" y="18227"/>
                </a:lnTo>
                <a:lnTo>
                  <a:pt x="62893" y="14398"/>
                </a:lnTo>
                <a:lnTo>
                  <a:pt x="53528" y="14667"/>
                </a:lnTo>
                <a:lnTo>
                  <a:pt x="43052" y="17669"/>
                </a:lnTo>
                <a:lnTo>
                  <a:pt x="36069" y="25315"/>
                </a:lnTo>
                <a:lnTo>
                  <a:pt x="31412" y="36056"/>
                </a:lnTo>
                <a:lnTo>
                  <a:pt x="28309" y="48862"/>
                </a:lnTo>
                <a:lnTo>
                  <a:pt x="27651" y="61632"/>
                </a:lnTo>
                <a:lnTo>
                  <a:pt x="28623" y="74379"/>
                </a:lnTo>
                <a:lnTo>
                  <a:pt x="30682" y="87110"/>
                </a:lnTo>
                <a:lnTo>
                  <a:pt x="36288" y="94186"/>
                </a:lnTo>
                <a:lnTo>
                  <a:pt x="44259" y="97493"/>
                </a:lnTo>
                <a:lnTo>
                  <a:pt x="53806" y="98286"/>
                </a:lnTo>
                <a:lnTo>
                  <a:pt x="62993" y="95993"/>
                </a:lnTo>
                <a:lnTo>
                  <a:pt x="71940" y="91641"/>
                </a:lnTo>
                <a:lnTo>
                  <a:pt x="80727" y="85919"/>
                </a:lnTo>
                <a:lnTo>
                  <a:pt x="86585" y="76459"/>
                </a:lnTo>
                <a:lnTo>
                  <a:pt x="90490" y="64508"/>
                </a:lnTo>
                <a:lnTo>
                  <a:pt x="93093" y="50896"/>
                </a:lnTo>
                <a:lnTo>
                  <a:pt x="93418" y="37588"/>
                </a:lnTo>
                <a:lnTo>
                  <a:pt x="92223" y="24483"/>
                </a:lnTo>
                <a:lnTo>
                  <a:pt x="90016" y="11513"/>
                </a:lnTo>
                <a:lnTo>
                  <a:pt x="84311" y="4277"/>
                </a:lnTo>
                <a:lnTo>
                  <a:pt x="76274" y="864"/>
                </a:lnTo>
                <a:lnTo>
                  <a:pt x="66683" y="0"/>
                </a:lnTo>
                <a:lnTo>
                  <a:pt x="57467" y="2247"/>
                </a:lnTo>
                <a:lnTo>
                  <a:pt x="48500" y="6566"/>
                </a:lnTo>
                <a:lnTo>
                  <a:pt x="39700" y="12268"/>
                </a:lnTo>
                <a:lnTo>
                  <a:pt x="32422" y="20303"/>
                </a:lnTo>
                <a:lnTo>
                  <a:pt x="26159" y="29893"/>
                </a:lnTo>
                <a:lnTo>
                  <a:pt x="20573" y="40520"/>
                </a:lnTo>
                <a:lnTo>
                  <a:pt x="16849" y="53248"/>
                </a:lnTo>
                <a:lnTo>
                  <a:pt x="14366" y="67379"/>
                </a:lnTo>
                <a:lnTo>
                  <a:pt x="12711" y="82443"/>
                </a:lnTo>
                <a:lnTo>
                  <a:pt x="17252" y="92486"/>
                </a:lnTo>
                <a:lnTo>
                  <a:pt x="25924" y="99182"/>
                </a:lnTo>
                <a:lnTo>
                  <a:pt x="37349" y="103645"/>
                </a:lnTo>
                <a:lnTo>
                  <a:pt x="46377" y="102388"/>
                </a:lnTo>
                <a:lnTo>
                  <a:pt x="53807" y="97316"/>
                </a:lnTo>
                <a:lnTo>
                  <a:pt x="60172" y="89702"/>
                </a:lnTo>
                <a:lnTo>
                  <a:pt x="65826" y="80392"/>
                </a:lnTo>
                <a:lnTo>
                  <a:pt x="71006" y="69952"/>
                </a:lnTo>
                <a:lnTo>
                  <a:pt x="75871" y="58759"/>
                </a:lnTo>
                <a:lnTo>
                  <a:pt x="77703" y="45652"/>
                </a:lnTo>
                <a:lnTo>
                  <a:pt x="77513" y="31270"/>
                </a:lnTo>
                <a:lnTo>
                  <a:pt x="75976" y="16038"/>
                </a:lnTo>
                <a:lnTo>
                  <a:pt x="70718" y="7294"/>
                </a:lnTo>
                <a:lnTo>
                  <a:pt x="62979" y="2876"/>
                </a:lnTo>
                <a:lnTo>
                  <a:pt x="53586" y="1341"/>
                </a:lnTo>
                <a:lnTo>
                  <a:pt x="44502" y="3140"/>
                </a:lnTo>
                <a:lnTo>
                  <a:pt x="35624" y="7162"/>
                </a:lnTo>
                <a:lnTo>
                  <a:pt x="26882" y="12666"/>
                </a:lnTo>
                <a:lnTo>
                  <a:pt x="19644" y="20568"/>
                </a:lnTo>
                <a:lnTo>
                  <a:pt x="13407" y="30070"/>
                </a:lnTo>
                <a:lnTo>
                  <a:pt x="7839" y="40637"/>
                </a:lnTo>
                <a:lnTo>
                  <a:pt x="4126" y="53327"/>
                </a:lnTo>
                <a:lnTo>
                  <a:pt x="1651" y="67431"/>
                </a:lnTo>
                <a:lnTo>
                  <a:pt x="0" y="82478"/>
                </a:lnTo>
                <a:lnTo>
                  <a:pt x="4545" y="92510"/>
                </a:lnTo>
                <a:lnTo>
                  <a:pt x="13219" y="99197"/>
                </a:lnTo>
                <a:lnTo>
                  <a:pt x="24646" y="103656"/>
                </a:lnTo>
                <a:lnTo>
                  <a:pt x="35087" y="102395"/>
                </a:lnTo>
                <a:lnTo>
                  <a:pt x="44869" y="97321"/>
                </a:lnTo>
                <a:lnTo>
                  <a:pt x="54213" y="89705"/>
                </a:lnTo>
                <a:lnTo>
                  <a:pt x="61853" y="80394"/>
                </a:lnTo>
                <a:lnTo>
                  <a:pt x="68358" y="69953"/>
                </a:lnTo>
                <a:lnTo>
                  <a:pt x="74105" y="58760"/>
                </a:lnTo>
                <a:lnTo>
                  <a:pt x="76526" y="47064"/>
                </a:lnTo>
                <a:lnTo>
                  <a:pt x="76729" y="35034"/>
                </a:lnTo>
                <a:lnTo>
                  <a:pt x="75452" y="22780"/>
                </a:lnTo>
                <a:lnTo>
                  <a:pt x="68957" y="14611"/>
                </a:lnTo>
                <a:lnTo>
                  <a:pt x="58983" y="9165"/>
                </a:lnTo>
                <a:lnTo>
                  <a:pt x="46689" y="5534"/>
                </a:lnTo>
                <a:lnTo>
                  <a:pt x="38493" y="8758"/>
                </a:lnTo>
                <a:lnTo>
                  <a:pt x="33029" y="16552"/>
                </a:lnTo>
                <a:lnTo>
                  <a:pt x="29386" y="27392"/>
                </a:lnTo>
                <a:lnTo>
                  <a:pt x="31191" y="36030"/>
                </a:lnTo>
                <a:lnTo>
                  <a:pt x="36627" y="43200"/>
                </a:lnTo>
                <a:lnTo>
                  <a:pt x="72901" y="363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891030" y="2171314"/>
            <a:ext cx="47227" cy="50239"/>
          </a:xfrm>
          <a:custGeom>
            <a:avLst/>
            <a:gdLst/>
            <a:ahLst/>
            <a:cxnLst/>
            <a:rect l="0" t="0" r="0" b="0"/>
            <a:pathLst>
              <a:path w="47227" h="50239">
                <a:moveTo>
                  <a:pt x="21070" y="13086"/>
                </a:moveTo>
                <a:lnTo>
                  <a:pt x="27811" y="33311"/>
                </a:lnTo>
                <a:lnTo>
                  <a:pt x="32620" y="36447"/>
                </a:lnTo>
                <a:lnTo>
                  <a:pt x="38647" y="35716"/>
                </a:lnTo>
                <a:lnTo>
                  <a:pt x="45488" y="32405"/>
                </a:lnTo>
                <a:lnTo>
                  <a:pt x="47226" y="27377"/>
                </a:lnTo>
                <a:lnTo>
                  <a:pt x="45563" y="21202"/>
                </a:lnTo>
                <a:lnTo>
                  <a:pt x="41632" y="14263"/>
                </a:lnTo>
                <a:lnTo>
                  <a:pt x="37599" y="13871"/>
                </a:lnTo>
                <a:lnTo>
                  <a:pt x="33501" y="17842"/>
                </a:lnTo>
                <a:lnTo>
                  <a:pt x="29357" y="24723"/>
                </a:lnTo>
                <a:lnTo>
                  <a:pt x="29417" y="26488"/>
                </a:lnTo>
                <a:lnTo>
                  <a:pt x="32278" y="24843"/>
                </a:lnTo>
                <a:lnTo>
                  <a:pt x="37009" y="20924"/>
                </a:lnTo>
                <a:lnTo>
                  <a:pt x="37340" y="15489"/>
                </a:lnTo>
                <a:lnTo>
                  <a:pt x="34739" y="9043"/>
                </a:lnTo>
                <a:lnTo>
                  <a:pt x="30182" y="1924"/>
                </a:lnTo>
                <a:lnTo>
                  <a:pt x="24323" y="0"/>
                </a:lnTo>
                <a:lnTo>
                  <a:pt x="17594" y="1540"/>
                </a:lnTo>
                <a:lnTo>
                  <a:pt x="10286" y="5388"/>
                </a:lnTo>
                <a:lnTo>
                  <a:pt x="5414" y="13598"/>
                </a:lnTo>
                <a:lnTo>
                  <a:pt x="2165" y="24716"/>
                </a:lnTo>
                <a:lnTo>
                  <a:pt x="0" y="37773"/>
                </a:lnTo>
                <a:lnTo>
                  <a:pt x="2790" y="45066"/>
                </a:lnTo>
                <a:lnTo>
                  <a:pt x="8883" y="48517"/>
                </a:lnTo>
                <a:lnTo>
                  <a:pt x="17178" y="49407"/>
                </a:lnTo>
                <a:lnTo>
                  <a:pt x="24120" y="45766"/>
                </a:lnTo>
                <a:lnTo>
                  <a:pt x="30158" y="39106"/>
                </a:lnTo>
                <a:lnTo>
                  <a:pt x="35596" y="30433"/>
                </a:lnTo>
                <a:lnTo>
                  <a:pt x="34986" y="23239"/>
                </a:lnTo>
                <a:lnTo>
                  <a:pt x="30348" y="17032"/>
                </a:lnTo>
                <a:lnTo>
                  <a:pt x="23022" y="11483"/>
                </a:lnTo>
                <a:lnTo>
                  <a:pt x="16726" y="12017"/>
                </a:lnTo>
                <a:lnTo>
                  <a:pt x="11119" y="16607"/>
                </a:lnTo>
                <a:lnTo>
                  <a:pt x="5969" y="23900"/>
                </a:lnTo>
                <a:lnTo>
                  <a:pt x="5358" y="31584"/>
                </a:lnTo>
                <a:lnTo>
                  <a:pt x="7773" y="39529"/>
                </a:lnTo>
                <a:lnTo>
                  <a:pt x="12205" y="47648"/>
                </a:lnTo>
                <a:lnTo>
                  <a:pt x="17982" y="50238"/>
                </a:lnTo>
                <a:lnTo>
                  <a:pt x="24656" y="49143"/>
                </a:lnTo>
                <a:lnTo>
                  <a:pt x="46470" y="384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121258" y="2559826"/>
            <a:ext cx="64654" cy="81775"/>
          </a:xfrm>
          <a:custGeom>
            <a:avLst/>
            <a:gdLst/>
            <a:ahLst/>
            <a:cxnLst/>
            <a:rect l="0" t="0" r="0" b="0"/>
            <a:pathLst>
              <a:path w="64654" h="81775">
                <a:moveTo>
                  <a:pt x="6742" y="5574"/>
                </a:moveTo>
                <a:lnTo>
                  <a:pt x="0" y="25799"/>
                </a:lnTo>
                <a:lnTo>
                  <a:pt x="836" y="34580"/>
                </a:lnTo>
                <a:lnTo>
                  <a:pt x="4215" y="43256"/>
                </a:lnTo>
                <a:lnTo>
                  <a:pt x="9291" y="51861"/>
                </a:lnTo>
                <a:lnTo>
                  <a:pt x="14085" y="53366"/>
                </a:lnTo>
                <a:lnTo>
                  <a:pt x="18693" y="50135"/>
                </a:lnTo>
                <a:lnTo>
                  <a:pt x="23176" y="43748"/>
                </a:lnTo>
                <a:lnTo>
                  <a:pt x="27576" y="35256"/>
                </a:lnTo>
                <a:lnTo>
                  <a:pt x="31920" y="25362"/>
                </a:lnTo>
                <a:lnTo>
                  <a:pt x="36227" y="14532"/>
                </a:lnTo>
                <a:lnTo>
                  <a:pt x="34865" y="8724"/>
                </a:lnTo>
                <a:lnTo>
                  <a:pt x="29724" y="6263"/>
                </a:lnTo>
                <a:lnTo>
                  <a:pt x="22063" y="6033"/>
                </a:lnTo>
                <a:lnTo>
                  <a:pt x="15545" y="10113"/>
                </a:lnTo>
                <a:lnTo>
                  <a:pt x="9789" y="17067"/>
                </a:lnTo>
                <a:lnTo>
                  <a:pt x="4539" y="25935"/>
                </a:lnTo>
                <a:lnTo>
                  <a:pt x="5273" y="33259"/>
                </a:lnTo>
                <a:lnTo>
                  <a:pt x="9996" y="39553"/>
                </a:lnTo>
                <a:lnTo>
                  <a:pt x="17378" y="45160"/>
                </a:lnTo>
                <a:lnTo>
                  <a:pt x="23710" y="44664"/>
                </a:lnTo>
                <a:lnTo>
                  <a:pt x="29342" y="40101"/>
                </a:lnTo>
                <a:lnTo>
                  <a:pt x="34509" y="32825"/>
                </a:lnTo>
                <a:lnTo>
                  <a:pt x="35131" y="30797"/>
                </a:lnTo>
                <a:lnTo>
                  <a:pt x="32723" y="32267"/>
                </a:lnTo>
                <a:lnTo>
                  <a:pt x="28296" y="36069"/>
                </a:lnTo>
                <a:lnTo>
                  <a:pt x="26756" y="42837"/>
                </a:lnTo>
                <a:lnTo>
                  <a:pt x="27140" y="51583"/>
                </a:lnTo>
                <a:lnTo>
                  <a:pt x="28807" y="61646"/>
                </a:lnTo>
                <a:lnTo>
                  <a:pt x="34152" y="65533"/>
                </a:lnTo>
                <a:lnTo>
                  <a:pt x="41949" y="65302"/>
                </a:lnTo>
                <a:lnTo>
                  <a:pt x="51379" y="62326"/>
                </a:lnTo>
                <a:lnTo>
                  <a:pt x="57667" y="54697"/>
                </a:lnTo>
                <a:lnTo>
                  <a:pt x="61858" y="43967"/>
                </a:lnTo>
                <a:lnTo>
                  <a:pt x="64653" y="31169"/>
                </a:lnTo>
                <a:lnTo>
                  <a:pt x="60872" y="22637"/>
                </a:lnTo>
                <a:lnTo>
                  <a:pt x="52706" y="16949"/>
                </a:lnTo>
                <a:lnTo>
                  <a:pt x="41618" y="13157"/>
                </a:lnTo>
                <a:lnTo>
                  <a:pt x="32814" y="14863"/>
                </a:lnTo>
                <a:lnTo>
                  <a:pt x="25534" y="20233"/>
                </a:lnTo>
                <a:lnTo>
                  <a:pt x="19270" y="28047"/>
                </a:lnTo>
                <a:lnTo>
                  <a:pt x="17916" y="36078"/>
                </a:lnTo>
                <a:lnTo>
                  <a:pt x="19835" y="44254"/>
                </a:lnTo>
                <a:lnTo>
                  <a:pt x="23937" y="52527"/>
                </a:lnTo>
                <a:lnTo>
                  <a:pt x="29494" y="53809"/>
                </a:lnTo>
                <a:lnTo>
                  <a:pt x="36021" y="50431"/>
                </a:lnTo>
                <a:lnTo>
                  <a:pt x="43195" y="43945"/>
                </a:lnTo>
                <a:lnTo>
                  <a:pt x="46566" y="33977"/>
                </a:lnTo>
                <a:lnTo>
                  <a:pt x="47402" y="21687"/>
                </a:lnTo>
                <a:lnTo>
                  <a:pt x="46548" y="7849"/>
                </a:lnTo>
                <a:lnTo>
                  <a:pt x="43157" y="1446"/>
                </a:lnTo>
                <a:lnTo>
                  <a:pt x="38074" y="0"/>
                </a:lnTo>
                <a:lnTo>
                  <a:pt x="31863" y="1858"/>
                </a:lnTo>
                <a:lnTo>
                  <a:pt x="24900" y="7330"/>
                </a:lnTo>
                <a:lnTo>
                  <a:pt x="17436" y="15211"/>
                </a:lnTo>
                <a:lnTo>
                  <a:pt x="9638" y="24698"/>
                </a:lnTo>
                <a:lnTo>
                  <a:pt x="5850" y="35257"/>
                </a:lnTo>
                <a:lnTo>
                  <a:pt x="4736" y="46529"/>
                </a:lnTo>
                <a:lnTo>
                  <a:pt x="19442" y="817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8349858" y="3035300"/>
            <a:ext cx="44843" cy="30053"/>
          </a:xfrm>
          <a:custGeom>
            <a:avLst/>
            <a:gdLst/>
            <a:ahLst/>
            <a:cxnLst/>
            <a:rect l="0" t="0" r="0" b="0"/>
            <a:pathLst>
              <a:path w="44843" h="30053">
                <a:moveTo>
                  <a:pt x="6742" y="0"/>
                </a:moveTo>
                <a:lnTo>
                  <a:pt x="0" y="20225"/>
                </a:lnTo>
                <a:lnTo>
                  <a:pt x="836" y="23361"/>
                </a:lnTo>
                <a:lnTo>
                  <a:pt x="4215" y="22630"/>
                </a:lnTo>
                <a:lnTo>
                  <a:pt x="9291" y="19320"/>
                </a:lnTo>
                <a:lnTo>
                  <a:pt x="9852" y="19935"/>
                </a:lnTo>
                <a:lnTo>
                  <a:pt x="7404" y="23168"/>
                </a:lnTo>
                <a:lnTo>
                  <a:pt x="2950" y="28145"/>
                </a:lnTo>
                <a:lnTo>
                  <a:pt x="4214" y="30052"/>
                </a:lnTo>
                <a:lnTo>
                  <a:pt x="9289" y="29912"/>
                </a:lnTo>
                <a:lnTo>
                  <a:pt x="16907" y="28408"/>
                </a:lnTo>
                <a:lnTo>
                  <a:pt x="23396" y="23172"/>
                </a:lnTo>
                <a:lnTo>
                  <a:pt x="29133" y="15448"/>
                </a:lnTo>
                <a:lnTo>
                  <a:pt x="34369" y="6065"/>
                </a:lnTo>
                <a:lnTo>
                  <a:pt x="33627" y="2632"/>
                </a:lnTo>
                <a:lnTo>
                  <a:pt x="28898" y="3166"/>
                </a:lnTo>
                <a:lnTo>
                  <a:pt x="21513" y="6343"/>
                </a:lnTo>
                <a:lnTo>
                  <a:pt x="19411" y="11284"/>
                </a:lnTo>
                <a:lnTo>
                  <a:pt x="20833" y="17401"/>
                </a:lnTo>
                <a:lnTo>
                  <a:pt x="24602" y="24300"/>
                </a:lnTo>
                <a:lnTo>
                  <a:pt x="29938" y="26078"/>
                </a:lnTo>
                <a:lnTo>
                  <a:pt x="36317" y="24441"/>
                </a:lnTo>
                <a:lnTo>
                  <a:pt x="44842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6921500" y="508000"/>
            <a:ext cx="2667000" cy="4191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556000" y="4445000"/>
            <a:ext cx="38100" cy="38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3437704" y="4292600"/>
            <a:ext cx="892997" cy="378678"/>
            <a:chOff x="3437704" y="4292600"/>
            <a:chExt cx="892997" cy="378678"/>
          </a:xfrm>
        </p:grpSpPr>
        <p:sp>
          <p:nvSpPr>
            <p:cNvPr id="144" name="Freeform 143"/>
            <p:cNvSpPr/>
            <p:nvPr/>
          </p:nvSpPr>
          <p:spPr>
            <a:xfrm>
              <a:off x="3437704" y="4318000"/>
              <a:ext cx="178333" cy="353278"/>
            </a:xfrm>
            <a:custGeom>
              <a:avLst/>
              <a:gdLst/>
              <a:ahLst/>
              <a:cxnLst/>
              <a:rect l="0" t="0" r="0" b="0"/>
              <a:pathLst>
                <a:path w="178333" h="353278">
                  <a:moveTo>
                    <a:pt x="143696" y="0"/>
                  </a:moveTo>
                  <a:lnTo>
                    <a:pt x="130211" y="13484"/>
                  </a:lnTo>
                  <a:lnTo>
                    <a:pt x="123417" y="21689"/>
                  </a:lnTo>
                  <a:lnTo>
                    <a:pt x="116065" y="31392"/>
                  </a:lnTo>
                  <a:lnTo>
                    <a:pt x="88472" y="69038"/>
                  </a:lnTo>
                  <a:lnTo>
                    <a:pt x="77246" y="84125"/>
                  </a:lnTo>
                  <a:lnTo>
                    <a:pt x="66940" y="101239"/>
                  </a:lnTo>
                  <a:lnTo>
                    <a:pt x="57248" y="119703"/>
                  </a:lnTo>
                  <a:lnTo>
                    <a:pt x="21413" y="193292"/>
                  </a:lnTo>
                  <a:lnTo>
                    <a:pt x="14196" y="210705"/>
                  </a:lnTo>
                  <a:lnTo>
                    <a:pt x="7974" y="227959"/>
                  </a:lnTo>
                  <a:lnTo>
                    <a:pt x="2415" y="245106"/>
                  </a:lnTo>
                  <a:lnTo>
                    <a:pt x="119" y="262182"/>
                  </a:lnTo>
                  <a:lnTo>
                    <a:pt x="0" y="279210"/>
                  </a:lnTo>
                  <a:lnTo>
                    <a:pt x="1332" y="296206"/>
                  </a:lnTo>
                  <a:lnTo>
                    <a:pt x="5042" y="311771"/>
                  </a:lnTo>
                  <a:lnTo>
                    <a:pt x="10338" y="326380"/>
                  </a:lnTo>
                  <a:lnTo>
                    <a:pt x="16690" y="340354"/>
                  </a:lnTo>
                  <a:lnTo>
                    <a:pt x="25159" y="348258"/>
                  </a:lnTo>
                  <a:lnTo>
                    <a:pt x="35037" y="352116"/>
                  </a:lnTo>
                  <a:lnTo>
                    <a:pt x="45857" y="353277"/>
                  </a:lnTo>
                  <a:lnTo>
                    <a:pt x="57303" y="349818"/>
                  </a:lnTo>
                  <a:lnTo>
                    <a:pt x="69167" y="343279"/>
                  </a:lnTo>
                  <a:lnTo>
                    <a:pt x="81310" y="334686"/>
                  </a:lnTo>
                  <a:lnTo>
                    <a:pt x="93638" y="324723"/>
                  </a:lnTo>
                  <a:lnTo>
                    <a:pt x="106091" y="313849"/>
                  </a:lnTo>
                  <a:lnTo>
                    <a:pt x="118626" y="302366"/>
                  </a:lnTo>
                  <a:lnTo>
                    <a:pt x="129804" y="289066"/>
                  </a:lnTo>
                  <a:lnTo>
                    <a:pt x="140079" y="274555"/>
                  </a:lnTo>
                  <a:lnTo>
                    <a:pt x="149751" y="259236"/>
                  </a:lnTo>
                  <a:lnTo>
                    <a:pt x="157611" y="243380"/>
                  </a:lnTo>
                  <a:lnTo>
                    <a:pt x="164261" y="227164"/>
                  </a:lnTo>
                  <a:lnTo>
                    <a:pt x="170106" y="210709"/>
                  </a:lnTo>
                  <a:lnTo>
                    <a:pt x="174003" y="192684"/>
                  </a:lnTo>
                  <a:lnTo>
                    <a:pt x="176600" y="173611"/>
                  </a:lnTo>
                  <a:lnTo>
                    <a:pt x="178332" y="153841"/>
                  </a:lnTo>
                  <a:lnTo>
                    <a:pt x="178075" y="136427"/>
                  </a:lnTo>
                  <a:lnTo>
                    <a:pt x="176493" y="120584"/>
                  </a:lnTo>
                  <a:lnTo>
                    <a:pt x="174027" y="105790"/>
                  </a:lnTo>
                  <a:lnTo>
                    <a:pt x="170972" y="91693"/>
                  </a:lnTo>
                  <a:lnTo>
                    <a:pt x="167525" y="78061"/>
                  </a:lnTo>
                  <a:lnTo>
                    <a:pt x="163815" y="64741"/>
                  </a:lnTo>
                  <a:lnTo>
                    <a:pt x="157108" y="53038"/>
                  </a:lnTo>
                  <a:lnTo>
                    <a:pt x="148404" y="42414"/>
                  </a:lnTo>
                  <a:lnTo>
                    <a:pt x="928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711751" y="4343400"/>
              <a:ext cx="250650" cy="173014"/>
            </a:xfrm>
            <a:custGeom>
              <a:avLst/>
              <a:gdLst/>
              <a:ahLst/>
              <a:cxnLst/>
              <a:rect l="0" t="0" r="0" b="0"/>
              <a:pathLst>
                <a:path w="250650" h="173014">
                  <a:moveTo>
                    <a:pt x="149049" y="0"/>
                  </a:moveTo>
                  <a:lnTo>
                    <a:pt x="135564" y="20225"/>
                  </a:lnTo>
                  <a:lnTo>
                    <a:pt x="125948" y="29005"/>
                  </a:lnTo>
                  <a:lnTo>
                    <a:pt x="113893" y="37681"/>
                  </a:lnTo>
                  <a:lnTo>
                    <a:pt x="100211" y="46287"/>
                  </a:lnTo>
                  <a:lnTo>
                    <a:pt x="86857" y="56258"/>
                  </a:lnTo>
                  <a:lnTo>
                    <a:pt x="73721" y="67138"/>
                  </a:lnTo>
                  <a:lnTo>
                    <a:pt x="60730" y="78626"/>
                  </a:lnTo>
                  <a:lnTo>
                    <a:pt x="38770" y="98915"/>
                  </a:lnTo>
                  <a:lnTo>
                    <a:pt x="10540" y="126204"/>
                  </a:lnTo>
                  <a:lnTo>
                    <a:pt x="1676" y="134936"/>
                  </a:lnTo>
                  <a:lnTo>
                    <a:pt x="0" y="143579"/>
                  </a:lnTo>
                  <a:lnTo>
                    <a:pt x="3116" y="152164"/>
                  </a:lnTo>
                  <a:lnTo>
                    <a:pt x="9427" y="160709"/>
                  </a:lnTo>
                  <a:lnTo>
                    <a:pt x="20690" y="166406"/>
                  </a:lnTo>
                  <a:lnTo>
                    <a:pt x="35254" y="170204"/>
                  </a:lnTo>
                  <a:lnTo>
                    <a:pt x="52019" y="172736"/>
                  </a:lnTo>
                  <a:lnTo>
                    <a:pt x="68840" y="173013"/>
                  </a:lnTo>
                  <a:lnTo>
                    <a:pt x="85698" y="171786"/>
                  </a:lnTo>
                  <a:lnTo>
                    <a:pt x="102582" y="169557"/>
                  </a:lnTo>
                  <a:lnTo>
                    <a:pt x="119482" y="168071"/>
                  </a:lnTo>
                  <a:lnTo>
                    <a:pt x="136393" y="167081"/>
                  </a:lnTo>
                  <a:lnTo>
                    <a:pt x="170235" y="165980"/>
                  </a:lnTo>
                  <a:lnTo>
                    <a:pt x="250649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064000" y="4305300"/>
              <a:ext cx="165101" cy="168766"/>
            </a:xfrm>
            <a:custGeom>
              <a:avLst/>
              <a:gdLst/>
              <a:ahLst/>
              <a:cxnLst/>
              <a:rect l="0" t="0" r="0" b="0"/>
              <a:pathLst>
                <a:path w="165101" h="168766">
                  <a:moveTo>
                    <a:pt x="0" y="0"/>
                  </a:moveTo>
                  <a:lnTo>
                    <a:pt x="0" y="70706"/>
                  </a:lnTo>
                  <a:lnTo>
                    <a:pt x="2822" y="85237"/>
                  </a:lnTo>
                  <a:lnTo>
                    <a:pt x="7525" y="99158"/>
                  </a:lnTo>
                  <a:lnTo>
                    <a:pt x="13484" y="112672"/>
                  </a:lnTo>
                  <a:lnTo>
                    <a:pt x="20278" y="124503"/>
                  </a:lnTo>
                  <a:lnTo>
                    <a:pt x="27630" y="135213"/>
                  </a:lnTo>
                  <a:lnTo>
                    <a:pt x="35353" y="145175"/>
                  </a:lnTo>
                  <a:lnTo>
                    <a:pt x="44735" y="153228"/>
                  </a:lnTo>
                  <a:lnTo>
                    <a:pt x="55223" y="160007"/>
                  </a:lnTo>
                  <a:lnTo>
                    <a:pt x="66449" y="165938"/>
                  </a:lnTo>
                  <a:lnTo>
                    <a:pt x="78166" y="168481"/>
                  </a:lnTo>
                  <a:lnTo>
                    <a:pt x="90210" y="168765"/>
                  </a:lnTo>
                  <a:lnTo>
                    <a:pt x="102473" y="167543"/>
                  </a:lnTo>
                  <a:lnTo>
                    <a:pt x="114882" y="165317"/>
                  </a:lnTo>
                  <a:lnTo>
                    <a:pt x="127388" y="162423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229100" y="4292600"/>
              <a:ext cx="101601" cy="368301"/>
            </a:xfrm>
            <a:custGeom>
              <a:avLst/>
              <a:gdLst/>
              <a:ahLst/>
              <a:cxnLst/>
              <a:rect l="0" t="0" r="0" b="0"/>
              <a:pathLst>
                <a:path w="101601" h="368301">
                  <a:moveTo>
                    <a:pt x="0" y="0"/>
                  </a:moveTo>
                  <a:lnTo>
                    <a:pt x="0" y="26968"/>
                  </a:lnTo>
                  <a:lnTo>
                    <a:pt x="2822" y="37734"/>
                  </a:lnTo>
                  <a:lnTo>
                    <a:pt x="7525" y="47733"/>
                  </a:lnTo>
                  <a:lnTo>
                    <a:pt x="13484" y="57222"/>
                  </a:lnTo>
                  <a:lnTo>
                    <a:pt x="18867" y="67781"/>
                  </a:lnTo>
                  <a:lnTo>
                    <a:pt x="23866" y="79054"/>
                  </a:lnTo>
                  <a:lnTo>
                    <a:pt x="28611" y="90802"/>
                  </a:lnTo>
                  <a:lnTo>
                    <a:pt x="37645" y="115145"/>
                  </a:lnTo>
                  <a:lnTo>
                    <a:pt x="54943" y="165267"/>
                  </a:lnTo>
                  <a:lnTo>
                    <a:pt x="67706" y="203249"/>
                  </a:lnTo>
                  <a:lnTo>
                    <a:pt x="70537" y="217344"/>
                  </a:lnTo>
                  <a:lnTo>
                    <a:pt x="72425" y="232384"/>
                  </a:lnTo>
                  <a:lnTo>
                    <a:pt x="73683" y="248056"/>
                  </a:lnTo>
                  <a:lnTo>
                    <a:pt x="75933" y="262737"/>
                  </a:lnTo>
                  <a:lnTo>
                    <a:pt x="78844" y="276758"/>
                  </a:lnTo>
                  <a:lnTo>
                    <a:pt x="82196" y="290338"/>
                  </a:lnTo>
                  <a:lnTo>
                    <a:pt x="85842" y="303626"/>
                  </a:lnTo>
                  <a:lnTo>
                    <a:pt x="89683" y="316717"/>
                  </a:lnTo>
                  <a:lnTo>
                    <a:pt x="1016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Freeform 148"/>
          <p:cNvSpPr/>
          <p:nvPr/>
        </p:nvSpPr>
        <p:spPr>
          <a:xfrm>
            <a:off x="6734449" y="521948"/>
            <a:ext cx="453450" cy="595653"/>
          </a:xfrm>
          <a:custGeom>
            <a:avLst/>
            <a:gdLst/>
            <a:ahLst/>
            <a:cxnLst/>
            <a:rect l="0" t="0" r="0" b="0"/>
            <a:pathLst>
              <a:path w="453450" h="595653">
                <a:moveTo>
                  <a:pt x="21951" y="36852"/>
                </a:moveTo>
                <a:lnTo>
                  <a:pt x="1725" y="43593"/>
                </a:lnTo>
                <a:lnTo>
                  <a:pt x="0" y="42757"/>
                </a:lnTo>
                <a:lnTo>
                  <a:pt x="3083" y="39378"/>
                </a:lnTo>
                <a:lnTo>
                  <a:pt x="9372" y="34302"/>
                </a:lnTo>
                <a:lnTo>
                  <a:pt x="17798" y="29508"/>
                </a:lnTo>
                <a:lnTo>
                  <a:pt x="27649" y="24900"/>
                </a:lnTo>
                <a:lnTo>
                  <a:pt x="38449" y="20417"/>
                </a:lnTo>
                <a:lnTo>
                  <a:pt x="48472" y="14606"/>
                </a:lnTo>
                <a:lnTo>
                  <a:pt x="57976" y="7910"/>
                </a:lnTo>
                <a:lnTo>
                  <a:pt x="67134" y="624"/>
                </a:lnTo>
                <a:lnTo>
                  <a:pt x="70417" y="0"/>
                </a:lnTo>
                <a:lnTo>
                  <a:pt x="69784" y="3817"/>
                </a:lnTo>
                <a:lnTo>
                  <a:pt x="66540" y="10595"/>
                </a:lnTo>
                <a:lnTo>
                  <a:pt x="60144" y="17936"/>
                </a:lnTo>
                <a:lnTo>
                  <a:pt x="51646" y="25652"/>
                </a:lnTo>
                <a:lnTo>
                  <a:pt x="41748" y="33619"/>
                </a:lnTo>
                <a:lnTo>
                  <a:pt x="30915" y="41752"/>
                </a:lnTo>
                <a:lnTo>
                  <a:pt x="7590" y="58315"/>
                </a:lnTo>
                <a:lnTo>
                  <a:pt x="3911" y="62449"/>
                </a:lnTo>
                <a:lnTo>
                  <a:pt x="5690" y="63794"/>
                </a:lnTo>
                <a:lnTo>
                  <a:pt x="18957" y="61526"/>
                </a:lnTo>
                <a:lnTo>
                  <a:pt x="28421" y="58946"/>
                </a:lnTo>
                <a:lnTo>
                  <a:pt x="38965" y="55814"/>
                </a:lnTo>
                <a:lnTo>
                  <a:pt x="44582" y="57960"/>
                </a:lnTo>
                <a:lnTo>
                  <a:pt x="46916" y="63624"/>
                </a:lnTo>
                <a:lnTo>
                  <a:pt x="47061" y="71633"/>
                </a:lnTo>
                <a:lnTo>
                  <a:pt x="44335" y="79795"/>
                </a:lnTo>
                <a:lnTo>
                  <a:pt x="33781" y="96389"/>
                </a:lnTo>
                <a:lnTo>
                  <a:pt x="35481" y="101943"/>
                </a:lnTo>
                <a:lnTo>
                  <a:pt x="42260" y="105646"/>
                </a:lnTo>
                <a:lnTo>
                  <a:pt x="52424" y="108115"/>
                </a:lnTo>
                <a:lnTo>
                  <a:pt x="63432" y="108349"/>
                </a:lnTo>
                <a:lnTo>
                  <a:pt x="75005" y="107094"/>
                </a:lnTo>
                <a:lnTo>
                  <a:pt x="86954" y="104847"/>
                </a:lnTo>
                <a:lnTo>
                  <a:pt x="99153" y="101937"/>
                </a:lnTo>
                <a:lnTo>
                  <a:pt x="111518" y="98586"/>
                </a:lnTo>
                <a:lnTo>
                  <a:pt x="123995" y="94941"/>
                </a:lnTo>
                <a:lnTo>
                  <a:pt x="129492" y="99567"/>
                </a:lnTo>
                <a:lnTo>
                  <a:pt x="130333" y="109706"/>
                </a:lnTo>
                <a:lnTo>
                  <a:pt x="128072" y="123521"/>
                </a:lnTo>
                <a:lnTo>
                  <a:pt x="123743" y="135554"/>
                </a:lnTo>
                <a:lnTo>
                  <a:pt x="118035" y="146397"/>
                </a:lnTo>
                <a:lnTo>
                  <a:pt x="111406" y="156449"/>
                </a:lnTo>
                <a:lnTo>
                  <a:pt x="104166" y="165972"/>
                </a:lnTo>
                <a:lnTo>
                  <a:pt x="96516" y="175143"/>
                </a:lnTo>
                <a:lnTo>
                  <a:pt x="88594" y="184079"/>
                </a:lnTo>
                <a:lnTo>
                  <a:pt x="88957" y="188625"/>
                </a:lnTo>
                <a:lnTo>
                  <a:pt x="94844" y="190245"/>
                </a:lnTo>
                <a:lnTo>
                  <a:pt x="104413" y="189914"/>
                </a:lnTo>
                <a:lnTo>
                  <a:pt x="116436" y="188282"/>
                </a:lnTo>
                <a:lnTo>
                  <a:pt x="130097" y="185783"/>
                </a:lnTo>
                <a:lnTo>
                  <a:pt x="144848" y="182706"/>
                </a:lnTo>
                <a:lnTo>
                  <a:pt x="160327" y="180654"/>
                </a:lnTo>
                <a:lnTo>
                  <a:pt x="176290" y="179287"/>
                </a:lnTo>
                <a:lnTo>
                  <a:pt x="192577" y="178375"/>
                </a:lnTo>
                <a:lnTo>
                  <a:pt x="202024" y="182000"/>
                </a:lnTo>
                <a:lnTo>
                  <a:pt x="206910" y="188651"/>
                </a:lnTo>
                <a:lnTo>
                  <a:pt x="208757" y="197318"/>
                </a:lnTo>
                <a:lnTo>
                  <a:pt x="207166" y="207329"/>
                </a:lnTo>
                <a:lnTo>
                  <a:pt x="203283" y="218236"/>
                </a:lnTo>
                <a:lnTo>
                  <a:pt x="197872" y="229741"/>
                </a:lnTo>
                <a:lnTo>
                  <a:pt x="190032" y="240234"/>
                </a:lnTo>
                <a:lnTo>
                  <a:pt x="180571" y="250051"/>
                </a:lnTo>
                <a:lnTo>
                  <a:pt x="170031" y="259418"/>
                </a:lnTo>
                <a:lnTo>
                  <a:pt x="167238" y="267073"/>
                </a:lnTo>
                <a:lnTo>
                  <a:pt x="169609" y="273588"/>
                </a:lnTo>
                <a:lnTo>
                  <a:pt x="175423" y="279343"/>
                </a:lnTo>
                <a:lnTo>
                  <a:pt x="183532" y="281768"/>
                </a:lnTo>
                <a:lnTo>
                  <a:pt x="193172" y="281974"/>
                </a:lnTo>
                <a:lnTo>
                  <a:pt x="203832" y="280700"/>
                </a:lnTo>
                <a:lnTo>
                  <a:pt x="216582" y="279850"/>
                </a:lnTo>
                <a:lnTo>
                  <a:pt x="230728" y="279284"/>
                </a:lnTo>
                <a:lnTo>
                  <a:pt x="245802" y="278906"/>
                </a:lnTo>
                <a:lnTo>
                  <a:pt x="254440" y="282888"/>
                </a:lnTo>
                <a:lnTo>
                  <a:pt x="258789" y="289776"/>
                </a:lnTo>
                <a:lnTo>
                  <a:pt x="260275" y="298601"/>
                </a:lnTo>
                <a:lnTo>
                  <a:pt x="258445" y="307307"/>
                </a:lnTo>
                <a:lnTo>
                  <a:pt x="248885" y="324506"/>
                </a:lnTo>
                <a:lnTo>
                  <a:pt x="235229" y="341557"/>
                </a:lnTo>
                <a:lnTo>
                  <a:pt x="227636" y="350055"/>
                </a:lnTo>
                <a:lnTo>
                  <a:pt x="228219" y="355721"/>
                </a:lnTo>
                <a:lnTo>
                  <a:pt x="234251" y="359498"/>
                </a:lnTo>
                <a:lnTo>
                  <a:pt x="243918" y="362016"/>
                </a:lnTo>
                <a:lnTo>
                  <a:pt x="256007" y="362283"/>
                </a:lnTo>
                <a:lnTo>
                  <a:pt x="269710" y="361050"/>
                </a:lnTo>
                <a:lnTo>
                  <a:pt x="284490" y="358817"/>
                </a:lnTo>
                <a:lnTo>
                  <a:pt x="298577" y="355918"/>
                </a:lnTo>
                <a:lnTo>
                  <a:pt x="312201" y="352573"/>
                </a:lnTo>
                <a:lnTo>
                  <a:pt x="325517" y="348933"/>
                </a:lnTo>
                <a:lnTo>
                  <a:pt x="332984" y="352150"/>
                </a:lnTo>
                <a:lnTo>
                  <a:pt x="336551" y="359939"/>
                </a:lnTo>
                <a:lnTo>
                  <a:pt x="337517" y="370777"/>
                </a:lnTo>
                <a:lnTo>
                  <a:pt x="335339" y="380824"/>
                </a:lnTo>
                <a:lnTo>
                  <a:pt x="331065" y="390344"/>
                </a:lnTo>
                <a:lnTo>
                  <a:pt x="325393" y="399513"/>
                </a:lnTo>
                <a:lnTo>
                  <a:pt x="317379" y="408448"/>
                </a:lnTo>
                <a:lnTo>
                  <a:pt x="307803" y="417227"/>
                </a:lnTo>
                <a:lnTo>
                  <a:pt x="297186" y="425902"/>
                </a:lnTo>
                <a:lnTo>
                  <a:pt x="287285" y="434507"/>
                </a:lnTo>
                <a:lnTo>
                  <a:pt x="277863" y="443067"/>
                </a:lnTo>
                <a:lnTo>
                  <a:pt x="268759" y="451595"/>
                </a:lnTo>
                <a:lnTo>
                  <a:pt x="269745" y="455869"/>
                </a:lnTo>
                <a:lnTo>
                  <a:pt x="277458" y="457308"/>
                </a:lnTo>
                <a:lnTo>
                  <a:pt x="289656" y="456856"/>
                </a:lnTo>
                <a:lnTo>
                  <a:pt x="302020" y="455143"/>
                </a:lnTo>
                <a:lnTo>
                  <a:pt x="314497" y="452590"/>
                </a:lnTo>
                <a:lnTo>
                  <a:pt x="327048" y="449477"/>
                </a:lnTo>
                <a:lnTo>
                  <a:pt x="339649" y="445991"/>
                </a:lnTo>
                <a:lnTo>
                  <a:pt x="364939" y="438354"/>
                </a:lnTo>
                <a:lnTo>
                  <a:pt x="377609" y="438576"/>
                </a:lnTo>
                <a:lnTo>
                  <a:pt x="390290" y="441545"/>
                </a:lnTo>
                <a:lnTo>
                  <a:pt x="402977" y="446347"/>
                </a:lnTo>
                <a:lnTo>
                  <a:pt x="408612" y="453782"/>
                </a:lnTo>
                <a:lnTo>
                  <a:pt x="409547" y="462972"/>
                </a:lnTo>
                <a:lnTo>
                  <a:pt x="407348" y="473332"/>
                </a:lnTo>
                <a:lnTo>
                  <a:pt x="401649" y="483061"/>
                </a:lnTo>
                <a:lnTo>
                  <a:pt x="393616" y="492369"/>
                </a:lnTo>
                <a:lnTo>
                  <a:pt x="374813" y="510237"/>
                </a:lnTo>
                <a:lnTo>
                  <a:pt x="357049" y="527586"/>
                </a:lnTo>
                <a:lnTo>
                  <a:pt x="355416" y="534752"/>
                </a:lnTo>
                <a:lnTo>
                  <a:pt x="358560" y="540941"/>
                </a:lnTo>
                <a:lnTo>
                  <a:pt x="364891" y="546478"/>
                </a:lnTo>
                <a:lnTo>
                  <a:pt x="373344" y="548758"/>
                </a:lnTo>
                <a:lnTo>
                  <a:pt x="383213" y="548867"/>
                </a:lnTo>
                <a:lnTo>
                  <a:pt x="394025" y="547528"/>
                </a:lnTo>
                <a:lnTo>
                  <a:pt x="405467" y="545225"/>
                </a:lnTo>
                <a:lnTo>
                  <a:pt x="417328" y="542278"/>
                </a:lnTo>
                <a:lnTo>
                  <a:pt x="429469" y="538903"/>
                </a:lnTo>
                <a:lnTo>
                  <a:pt x="438974" y="540886"/>
                </a:lnTo>
                <a:lnTo>
                  <a:pt x="446721" y="546441"/>
                </a:lnTo>
                <a:lnTo>
                  <a:pt x="453298" y="554378"/>
                </a:lnTo>
                <a:lnTo>
                  <a:pt x="453449" y="561080"/>
                </a:lnTo>
                <a:lnTo>
                  <a:pt x="449316" y="566959"/>
                </a:lnTo>
                <a:lnTo>
                  <a:pt x="442327" y="572290"/>
                </a:lnTo>
                <a:lnTo>
                  <a:pt x="433435" y="577255"/>
                </a:lnTo>
                <a:lnTo>
                  <a:pt x="423274" y="581976"/>
                </a:lnTo>
                <a:lnTo>
                  <a:pt x="377551" y="5956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032248" y="927100"/>
            <a:ext cx="2429253" cy="3848101"/>
          </a:xfrm>
          <a:custGeom>
            <a:avLst/>
            <a:gdLst/>
            <a:ahLst/>
            <a:cxnLst/>
            <a:rect l="0" t="0" r="0" b="0"/>
            <a:pathLst>
              <a:path w="2429253" h="3848101">
                <a:moveTo>
                  <a:pt x="28952" y="0"/>
                </a:moveTo>
                <a:lnTo>
                  <a:pt x="15467" y="13483"/>
                </a:lnTo>
                <a:lnTo>
                  <a:pt x="5085" y="31392"/>
                </a:lnTo>
                <a:lnTo>
                  <a:pt x="340" y="42095"/>
                </a:lnTo>
                <a:lnTo>
                  <a:pt x="0" y="52052"/>
                </a:lnTo>
                <a:lnTo>
                  <a:pt x="2594" y="61512"/>
                </a:lnTo>
                <a:lnTo>
                  <a:pt x="7147" y="70641"/>
                </a:lnTo>
                <a:lnTo>
                  <a:pt x="17237" y="76727"/>
                </a:lnTo>
                <a:lnTo>
                  <a:pt x="47264" y="83490"/>
                </a:lnTo>
                <a:lnTo>
                  <a:pt x="97093" y="87297"/>
                </a:lnTo>
                <a:lnTo>
                  <a:pt x="108246" y="93475"/>
                </a:lnTo>
                <a:lnTo>
                  <a:pt x="115681" y="103239"/>
                </a:lnTo>
                <a:lnTo>
                  <a:pt x="120638" y="115392"/>
                </a:lnTo>
                <a:lnTo>
                  <a:pt x="121120" y="129139"/>
                </a:lnTo>
                <a:lnTo>
                  <a:pt x="114130" y="159465"/>
                </a:lnTo>
                <a:lnTo>
                  <a:pt x="90880" y="214787"/>
                </a:lnTo>
                <a:lnTo>
                  <a:pt x="90813" y="240805"/>
                </a:lnTo>
                <a:lnTo>
                  <a:pt x="98415" y="248025"/>
                </a:lnTo>
                <a:lnTo>
                  <a:pt x="110537" y="251428"/>
                </a:lnTo>
                <a:lnTo>
                  <a:pt x="141412" y="251445"/>
                </a:lnTo>
                <a:lnTo>
                  <a:pt x="189116" y="246344"/>
                </a:lnTo>
                <a:lnTo>
                  <a:pt x="217258" y="249656"/>
                </a:lnTo>
                <a:lnTo>
                  <a:pt x="225045" y="258160"/>
                </a:lnTo>
                <a:lnTo>
                  <a:pt x="228825" y="270884"/>
                </a:lnTo>
                <a:lnTo>
                  <a:pt x="229934" y="286423"/>
                </a:lnTo>
                <a:lnTo>
                  <a:pt x="226439" y="301015"/>
                </a:lnTo>
                <a:lnTo>
                  <a:pt x="211268" y="328517"/>
                </a:lnTo>
                <a:lnTo>
                  <a:pt x="190415" y="351089"/>
                </a:lnTo>
                <a:lnTo>
                  <a:pt x="178927" y="361059"/>
                </a:lnTo>
                <a:lnTo>
                  <a:pt x="178324" y="366295"/>
                </a:lnTo>
                <a:lnTo>
                  <a:pt x="184978" y="368374"/>
                </a:lnTo>
                <a:lnTo>
                  <a:pt x="208363" y="366922"/>
                </a:lnTo>
                <a:lnTo>
                  <a:pt x="232868" y="361572"/>
                </a:lnTo>
                <a:lnTo>
                  <a:pt x="241096" y="365226"/>
                </a:lnTo>
                <a:lnTo>
                  <a:pt x="246581" y="373306"/>
                </a:lnTo>
                <a:lnTo>
                  <a:pt x="250238" y="384337"/>
                </a:lnTo>
                <a:lnTo>
                  <a:pt x="249854" y="395925"/>
                </a:lnTo>
                <a:lnTo>
                  <a:pt x="241901" y="420088"/>
                </a:lnTo>
                <a:lnTo>
                  <a:pt x="228959" y="441176"/>
                </a:lnTo>
                <a:lnTo>
                  <a:pt x="197654" y="477710"/>
                </a:lnTo>
                <a:lnTo>
                  <a:pt x="199275" y="482162"/>
                </a:lnTo>
                <a:lnTo>
                  <a:pt x="207412" y="483719"/>
                </a:lnTo>
                <a:lnTo>
                  <a:pt x="232445" y="481686"/>
                </a:lnTo>
                <a:lnTo>
                  <a:pt x="271750" y="471197"/>
                </a:lnTo>
                <a:lnTo>
                  <a:pt x="334883" y="446846"/>
                </a:lnTo>
                <a:lnTo>
                  <a:pt x="351440" y="441831"/>
                </a:lnTo>
                <a:lnTo>
                  <a:pt x="381124" y="440021"/>
                </a:lnTo>
                <a:lnTo>
                  <a:pt x="394966" y="441514"/>
                </a:lnTo>
                <a:lnTo>
                  <a:pt x="402784" y="446742"/>
                </a:lnTo>
                <a:lnTo>
                  <a:pt x="406584" y="454461"/>
                </a:lnTo>
                <a:lnTo>
                  <a:pt x="407707" y="463841"/>
                </a:lnTo>
                <a:lnTo>
                  <a:pt x="405632" y="474327"/>
                </a:lnTo>
                <a:lnTo>
                  <a:pt x="389230" y="509311"/>
                </a:lnTo>
                <a:lnTo>
                  <a:pt x="331880" y="609651"/>
                </a:lnTo>
                <a:lnTo>
                  <a:pt x="333914" y="616689"/>
                </a:lnTo>
                <a:lnTo>
                  <a:pt x="340916" y="619970"/>
                </a:lnTo>
                <a:lnTo>
                  <a:pt x="363747" y="619853"/>
                </a:lnTo>
                <a:lnTo>
                  <a:pt x="424396" y="608280"/>
                </a:lnTo>
                <a:lnTo>
                  <a:pt x="473969" y="600272"/>
                </a:lnTo>
                <a:lnTo>
                  <a:pt x="490730" y="599148"/>
                </a:lnTo>
                <a:lnTo>
                  <a:pt x="499081" y="604043"/>
                </a:lnTo>
                <a:lnTo>
                  <a:pt x="501827" y="612951"/>
                </a:lnTo>
                <a:lnTo>
                  <a:pt x="500835" y="624534"/>
                </a:lnTo>
                <a:lnTo>
                  <a:pt x="492207" y="648692"/>
                </a:lnTo>
                <a:lnTo>
                  <a:pt x="477554" y="673541"/>
                </a:lnTo>
                <a:lnTo>
                  <a:pt x="428261" y="729916"/>
                </a:lnTo>
                <a:lnTo>
                  <a:pt x="427802" y="736377"/>
                </a:lnTo>
                <a:lnTo>
                  <a:pt x="433141" y="740685"/>
                </a:lnTo>
                <a:lnTo>
                  <a:pt x="442345" y="743556"/>
                </a:lnTo>
                <a:lnTo>
                  <a:pt x="463860" y="742984"/>
                </a:lnTo>
                <a:lnTo>
                  <a:pt x="518908" y="737861"/>
                </a:lnTo>
                <a:lnTo>
                  <a:pt x="527744" y="743085"/>
                </a:lnTo>
                <a:lnTo>
                  <a:pt x="532225" y="752212"/>
                </a:lnTo>
                <a:lnTo>
                  <a:pt x="533801" y="763941"/>
                </a:lnTo>
                <a:lnTo>
                  <a:pt x="528025" y="792025"/>
                </a:lnTo>
                <a:lnTo>
                  <a:pt x="508907" y="835807"/>
                </a:lnTo>
                <a:lnTo>
                  <a:pt x="483904" y="888527"/>
                </a:lnTo>
                <a:lnTo>
                  <a:pt x="487475" y="897151"/>
                </a:lnTo>
                <a:lnTo>
                  <a:pt x="496912" y="902901"/>
                </a:lnTo>
                <a:lnTo>
                  <a:pt x="510259" y="906733"/>
                </a:lnTo>
                <a:lnTo>
                  <a:pt x="540140" y="907229"/>
                </a:lnTo>
                <a:lnTo>
                  <a:pt x="612056" y="902792"/>
                </a:lnTo>
                <a:lnTo>
                  <a:pt x="625121" y="908072"/>
                </a:lnTo>
                <a:lnTo>
                  <a:pt x="633832" y="917237"/>
                </a:lnTo>
                <a:lnTo>
                  <a:pt x="639638" y="928991"/>
                </a:lnTo>
                <a:lnTo>
                  <a:pt x="640687" y="941060"/>
                </a:lnTo>
                <a:lnTo>
                  <a:pt x="638564" y="953340"/>
                </a:lnTo>
                <a:lnTo>
                  <a:pt x="628679" y="976862"/>
                </a:lnTo>
                <a:lnTo>
                  <a:pt x="566364" y="1071530"/>
                </a:lnTo>
                <a:lnTo>
                  <a:pt x="563616" y="1081242"/>
                </a:lnTo>
                <a:lnTo>
                  <a:pt x="564606" y="1090539"/>
                </a:lnTo>
                <a:lnTo>
                  <a:pt x="568088" y="1099559"/>
                </a:lnTo>
                <a:lnTo>
                  <a:pt x="576053" y="1105573"/>
                </a:lnTo>
                <a:lnTo>
                  <a:pt x="599956" y="1112254"/>
                </a:lnTo>
                <a:lnTo>
                  <a:pt x="645146" y="1116016"/>
                </a:lnTo>
                <a:lnTo>
                  <a:pt x="657060" y="1120777"/>
                </a:lnTo>
                <a:lnTo>
                  <a:pt x="666413" y="1128184"/>
                </a:lnTo>
                <a:lnTo>
                  <a:pt x="674059" y="1137356"/>
                </a:lnTo>
                <a:lnTo>
                  <a:pt x="677745" y="1147704"/>
                </a:lnTo>
                <a:lnTo>
                  <a:pt x="678792" y="1158836"/>
                </a:lnTo>
                <a:lnTo>
                  <a:pt x="678079" y="1170490"/>
                </a:lnTo>
                <a:lnTo>
                  <a:pt x="669760" y="1194729"/>
                </a:lnTo>
                <a:lnTo>
                  <a:pt x="663590" y="1207119"/>
                </a:lnTo>
                <a:lnTo>
                  <a:pt x="666533" y="1213968"/>
                </a:lnTo>
                <a:lnTo>
                  <a:pt x="675551" y="1217123"/>
                </a:lnTo>
                <a:lnTo>
                  <a:pt x="701562" y="1216866"/>
                </a:lnTo>
                <a:lnTo>
                  <a:pt x="772229" y="1201401"/>
                </a:lnTo>
                <a:lnTo>
                  <a:pt x="785525" y="1201690"/>
                </a:lnTo>
                <a:lnTo>
                  <a:pt x="797212" y="1204704"/>
                </a:lnTo>
                <a:lnTo>
                  <a:pt x="807825" y="1209536"/>
                </a:lnTo>
                <a:lnTo>
                  <a:pt x="812078" y="1215579"/>
                </a:lnTo>
                <a:lnTo>
                  <a:pt x="812091" y="1222431"/>
                </a:lnTo>
                <a:lnTo>
                  <a:pt x="809278" y="1229820"/>
                </a:lnTo>
                <a:lnTo>
                  <a:pt x="798626" y="1245557"/>
                </a:lnTo>
                <a:lnTo>
                  <a:pt x="768792" y="1278655"/>
                </a:lnTo>
                <a:lnTo>
                  <a:pt x="769123" y="1285648"/>
                </a:lnTo>
                <a:lnTo>
                  <a:pt x="774988" y="1291721"/>
                </a:lnTo>
                <a:lnTo>
                  <a:pt x="784543" y="1297180"/>
                </a:lnTo>
                <a:lnTo>
                  <a:pt x="795146" y="1299409"/>
                </a:lnTo>
                <a:lnTo>
                  <a:pt x="818216" y="1298122"/>
                </a:lnTo>
                <a:lnTo>
                  <a:pt x="855003" y="1289464"/>
                </a:lnTo>
                <a:lnTo>
                  <a:pt x="866108" y="1290032"/>
                </a:lnTo>
                <a:lnTo>
                  <a:pt x="876334" y="1293232"/>
                </a:lnTo>
                <a:lnTo>
                  <a:pt x="885973" y="1298188"/>
                </a:lnTo>
                <a:lnTo>
                  <a:pt x="890988" y="1305725"/>
                </a:lnTo>
                <a:lnTo>
                  <a:pt x="892920" y="1314983"/>
                </a:lnTo>
                <a:lnTo>
                  <a:pt x="892797" y="1325389"/>
                </a:lnTo>
                <a:lnTo>
                  <a:pt x="889893" y="1335148"/>
                </a:lnTo>
                <a:lnTo>
                  <a:pt x="863962" y="1386468"/>
                </a:lnTo>
                <a:lnTo>
                  <a:pt x="866436" y="1392801"/>
                </a:lnTo>
                <a:lnTo>
                  <a:pt x="873730" y="1395611"/>
                </a:lnTo>
                <a:lnTo>
                  <a:pt x="940245" y="1398228"/>
                </a:lnTo>
                <a:lnTo>
                  <a:pt x="967371" y="1403660"/>
                </a:lnTo>
                <a:lnTo>
                  <a:pt x="974887" y="1411318"/>
                </a:lnTo>
                <a:lnTo>
                  <a:pt x="978486" y="1422067"/>
                </a:lnTo>
                <a:lnTo>
                  <a:pt x="979474" y="1434878"/>
                </a:lnTo>
                <a:lnTo>
                  <a:pt x="977311" y="1447652"/>
                </a:lnTo>
                <a:lnTo>
                  <a:pt x="952666" y="1511280"/>
                </a:lnTo>
                <a:lnTo>
                  <a:pt x="939966" y="1532928"/>
                </a:lnTo>
                <a:lnTo>
                  <a:pt x="932627" y="1542652"/>
                </a:lnTo>
                <a:lnTo>
                  <a:pt x="929147" y="1553368"/>
                </a:lnTo>
                <a:lnTo>
                  <a:pt x="928237" y="1564745"/>
                </a:lnTo>
                <a:lnTo>
                  <a:pt x="929042" y="1576563"/>
                </a:lnTo>
                <a:lnTo>
                  <a:pt x="933812" y="1583031"/>
                </a:lnTo>
                <a:lnTo>
                  <a:pt x="941225" y="1585931"/>
                </a:lnTo>
                <a:lnTo>
                  <a:pt x="962162" y="1585391"/>
                </a:lnTo>
                <a:lnTo>
                  <a:pt x="1005683" y="1579976"/>
                </a:lnTo>
                <a:lnTo>
                  <a:pt x="1037847" y="1583215"/>
                </a:lnTo>
                <a:lnTo>
                  <a:pt x="1047271" y="1591699"/>
                </a:lnTo>
                <a:lnTo>
                  <a:pt x="1052142" y="1604410"/>
                </a:lnTo>
                <a:lnTo>
                  <a:pt x="1053979" y="1619940"/>
                </a:lnTo>
                <a:lnTo>
                  <a:pt x="1052381" y="1633115"/>
                </a:lnTo>
                <a:lnTo>
                  <a:pt x="1048493" y="1644721"/>
                </a:lnTo>
                <a:lnTo>
                  <a:pt x="1036648" y="1665142"/>
                </a:lnTo>
                <a:lnTo>
                  <a:pt x="1021976" y="1683626"/>
                </a:lnTo>
                <a:lnTo>
                  <a:pt x="1018345" y="1693917"/>
                </a:lnTo>
                <a:lnTo>
                  <a:pt x="1017336" y="1705011"/>
                </a:lnTo>
                <a:lnTo>
                  <a:pt x="1018075" y="1716641"/>
                </a:lnTo>
                <a:lnTo>
                  <a:pt x="1022800" y="1722983"/>
                </a:lnTo>
                <a:lnTo>
                  <a:pt x="1030183" y="1725799"/>
                </a:lnTo>
                <a:lnTo>
                  <a:pt x="1039339" y="1726266"/>
                </a:lnTo>
                <a:lnTo>
                  <a:pt x="1084451" y="1719698"/>
                </a:lnTo>
                <a:lnTo>
                  <a:pt x="1109074" y="1722925"/>
                </a:lnTo>
                <a:lnTo>
                  <a:pt x="1130365" y="1732826"/>
                </a:lnTo>
                <a:lnTo>
                  <a:pt x="1139994" y="1739417"/>
                </a:lnTo>
                <a:lnTo>
                  <a:pt x="1145002" y="1748044"/>
                </a:lnTo>
                <a:lnTo>
                  <a:pt x="1146930" y="1758029"/>
                </a:lnTo>
                <a:lnTo>
                  <a:pt x="1146803" y="1768919"/>
                </a:lnTo>
                <a:lnTo>
                  <a:pt x="1143897" y="1779002"/>
                </a:lnTo>
                <a:lnTo>
                  <a:pt x="1117963" y="1830883"/>
                </a:lnTo>
                <a:lnTo>
                  <a:pt x="1116203" y="1842888"/>
                </a:lnTo>
                <a:lnTo>
                  <a:pt x="1118011" y="1867517"/>
                </a:lnTo>
                <a:lnTo>
                  <a:pt x="1123292" y="1874366"/>
                </a:lnTo>
                <a:lnTo>
                  <a:pt x="1131045" y="1877522"/>
                </a:lnTo>
                <a:lnTo>
                  <a:pt x="1203410" y="1882148"/>
                </a:lnTo>
                <a:lnTo>
                  <a:pt x="1232500" y="1892962"/>
                </a:lnTo>
                <a:lnTo>
                  <a:pt x="1240540" y="1901208"/>
                </a:lnTo>
                <a:lnTo>
                  <a:pt x="1244488" y="1910938"/>
                </a:lnTo>
                <a:lnTo>
                  <a:pt x="1245709" y="1921659"/>
                </a:lnTo>
                <a:lnTo>
                  <a:pt x="1240686" y="1963715"/>
                </a:lnTo>
                <a:lnTo>
                  <a:pt x="1230252" y="1991773"/>
                </a:lnTo>
                <a:lnTo>
                  <a:pt x="1223519" y="2005182"/>
                </a:lnTo>
                <a:lnTo>
                  <a:pt x="1220441" y="2018354"/>
                </a:lnTo>
                <a:lnTo>
                  <a:pt x="1220783" y="2044279"/>
                </a:lnTo>
                <a:lnTo>
                  <a:pt x="1227084" y="2052886"/>
                </a:lnTo>
                <a:lnTo>
                  <a:pt x="1236929" y="2058624"/>
                </a:lnTo>
                <a:lnTo>
                  <a:pt x="1262919" y="2064999"/>
                </a:lnTo>
                <a:lnTo>
                  <a:pt x="1307874" y="2071410"/>
                </a:lnTo>
                <a:lnTo>
                  <a:pt x="1335373" y="2082912"/>
                </a:lnTo>
                <a:lnTo>
                  <a:pt x="1342988" y="2092752"/>
                </a:lnTo>
                <a:lnTo>
                  <a:pt x="1346654" y="2104957"/>
                </a:lnTo>
                <a:lnTo>
                  <a:pt x="1347687" y="2118738"/>
                </a:lnTo>
                <a:lnTo>
                  <a:pt x="1345553" y="2132158"/>
                </a:lnTo>
                <a:lnTo>
                  <a:pt x="1307667" y="2235143"/>
                </a:lnTo>
                <a:lnTo>
                  <a:pt x="1310407" y="2245040"/>
                </a:lnTo>
                <a:lnTo>
                  <a:pt x="1317877" y="2253049"/>
                </a:lnTo>
                <a:lnTo>
                  <a:pt x="1328502" y="2259799"/>
                </a:lnTo>
                <a:lnTo>
                  <a:pt x="1339818" y="2262888"/>
                </a:lnTo>
                <a:lnTo>
                  <a:pt x="1407658" y="2261180"/>
                </a:lnTo>
                <a:lnTo>
                  <a:pt x="1449694" y="2267513"/>
                </a:lnTo>
                <a:lnTo>
                  <a:pt x="1457302" y="2273675"/>
                </a:lnTo>
                <a:lnTo>
                  <a:pt x="1460963" y="2282017"/>
                </a:lnTo>
                <a:lnTo>
                  <a:pt x="1461993" y="2291811"/>
                </a:lnTo>
                <a:lnTo>
                  <a:pt x="1459373" y="2313982"/>
                </a:lnTo>
                <a:lnTo>
                  <a:pt x="1452095" y="2337947"/>
                </a:lnTo>
                <a:lnTo>
                  <a:pt x="1434952" y="2376651"/>
                </a:lnTo>
                <a:lnTo>
                  <a:pt x="1429951" y="2407192"/>
                </a:lnTo>
                <a:lnTo>
                  <a:pt x="1435673" y="2417595"/>
                </a:lnTo>
                <a:lnTo>
                  <a:pt x="1446544" y="2424530"/>
                </a:lnTo>
                <a:lnTo>
                  <a:pt x="1476026" y="2432235"/>
                </a:lnTo>
                <a:lnTo>
                  <a:pt x="1521536" y="2439395"/>
                </a:lnTo>
                <a:lnTo>
                  <a:pt x="1544163" y="2451072"/>
                </a:lnTo>
                <a:lnTo>
                  <a:pt x="1549914" y="2460959"/>
                </a:lnTo>
                <a:lnTo>
                  <a:pt x="1552338" y="2473195"/>
                </a:lnTo>
                <a:lnTo>
                  <a:pt x="1551268" y="2500431"/>
                </a:lnTo>
                <a:lnTo>
                  <a:pt x="1546088" y="2526647"/>
                </a:lnTo>
                <a:lnTo>
                  <a:pt x="1525359" y="2579382"/>
                </a:lnTo>
                <a:lnTo>
                  <a:pt x="1525636" y="2610184"/>
                </a:lnTo>
                <a:lnTo>
                  <a:pt x="1531919" y="2620656"/>
                </a:lnTo>
                <a:lnTo>
                  <a:pt x="1541752" y="2627637"/>
                </a:lnTo>
                <a:lnTo>
                  <a:pt x="1553952" y="2632291"/>
                </a:lnTo>
                <a:lnTo>
                  <a:pt x="1621405" y="2642583"/>
                </a:lnTo>
                <a:lnTo>
                  <a:pt x="1651109" y="2654266"/>
                </a:lnTo>
                <a:lnTo>
                  <a:pt x="1659312" y="2665566"/>
                </a:lnTo>
                <a:lnTo>
                  <a:pt x="1663370" y="2680155"/>
                </a:lnTo>
                <a:lnTo>
                  <a:pt x="1664663" y="2696936"/>
                </a:lnTo>
                <a:lnTo>
                  <a:pt x="1662704" y="2712358"/>
                </a:lnTo>
                <a:lnTo>
                  <a:pt x="1638413" y="2780583"/>
                </a:lnTo>
                <a:lnTo>
                  <a:pt x="1638148" y="2792111"/>
                </a:lnTo>
                <a:lnTo>
                  <a:pt x="1640794" y="2802618"/>
                </a:lnTo>
                <a:lnTo>
                  <a:pt x="1645380" y="2812445"/>
                </a:lnTo>
                <a:lnTo>
                  <a:pt x="1655493" y="2818997"/>
                </a:lnTo>
                <a:lnTo>
                  <a:pt x="1718656" y="2833274"/>
                </a:lnTo>
                <a:lnTo>
                  <a:pt x="1749364" y="2842499"/>
                </a:lnTo>
                <a:lnTo>
                  <a:pt x="1772420" y="2856007"/>
                </a:lnTo>
                <a:lnTo>
                  <a:pt x="1778286" y="2866382"/>
                </a:lnTo>
                <a:lnTo>
                  <a:pt x="1780786" y="2878944"/>
                </a:lnTo>
                <a:lnTo>
                  <a:pt x="1779800" y="2906541"/>
                </a:lnTo>
                <a:lnTo>
                  <a:pt x="1774658" y="2932918"/>
                </a:lnTo>
                <a:lnTo>
                  <a:pt x="1775545" y="2944467"/>
                </a:lnTo>
                <a:lnTo>
                  <a:pt x="1778958" y="2954989"/>
                </a:lnTo>
                <a:lnTo>
                  <a:pt x="1784056" y="2964826"/>
                </a:lnTo>
                <a:lnTo>
                  <a:pt x="1793099" y="2971384"/>
                </a:lnTo>
                <a:lnTo>
                  <a:pt x="1818199" y="2978670"/>
                </a:lnTo>
                <a:lnTo>
                  <a:pt x="1877481" y="2986170"/>
                </a:lnTo>
                <a:lnTo>
                  <a:pt x="1899916" y="2997472"/>
                </a:lnTo>
                <a:lnTo>
                  <a:pt x="1905618" y="3005847"/>
                </a:lnTo>
                <a:lnTo>
                  <a:pt x="1908007" y="3015665"/>
                </a:lnTo>
                <a:lnTo>
                  <a:pt x="1906898" y="3037862"/>
                </a:lnTo>
                <a:lnTo>
                  <a:pt x="1901702" y="3061839"/>
                </a:lnTo>
                <a:lnTo>
                  <a:pt x="1890925" y="3082843"/>
                </a:lnTo>
                <a:lnTo>
                  <a:pt x="1884101" y="3092395"/>
                </a:lnTo>
                <a:lnTo>
                  <a:pt x="1880962" y="3102997"/>
                </a:lnTo>
                <a:lnTo>
                  <a:pt x="1881238" y="3126065"/>
                </a:lnTo>
                <a:lnTo>
                  <a:pt x="1886109" y="3135321"/>
                </a:lnTo>
                <a:lnTo>
                  <a:pt x="1893590" y="3142903"/>
                </a:lnTo>
                <a:lnTo>
                  <a:pt x="1902811" y="3149368"/>
                </a:lnTo>
                <a:lnTo>
                  <a:pt x="1928107" y="3156553"/>
                </a:lnTo>
                <a:lnTo>
                  <a:pt x="1942756" y="3158468"/>
                </a:lnTo>
                <a:lnTo>
                  <a:pt x="1955343" y="3163978"/>
                </a:lnTo>
                <a:lnTo>
                  <a:pt x="1976855" y="3181390"/>
                </a:lnTo>
                <a:lnTo>
                  <a:pt x="1980898" y="3191960"/>
                </a:lnTo>
                <a:lnTo>
                  <a:pt x="1980772" y="3203240"/>
                </a:lnTo>
                <a:lnTo>
                  <a:pt x="1954885" y="3289466"/>
                </a:lnTo>
                <a:lnTo>
                  <a:pt x="1957785" y="3299288"/>
                </a:lnTo>
                <a:lnTo>
                  <a:pt x="1965363" y="3307247"/>
                </a:lnTo>
                <a:lnTo>
                  <a:pt x="1976059" y="3313965"/>
                </a:lnTo>
                <a:lnTo>
                  <a:pt x="1987423" y="3317032"/>
                </a:lnTo>
                <a:lnTo>
                  <a:pt x="2055345" y="3322027"/>
                </a:lnTo>
                <a:lnTo>
                  <a:pt x="2097390" y="3332550"/>
                </a:lnTo>
                <a:lnTo>
                  <a:pt x="2105000" y="3339300"/>
                </a:lnTo>
                <a:lnTo>
                  <a:pt x="2108661" y="3348033"/>
                </a:lnTo>
                <a:lnTo>
                  <a:pt x="2109691" y="3358088"/>
                </a:lnTo>
                <a:lnTo>
                  <a:pt x="2107073" y="3380550"/>
                </a:lnTo>
                <a:lnTo>
                  <a:pt x="2104399" y="3392466"/>
                </a:lnTo>
                <a:lnTo>
                  <a:pt x="2105439" y="3403233"/>
                </a:lnTo>
                <a:lnTo>
                  <a:pt x="2108954" y="3413233"/>
                </a:lnTo>
                <a:lnTo>
                  <a:pt x="2114120" y="3422722"/>
                </a:lnTo>
                <a:lnTo>
                  <a:pt x="2123208" y="3430459"/>
                </a:lnTo>
                <a:lnTo>
                  <a:pt x="2161556" y="3448090"/>
                </a:lnTo>
                <a:lnTo>
                  <a:pt x="2187509" y="3457710"/>
                </a:lnTo>
                <a:lnTo>
                  <a:pt x="2194712" y="3465073"/>
                </a:lnTo>
                <a:lnTo>
                  <a:pt x="2198103" y="3474215"/>
                </a:lnTo>
                <a:lnTo>
                  <a:pt x="2198952" y="3484543"/>
                </a:lnTo>
                <a:lnTo>
                  <a:pt x="2196697" y="3494251"/>
                </a:lnTo>
                <a:lnTo>
                  <a:pt x="2186664" y="3512563"/>
                </a:lnTo>
                <a:lnTo>
                  <a:pt x="2187093" y="3519986"/>
                </a:lnTo>
                <a:lnTo>
                  <a:pt x="2191613" y="3526346"/>
                </a:lnTo>
                <a:lnTo>
                  <a:pt x="2198859" y="3531997"/>
                </a:lnTo>
                <a:lnTo>
                  <a:pt x="2259177" y="3559389"/>
                </a:lnTo>
                <a:lnTo>
                  <a:pt x="2269302" y="3566726"/>
                </a:lnTo>
                <a:lnTo>
                  <a:pt x="2273229" y="3574439"/>
                </a:lnTo>
                <a:lnTo>
                  <a:pt x="2273025" y="3582404"/>
                </a:lnTo>
                <a:lnTo>
                  <a:pt x="2265273" y="3600190"/>
                </a:lnTo>
                <a:lnTo>
                  <a:pt x="2252420" y="3622206"/>
                </a:lnTo>
                <a:lnTo>
                  <a:pt x="2252097" y="3631182"/>
                </a:lnTo>
                <a:lnTo>
                  <a:pt x="2256116" y="3638577"/>
                </a:lnTo>
                <a:lnTo>
                  <a:pt x="2263028" y="3644918"/>
                </a:lnTo>
                <a:lnTo>
                  <a:pt x="2285759" y="3655726"/>
                </a:lnTo>
                <a:lnTo>
                  <a:pt x="2311855" y="3666645"/>
                </a:lnTo>
                <a:lnTo>
                  <a:pt x="2332860" y="3680905"/>
                </a:lnTo>
                <a:lnTo>
                  <a:pt x="2336769" y="3690070"/>
                </a:lnTo>
                <a:lnTo>
                  <a:pt x="2336552" y="3700413"/>
                </a:lnTo>
                <a:lnTo>
                  <a:pt x="2333585" y="3711542"/>
                </a:lnTo>
                <a:lnTo>
                  <a:pt x="2334052" y="3735196"/>
                </a:lnTo>
                <a:lnTo>
                  <a:pt x="2336152" y="3747430"/>
                </a:lnTo>
                <a:lnTo>
                  <a:pt x="2341785" y="3758409"/>
                </a:lnTo>
                <a:lnTo>
                  <a:pt x="2403564" y="3822406"/>
                </a:lnTo>
                <a:lnTo>
                  <a:pt x="2429252" y="3848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504410" y="442442"/>
            <a:ext cx="3475804" cy="4389681"/>
          </a:xfrm>
          <a:custGeom>
            <a:avLst/>
            <a:gdLst/>
            <a:ahLst/>
            <a:cxnLst/>
            <a:rect l="0" t="0" r="0" b="0"/>
            <a:pathLst>
              <a:path w="3475804" h="4389681">
                <a:moveTo>
                  <a:pt x="439190" y="637058"/>
                </a:moveTo>
                <a:lnTo>
                  <a:pt x="412222" y="637058"/>
                </a:lnTo>
                <a:lnTo>
                  <a:pt x="402867" y="631413"/>
                </a:lnTo>
                <a:lnTo>
                  <a:pt x="395219" y="622006"/>
                </a:lnTo>
                <a:lnTo>
                  <a:pt x="388709" y="610090"/>
                </a:lnTo>
                <a:lnTo>
                  <a:pt x="387191" y="597912"/>
                </a:lnTo>
                <a:lnTo>
                  <a:pt x="389002" y="585561"/>
                </a:lnTo>
                <a:lnTo>
                  <a:pt x="399951" y="557726"/>
                </a:lnTo>
                <a:lnTo>
                  <a:pt x="431326" y="503799"/>
                </a:lnTo>
                <a:lnTo>
                  <a:pt x="478566" y="450034"/>
                </a:lnTo>
                <a:lnTo>
                  <a:pt x="568951" y="373135"/>
                </a:lnTo>
                <a:lnTo>
                  <a:pt x="668335" y="309915"/>
                </a:lnTo>
                <a:lnTo>
                  <a:pt x="773520" y="251286"/>
                </a:lnTo>
                <a:lnTo>
                  <a:pt x="789077" y="244410"/>
                </a:lnTo>
                <a:lnTo>
                  <a:pt x="789570" y="242648"/>
                </a:lnTo>
                <a:lnTo>
                  <a:pt x="700464" y="267218"/>
                </a:lnTo>
                <a:lnTo>
                  <a:pt x="621340" y="304206"/>
                </a:lnTo>
                <a:lnTo>
                  <a:pt x="429618" y="400501"/>
                </a:lnTo>
                <a:lnTo>
                  <a:pt x="328795" y="444200"/>
                </a:lnTo>
                <a:lnTo>
                  <a:pt x="240910" y="477217"/>
                </a:lnTo>
                <a:lnTo>
                  <a:pt x="167989" y="498132"/>
                </a:lnTo>
                <a:lnTo>
                  <a:pt x="127216" y="500994"/>
                </a:lnTo>
                <a:lnTo>
                  <a:pt x="108440" y="499782"/>
                </a:lnTo>
                <a:lnTo>
                  <a:pt x="97334" y="489096"/>
                </a:lnTo>
                <a:lnTo>
                  <a:pt x="91342" y="472094"/>
                </a:lnTo>
                <a:lnTo>
                  <a:pt x="88758" y="450882"/>
                </a:lnTo>
                <a:lnTo>
                  <a:pt x="91268" y="429685"/>
                </a:lnTo>
                <a:lnTo>
                  <a:pt x="105347" y="387318"/>
                </a:lnTo>
                <a:lnTo>
                  <a:pt x="137073" y="323799"/>
                </a:lnTo>
                <a:lnTo>
                  <a:pt x="186768" y="260293"/>
                </a:lnTo>
                <a:lnTo>
                  <a:pt x="275499" y="185764"/>
                </a:lnTo>
                <a:lnTo>
                  <a:pt x="383785" y="106386"/>
                </a:lnTo>
                <a:lnTo>
                  <a:pt x="480510" y="42224"/>
                </a:lnTo>
                <a:lnTo>
                  <a:pt x="388010" y="94373"/>
                </a:lnTo>
                <a:lnTo>
                  <a:pt x="288178" y="142432"/>
                </a:lnTo>
                <a:lnTo>
                  <a:pt x="189227" y="192691"/>
                </a:lnTo>
                <a:lnTo>
                  <a:pt x="82710" y="244525"/>
                </a:lnTo>
                <a:lnTo>
                  <a:pt x="50743" y="257047"/>
                </a:lnTo>
                <a:lnTo>
                  <a:pt x="39114" y="256717"/>
                </a:lnTo>
                <a:lnTo>
                  <a:pt x="29951" y="252264"/>
                </a:lnTo>
                <a:lnTo>
                  <a:pt x="22430" y="245062"/>
                </a:lnTo>
                <a:lnTo>
                  <a:pt x="20239" y="236027"/>
                </a:lnTo>
                <a:lnTo>
                  <a:pt x="21600" y="225770"/>
                </a:lnTo>
                <a:lnTo>
                  <a:pt x="25330" y="214699"/>
                </a:lnTo>
                <a:lnTo>
                  <a:pt x="44526" y="187347"/>
                </a:lnTo>
                <a:lnTo>
                  <a:pt x="87067" y="143977"/>
                </a:lnTo>
                <a:lnTo>
                  <a:pt x="195547" y="65752"/>
                </a:lnTo>
                <a:lnTo>
                  <a:pt x="265160" y="21538"/>
                </a:lnTo>
                <a:lnTo>
                  <a:pt x="309544" y="1088"/>
                </a:lnTo>
                <a:lnTo>
                  <a:pt x="316070" y="0"/>
                </a:lnTo>
                <a:lnTo>
                  <a:pt x="317599" y="2097"/>
                </a:lnTo>
                <a:lnTo>
                  <a:pt x="315796" y="6317"/>
                </a:lnTo>
                <a:lnTo>
                  <a:pt x="298741" y="18532"/>
                </a:lnTo>
                <a:lnTo>
                  <a:pt x="192869" y="74245"/>
                </a:lnTo>
                <a:lnTo>
                  <a:pt x="85216" y="131893"/>
                </a:lnTo>
                <a:lnTo>
                  <a:pt x="58912" y="143488"/>
                </a:lnTo>
                <a:lnTo>
                  <a:pt x="51616" y="142911"/>
                </a:lnTo>
                <a:lnTo>
                  <a:pt x="48163" y="138293"/>
                </a:lnTo>
                <a:lnTo>
                  <a:pt x="47272" y="130981"/>
                </a:lnTo>
                <a:lnTo>
                  <a:pt x="49500" y="123284"/>
                </a:lnTo>
                <a:lnTo>
                  <a:pt x="59501" y="107207"/>
                </a:lnTo>
                <a:lnTo>
                  <a:pt x="87741" y="82288"/>
                </a:lnTo>
                <a:lnTo>
                  <a:pt x="135210" y="49995"/>
                </a:lnTo>
                <a:lnTo>
                  <a:pt x="236021" y="10743"/>
                </a:lnTo>
                <a:lnTo>
                  <a:pt x="241655" y="13492"/>
                </a:lnTo>
                <a:lnTo>
                  <a:pt x="242589" y="20970"/>
                </a:lnTo>
                <a:lnTo>
                  <a:pt x="240389" y="31599"/>
                </a:lnTo>
                <a:lnTo>
                  <a:pt x="234689" y="41507"/>
                </a:lnTo>
                <a:lnTo>
                  <a:pt x="171261" y="103666"/>
                </a:lnTo>
                <a:lnTo>
                  <a:pt x="117684" y="140923"/>
                </a:lnTo>
                <a:lnTo>
                  <a:pt x="77229" y="166910"/>
                </a:lnTo>
                <a:lnTo>
                  <a:pt x="66649" y="175459"/>
                </a:lnTo>
                <a:lnTo>
                  <a:pt x="68063" y="178336"/>
                </a:lnTo>
                <a:lnTo>
                  <a:pt x="92211" y="174007"/>
                </a:lnTo>
                <a:lnTo>
                  <a:pt x="123640" y="158913"/>
                </a:lnTo>
                <a:lnTo>
                  <a:pt x="180593" y="130378"/>
                </a:lnTo>
                <a:lnTo>
                  <a:pt x="275690" y="95452"/>
                </a:lnTo>
                <a:lnTo>
                  <a:pt x="374595" y="62787"/>
                </a:lnTo>
                <a:lnTo>
                  <a:pt x="463537" y="41283"/>
                </a:lnTo>
                <a:lnTo>
                  <a:pt x="542306" y="30188"/>
                </a:lnTo>
                <a:lnTo>
                  <a:pt x="558734" y="32100"/>
                </a:lnTo>
                <a:lnTo>
                  <a:pt x="588276" y="41751"/>
                </a:lnTo>
                <a:lnTo>
                  <a:pt x="593614" y="49686"/>
                </a:lnTo>
                <a:lnTo>
                  <a:pt x="592939" y="59210"/>
                </a:lnTo>
                <a:lnTo>
                  <a:pt x="588256" y="69793"/>
                </a:lnTo>
                <a:lnTo>
                  <a:pt x="561439" y="104912"/>
                </a:lnTo>
                <a:lnTo>
                  <a:pt x="454219" y="197644"/>
                </a:lnTo>
                <a:lnTo>
                  <a:pt x="359530" y="266104"/>
                </a:lnTo>
                <a:lnTo>
                  <a:pt x="254696" y="342343"/>
                </a:lnTo>
                <a:lnTo>
                  <a:pt x="146469" y="419141"/>
                </a:lnTo>
                <a:lnTo>
                  <a:pt x="109746" y="450193"/>
                </a:lnTo>
                <a:lnTo>
                  <a:pt x="112316" y="448981"/>
                </a:lnTo>
                <a:lnTo>
                  <a:pt x="209052" y="379926"/>
                </a:lnTo>
                <a:lnTo>
                  <a:pt x="290097" y="331329"/>
                </a:lnTo>
                <a:lnTo>
                  <a:pt x="380433" y="281183"/>
                </a:lnTo>
                <a:lnTo>
                  <a:pt x="478695" y="234339"/>
                </a:lnTo>
                <a:lnTo>
                  <a:pt x="575543" y="197411"/>
                </a:lnTo>
                <a:lnTo>
                  <a:pt x="690020" y="159650"/>
                </a:lnTo>
                <a:lnTo>
                  <a:pt x="782613" y="127836"/>
                </a:lnTo>
                <a:lnTo>
                  <a:pt x="867435" y="111127"/>
                </a:lnTo>
                <a:lnTo>
                  <a:pt x="872853" y="114282"/>
                </a:lnTo>
                <a:lnTo>
                  <a:pt x="872232" y="122029"/>
                </a:lnTo>
                <a:lnTo>
                  <a:pt x="867584" y="132839"/>
                </a:lnTo>
                <a:lnTo>
                  <a:pt x="858842" y="142867"/>
                </a:lnTo>
                <a:lnTo>
                  <a:pt x="781657" y="194655"/>
                </a:lnTo>
                <a:lnTo>
                  <a:pt x="680457" y="253911"/>
                </a:lnTo>
                <a:lnTo>
                  <a:pt x="594559" y="304654"/>
                </a:lnTo>
                <a:lnTo>
                  <a:pt x="506548" y="363746"/>
                </a:lnTo>
                <a:lnTo>
                  <a:pt x="331912" y="486232"/>
                </a:lnTo>
                <a:lnTo>
                  <a:pt x="241976" y="545960"/>
                </a:lnTo>
                <a:lnTo>
                  <a:pt x="190726" y="578080"/>
                </a:lnTo>
                <a:lnTo>
                  <a:pt x="176181" y="585039"/>
                </a:lnTo>
                <a:lnTo>
                  <a:pt x="172128" y="584034"/>
                </a:lnTo>
                <a:lnTo>
                  <a:pt x="175071" y="577720"/>
                </a:lnTo>
                <a:lnTo>
                  <a:pt x="193392" y="557063"/>
                </a:lnTo>
                <a:lnTo>
                  <a:pt x="280745" y="483374"/>
                </a:lnTo>
                <a:lnTo>
                  <a:pt x="388554" y="413273"/>
                </a:lnTo>
                <a:lnTo>
                  <a:pt x="543651" y="328101"/>
                </a:lnTo>
                <a:lnTo>
                  <a:pt x="640258" y="283989"/>
                </a:lnTo>
                <a:lnTo>
                  <a:pt x="733637" y="250850"/>
                </a:lnTo>
                <a:lnTo>
                  <a:pt x="842134" y="215779"/>
                </a:lnTo>
                <a:lnTo>
                  <a:pt x="932971" y="197563"/>
                </a:lnTo>
                <a:lnTo>
                  <a:pt x="954644" y="195894"/>
                </a:lnTo>
                <a:lnTo>
                  <a:pt x="966270" y="200426"/>
                </a:lnTo>
                <a:lnTo>
                  <a:pt x="971199" y="209092"/>
                </a:lnTo>
                <a:lnTo>
                  <a:pt x="971662" y="220514"/>
                </a:lnTo>
                <a:lnTo>
                  <a:pt x="967738" y="230951"/>
                </a:lnTo>
                <a:lnTo>
                  <a:pt x="952089" y="250073"/>
                </a:lnTo>
                <a:lnTo>
                  <a:pt x="853918" y="311505"/>
                </a:lnTo>
                <a:lnTo>
                  <a:pt x="749084" y="382251"/>
                </a:lnTo>
                <a:lnTo>
                  <a:pt x="593794" y="485109"/>
                </a:lnTo>
                <a:lnTo>
                  <a:pt x="503343" y="552054"/>
                </a:lnTo>
                <a:lnTo>
                  <a:pt x="413983" y="621749"/>
                </a:lnTo>
                <a:lnTo>
                  <a:pt x="308778" y="708509"/>
                </a:lnTo>
                <a:lnTo>
                  <a:pt x="206081" y="797212"/>
                </a:lnTo>
                <a:lnTo>
                  <a:pt x="165980" y="838792"/>
                </a:lnTo>
                <a:lnTo>
                  <a:pt x="152663" y="856539"/>
                </a:lnTo>
                <a:lnTo>
                  <a:pt x="155038" y="855346"/>
                </a:lnTo>
                <a:lnTo>
                  <a:pt x="255659" y="781369"/>
                </a:lnTo>
                <a:lnTo>
                  <a:pt x="408443" y="665609"/>
                </a:lnTo>
                <a:lnTo>
                  <a:pt x="501889" y="609612"/>
                </a:lnTo>
                <a:lnTo>
                  <a:pt x="607815" y="550531"/>
                </a:lnTo>
                <a:lnTo>
                  <a:pt x="712892" y="501824"/>
                </a:lnTo>
                <a:lnTo>
                  <a:pt x="808780" y="460581"/>
                </a:lnTo>
                <a:lnTo>
                  <a:pt x="899751" y="428292"/>
                </a:lnTo>
                <a:lnTo>
                  <a:pt x="975780" y="407592"/>
                </a:lnTo>
                <a:lnTo>
                  <a:pt x="1017282" y="404780"/>
                </a:lnTo>
                <a:lnTo>
                  <a:pt x="1036252" y="406006"/>
                </a:lnTo>
                <a:lnTo>
                  <a:pt x="1043253" y="412468"/>
                </a:lnTo>
                <a:lnTo>
                  <a:pt x="1042276" y="422420"/>
                </a:lnTo>
                <a:lnTo>
                  <a:pt x="1035981" y="434699"/>
                </a:lnTo>
                <a:lnTo>
                  <a:pt x="1006408" y="459632"/>
                </a:lnTo>
                <a:lnTo>
                  <a:pt x="831111" y="572598"/>
                </a:lnTo>
                <a:lnTo>
                  <a:pt x="622460" y="696612"/>
                </a:lnTo>
                <a:lnTo>
                  <a:pt x="526732" y="759909"/>
                </a:lnTo>
                <a:lnTo>
                  <a:pt x="435808" y="830091"/>
                </a:lnTo>
                <a:lnTo>
                  <a:pt x="328141" y="907969"/>
                </a:lnTo>
                <a:lnTo>
                  <a:pt x="229293" y="978840"/>
                </a:lnTo>
                <a:lnTo>
                  <a:pt x="186968" y="1004242"/>
                </a:lnTo>
                <a:lnTo>
                  <a:pt x="183553" y="1004614"/>
                </a:lnTo>
                <a:lnTo>
                  <a:pt x="186921" y="1000629"/>
                </a:lnTo>
                <a:lnTo>
                  <a:pt x="204303" y="983500"/>
                </a:lnTo>
                <a:lnTo>
                  <a:pt x="242123" y="942123"/>
                </a:lnTo>
                <a:lnTo>
                  <a:pt x="352770" y="854160"/>
                </a:lnTo>
                <a:lnTo>
                  <a:pt x="433966" y="792793"/>
                </a:lnTo>
                <a:lnTo>
                  <a:pt x="527326" y="729925"/>
                </a:lnTo>
                <a:lnTo>
                  <a:pt x="626484" y="673354"/>
                </a:lnTo>
                <a:lnTo>
                  <a:pt x="727361" y="620844"/>
                </a:lnTo>
                <a:lnTo>
                  <a:pt x="835489" y="576279"/>
                </a:lnTo>
                <a:lnTo>
                  <a:pt x="934476" y="536264"/>
                </a:lnTo>
                <a:lnTo>
                  <a:pt x="1026365" y="511080"/>
                </a:lnTo>
                <a:lnTo>
                  <a:pt x="1115490" y="492751"/>
                </a:lnTo>
                <a:lnTo>
                  <a:pt x="1152282" y="494370"/>
                </a:lnTo>
                <a:lnTo>
                  <a:pt x="1158707" y="499599"/>
                </a:lnTo>
                <a:lnTo>
                  <a:pt x="1157346" y="507318"/>
                </a:lnTo>
                <a:lnTo>
                  <a:pt x="1150793" y="516698"/>
                </a:lnTo>
                <a:lnTo>
                  <a:pt x="1128461" y="534646"/>
                </a:lnTo>
                <a:lnTo>
                  <a:pt x="1028707" y="597962"/>
                </a:lnTo>
                <a:lnTo>
                  <a:pt x="938260" y="646484"/>
                </a:lnTo>
                <a:lnTo>
                  <a:pt x="838553" y="699431"/>
                </a:lnTo>
                <a:lnTo>
                  <a:pt x="730616" y="766075"/>
                </a:lnTo>
                <a:lnTo>
                  <a:pt x="626511" y="832546"/>
                </a:lnTo>
                <a:lnTo>
                  <a:pt x="463004" y="948472"/>
                </a:lnTo>
                <a:lnTo>
                  <a:pt x="378983" y="1020017"/>
                </a:lnTo>
                <a:lnTo>
                  <a:pt x="277562" y="1101177"/>
                </a:lnTo>
                <a:lnTo>
                  <a:pt x="176621" y="1195309"/>
                </a:lnTo>
                <a:lnTo>
                  <a:pt x="155041" y="1214899"/>
                </a:lnTo>
                <a:lnTo>
                  <a:pt x="153801" y="1217019"/>
                </a:lnTo>
                <a:lnTo>
                  <a:pt x="167476" y="1208085"/>
                </a:lnTo>
                <a:lnTo>
                  <a:pt x="341797" y="1060817"/>
                </a:lnTo>
                <a:lnTo>
                  <a:pt x="426168" y="991686"/>
                </a:lnTo>
                <a:lnTo>
                  <a:pt x="522036" y="925891"/>
                </a:lnTo>
                <a:lnTo>
                  <a:pt x="623349" y="863122"/>
                </a:lnTo>
                <a:lnTo>
                  <a:pt x="731763" y="808148"/>
                </a:lnTo>
                <a:lnTo>
                  <a:pt x="836009" y="757523"/>
                </a:lnTo>
                <a:lnTo>
                  <a:pt x="938393" y="715084"/>
                </a:lnTo>
                <a:lnTo>
                  <a:pt x="1037403" y="677110"/>
                </a:lnTo>
                <a:lnTo>
                  <a:pt x="1144377" y="642042"/>
                </a:lnTo>
                <a:lnTo>
                  <a:pt x="1212108" y="629597"/>
                </a:lnTo>
                <a:lnTo>
                  <a:pt x="1233869" y="627851"/>
                </a:lnTo>
                <a:lnTo>
                  <a:pt x="1245553" y="629509"/>
                </a:lnTo>
                <a:lnTo>
                  <a:pt x="1250521" y="633436"/>
                </a:lnTo>
                <a:lnTo>
                  <a:pt x="1251010" y="638876"/>
                </a:lnTo>
                <a:lnTo>
                  <a:pt x="1247104" y="646737"/>
                </a:lnTo>
                <a:lnTo>
                  <a:pt x="1231474" y="666759"/>
                </a:lnTo>
                <a:lnTo>
                  <a:pt x="1178648" y="701832"/>
                </a:lnTo>
                <a:lnTo>
                  <a:pt x="1082123" y="754431"/>
                </a:lnTo>
                <a:lnTo>
                  <a:pt x="989835" y="809810"/>
                </a:lnTo>
                <a:lnTo>
                  <a:pt x="823907" y="912674"/>
                </a:lnTo>
                <a:lnTo>
                  <a:pt x="722670" y="982600"/>
                </a:lnTo>
                <a:lnTo>
                  <a:pt x="519609" y="1132589"/>
                </a:lnTo>
                <a:lnTo>
                  <a:pt x="431503" y="1208626"/>
                </a:lnTo>
                <a:lnTo>
                  <a:pt x="327291" y="1307349"/>
                </a:lnTo>
                <a:lnTo>
                  <a:pt x="222438" y="1401806"/>
                </a:lnTo>
                <a:lnTo>
                  <a:pt x="151101" y="1482880"/>
                </a:lnTo>
                <a:lnTo>
                  <a:pt x="288745" y="1361962"/>
                </a:lnTo>
                <a:lnTo>
                  <a:pt x="385327" y="1279939"/>
                </a:lnTo>
                <a:lnTo>
                  <a:pt x="470424" y="1213872"/>
                </a:lnTo>
                <a:lnTo>
                  <a:pt x="564939" y="1149611"/>
                </a:lnTo>
                <a:lnTo>
                  <a:pt x="664440" y="1085886"/>
                </a:lnTo>
                <a:lnTo>
                  <a:pt x="772160" y="1022319"/>
                </a:lnTo>
                <a:lnTo>
                  <a:pt x="877769" y="965541"/>
                </a:lnTo>
                <a:lnTo>
                  <a:pt x="980556" y="919712"/>
                </a:lnTo>
                <a:lnTo>
                  <a:pt x="1082508" y="879322"/>
                </a:lnTo>
                <a:lnTo>
                  <a:pt x="1177470" y="847285"/>
                </a:lnTo>
                <a:lnTo>
                  <a:pt x="1277774" y="822726"/>
                </a:lnTo>
                <a:lnTo>
                  <a:pt x="1322246" y="818355"/>
                </a:lnTo>
                <a:lnTo>
                  <a:pt x="1335515" y="821422"/>
                </a:lnTo>
                <a:lnTo>
                  <a:pt x="1342951" y="827701"/>
                </a:lnTo>
                <a:lnTo>
                  <a:pt x="1346498" y="836120"/>
                </a:lnTo>
                <a:lnTo>
                  <a:pt x="1343217" y="844555"/>
                </a:lnTo>
                <a:lnTo>
                  <a:pt x="1335386" y="853000"/>
                </a:lnTo>
                <a:lnTo>
                  <a:pt x="1232813" y="921339"/>
                </a:lnTo>
                <a:lnTo>
                  <a:pt x="1153644" y="968704"/>
                </a:lnTo>
                <a:lnTo>
                  <a:pt x="1058690" y="1022249"/>
                </a:lnTo>
                <a:lnTo>
                  <a:pt x="925470" y="1103552"/>
                </a:lnTo>
                <a:lnTo>
                  <a:pt x="817517" y="1179953"/>
                </a:lnTo>
                <a:lnTo>
                  <a:pt x="609031" y="1335276"/>
                </a:lnTo>
                <a:lnTo>
                  <a:pt x="507073" y="1418416"/>
                </a:lnTo>
                <a:lnTo>
                  <a:pt x="328154" y="1569585"/>
                </a:lnTo>
                <a:lnTo>
                  <a:pt x="235484" y="1664007"/>
                </a:lnTo>
                <a:lnTo>
                  <a:pt x="130796" y="1768293"/>
                </a:lnTo>
                <a:lnTo>
                  <a:pt x="123527" y="1780681"/>
                </a:lnTo>
                <a:lnTo>
                  <a:pt x="122915" y="1784706"/>
                </a:lnTo>
                <a:lnTo>
                  <a:pt x="126740" y="1783157"/>
                </a:lnTo>
                <a:lnTo>
                  <a:pt x="222832" y="1691437"/>
                </a:lnTo>
                <a:lnTo>
                  <a:pt x="328452" y="1592713"/>
                </a:lnTo>
                <a:lnTo>
                  <a:pt x="495279" y="1459954"/>
                </a:lnTo>
                <a:lnTo>
                  <a:pt x="590178" y="1392328"/>
                </a:lnTo>
                <a:lnTo>
                  <a:pt x="723380" y="1297539"/>
                </a:lnTo>
                <a:lnTo>
                  <a:pt x="825999" y="1231003"/>
                </a:lnTo>
                <a:lnTo>
                  <a:pt x="898972" y="1187959"/>
                </a:lnTo>
                <a:lnTo>
                  <a:pt x="1004712" y="1137543"/>
                </a:lnTo>
                <a:lnTo>
                  <a:pt x="1107539" y="1089052"/>
                </a:lnTo>
                <a:lnTo>
                  <a:pt x="1202761" y="1052420"/>
                </a:lnTo>
                <a:lnTo>
                  <a:pt x="1303152" y="1016169"/>
                </a:lnTo>
                <a:lnTo>
                  <a:pt x="1398863" y="989290"/>
                </a:lnTo>
                <a:lnTo>
                  <a:pt x="1407761" y="990413"/>
                </a:lnTo>
                <a:lnTo>
                  <a:pt x="1412281" y="995394"/>
                </a:lnTo>
                <a:lnTo>
                  <a:pt x="1413884" y="1002949"/>
                </a:lnTo>
                <a:lnTo>
                  <a:pt x="1410719" y="1012218"/>
                </a:lnTo>
                <a:lnTo>
                  <a:pt x="1395913" y="1033807"/>
                </a:lnTo>
                <a:lnTo>
                  <a:pt x="1350294" y="1069761"/>
                </a:lnTo>
                <a:lnTo>
                  <a:pt x="1251391" y="1122658"/>
                </a:lnTo>
                <a:lnTo>
                  <a:pt x="1100678" y="1218534"/>
                </a:lnTo>
                <a:lnTo>
                  <a:pt x="882670" y="1361833"/>
                </a:lnTo>
                <a:lnTo>
                  <a:pt x="807037" y="1415910"/>
                </a:lnTo>
                <a:lnTo>
                  <a:pt x="729677" y="1472870"/>
                </a:lnTo>
                <a:lnTo>
                  <a:pt x="648258" y="1531111"/>
                </a:lnTo>
                <a:lnTo>
                  <a:pt x="568797" y="1593685"/>
                </a:lnTo>
                <a:lnTo>
                  <a:pt x="456425" y="1688617"/>
                </a:lnTo>
                <a:lnTo>
                  <a:pt x="317319" y="1809189"/>
                </a:lnTo>
                <a:lnTo>
                  <a:pt x="228572" y="1898442"/>
                </a:lnTo>
                <a:lnTo>
                  <a:pt x="125555" y="1996817"/>
                </a:lnTo>
                <a:lnTo>
                  <a:pt x="24256" y="2113933"/>
                </a:lnTo>
                <a:lnTo>
                  <a:pt x="0" y="2141607"/>
                </a:lnTo>
                <a:lnTo>
                  <a:pt x="89764" y="2064161"/>
                </a:lnTo>
                <a:lnTo>
                  <a:pt x="176218" y="1980580"/>
                </a:lnTo>
                <a:lnTo>
                  <a:pt x="278589" y="1890902"/>
                </a:lnTo>
                <a:lnTo>
                  <a:pt x="488528" y="1709613"/>
                </a:lnTo>
                <a:lnTo>
                  <a:pt x="594919" y="1629363"/>
                </a:lnTo>
                <a:lnTo>
                  <a:pt x="706876" y="1551963"/>
                </a:lnTo>
                <a:lnTo>
                  <a:pt x="786291" y="1500882"/>
                </a:lnTo>
                <a:lnTo>
                  <a:pt x="867213" y="1451368"/>
                </a:lnTo>
                <a:lnTo>
                  <a:pt x="945511" y="1405844"/>
                </a:lnTo>
                <a:lnTo>
                  <a:pt x="1022643" y="1365855"/>
                </a:lnTo>
                <a:lnTo>
                  <a:pt x="1099258" y="1329268"/>
                </a:lnTo>
                <a:lnTo>
                  <a:pt x="1210969" y="1278347"/>
                </a:lnTo>
                <a:lnTo>
                  <a:pt x="1307882" y="1237232"/>
                </a:lnTo>
                <a:lnTo>
                  <a:pt x="1397745" y="1206549"/>
                </a:lnTo>
                <a:lnTo>
                  <a:pt x="1477210" y="1182405"/>
                </a:lnTo>
                <a:lnTo>
                  <a:pt x="1567986" y="1172817"/>
                </a:lnTo>
                <a:lnTo>
                  <a:pt x="1589653" y="1172031"/>
                </a:lnTo>
                <a:lnTo>
                  <a:pt x="1601277" y="1177151"/>
                </a:lnTo>
                <a:lnTo>
                  <a:pt x="1606204" y="1186209"/>
                </a:lnTo>
                <a:lnTo>
                  <a:pt x="1606666" y="1197892"/>
                </a:lnTo>
                <a:lnTo>
                  <a:pt x="1602740" y="1209914"/>
                </a:lnTo>
                <a:lnTo>
                  <a:pt x="1587090" y="1234560"/>
                </a:lnTo>
                <a:lnTo>
                  <a:pt x="1554734" y="1259625"/>
                </a:lnTo>
                <a:lnTo>
                  <a:pt x="1412032" y="1349396"/>
                </a:lnTo>
                <a:lnTo>
                  <a:pt x="1322928" y="1403158"/>
                </a:lnTo>
                <a:lnTo>
                  <a:pt x="1191683" y="1484534"/>
                </a:lnTo>
                <a:lnTo>
                  <a:pt x="1084073" y="1560948"/>
                </a:lnTo>
                <a:lnTo>
                  <a:pt x="1009438" y="1613531"/>
                </a:lnTo>
                <a:lnTo>
                  <a:pt x="933933" y="1667946"/>
                </a:lnTo>
                <a:lnTo>
                  <a:pt x="818614" y="1760637"/>
                </a:lnTo>
                <a:lnTo>
                  <a:pt x="737174" y="1821285"/>
                </a:lnTo>
                <a:lnTo>
                  <a:pt x="661468" y="1888692"/>
                </a:lnTo>
                <a:lnTo>
                  <a:pt x="588780" y="1959573"/>
                </a:lnTo>
                <a:lnTo>
                  <a:pt x="514140" y="2028705"/>
                </a:lnTo>
                <a:lnTo>
                  <a:pt x="414203" y="2131093"/>
                </a:lnTo>
                <a:lnTo>
                  <a:pt x="328775" y="2232926"/>
                </a:lnTo>
                <a:lnTo>
                  <a:pt x="226879" y="2356921"/>
                </a:lnTo>
                <a:lnTo>
                  <a:pt x="117104" y="2503052"/>
                </a:lnTo>
                <a:lnTo>
                  <a:pt x="84426" y="2550726"/>
                </a:lnTo>
                <a:lnTo>
                  <a:pt x="70791" y="2578366"/>
                </a:lnTo>
                <a:lnTo>
                  <a:pt x="73646" y="2580374"/>
                </a:lnTo>
                <a:lnTo>
                  <a:pt x="95633" y="2563791"/>
                </a:lnTo>
                <a:lnTo>
                  <a:pt x="185916" y="2466517"/>
                </a:lnTo>
                <a:lnTo>
                  <a:pt x="291206" y="2346209"/>
                </a:lnTo>
                <a:lnTo>
                  <a:pt x="389262" y="2231968"/>
                </a:lnTo>
                <a:lnTo>
                  <a:pt x="471590" y="2143811"/>
                </a:lnTo>
                <a:lnTo>
                  <a:pt x="565285" y="2055131"/>
                </a:lnTo>
                <a:lnTo>
                  <a:pt x="664542" y="1966297"/>
                </a:lnTo>
                <a:lnTo>
                  <a:pt x="772190" y="1877416"/>
                </a:lnTo>
                <a:lnTo>
                  <a:pt x="884520" y="1788522"/>
                </a:lnTo>
                <a:lnTo>
                  <a:pt x="964021" y="1733019"/>
                </a:lnTo>
                <a:lnTo>
                  <a:pt x="1044981" y="1681541"/>
                </a:lnTo>
                <a:lnTo>
                  <a:pt x="1123297" y="1635143"/>
                </a:lnTo>
                <a:lnTo>
                  <a:pt x="1238788" y="1569354"/>
                </a:lnTo>
                <a:lnTo>
                  <a:pt x="1315266" y="1530249"/>
                </a:lnTo>
                <a:lnTo>
                  <a:pt x="1390180" y="1495465"/>
                </a:lnTo>
                <a:lnTo>
                  <a:pt x="1494410" y="1453493"/>
                </a:lnTo>
                <a:lnTo>
                  <a:pt x="1588480" y="1422556"/>
                </a:lnTo>
                <a:lnTo>
                  <a:pt x="1674678" y="1396926"/>
                </a:lnTo>
                <a:lnTo>
                  <a:pt x="1739259" y="1381179"/>
                </a:lnTo>
                <a:lnTo>
                  <a:pt x="1781350" y="1377000"/>
                </a:lnTo>
                <a:lnTo>
                  <a:pt x="1791163" y="1381530"/>
                </a:lnTo>
                <a:lnTo>
                  <a:pt x="1793472" y="1390195"/>
                </a:lnTo>
                <a:lnTo>
                  <a:pt x="1790778" y="1401616"/>
                </a:lnTo>
                <a:lnTo>
                  <a:pt x="1783337" y="1413463"/>
                </a:lnTo>
                <a:lnTo>
                  <a:pt x="1760018" y="1437916"/>
                </a:lnTo>
                <a:lnTo>
                  <a:pt x="1668863" y="1504520"/>
                </a:lnTo>
                <a:lnTo>
                  <a:pt x="1572499" y="1569154"/>
                </a:lnTo>
                <a:lnTo>
                  <a:pt x="1487439" y="1626159"/>
                </a:lnTo>
                <a:lnTo>
                  <a:pt x="1399677" y="1687734"/>
                </a:lnTo>
                <a:lnTo>
                  <a:pt x="1271389" y="1781890"/>
                </a:lnTo>
                <a:lnTo>
                  <a:pt x="1103590" y="1907299"/>
                </a:lnTo>
                <a:lnTo>
                  <a:pt x="1002154" y="1990071"/>
                </a:lnTo>
                <a:lnTo>
                  <a:pt x="907344" y="2083897"/>
                </a:lnTo>
                <a:lnTo>
                  <a:pt x="778087" y="2208009"/>
                </a:lnTo>
                <a:lnTo>
                  <a:pt x="687457" y="2304948"/>
                </a:lnTo>
                <a:lnTo>
                  <a:pt x="580265" y="2430676"/>
                </a:lnTo>
                <a:lnTo>
                  <a:pt x="454893" y="2578608"/>
                </a:lnTo>
                <a:lnTo>
                  <a:pt x="377955" y="2691225"/>
                </a:lnTo>
                <a:lnTo>
                  <a:pt x="301460" y="2810893"/>
                </a:lnTo>
                <a:lnTo>
                  <a:pt x="249733" y="2905064"/>
                </a:lnTo>
                <a:lnTo>
                  <a:pt x="233320" y="2946889"/>
                </a:lnTo>
                <a:lnTo>
                  <a:pt x="232799" y="2953056"/>
                </a:lnTo>
                <a:lnTo>
                  <a:pt x="235273" y="2954346"/>
                </a:lnTo>
                <a:lnTo>
                  <a:pt x="239745" y="2952383"/>
                </a:lnTo>
                <a:lnTo>
                  <a:pt x="259523" y="2936137"/>
                </a:lnTo>
                <a:lnTo>
                  <a:pt x="364527" y="2816883"/>
                </a:lnTo>
                <a:lnTo>
                  <a:pt x="568945" y="2573116"/>
                </a:lnTo>
                <a:lnTo>
                  <a:pt x="649948" y="2492934"/>
                </a:lnTo>
                <a:lnTo>
                  <a:pt x="736508" y="2408812"/>
                </a:lnTo>
                <a:lnTo>
                  <a:pt x="824715" y="2321328"/>
                </a:lnTo>
                <a:lnTo>
                  <a:pt x="920152" y="2232847"/>
                </a:lnTo>
                <a:lnTo>
                  <a:pt x="1019925" y="2150814"/>
                </a:lnTo>
                <a:lnTo>
                  <a:pt x="1127726" y="2072885"/>
                </a:lnTo>
                <a:lnTo>
                  <a:pt x="1233358" y="1996173"/>
                </a:lnTo>
                <a:lnTo>
                  <a:pt x="1305798" y="1952779"/>
                </a:lnTo>
                <a:lnTo>
                  <a:pt x="1410455" y="1896616"/>
                </a:lnTo>
                <a:lnTo>
                  <a:pt x="1504024" y="1847990"/>
                </a:lnTo>
                <a:lnTo>
                  <a:pt x="1590544" y="1810534"/>
                </a:lnTo>
                <a:lnTo>
                  <a:pt x="1682147" y="1779335"/>
                </a:lnTo>
                <a:lnTo>
                  <a:pt x="1723041" y="1776444"/>
                </a:lnTo>
                <a:lnTo>
                  <a:pt x="1743824" y="1777649"/>
                </a:lnTo>
                <a:lnTo>
                  <a:pt x="1756268" y="1785507"/>
                </a:lnTo>
                <a:lnTo>
                  <a:pt x="1763153" y="1797802"/>
                </a:lnTo>
                <a:lnTo>
                  <a:pt x="1766332" y="1813054"/>
                </a:lnTo>
                <a:lnTo>
                  <a:pt x="1764218" y="1827455"/>
                </a:lnTo>
                <a:lnTo>
                  <a:pt x="1758575" y="1841289"/>
                </a:lnTo>
                <a:lnTo>
                  <a:pt x="1750580" y="1854745"/>
                </a:lnTo>
                <a:lnTo>
                  <a:pt x="1646055" y="1963936"/>
                </a:lnTo>
                <a:lnTo>
                  <a:pt x="1558116" y="2041112"/>
                </a:lnTo>
                <a:lnTo>
                  <a:pt x="1458901" y="2130309"/>
                </a:lnTo>
                <a:lnTo>
                  <a:pt x="1352911" y="2227421"/>
                </a:lnTo>
                <a:lnTo>
                  <a:pt x="1089584" y="2487209"/>
                </a:lnTo>
                <a:lnTo>
                  <a:pt x="993457" y="2577390"/>
                </a:lnTo>
                <a:lnTo>
                  <a:pt x="903200" y="2673568"/>
                </a:lnTo>
                <a:lnTo>
                  <a:pt x="763545" y="2831912"/>
                </a:lnTo>
                <a:lnTo>
                  <a:pt x="666583" y="2955644"/>
                </a:lnTo>
                <a:lnTo>
                  <a:pt x="583250" y="3071442"/>
                </a:lnTo>
                <a:lnTo>
                  <a:pt x="504936" y="3199107"/>
                </a:lnTo>
                <a:lnTo>
                  <a:pt x="429789" y="3334995"/>
                </a:lnTo>
                <a:lnTo>
                  <a:pt x="428689" y="3341616"/>
                </a:lnTo>
                <a:lnTo>
                  <a:pt x="432189" y="3341796"/>
                </a:lnTo>
                <a:lnTo>
                  <a:pt x="438756" y="3337683"/>
                </a:lnTo>
                <a:lnTo>
                  <a:pt x="468224" y="3304927"/>
                </a:lnTo>
                <a:lnTo>
                  <a:pt x="543590" y="3174679"/>
                </a:lnTo>
                <a:lnTo>
                  <a:pt x="622149" y="3053751"/>
                </a:lnTo>
                <a:lnTo>
                  <a:pt x="700689" y="2939048"/>
                </a:lnTo>
                <a:lnTo>
                  <a:pt x="792508" y="2817509"/>
                </a:lnTo>
                <a:lnTo>
                  <a:pt x="885748" y="2691953"/>
                </a:lnTo>
                <a:lnTo>
                  <a:pt x="967241" y="2595094"/>
                </a:lnTo>
                <a:lnTo>
                  <a:pt x="1053947" y="2494899"/>
                </a:lnTo>
                <a:lnTo>
                  <a:pt x="1142197" y="2400458"/>
                </a:lnTo>
                <a:lnTo>
                  <a:pt x="1230904" y="2309915"/>
                </a:lnTo>
                <a:lnTo>
                  <a:pt x="1326489" y="2227271"/>
                </a:lnTo>
                <a:lnTo>
                  <a:pt x="1419565" y="2149162"/>
                </a:lnTo>
                <a:lnTo>
                  <a:pt x="1509702" y="2079138"/>
                </a:lnTo>
                <a:lnTo>
                  <a:pt x="1592227" y="2020447"/>
                </a:lnTo>
                <a:lnTo>
                  <a:pt x="1677043" y="1974051"/>
                </a:lnTo>
                <a:lnTo>
                  <a:pt x="1772507" y="1931998"/>
                </a:lnTo>
                <a:lnTo>
                  <a:pt x="1857942" y="1903879"/>
                </a:lnTo>
                <a:lnTo>
                  <a:pt x="1871858" y="1903527"/>
                </a:lnTo>
                <a:lnTo>
                  <a:pt x="1898609" y="1910663"/>
                </a:lnTo>
                <a:lnTo>
                  <a:pt x="1904613" y="1919339"/>
                </a:lnTo>
                <a:lnTo>
                  <a:pt x="1905795" y="1930767"/>
                </a:lnTo>
                <a:lnTo>
                  <a:pt x="1903759" y="1944031"/>
                </a:lnTo>
                <a:lnTo>
                  <a:pt x="1890209" y="1970057"/>
                </a:lnTo>
                <a:lnTo>
                  <a:pt x="1840275" y="2028001"/>
                </a:lnTo>
                <a:lnTo>
                  <a:pt x="1745598" y="2118101"/>
                </a:lnTo>
                <a:lnTo>
                  <a:pt x="1675762" y="2185018"/>
                </a:lnTo>
                <a:lnTo>
                  <a:pt x="1570413" y="2284324"/>
                </a:lnTo>
                <a:lnTo>
                  <a:pt x="1486821" y="2363151"/>
                </a:lnTo>
                <a:lnTo>
                  <a:pt x="1392752" y="2446872"/>
                </a:lnTo>
                <a:lnTo>
                  <a:pt x="1300125" y="2540979"/>
                </a:lnTo>
                <a:lnTo>
                  <a:pt x="1171604" y="2673914"/>
                </a:lnTo>
                <a:lnTo>
                  <a:pt x="1081103" y="2775075"/>
                </a:lnTo>
                <a:lnTo>
                  <a:pt x="948100" y="2937507"/>
                </a:lnTo>
                <a:lnTo>
                  <a:pt x="857320" y="3066762"/>
                </a:lnTo>
                <a:lnTo>
                  <a:pt x="779807" y="3185113"/>
                </a:lnTo>
                <a:lnTo>
                  <a:pt x="696234" y="3314735"/>
                </a:lnTo>
                <a:lnTo>
                  <a:pt x="625985" y="3444619"/>
                </a:lnTo>
                <a:lnTo>
                  <a:pt x="585683" y="3504919"/>
                </a:lnTo>
                <a:lnTo>
                  <a:pt x="579185" y="3518398"/>
                </a:lnTo>
                <a:lnTo>
                  <a:pt x="571966" y="3548427"/>
                </a:lnTo>
                <a:lnTo>
                  <a:pt x="570040" y="3564337"/>
                </a:lnTo>
                <a:lnTo>
                  <a:pt x="572990" y="3576355"/>
                </a:lnTo>
                <a:lnTo>
                  <a:pt x="579190" y="3585778"/>
                </a:lnTo>
                <a:lnTo>
                  <a:pt x="587556" y="3593471"/>
                </a:lnTo>
                <a:lnTo>
                  <a:pt x="597367" y="3594367"/>
                </a:lnTo>
                <a:lnTo>
                  <a:pt x="608142" y="3590730"/>
                </a:lnTo>
                <a:lnTo>
                  <a:pt x="639768" y="3569149"/>
                </a:lnTo>
                <a:lnTo>
                  <a:pt x="649108" y="3561219"/>
                </a:lnTo>
                <a:lnTo>
                  <a:pt x="738625" y="3449344"/>
                </a:lnTo>
                <a:lnTo>
                  <a:pt x="798082" y="3321307"/>
                </a:lnTo>
                <a:lnTo>
                  <a:pt x="848584" y="3187534"/>
                </a:lnTo>
                <a:lnTo>
                  <a:pt x="887208" y="3064409"/>
                </a:lnTo>
                <a:lnTo>
                  <a:pt x="928443" y="2937808"/>
                </a:lnTo>
                <a:lnTo>
                  <a:pt x="955119" y="2831002"/>
                </a:lnTo>
                <a:lnTo>
                  <a:pt x="974155" y="2725665"/>
                </a:lnTo>
                <a:lnTo>
                  <a:pt x="995474" y="2616215"/>
                </a:lnTo>
                <a:lnTo>
                  <a:pt x="1019665" y="2503352"/>
                </a:lnTo>
                <a:lnTo>
                  <a:pt x="1051504" y="2313378"/>
                </a:lnTo>
                <a:lnTo>
                  <a:pt x="1071231" y="2195371"/>
                </a:lnTo>
                <a:lnTo>
                  <a:pt x="1090539" y="2035818"/>
                </a:lnTo>
                <a:lnTo>
                  <a:pt x="1110391" y="1927021"/>
                </a:lnTo>
                <a:lnTo>
                  <a:pt x="1127406" y="1816547"/>
                </a:lnTo>
                <a:lnTo>
                  <a:pt x="1180009" y="1390799"/>
                </a:lnTo>
                <a:lnTo>
                  <a:pt x="1188225" y="1266715"/>
                </a:lnTo>
                <a:lnTo>
                  <a:pt x="1199204" y="1133326"/>
                </a:lnTo>
                <a:lnTo>
                  <a:pt x="1197165" y="1019300"/>
                </a:lnTo>
                <a:lnTo>
                  <a:pt x="1182255" y="894382"/>
                </a:lnTo>
                <a:lnTo>
                  <a:pt x="1171137" y="870898"/>
                </a:lnTo>
                <a:lnTo>
                  <a:pt x="1141004" y="832826"/>
                </a:lnTo>
                <a:lnTo>
                  <a:pt x="1113292" y="815318"/>
                </a:lnTo>
                <a:lnTo>
                  <a:pt x="1096025" y="806698"/>
                </a:lnTo>
                <a:lnTo>
                  <a:pt x="1058024" y="797120"/>
                </a:lnTo>
                <a:lnTo>
                  <a:pt x="956611" y="790467"/>
                </a:lnTo>
                <a:lnTo>
                  <a:pt x="919862" y="789906"/>
                </a:lnTo>
                <a:lnTo>
                  <a:pt x="888478" y="782131"/>
                </a:lnTo>
                <a:lnTo>
                  <a:pt x="874182" y="776106"/>
                </a:lnTo>
                <a:lnTo>
                  <a:pt x="863240" y="765035"/>
                </a:lnTo>
                <a:lnTo>
                  <a:pt x="847319" y="733918"/>
                </a:lnTo>
                <a:lnTo>
                  <a:pt x="839303" y="700332"/>
                </a:lnTo>
                <a:lnTo>
                  <a:pt x="837151" y="666591"/>
                </a:lnTo>
                <a:lnTo>
                  <a:pt x="840898" y="632780"/>
                </a:lnTo>
                <a:lnTo>
                  <a:pt x="873789" y="513544"/>
                </a:lnTo>
                <a:lnTo>
                  <a:pt x="929108" y="387225"/>
                </a:lnTo>
                <a:lnTo>
                  <a:pt x="987892" y="257500"/>
                </a:lnTo>
                <a:lnTo>
                  <a:pt x="995492" y="244319"/>
                </a:lnTo>
                <a:lnTo>
                  <a:pt x="994913" y="236943"/>
                </a:lnTo>
                <a:lnTo>
                  <a:pt x="988883" y="233437"/>
                </a:lnTo>
                <a:lnTo>
                  <a:pt x="979218" y="232510"/>
                </a:lnTo>
                <a:lnTo>
                  <a:pt x="969953" y="236126"/>
                </a:lnTo>
                <a:lnTo>
                  <a:pt x="927279" y="276109"/>
                </a:lnTo>
                <a:lnTo>
                  <a:pt x="898829" y="307303"/>
                </a:lnTo>
                <a:lnTo>
                  <a:pt x="826469" y="398656"/>
                </a:lnTo>
                <a:lnTo>
                  <a:pt x="720134" y="495373"/>
                </a:lnTo>
                <a:lnTo>
                  <a:pt x="693876" y="515761"/>
                </a:lnTo>
                <a:lnTo>
                  <a:pt x="686591" y="515271"/>
                </a:lnTo>
                <a:lnTo>
                  <a:pt x="683146" y="507888"/>
                </a:lnTo>
                <a:lnTo>
                  <a:pt x="683082" y="482282"/>
                </a:lnTo>
                <a:lnTo>
                  <a:pt x="687756" y="452087"/>
                </a:lnTo>
                <a:lnTo>
                  <a:pt x="711805" y="396612"/>
                </a:lnTo>
                <a:lnTo>
                  <a:pt x="795136" y="273289"/>
                </a:lnTo>
                <a:lnTo>
                  <a:pt x="896403" y="155212"/>
                </a:lnTo>
                <a:lnTo>
                  <a:pt x="941236" y="123323"/>
                </a:lnTo>
                <a:lnTo>
                  <a:pt x="957331" y="118179"/>
                </a:lnTo>
                <a:lnTo>
                  <a:pt x="990267" y="116226"/>
                </a:lnTo>
                <a:lnTo>
                  <a:pt x="1002719" y="120503"/>
                </a:lnTo>
                <a:lnTo>
                  <a:pt x="1012431" y="127588"/>
                </a:lnTo>
                <a:lnTo>
                  <a:pt x="1020318" y="136545"/>
                </a:lnTo>
                <a:lnTo>
                  <a:pt x="1032843" y="165311"/>
                </a:lnTo>
                <a:lnTo>
                  <a:pt x="1061204" y="298751"/>
                </a:lnTo>
                <a:lnTo>
                  <a:pt x="1091347" y="416641"/>
                </a:lnTo>
                <a:lnTo>
                  <a:pt x="1129067" y="553650"/>
                </a:lnTo>
                <a:lnTo>
                  <a:pt x="1147536" y="610234"/>
                </a:lnTo>
                <a:lnTo>
                  <a:pt x="1198941" y="713202"/>
                </a:lnTo>
                <a:lnTo>
                  <a:pt x="1205335" y="717454"/>
                </a:lnTo>
                <a:lnTo>
                  <a:pt x="1211009" y="716055"/>
                </a:lnTo>
                <a:lnTo>
                  <a:pt x="1216203" y="710889"/>
                </a:lnTo>
                <a:lnTo>
                  <a:pt x="1221973" y="682572"/>
                </a:lnTo>
                <a:lnTo>
                  <a:pt x="1223127" y="644586"/>
                </a:lnTo>
                <a:lnTo>
                  <a:pt x="1200739" y="522950"/>
                </a:lnTo>
                <a:lnTo>
                  <a:pt x="1171530" y="393301"/>
                </a:lnTo>
                <a:lnTo>
                  <a:pt x="1125773" y="247974"/>
                </a:lnTo>
                <a:lnTo>
                  <a:pt x="1084467" y="143793"/>
                </a:lnTo>
                <a:lnTo>
                  <a:pt x="1067469" y="117262"/>
                </a:lnTo>
                <a:lnTo>
                  <a:pt x="1057009" y="104261"/>
                </a:lnTo>
                <a:lnTo>
                  <a:pt x="1047214" y="99826"/>
                </a:lnTo>
                <a:lnTo>
                  <a:pt x="1037861" y="101103"/>
                </a:lnTo>
                <a:lnTo>
                  <a:pt x="1028804" y="106188"/>
                </a:lnTo>
                <a:lnTo>
                  <a:pt x="1022766" y="116633"/>
                </a:lnTo>
                <a:lnTo>
                  <a:pt x="1016057" y="147054"/>
                </a:lnTo>
                <a:lnTo>
                  <a:pt x="1016838" y="180330"/>
                </a:lnTo>
                <a:lnTo>
                  <a:pt x="1025349" y="264586"/>
                </a:lnTo>
                <a:lnTo>
                  <a:pt x="1064748" y="396876"/>
                </a:lnTo>
                <a:lnTo>
                  <a:pt x="1120947" y="539797"/>
                </a:lnTo>
                <a:lnTo>
                  <a:pt x="1182508" y="670562"/>
                </a:lnTo>
                <a:lnTo>
                  <a:pt x="1245837" y="791150"/>
                </a:lnTo>
                <a:lnTo>
                  <a:pt x="1319845" y="932326"/>
                </a:lnTo>
                <a:lnTo>
                  <a:pt x="1390830" y="1055847"/>
                </a:lnTo>
                <a:lnTo>
                  <a:pt x="1409652" y="1088475"/>
                </a:lnTo>
                <a:lnTo>
                  <a:pt x="1488518" y="1188890"/>
                </a:lnTo>
                <a:lnTo>
                  <a:pt x="1521039" y="1216214"/>
                </a:lnTo>
                <a:lnTo>
                  <a:pt x="1531545" y="1217895"/>
                </a:lnTo>
                <a:lnTo>
                  <a:pt x="1541370" y="1214783"/>
                </a:lnTo>
                <a:lnTo>
                  <a:pt x="1550743" y="1208474"/>
                </a:lnTo>
                <a:lnTo>
                  <a:pt x="1555581" y="1197213"/>
                </a:lnTo>
                <a:lnTo>
                  <a:pt x="1556909" y="1115324"/>
                </a:lnTo>
                <a:lnTo>
                  <a:pt x="1539123" y="1013815"/>
                </a:lnTo>
                <a:lnTo>
                  <a:pt x="1497246" y="893879"/>
                </a:lnTo>
                <a:lnTo>
                  <a:pt x="1442226" y="764842"/>
                </a:lnTo>
                <a:lnTo>
                  <a:pt x="1357818" y="594738"/>
                </a:lnTo>
                <a:lnTo>
                  <a:pt x="1273156" y="459405"/>
                </a:lnTo>
                <a:lnTo>
                  <a:pt x="1256223" y="433923"/>
                </a:lnTo>
                <a:lnTo>
                  <a:pt x="1247756" y="428257"/>
                </a:lnTo>
                <a:lnTo>
                  <a:pt x="1239290" y="427301"/>
                </a:lnTo>
                <a:lnTo>
                  <a:pt x="1230823" y="429487"/>
                </a:lnTo>
                <a:lnTo>
                  <a:pt x="1228000" y="437999"/>
                </a:lnTo>
                <a:lnTo>
                  <a:pt x="1232391" y="466272"/>
                </a:lnTo>
                <a:lnTo>
                  <a:pt x="1290481" y="599066"/>
                </a:lnTo>
                <a:lnTo>
                  <a:pt x="1344687" y="724434"/>
                </a:lnTo>
                <a:lnTo>
                  <a:pt x="1444049" y="906782"/>
                </a:lnTo>
                <a:lnTo>
                  <a:pt x="1523686" y="1041904"/>
                </a:lnTo>
                <a:lnTo>
                  <a:pt x="1582079" y="1163618"/>
                </a:lnTo>
                <a:lnTo>
                  <a:pt x="1713584" y="1420866"/>
                </a:lnTo>
                <a:lnTo>
                  <a:pt x="1772460" y="1545678"/>
                </a:lnTo>
                <a:lnTo>
                  <a:pt x="1846908" y="1688445"/>
                </a:lnTo>
                <a:lnTo>
                  <a:pt x="1912128" y="1824089"/>
                </a:lnTo>
                <a:lnTo>
                  <a:pt x="1965716" y="1944527"/>
                </a:lnTo>
                <a:lnTo>
                  <a:pt x="2004716" y="2029334"/>
                </a:lnTo>
                <a:lnTo>
                  <a:pt x="2072713" y="2141380"/>
                </a:lnTo>
                <a:lnTo>
                  <a:pt x="2077128" y="2143706"/>
                </a:lnTo>
                <a:lnTo>
                  <a:pt x="2078659" y="2136790"/>
                </a:lnTo>
                <a:lnTo>
                  <a:pt x="2078269" y="2123712"/>
                </a:lnTo>
                <a:lnTo>
                  <a:pt x="2070310" y="2097893"/>
                </a:lnTo>
                <a:lnTo>
                  <a:pt x="2053725" y="2055794"/>
                </a:lnTo>
                <a:lnTo>
                  <a:pt x="2020999" y="1974308"/>
                </a:lnTo>
                <a:lnTo>
                  <a:pt x="1959342" y="1846177"/>
                </a:lnTo>
                <a:lnTo>
                  <a:pt x="1891741" y="1725178"/>
                </a:lnTo>
                <a:lnTo>
                  <a:pt x="1815037" y="1572628"/>
                </a:lnTo>
                <a:lnTo>
                  <a:pt x="1757482" y="1481959"/>
                </a:lnTo>
                <a:lnTo>
                  <a:pt x="1749851" y="1476903"/>
                </a:lnTo>
                <a:lnTo>
                  <a:pt x="1744764" y="1479177"/>
                </a:lnTo>
                <a:lnTo>
                  <a:pt x="1741373" y="1486337"/>
                </a:lnTo>
                <a:lnTo>
                  <a:pt x="1740522" y="1496755"/>
                </a:lnTo>
                <a:lnTo>
                  <a:pt x="1749298" y="1554032"/>
                </a:lnTo>
                <a:lnTo>
                  <a:pt x="1786681" y="1670861"/>
                </a:lnTo>
                <a:lnTo>
                  <a:pt x="1829304" y="1793430"/>
                </a:lnTo>
                <a:lnTo>
                  <a:pt x="1925317" y="2013660"/>
                </a:lnTo>
                <a:lnTo>
                  <a:pt x="2074583" y="2340456"/>
                </a:lnTo>
                <a:lnTo>
                  <a:pt x="2124449" y="2443910"/>
                </a:lnTo>
                <a:lnTo>
                  <a:pt x="2188104" y="2580003"/>
                </a:lnTo>
                <a:lnTo>
                  <a:pt x="2248603" y="2708852"/>
                </a:lnTo>
                <a:lnTo>
                  <a:pt x="2313497" y="2829423"/>
                </a:lnTo>
                <a:lnTo>
                  <a:pt x="2381593" y="2964541"/>
                </a:lnTo>
                <a:lnTo>
                  <a:pt x="2458428" y="3089436"/>
                </a:lnTo>
                <a:lnTo>
                  <a:pt x="2517008" y="3165120"/>
                </a:lnTo>
                <a:lnTo>
                  <a:pt x="2522901" y="3167688"/>
                </a:lnTo>
                <a:lnTo>
                  <a:pt x="2526830" y="3163756"/>
                </a:lnTo>
                <a:lnTo>
                  <a:pt x="2529450" y="3155489"/>
                </a:lnTo>
                <a:lnTo>
                  <a:pt x="2524835" y="3123727"/>
                </a:lnTo>
                <a:lnTo>
                  <a:pt x="2483024" y="2999035"/>
                </a:lnTo>
                <a:lnTo>
                  <a:pt x="2440031" y="2883256"/>
                </a:lnTo>
                <a:lnTo>
                  <a:pt x="2388273" y="2750991"/>
                </a:lnTo>
                <a:lnTo>
                  <a:pt x="2340657" y="2619013"/>
                </a:lnTo>
                <a:lnTo>
                  <a:pt x="2266018" y="2440502"/>
                </a:lnTo>
                <a:lnTo>
                  <a:pt x="2218044" y="2317226"/>
                </a:lnTo>
                <a:lnTo>
                  <a:pt x="2170227" y="2190551"/>
                </a:lnTo>
                <a:lnTo>
                  <a:pt x="2126046" y="2074906"/>
                </a:lnTo>
                <a:lnTo>
                  <a:pt x="2112711" y="2051742"/>
                </a:lnTo>
                <a:lnTo>
                  <a:pt x="2105203" y="2041614"/>
                </a:lnTo>
                <a:lnTo>
                  <a:pt x="2087896" y="2000392"/>
                </a:lnTo>
                <a:lnTo>
                  <a:pt x="2087249" y="1994680"/>
                </a:lnTo>
                <a:lnTo>
                  <a:pt x="2089641" y="1995106"/>
                </a:lnTo>
                <a:lnTo>
                  <a:pt x="2094057" y="1999623"/>
                </a:lnTo>
                <a:lnTo>
                  <a:pt x="2165921" y="2123142"/>
                </a:lnTo>
                <a:lnTo>
                  <a:pt x="2236564" y="2259178"/>
                </a:lnTo>
                <a:lnTo>
                  <a:pt x="2294269" y="2378172"/>
                </a:lnTo>
                <a:lnTo>
                  <a:pt x="2357005" y="2514256"/>
                </a:lnTo>
                <a:lnTo>
                  <a:pt x="2411475" y="2631319"/>
                </a:lnTo>
                <a:lnTo>
                  <a:pt x="2462687" y="2749562"/>
                </a:lnTo>
                <a:lnTo>
                  <a:pt x="2510118" y="2866627"/>
                </a:lnTo>
                <a:lnTo>
                  <a:pt x="2572899" y="2998516"/>
                </a:lnTo>
                <a:lnTo>
                  <a:pt x="2648999" y="3133916"/>
                </a:lnTo>
                <a:lnTo>
                  <a:pt x="2736775" y="3264480"/>
                </a:lnTo>
                <a:lnTo>
                  <a:pt x="2745613" y="3277673"/>
                </a:lnTo>
                <a:lnTo>
                  <a:pt x="2754327" y="3283646"/>
                </a:lnTo>
                <a:lnTo>
                  <a:pt x="2762959" y="3284805"/>
                </a:lnTo>
                <a:lnTo>
                  <a:pt x="2771536" y="3282756"/>
                </a:lnTo>
                <a:lnTo>
                  <a:pt x="2775843" y="3277156"/>
                </a:lnTo>
                <a:lnTo>
                  <a:pt x="2777303" y="3269190"/>
                </a:lnTo>
                <a:lnTo>
                  <a:pt x="2775162" y="3249050"/>
                </a:lnTo>
                <a:lnTo>
                  <a:pt x="2740580" y="3114364"/>
                </a:lnTo>
                <a:lnTo>
                  <a:pt x="2707586" y="3026071"/>
                </a:lnTo>
                <a:lnTo>
                  <a:pt x="2657072" y="2908871"/>
                </a:lnTo>
                <a:lnTo>
                  <a:pt x="2604323" y="2783162"/>
                </a:lnTo>
                <a:lnTo>
                  <a:pt x="2540855" y="2637682"/>
                </a:lnTo>
                <a:lnTo>
                  <a:pt x="2483029" y="2515871"/>
                </a:lnTo>
                <a:lnTo>
                  <a:pt x="2430415" y="2399693"/>
                </a:lnTo>
                <a:lnTo>
                  <a:pt x="2369465" y="2272673"/>
                </a:lnTo>
                <a:lnTo>
                  <a:pt x="2297783" y="2138392"/>
                </a:lnTo>
                <a:lnTo>
                  <a:pt x="2246837" y="2052956"/>
                </a:lnTo>
                <a:lnTo>
                  <a:pt x="2242599" y="2048067"/>
                </a:lnTo>
                <a:lnTo>
                  <a:pt x="2241185" y="2050453"/>
                </a:lnTo>
                <a:lnTo>
                  <a:pt x="2243376" y="2066744"/>
                </a:lnTo>
                <a:lnTo>
                  <a:pt x="2260184" y="2123917"/>
                </a:lnTo>
                <a:lnTo>
                  <a:pt x="2331061" y="2254088"/>
                </a:lnTo>
                <a:lnTo>
                  <a:pt x="2396067" y="2391135"/>
                </a:lnTo>
                <a:lnTo>
                  <a:pt x="2481336" y="2556002"/>
                </a:lnTo>
                <a:lnTo>
                  <a:pt x="2540927" y="2680279"/>
                </a:lnTo>
                <a:lnTo>
                  <a:pt x="2691375" y="2982396"/>
                </a:lnTo>
                <a:lnTo>
                  <a:pt x="2735396" y="3090687"/>
                </a:lnTo>
                <a:lnTo>
                  <a:pt x="2781993" y="3196465"/>
                </a:lnTo>
                <a:lnTo>
                  <a:pt x="2871412" y="3363563"/>
                </a:lnTo>
                <a:lnTo>
                  <a:pt x="2920427" y="3485302"/>
                </a:lnTo>
                <a:lnTo>
                  <a:pt x="2968837" y="3592918"/>
                </a:lnTo>
                <a:lnTo>
                  <a:pt x="3054295" y="3725324"/>
                </a:lnTo>
                <a:lnTo>
                  <a:pt x="3139270" y="3838234"/>
                </a:lnTo>
                <a:lnTo>
                  <a:pt x="3143766" y="3839386"/>
                </a:lnTo>
                <a:lnTo>
                  <a:pt x="3145351" y="3833099"/>
                </a:lnTo>
                <a:lnTo>
                  <a:pt x="3144997" y="3821852"/>
                </a:lnTo>
                <a:lnTo>
                  <a:pt x="3137078" y="3794303"/>
                </a:lnTo>
                <a:lnTo>
                  <a:pt x="3077859" y="3673786"/>
                </a:lnTo>
                <a:lnTo>
                  <a:pt x="3015267" y="3549344"/>
                </a:lnTo>
                <a:lnTo>
                  <a:pt x="3008885" y="3528260"/>
                </a:lnTo>
                <a:lnTo>
                  <a:pt x="3001002" y="3464876"/>
                </a:lnTo>
                <a:lnTo>
                  <a:pt x="2949799" y="3336509"/>
                </a:lnTo>
                <a:lnTo>
                  <a:pt x="2898777" y="3200812"/>
                </a:lnTo>
                <a:lnTo>
                  <a:pt x="2841958" y="3058790"/>
                </a:lnTo>
                <a:lnTo>
                  <a:pt x="2838314" y="3053057"/>
                </a:lnTo>
                <a:lnTo>
                  <a:pt x="2837294" y="3054880"/>
                </a:lnTo>
                <a:lnTo>
                  <a:pt x="2852540" y="3125328"/>
                </a:lnTo>
                <a:lnTo>
                  <a:pt x="2890893" y="3253135"/>
                </a:lnTo>
                <a:lnTo>
                  <a:pt x="2924276" y="3361575"/>
                </a:lnTo>
                <a:lnTo>
                  <a:pt x="2950730" y="3478115"/>
                </a:lnTo>
                <a:lnTo>
                  <a:pt x="2997557" y="3596254"/>
                </a:lnTo>
                <a:lnTo>
                  <a:pt x="3060742" y="3714710"/>
                </a:lnTo>
                <a:lnTo>
                  <a:pt x="3127577" y="3831817"/>
                </a:lnTo>
                <a:lnTo>
                  <a:pt x="3212052" y="3963715"/>
                </a:lnTo>
                <a:lnTo>
                  <a:pt x="3319008" y="4100274"/>
                </a:lnTo>
                <a:lnTo>
                  <a:pt x="3367693" y="4160404"/>
                </a:lnTo>
                <a:lnTo>
                  <a:pt x="3372248" y="4162822"/>
                </a:lnTo>
                <a:lnTo>
                  <a:pt x="3373872" y="4160200"/>
                </a:lnTo>
                <a:lnTo>
                  <a:pt x="3373545" y="4154219"/>
                </a:lnTo>
                <a:lnTo>
                  <a:pt x="3365655" y="4136285"/>
                </a:lnTo>
                <a:lnTo>
                  <a:pt x="3351330" y="4114203"/>
                </a:lnTo>
                <a:lnTo>
                  <a:pt x="3251502" y="3990735"/>
                </a:lnTo>
                <a:lnTo>
                  <a:pt x="3163440" y="3866796"/>
                </a:lnTo>
                <a:lnTo>
                  <a:pt x="3090576" y="3751167"/>
                </a:lnTo>
                <a:lnTo>
                  <a:pt x="3018579" y="3634340"/>
                </a:lnTo>
                <a:lnTo>
                  <a:pt x="2953959" y="3524759"/>
                </a:lnTo>
                <a:lnTo>
                  <a:pt x="2939753" y="3478347"/>
                </a:lnTo>
                <a:lnTo>
                  <a:pt x="2930618" y="3432319"/>
                </a:lnTo>
                <a:lnTo>
                  <a:pt x="2880988" y="3308390"/>
                </a:lnTo>
                <a:lnTo>
                  <a:pt x="2872044" y="3279172"/>
                </a:lnTo>
                <a:lnTo>
                  <a:pt x="2868070" y="3247371"/>
                </a:lnTo>
                <a:lnTo>
                  <a:pt x="2871243" y="3239456"/>
                </a:lnTo>
                <a:lnTo>
                  <a:pt x="2877592" y="3237001"/>
                </a:lnTo>
                <a:lnTo>
                  <a:pt x="2886057" y="3238186"/>
                </a:lnTo>
                <a:lnTo>
                  <a:pt x="2893113" y="3243210"/>
                </a:lnTo>
                <a:lnTo>
                  <a:pt x="2904715" y="3260081"/>
                </a:lnTo>
                <a:lnTo>
                  <a:pt x="2970485" y="3384617"/>
                </a:lnTo>
                <a:lnTo>
                  <a:pt x="2990843" y="3425940"/>
                </a:lnTo>
                <a:lnTo>
                  <a:pt x="3045199" y="3562695"/>
                </a:lnTo>
                <a:lnTo>
                  <a:pt x="3144387" y="3761438"/>
                </a:lnTo>
                <a:lnTo>
                  <a:pt x="3217854" y="3878229"/>
                </a:lnTo>
                <a:lnTo>
                  <a:pt x="3296458" y="4014377"/>
                </a:lnTo>
                <a:lnTo>
                  <a:pt x="3360158" y="4109425"/>
                </a:lnTo>
                <a:lnTo>
                  <a:pt x="3444112" y="4200491"/>
                </a:lnTo>
                <a:lnTo>
                  <a:pt x="3452826" y="4203658"/>
                </a:lnTo>
                <a:lnTo>
                  <a:pt x="3461459" y="4202946"/>
                </a:lnTo>
                <a:lnTo>
                  <a:pt x="3470036" y="4199650"/>
                </a:lnTo>
                <a:lnTo>
                  <a:pt x="3474342" y="4193219"/>
                </a:lnTo>
                <a:lnTo>
                  <a:pt x="3475803" y="4184699"/>
                </a:lnTo>
                <a:lnTo>
                  <a:pt x="3473662" y="4163943"/>
                </a:lnTo>
                <a:lnTo>
                  <a:pt x="3463112" y="4127046"/>
                </a:lnTo>
                <a:lnTo>
                  <a:pt x="3413179" y="3991319"/>
                </a:lnTo>
                <a:lnTo>
                  <a:pt x="3322066" y="3738706"/>
                </a:lnTo>
                <a:lnTo>
                  <a:pt x="3262822" y="3587858"/>
                </a:lnTo>
                <a:lnTo>
                  <a:pt x="3237423" y="3530982"/>
                </a:lnTo>
                <a:lnTo>
                  <a:pt x="3234600" y="3513196"/>
                </a:lnTo>
                <a:lnTo>
                  <a:pt x="3239060" y="3447857"/>
                </a:lnTo>
                <a:lnTo>
                  <a:pt x="3227607" y="3393767"/>
                </a:lnTo>
                <a:lnTo>
                  <a:pt x="3225234" y="3390675"/>
                </a:lnTo>
                <a:lnTo>
                  <a:pt x="3223653" y="3394258"/>
                </a:lnTo>
                <a:lnTo>
                  <a:pt x="3222599" y="3402291"/>
                </a:lnTo>
                <a:lnTo>
                  <a:pt x="3226812" y="3455740"/>
                </a:lnTo>
                <a:lnTo>
                  <a:pt x="3216091" y="3506888"/>
                </a:lnTo>
                <a:lnTo>
                  <a:pt x="3226374" y="3623181"/>
                </a:lnTo>
                <a:lnTo>
                  <a:pt x="3253532" y="3724890"/>
                </a:lnTo>
                <a:lnTo>
                  <a:pt x="3294436" y="3838636"/>
                </a:lnTo>
                <a:lnTo>
                  <a:pt x="3348865" y="3975640"/>
                </a:lnTo>
                <a:lnTo>
                  <a:pt x="3404429" y="4097216"/>
                </a:lnTo>
                <a:lnTo>
                  <a:pt x="3457159" y="4214720"/>
                </a:lnTo>
                <a:lnTo>
                  <a:pt x="3471961" y="4236082"/>
                </a:lnTo>
                <a:lnTo>
                  <a:pt x="3472804" y="4240084"/>
                </a:lnTo>
                <a:lnTo>
                  <a:pt x="3469132" y="4239931"/>
                </a:lnTo>
                <a:lnTo>
                  <a:pt x="3462451" y="4237007"/>
                </a:lnTo>
                <a:lnTo>
                  <a:pt x="3447502" y="4222468"/>
                </a:lnTo>
                <a:lnTo>
                  <a:pt x="3428629" y="4201896"/>
                </a:lnTo>
                <a:lnTo>
                  <a:pt x="3387680" y="4163691"/>
                </a:lnTo>
                <a:lnTo>
                  <a:pt x="3272945" y="4023467"/>
                </a:lnTo>
                <a:lnTo>
                  <a:pt x="3186841" y="3891638"/>
                </a:lnTo>
                <a:lnTo>
                  <a:pt x="3101985" y="3761702"/>
                </a:lnTo>
                <a:lnTo>
                  <a:pt x="3027345" y="3634316"/>
                </a:lnTo>
                <a:lnTo>
                  <a:pt x="2975218" y="3539411"/>
                </a:lnTo>
                <a:lnTo>
                  <a:pt x="2963313" y="3499441"/>
                </a:lnTo>
                <a:lnTo>
                  <a:pt x="2955200" y="3465683"/>
                </a:lnTo>
                <a:lnTo>
                  <a:pt x="2942187" y="3441273"/>
                </a:lnTo>
                <a:lnTo>
                  <a:pt x="2933354" y="3439279"/>
                </a:lnTo>
                <a:lnTo>
                  <a:pt x="2923233" y="3443594"/>
                </a:lnTo>
                <a:lnTo>
                  <a:pt x="2912252" y="3452115"/>
                </a:lnTo>
                <a:lnTo>
                  <a:pt x="2892525" y="3476635"/>
                </a:lnTo>
                <a:lnTo>
                  <a:pt x="2883313" y="3491076"/>
                </a:lnTo>
                <a:lnTo>
                  <a:pt x="2873078" y="3529699"/>
                </a:lnTo>
                <a:lnTo>
                  <a:pt x="2869940" y="3576498"/>
                </a:lnTo>
                <a:lnTo>
                  <a:pt x="2883186" y="3690790"/>
                </a:lnTo>
                <a:lnTo>
                  <a:pt x="2908411" y="3792119"/>
                </a:lnTo>
                <a:lnTo>
                  <a:pt x="2946459" y="3898813"/>
                </a:lnTo>
                <a:lnTo>
                  <a:pt x="3016625" y="4029259"/>
                </a:lnTo>
                <a:lnTo>
                  <a:pt x="3089700" y="4147323"/>
                </a:lnTo>
                <a:lnTo>
                  <a:pt x="3190744" y="4263460"/>
                </a:lnTo>
                <a:lnTo>
                  <a:pt x="3212443" y="4285966"/>
                </a:lnTo>
                <a:lnTo>
                  <a:pt x="3217948" y="4286041"/>
                </a:lnTo>
                <a:lnTo>
                  <a:pt x="3220207" y="4279035"/>
                </a:lnTo>
                <a:lnTo>
                  <a:pt x="3220300" y="4267310"/>
                </a:lnTo>
                <a:lnTo>
                  <a:pt x="3209117" y="4239229"/>
                </a:lnTo>
                <a:lnTo>
                  <a:pt x="3135765" y="4110458"/>
                </a:lnTo>
                <a:lnTo>
                  <a:pt x="3057939" y="3997060"/>
                </a:lnTo>
                <a:lnTo>
                  <a:pt x="3002366" y="3895566"/>
                </a:lnTo>
                <a:lnTo>
                  <a:pt x="2950152" y="3785060"/>
                </a:lnTo>
                <a:lnTo>
                  <a:pt x="2898932" y="3671884"/>
                </a:lnTo>
                <a:lnTo>
                  <a:pt x="2854751" y="3564659"/>
                </a:lnTo>
                <a:lnTo>
                  <a:pt x="2842979" y="3503136"/>
                </a:lnTo>
                <a:lnTo>
                  <a:pt x="2833436" y="3408136"/>
                </a:lnTo>
                <a:lnTo>
                  <a:pt x="2822218" y="3378067"/>
                </a:lnTo>
                <a:lnTo>
                  <a:pt x="2815275" y="3366097"/>
                </a:lnTo>
                <a:lnTo>
                  <a:pt x="2810646" y="3363762"/>
                </a:lnTo>
                <a:lnTo>
                  <a:pt x="2807561" y="3367849"/>
                </a:lnTo>
                <a:lnTo>
                  <a:pt x="2804133" y="3388854"/>
                </a:lnTo>
                <a:lnTo>
                  <a:pt x="2797969" y="3444580"/>
                </a:lnTo>
                <a:lnTo>
                  <a:pt x="2776858" y="3532117"/>
                </a:lnTo>
                <a:lnTo>
                  <a:pt x="2778442" y="3639272"/>
                </a:lnTo>
                <a:lnTo>
                  <a:pt x="2797570" y="3761175"/>
                </a:lnTo>
                <a:lnTo>
                  <a:pt x="2830832" y="3894975"/>
                </a:lnTo>
                <a:lnTo>
                  <a:pt x="2877219" y="4030105"/>
                </a:lnTo>
                <a:lnTo>
                  <a:pt x="2935022" y="4149009"/>
                </a:lnTo>
                <a:lnTo>
                  <a:pt x="3014000" y="4271584"/>
                </a:lnTo>
                <a:lnTo>
                  <a:pt x="3077631" y="4351091"/>
                </a:lnTo>
                <a:lnTo>
                  <a:pt x="3085740" y="4354858"/>
                </a:lnTo>
                <a:lnTo>
                  <a:pt x="3089734" y="4350313"/>
                </a:lnTo>
                <a:lnTo>
                  <a:pt x="3090986" y="4340228"/>
                </a:lnTo>
                <a:lnTo>
                  <a:pt x="3081088" y="4310207"/>
                </a:lnTo>
                <a:lnTo>
                  <a:pt x="3025534" y="4189827"/>
                </a:lnTo>
                <a:lnTo>
                  <a:pt x="2971127" y="4086737"/>
                </a:lnTo>
                <a:lnTo>
                  <a:pt x="2911732" y="3974348"/>
                </a:lnTo>
                <a:lnTo>
                  <a:pt x="2857759" y="3850893"/>
                </a:lnTo>
                <a:lnTo>
                  <a:pt x="2807430" y="3719456"/>
                </a:lnTo>
                <a:lnTo>
                  <a:pt x="2769312" y="3598824"/>
                </a:lnTo>
                <a:lnTo>
                  <a:pt x="2754726" y="3485470"/>
                </a:lnTo>
                <a:lnTo>
                  <a:pt x="2737870" y="3368533"/>
                </a:lnTo>
                <a:lnTo>
                  <a:pt x="2733643" y="3347041"/>
                </a:lnTo>
                <a:lnTo>
                  <a:pt x="2728003" y="3339768"/>
                </a:lnTo>
                <a:lnTo>
                  <a:pt x="2721421" y="3341976"/>
                </a:lnTo>
                <a:lnTo>
                  <a:pt x="2714210" y="3350503"/>
                </a:lnTo>
                <a:lnTo>
                  <a:pt x="2702436" y="3382556"/>
                </a:lnTo>
                <a:lnTo>
                  <a:pt x="2664337" y="3519633"/>
                </a:lnTo>
                <a:lnTo>
                  <a:pt x="2663258" y="3636357"/>
                </a:lnTo>
                <a:lnTo>
                  <a:pt x="2674697" y="3767210"/>
                </a:lnTo>
                <a:lnTo>
                  <a:pt x="2703644" y="3894568"/>
                </a:lnTo>
                <a:lnTo>
                  <a:pt x="2740443" y="4011953"/>
                </a:lnTo>
                <a:lnTo>
                  <a:pt x="2798967" y="4145943"/>
                </a:lnTo>
                <a:lnTo>
                  <a:pt x="2838772" y="4217197"/>
                </a:lnTo>
                <a:lnTo>
                  <a:pt x="2851711" y="4234551"/>
                </a:lnTo>
                <a:lnTo>
                  <a:pt x="2860337" y="4240475"/>
                </a:lnTo>
                <a:lnTo>
                  <a:pt x="2866088" y="4238780"/>
                </a:lnTo>
                <a:lnTo>
                  <a:pt x="2869922" y="4232006"/>
                </a:lnTo>
                <a:lnTo>
                  <a:pt x="2868244" y="4219023"/>
                </a:lnTo>
                <a:lnTo>
                  <a:pt x="2823887" y="4106845"/>
                </a:lnTo>
                <a:lnTo>
                  <a:pt x="2766688" y="3972671"/>
                </a:lnTo>
                <a:lnTo>
                  <a:pt x="2693495" y="3772583"/>
                </a:lnTo>
                <a:lnTo>
                  <a:pt x="2664537" y="3678802"/>
                </a:lnTo>
                <a:lnTo>
                  <a:pt x="2643199" y="3582088"/>
                </a:lnTo>
                <a:lnTo>
                  <a:pt x="2634887" y="3440373"/>
                </a:lnTo>
                <a:lnTo>
                  <a:pt x="2623437" y="3346768"/>
                </a:lnTo>
                <a:lnTo>
                  <a:pt x="2614607" y="3220287"/>
                </a:lnTo>
                <a:lnTo>
                  <a:pt x="2611991" y="3122603"/>
                </a:lnTo>
                <a:lnTo>
                  <a:pt x="2610213" y="3113944"/>
                </a:lnTo>
                <a:lnTo>
                  <a:pt x="2607616" y="3119459"/>
                </a:lnTo>
                <a:lnTo>
                  <a:pt x="2580563" y="3243791"/>
                </a:lnTo>
                <a:lnTo>
                  <a:pt x="2562550" y="3367732"/>
                </a:lnTo>
                <a:lnTo>
                  <a:pt x="2542839" y="3462179"/>
                </a:lnTo>
                <a:lnTo>
                  <a:pt x="2535019" y="3560601"/>
                </a:lnTo>
                <a:lnTo>
                  <a:pt x="2536247" y="3660788"/>
                </a:lnTo>
                <a:lnTo>
                  <a:pt x="2541497" y="3761760"/>
                </a:lnTo>
                <a:lnTo>
                  <a:pt x="2556060" y="3859318"/>
                </a:lnTo>
                <a:lnTo>
                  <a:pt x="2576643" y="3953007"/>
                </a:lnTo>
                <a:lnTo>
                  <a:pt x="2612031" y="4079441"/>
                </a:lnTo>
                <a:lnTo>
                  <a:pt x="2667798" y="4214419"/>
                </a:lnTo>
                <a:lnTo>
                  <a:pt x="2672818" y="4222820"/>
                </a:lnTo>
                <a:lnTo>
                  <a:pt x="2674752" y="4222777"/>
                </a:lnTo>
                <a:lnTo>
                  <a:pt x="2674631" y="4217104"/>
                </a:lnTo>
                <a:lnTo>
                  <a:pt x="2632315" y="4104887"/>
                </a:lnTo>
                <a:lnTo>
                  <a:pt x="2575976" y="3970873"/>
                </a:lnTo>
                <a:lnTo>
                  <a:pt x="2502967" y="3761597"/>
                </a:lnTo>
                <a:lnTo>
                  <a:pt x="2467121" y="3631379"/>
                </a:lnTo>
                <a:lnTo>
                  <a:pt x="2462796" y="3542196"/>
                </a:lnTo>
                <a:lnTo>
                  <a:pt x="2464939" y="3408484"/>
                </a:lnTo>
                <a:lnTo>
                  <a:pt x="2460401" y="3290784"/>
                </a:lnTo>
                <a:lnTo>
                  <a:pt x="2458867" y="3169261"/>
                </a:lnTo>
                <a:lnTo>
                  <a:pt x="2454508" y="3161982"/>
                </a:lnTo>
                <a:lnTo>
                  <a:pt x="2447368" y="3168418"/>
                </a:lnTo>
                <a:lnTo>
                  <a:pt x="2429558" y="3205674"/>
                </a:lnTo>
                <a:lnTo>
                  <a:pt x="2395128" y="3329099"/>
                </a:lnTo>
                <a:lnTo>
                  <a:pt x="2362105" y="3454940"/>
                </a:lnTo>
                <a:lnTo>
                  <a:pt x="2336629" y="3550328"/>
                </a:lnTo>
                <a:lnTo>
                  <a:pt x="2320603" y="3649167"/>
                </a:lnTo>
                <a:lnTo>
                  <a:pt x="2316303" y="3749539"/>
                </a:lnTo>
                <a:lnTo>
                  <a:pt x="2319096" y="3850594"/>
                </a:lnTo>
                <a:lnTo>
                  <a:pt x="2325040" y="3951951"/>
                </a:lnTo>
                <a:lnTo>
                  <a:pt x="2349805" y="4083989"/>
                </a:lnTo>
                <a:lnTo>
                  <a:pt x="2385960" y="4209143"/>
                </a:lnTo>
                <a:lnTo>
                  <a:pt x="2403206" y="4252888"/>
                </a:lnTo>
                <a:lnTo>
                  <a:pt x="2406111" y="4256933"/>
                </a:lnTo>
                <a:lnTo>
                  <a:pt x="2401814" y="4235087"/>
                </a:lnTo>
                <a:lnTo>
                  <a:pt x="2364495" y="4119204"/>
                </a:lnTo>
                <a:lnTo>
                  <a:pt x="2324526" y="3985304"/>
                </a:lnTo>
                <a:lnTo>
                  <a:pt x="2291326" y="3860724"/>
                </a:lnTo>
                <a:lnTo>
                  <a:pt x="2268162" y="3732246"/>
                </a:lnTo>
                <a:lnTo>
                  <a:pt x="2252362" y="3598067"/>
                </a:lnTo>
                <a:lnTo>
                  <a:pt x="2254459" y="3502462"/>
                </a:lnTo>
                <a:lnTo>
                  <a:pt x="2261976" y="3406348"/>
                </a:lnTo>
                <a:lnTo>
                  <a:pt x="2267619" y="3274315"/>
                </a:lnTo>
                <a:lnTo>
                  <a:pt x="2277601" y="3156956"/>
                </a:lnTo>
                <a:lnTo>
                  <a:pt x="2297378" y="3034903"/>
                </a:lnTo>
                <a:lnTo>
                  <a:pt x="2306451" y="3003811"/>
                </a:lnTo>
                <a:lnTo>
                  <a:pt x="2251970" y="3202572"/>
                </a:lnTo>
                <a:lnTo>
                  <a:pt x="2222948" y="3337018"/>
                </a:lnTo>
                <a:lnTo>
                  <a:pt x="2193879" y="3434417"/>
                </a:lnTo>
                <a:lnTo>
                  <a:pt x="2164496" y="3534151"/>
                </a:lnTo>
                <a:lnTo>
                  <a:pt x="2151437" y="3634921"/>
                </a:lnTo>
                <a:lnTo>
                  <a:pt x="2145633" y="3732389"/>
                </a:lnTo>
                <a:lnTo>
                  <a:pt x="2144464" y="3826038"/>
                </a:lnTo>
                <a:lnTo>
                  <a:pt x="2151740" y="3955273"/>
                </a:lnTo>
                <a:lnTo>
                  <a:pt x="2170603" y="4090218"/>
                </a:lnTo>
                <a:lnTo>
                  <a:pt x="2194347" y="4172587"/>
                </a:lnTo>
                <a:lnTo>
                  <a:pt x="2196316" y="4175177"/>
                </a:lnTo>
                <a:lnTo>
                  <a:pt x="2185922" y="4096786"/>
                </a:lnTo>
                <a:lnTo>
                  <a:pt x="2161572" y="3978001"/>
                </a:lnTo>
                <a:lnTo>
                  <a:pt x="2144893" y="3862323"/>
                </a:lnTo>
                <a:lnTo>
                  <a:pt x="2124115" y="3737267"/>
                </a:lnTo>
                <a:lnTo>
                  <a:pt x="2111217" y="3601122"/>
                </a:lnTo>
                <a:lnTo>
                  <a:pt x="2112705" y="3503819"/>
                </a:lnTo>
                <a:lnTo>
                  <a:pt x="2114735" y="3353839"/>
                </a:lnTo>
                <a:lnTo>
                  <a:pt x="2118972" y="3256568"/>
                </a:lnTo>
                <a:lnTo>
                  <a:pt x="2126971" y="3161595"/>
                </a:lnTo>
                <a:lnTo>
                  <a:pt x="2147341" y="3025094"/>
                </a:lnTo>
                <a:lnTo>
                  <a:pt x="2171250" y="2912682"/>
                </a:lnTo>
                <a:lnTo>
                  <a:pt x="2204614" y="2800541"/>
                </a:lnTo>
                <a:lnTo>
                  <a:pt x="2215834" y="2776883"/>
                </a:lnTo>
                <a:lnTo>
                  <a:pt x="2170245" y="2910503"/>
                </a:lnTo>
                <a:lnTo>
                  <a:pt x="2125670" y="3023289"/>
                </a:lnTo>
                <a:lnTo>
                  <a:pt x="2080476" y="3158778"/>
                </a:lnTo>
                <a:lnTo>
                  <a:pt x="2053417" y="3256422"/>
                </a:lnTo>
                <a:lnTo>
                  <a:pt x="2027279" y="3356264"/>
                </a:lnTo>
                <a:lnTo>
                  <a:pt x="1994026" y="3460846"/>
                </a:lnTo>
                <a:lnTo>
                  <a:pt x="1961373" y="3567063"/>
                </a:lnTo>
                <a:lnTo>
                  <a:pt x="1942156" y="3670716"/>
                </a:lnTo>
                <a:lnTo>
                  <a:pt x="1936438" y="3769465"/>
                </a:lnTo>
                <a:lnTo>
                  <a:pt x="1937523" y="3952595"/>
                </a:lnTo>
                <a:lnTo>
                  <a:pt x="1951195" y="4068500"/>
                </a:lnTo>
                <a:lnTo>
                  <a:pt x="1970960" y="4185701"/>
                </a:lnTo>
                <a:lnTo>
                  <a:pt x="1979813" y="4228358"/>
                </a:lnTo>
                <a:lnTo>
                  <a:pt x="1985561" y="4239169"/>
                </a:lnTo>
                <a:lnTo>
                  <a:pt x="1992215" y="4243554"/>
                </a:lnTo>
                <a:lnTo>
                  <a:pt x="1999473" y="4243655"/>
                </a:lnTo>
                <a:lnTo>
                  <a:pt x="2002901" y="4238078"/>
                </a:lnTo>
                <a:lnTo>
                  <a:pt x="2003775" y="4228716"/>
                </a:lnTo>
                <a:lnTo>
                  <a:pt x="1983929" y="4105772"/>
                </a:lnTo>
                <a:lnTo>
                  <a:pt x="1960544" y="3972459"/>
                </a:lnTo>
                <a:lnTo>
                  <a:pt x="1946726" y="3854724"/>
                </a:lnTo>
                <a:lnTo>
                  <a:pt x="1920898" y="3586605"/>
                </a:lnTo>
                <a:lnTo>
                  <a:pt x="1923697" y="3490312"/>
                </a:lnTo>
                <a:lnTo>
                  <a:pt x="1931526" y="3391071"/>
                </a:lnTo>
                <a:lnTo>
                  <a:pt x="1937345" y="3238587"/>
                </a:lnTo>
                <a:lnTo>
                  <a:pt x="1943707" y="3131967"/>
                </a:lnTo>
                <a:lnTo>
                  <a:pt x="1955222" y="2982291"/>
                </a:lnTo>
                <a:lnTo>
                  <a:pt x="1981054" y="2846377"/>
                </a:lnTo>
                <a:lnTo>
                  <a:pt x="2008777" y="2723478"/>
                </a:lnTo>
                <a:lnTo>
                  <a:pt x="2052158" y="2600001"/>
                </a:lnTo>
                <a:lnTo>
                  <a:pt x="2076255" y="2542606"/>
                </a:lnTo>
                <a:lnTo>
                  <a:pt x="2078078" y="2543835"/>
                </a:lnTo>
                <a:lnTo>
                  <a:pt x="2077882" y="2551709"/>
                </a:lnTo>
                <a:lnTo>
                  <a:pt x="2036096" y="2665851"/>
                </a:lnTo>
                <a:lnTo>
                  <a:pt x="1966728" y="2839902"/>
                </a:lnTo>
                <a:lnTo>
                  <a:pt x="1926137" y="2971013"/>
                </a:lnTo>
                <a:lnTo>
                  <a:pt x="1900155" y="3067137"/>
                </a:lnTo>
                <a:lnTo>
                  <a:pt x="1878260" y="3166304"/>
                </a:lnTo>
                <a:lnTo>
                  <a:pt x="1854888" y="3268234"/>
                </a:lnTo>
                <a:lnTo>
                  <a:pt x="1820981" y="3374684"/>
                </a:lnTo>
                <a:lnTo>
                  <a:pt x="1797445" y="3479381"/>
                </a:lnTo>
                <a:lnTo>
                  <a:pt x="1783692" y="3580946"/>
                </a:lnTo>
                <a:lnTo>
                  <a:pt x="1777580" y="3677826"/>
                </a:lnTo>
                <a:lnTo>
                  <a:pt x="1774863" y="3772625"/>
                </a:lnTo>
                <a:lnTo>
                  <a:pt x="1777096" y="3909500"/>
                </a:lnTo>
                <a:lnTo>
                  <a:pt x="1786695" y="4035662"/>
                </a:lnTo>
                <a:lnTo>
                  <a:pt x="1802581" y="4171845"/>
                </a:lnTo>
                <a:lnTo>
                  <a:pt x="1827745" y="4300849"/>
                </a:lnTo>
                <a:lnTo>
                  <a:pt x="1829149" y="4303019"/>
                </a:lnTo>
                <a:lnTo>
                  <a:pt x="1812622" y="4199506"/>
                </a:lnTo>
                <a:lnTo>
                  <a:pt x="1776049" y="4046959"/>
                </a:lnTo>
                <a:lnTo>
                  <a:pt x="1751264" y="3930420"/>
                </a:lnTo>
                <a:lnTo>
                  <a:pt x="1700700" y="3662761"/>
                </a:lnTo>
                <a:lnTo>
                  <a:pt x="1695068" y="3566493"/>
                </a:lnTo>
                <a:lnTo>
                  <a:pt x="1694447" y="3465851"/>
                </a:lnTo>
                <a:lnTo>
                  <a:pt x="1687575" y="3306057"/>
                </a:lnTo>
                <a:lnTo>
                  <a:pt x="1685472" y="3197231"/>
                </a:lnTo>
                <a:lnTo>
                  <a:pt x="1688300" y="3087716"/>
                </a:lnTo>
                <a:lnTo>
                  <a:pt x="1695672" y="2980717"/>
                </a:lnTo>
                <a:lnTo>
                  <a:pt x="1724622" y="2738252"/>
                </a:lnTo>
                <a:lnTo>
                  <a:pt x="1745120" y="2611008"/>
                </a:lnTo>
                <a:lnTo>
                  <a:pt x="1777330" y="2477334"/>
                </a:lnTo>
                <a:lnTo>
                  <a:pt x="1812568" y="2364602"/>
                </a:lnTo>
                <a:lnTo>
                  <a:pt x="1813386" y="2356020"/>
                </a:lnTo>
                <a:lnTo>
                  <a:pt x="1811109" y="2354533"/>
                </a:lnTo>
                <a:lnTo>
                  <a:pt x="1806770" y="2357774"/>
                </a:lnTo>
                <a:lnTo>
                  <a:pt x="1787177" y="2389304"/>
                </a:lnTo>
                <a:lnTo>
                  <a:pt x="1743204" y="2502082"/>
                </a:lnTo>
                <a:lnTo>
                  <a:pt x="1695683" y="2635604"/>
                </a:lnTo>
                <a:lnTo>
                  <a:pt x="1664892" y="2746634"/>
                </a:lnTo>
                <a:lnTo>
                  <a:pt x="1631153" y="2873450"/>
                </a:lnTo>
                <a:lnTo>
                  <a:pt x="1601088" y="3009332"/>
                </a:lnTo>
                <a:lnTo>
                  <a:pt x="1583062" y="3105335"/>
                </a:lnTo>
                <a:lnTo>
                  <a:pt x="1548495" y="3304942"/>
                </a:lnTo>
                <a:lnTo>
                  <a:pt x="1527703" y="3406050"/>
                </a:lnTo>
                <a:lnTo>
                  <a:pt x="1508585" y="3507432"/>
                </a:lnTo>
                <a:lnTo>
                  <a:pt x="1500088" y="3608935"/>
                </a:lnTo>
                <a:lnTo>
                  <a:pt x="1496311" y="3702966"/>
                </a:lnTo>
                <a:lnTo>
                  <a:pt x="1497948" y="3835238"/>
                </a:lnTo>
                <a:lnTo>
                  <a:pt x="1507369" y="3956274"/>
                </a:lnTo>
                <a:lnTo>
                  <a:pt x="1523195" y="4084824"/>
                </a:lnTo>
                <a:lnTo>
                  <a:pt x="1548347" y="4212114"/>
                </a:lnTo>
                <a:lnTo>
                  <a:pt x="1552572" y="4215640"/>
                </a:lnTo>
                <a:lnTo>
                  <a:pt x="1556800" y="4210935"/>
                </a:lnTo>
                <a:lnTo>
                  <a:pt x="1561030" y="4200742"/>
                </a:lnTo>
                <a:lnTo>
                  <a:pt x="1561967" y="4166840"/>
                </a:lnTo>
                <a:lnTo>
                  <a:pt x="1550798" y="4096389"/>
                </a:lnTo>
                <a:lnTo>
                  <a:pt x="1528481" y="3970606"/>
                </a:lnTo>
                <a:lnTo>
                  <a:pt x="1501756" y="3811913"/>
                </a:lnTo>
                <a:lnTo>
                  <a:pt x="1486078" y="3676862"/>
                </a:lnTo>
                <a:lnTo>
                  <a:pt x="1476914" y="3579815"/>
                </a:lnTo>
                <a:lnTo>
                  <a:pt x="1475663" y="3480239"/>
                </a:lnTo>
                <a:lnTo>
                  <a:pt x="1478400" y="3378127"/>
                </a:lnTo>
                <a:lnTo>
                  <a:pt x="1480301" y="3115228"/>
                </a:lnTo>
                <a:lnTo>
                  <a:pt x="1484224" y="3012700"/>
                </a:lnTo>
                <a:lnTo>
                  <a:pt x="1492083" y="2910687"/>
                </a:lnTo>
                <a:lnTo>
                  <a:pt x="1521370" y="2669885"/>
                </a:lnTo>
                <a:lnTo>
                  <a:pt x="1548647" y="2546066"/>
                </a:lnTo>
                <a:lnTo>
                  <a:pt x="1576922" y="2412138"/>
                </a:lnTo>
                <a:lnTo>
                  <a:pt x="1614665" y="2281233"/>
                </a:lnTo>
                <a:lnTo>
                  <a:pt x="1623905" y="2252569"/>
                </a:lnTo>
                <a:lnTo>
                  <a:pt x="1624111" y="2250287"/>
                </a:lnTo>
                <a:lnTo>
                  <a:pt x="1612328" y="2280786"/>
                </a:lnTo>
                <a:lnTo>
                  <a:pt x="1577239" y="2388038"/>
                </a:lnTo>
                <a:lnTo>
                  <a:pt x="1539139" y="2522766"/>
                </a:lnTo>
                <a:lnTo>
                  <a:pt x="1479938" y="2732195"/>
                </a:lnTo>
                <a:lnTo>
                  <a:pt x="1454900" y="2830704"/>
                </a:lnTo>
                <a:lnTo>
                  <a:pt x="1431072" y="2935633"/>
                </a:lnTo>
                <a:lnTo>
                  <a:pt x="1411074" y="3043417"/>
                </a:lnTo>
                <a:lnTo>
                  <a:pt x="1383949" y="3213974"/>
                </a:lnTo>
                <a:lnTo>
                  <a:pt x="1359087" y="3330813"/>
                </a:lnTo>
                <a:lnTo>
                  <a:pt x="1334866" y="3447182"/>
                </a:lnTo>
                <a:lnTo>
                  <a:pt x="1324101" y="3560050"/>
                </a:lnTo>
                <a:lnTo>
                  <a:pt x="1319317" y="3671361"/>
                </a:lnTo>
                <a:lnTo>
                  <a:pt x="1318602" y="3780570"/>
                </a:lnTo>
                <a:lnTo>
                  <a:pt x="1322987" y="3885552"/>
                </a:lnTo>
                <a:lnTo>
                  <a:pt x="1329641" y="3984892"/>
                </a:lnTo>
                <a:lnTo>
                  <a:pt x="1341320" y="4120560"/>
                </a:lnTo>
                <a:lnTo>
                  <a:pt x="1357480" y="4229903"/>
                </a:lnTo>
                <a:lnTo>
                  <a:pt x="1386296" y="4356058"/>
                </a:lnTo>
                <a:lnTo>
                  <a:pt x="1395407" y="4389680"/>
                </a:lnTo>
                <a:lnTo>
                  <a:pt x="1396991" y="4389050"/>
                </a:lnTo>
                <a:lnTo>
                  <a:pt x="1394986" y="4358247"/>
                </a:lnTo>
                <a:lnTo>
                  <a:pt x="1360730" y="4234671"/>
                </a:lnTo>
                <a:lnTo>
                  <a:pt x="1321133" y="4099834"/>
                </a:lnTo>
                <a:lnTo>
                  <a:pt x="1287999" y="3981835"/>
                </a:lnTo>
                <a:lnTo>
                  <a:pt x="1258112" y="3850759"/>
                </a:lnTo>
                <a:lnTo>
                  <a:pt x="1231383" y="3713615"/>
                </a:lnTo>
                <a:lnTo>
                  <a:pt x="1221664" y="3617316"/>
                </a:lnTo>
                <a:lnTo>
                  <a:pt x="1215934" y="3518072"/>
                </a:lnTo>
                <a:lnTo>
                  <a:pt x="1196668" y="3265709"/>
                </a:lnTo>
                <a:lnTo>
                  <a:pt x="1192124" y="3164247"/>
                </a:lnTo>
                <a:lnTo>
                  <a:pt x="1189566" y="3015688"/>
                </a:lnTo>
                <a:lnTo>
                  <a:pt x="1188702" y="2833170"/>
                </a:lnTo>
                <a:lnTo>
                  <a:pt x="1195295" y="2710628"/>
                </a:lnTo>
                <a:lnTo>
                  <a:pt x="1210164" y="2577132"/>
                </a:lnTo>
                <a:lnTo>
                  <a:pt x="1224148" y="2448473"/>
                </a:lnTo>
                <a:lnTo>
                  <a:pt x="1220729" y="2438746"/>
                </a:lnTo>
                <a:lnTo>
                  <a:pt x="1214215" y="2437905"/>
                </a:lnTo>
                <a:lnTo>
                  <a:pt x="1205640" y="2442989"/>
                </a:lnTo>
                <a:lnTo>
                  <a:pt x="1188586" y="2467453"/>
                </a:lnTo>
                <a:lnTo>
                  <a:pt x="1154642" y="2547390"/>
                </a:lnTo>
                <a:lnTo>
                  <a:pt x="1060747" y="2854922"/>
                </a:lnTo>
                <a:lnTo>
                  <a:pt x="1039522" y="2944986"/>
                </a:lnTo>
                <a:lnTo>
                  <a:pt x="1020682" y="3041459"/>
                </a:lnTo>
                <a:lnTo>
                  <a:pt x="1002901" y="3140780"/>
                </a:lnTo>
                <a:lnTo>
                  <a:pt x="989354" y="3241368"/>
                </a:lnTo>
                <a:lnTo>
                  <a:pt x="977218" y="3343929"/>
                </a:lnTo>
                <a:lnTo>
                  <a:pt x="962417" y="3450660"/>
                </a:lnTo>
                <a:lnTo>
                  <a:pt x="953958" y="3551718"/>
                </a:lnTo>
                <a:lnTo>
                  <a:pt x="950197" y="3648373"/>
                </a:lnTo>
                <a:lnTo>
                  <a:pt x="948527" y="3743072"/>
                </a:lnTo>
                <a:lnTo>
                  <a:pt x="961070" y="3876911"/>
                </a:lnTo>
                <a:lnTo>
                  <a:pt x="975918" y="3992454"/>
                </a:lnTo>
                <a:lnTo>
                  <a:pt x="1002306" y="4118259"/>
                </a:lnTo>
                <a:lnTo>
                  <a:pt x="1027076" y="4220088"/>
                </a:lnTo>
                <a:lnTo>
                  <a:pt x="1028670" y="4223778"/>
                </a:lnTo>
                <a:lnTo>
                  <a:pt x="1017622" y="4154038"/>
                </a:lnTo>
                <a:lnTo>
                  <a:pt x="983973" y="4021286"/>
                </a:lnTo>
                <a:lnTo>
                  <a:pt x="951163" y="3884431"/>
                </a:lnTo>
                <a:lnTo>
                  <a:pt x="917505" y="3724962"/>
                </a:lnTo>
                <a:lnTo>
                  <a:pt x="894963" y="3599671"/>
                </a:lnTo>
                <a:lnTo>
                  <a:pt x="885619" y="3470355"/>
                </a:lnTo>
                <a:lnTo>
                  <a:pt x="866453" y="3233085"/>
                </a:lnTo>
                <a:lnTo>
                  <a:pt x="853966" y="3092685"/>
                </a:lnTo>
                <a:lnTo>
                  <a:pt x="849312" y="2999388"/>
                </a:lnTo>
                <a:lnTo>
                  <a:pt x="848655" y="2906182"/>
                </a:lnTo>
                <a:lnTo>
                  <a:pt x="855968" y="2727395"/>
                </a:lnTo>
                <a:lnTo>
                  <a:pt x="861365" y="2615317"/>
                </a:lnTo>
                <a:lnTo>
                  <a:pt x="878450" y="2470226"/>
                </a:lnTo>
                <a:lnTo>
                  <a:pt x="880726" y="2403495"/>
                </a:lnTo>
                <a:lnTo>
                  <a:pt x="876257" y="2370408"/>
                </a:lnTo>
                <a:lnTo>
                  <a:pt x="873090" y="2364124"/>
                </a:lnTo>
                <a:lnTo>
                  <a:pt x="869568" y="2364169"/>
                </a:lnTo>
                <a:lnTo>
                  <a:pt x="865808" y="2368432"/>
                </a:lnTo>
                <a:lnTo>
                  <a:pt x="847033" y="2401399"/>
                </a:lnTo>
                <a:lnTo>
                  <a:pt x="807122" y="2514702"/>
                </a:lnTo>
                <a:lnTo>
                  <a:pt x="763697" y="2684845"/>
                </a:lnTo>
                <a:lnTo>
                  <a:pt x="731014" y="2799795"/>
                </a:lnTo>
                <a:lnTo>
                  <a:pt x="702829" y="2932318"/>
                </a:lnTo>
                <a:lnTo>
                  <a:pt x="685244" y="3028773"/>
                </a:lnTo>
                <a:lnTo>
                  <a:pt x="671785" y="3128087"/>
                </a:lnTo>
                <a:lnTo>
                  <a:pt x="661098" y="3228671"/>
                </a:lnTo>
                <a:lnTo>
                  <a:pt x="651645" y="3329819"/>
                </a:lnTo>
                <a:lnTo>
                  <a:pt x="638977" y="3431218"/>
                </a:lnTo>
                <a:lnTo>
                  <a:pt x="626762" y="3531318"/>
                </a:lnTo>
                <a:lnTo>
                  <a:pt x="621333" y="3627547"/>
                </a:lnTo>
                <a:lnTo>
                  <a:pt x="622683" y="3722056"/>
                </a:lnTo>
                <a:lnTo>
                  <a:pt x="631376" y="3855005"/>
                </a:lnTo>
                <a:lnTo>
                  <a:pt x="642889" y="3974831"/>
                </a:lnTo>
                <a:lnTo>
                  <a:pt x="655238" y="4083242"/>
                </a:lnTo>
                <a:lnTo>
                  <a:pt x="676276" y="4215442"/>
                </a:lnTo>
                <a:lnTo>
                  <a:pt x="684731" y="4249573"/>
                </a:lnTo>
                <a:lnTo>
                  <a:pt x="684729" y="4256134"/>
                </a:lnTo>
                <a:lnTo>
                  <a:pt x="681905" y="4256275"/>
                </a:lnTo>
                <a:lnTo>
                  <a:pt x="677200" y="4252136"/>
                </a:lnTo>
                <a:lnTo>
                  <a:pt x="668209" y="4228722"/>
                </a:lnTo>
                <a:lnTo>
                  <a:pt x="628611" y="4108003"/>
                </a:lnTo>
                <a:lnTo>
                  <a:pt x="595610" y="3989833"/>
                </a:lnTo>
                <a:lnTo>
                  <a:pt x="561914" y="3856372"/>
                </a:lnTo>
                <a:lnTo>
                  <a:pt x="494221" y="3557804"/>
                </a:lnTo>
                <a:lnTo>
                  <a:pt x="482306" y="3443682"/>
                </a:lnTo>
                <a:lnTo>
                  <a:pt x="465292" y="3322693"/>
                </a:lnTo>
                <a:lnTo>
                  <a:pt x="449119" y="3204216"/>
                </a:lnTo>
                <a:lnTo>
                  <a:pt x="422384" y="2963077"/>
                </a:lnTo>
                <a:lnTo>
                  <a:pt x="411158" y="2788488"/>
                </a:lnTo>
                <a:lnTo>
                  <a:pt x="403079" y="2672580"/>
                </a:lnTo>
                <a:lnTo>
                  <a:pt x="401264" y="2541385"/>
                </a:lnTo>
                <a:lnTo>
                  <a:pt x="394399" y="2494821"/>
                </a:lnTo>
                <a:lnTo>
                  <a:pt x="388163" y="2489400"/>
                </a:lnTo>
                <a:lnTo>
                  <a:pt x="379771" y="2490019"/>
                </a:lnTo>
                <a:lnTo>
                  <a:pt x="369944" y="2494665"/>
                </a:lnTo>
                <a:lnTo>
                  <a:pt x="360570" y="2503407"/>
                </a:lnTo>
                <a:lnTo>
                  <a:pt x="342629" y="2528172"/>
                </a:lnTo>
                <a:lnTo>
                  <a:pt x="323404" y="2580590"/>
                </a:lnTo>
                <a:lnTo>
                  <a:pt x="299851" y="2710002"/>
                </a:lnTo>
                <a:lnTo>
                  <a:pt x="282628" y="2839737"/>
                </a:lnTo>
                <a:lnTo>
                  <a:pt x="257162" y="3069989"/>
                </a:lnTo>
                <a:lnTo>
                  <a:pt x="244458" y="3201621"/>
                </a:lnTo>
                <a:lnTo>
                  <a:pt x="238499" y="3332189"/>
                </a:lnTo>
                <a:lnTo>
                  <a:pt x="236733" y="3460246"/>
                </a:lnTo>
                <a:lnTo>
                  <a:pt x="242952" y="3587559"/>
                </a:lnTo>
                <a:lnTo>
                  <a:pt x="253731" y="3707910"/>
                </a:lnTo>
                <a:lnTo>
                  <a:pt x="272604" y="3817261"/>
                </a:lnTo>
                <a:lnTo>
                  <a:pt x="294127" y="3943796"/>
                </a:lnTo>
                <a:lnTo>
                  <a:pt x="316274" y="4070967"/>
                </a:lnTo>
                <a:lnTo>
                  <a:pt x="329079" y="4123486"/>
                </a:lnTo>
                <a:lnTo>
                  <a:pt x="330505" y="4125510"/>
                </a:lnTo>
                <a:lnTo>
                  <a:pt x="328326" y="4105181"/>
                </a:lnTo>
                <a:lnTo>
                  <a:pt x="290494" y="3969171"/>
                </a:lnTo>
                <a:lnTo>
                  <a:pt x="218932" y="3704234"/>
                </a:lnTo>
                <a:lnTo>
                  <a:pt x="188928" y="3570365"/>
                </a:lnTo>
                <a:lnTo>
                  <a:pt x="162253" y="3435213"/>
                </a:lnTo>
                <a:lnTo>
                  <a:pt x="138098" y="3326926"/>
                </a:lnTo>
                <a:lnTo>
                  <a:pt x="119809" y="3221149"/>
                </a:lnTo>
                <a:lnTo>
                  <a:pt x="105453" y="3111570"/>
                </a:lnTo>
                <a:lnTo>
                  <a:pt x="92263" y="3005411"/>
                </a:lnTo>
                <a:lnTo>
                  <a:pt x="80969" y="2838174"/>
                </a:lnTo>
                <a:lnTo>
                  <a:pt x="72880" y="2716417"/>
                </a:lnTo>
                <a:lnTo>
                  <a:pt x="67389" y="2585140"/>
                </a:lnTo>
                <a:lnTo>
                  <a:pt x="58997" y="2463647"/>
                </a:lnTo>
                <a:lnTo>
                  <a:pt x="58728" y="2443217"/>
                </a:lnTo>
                <a:lnTo>
                  <a:pt x="55726" y="2436653"/>
                </a:lnTo>
                <a:lnTo>
                  <a:pt x="50903" y="2439332"/>
                </a:lnTo>
                <a:lnTo>
                  <a:pt x="44865" y="2448174"/>
                </a:lnTo>
                <a:lnTo>
                  <a:pt x="38156" y="2488102"/>
                </a:lnTo>
                <a:lnTo>
                  <a:pt x="23209" y="2633328"/>
                </a:lnTo>
                <a:lnTo>
                  <a:pt x="20500" y="2759681"/>
                </a:lnTo>
                <a:lnTo>
                  <a:pt x="20094" y="3086502"/>
                </a:lnTo>
                <a:lnTo>
                  <a:pt x="30142" y="3239782"/>
                </a:lnTo>
                <a:lnTo>
                  <a:pt x="39009" y="3352196"/>
                </a:lnTo>
                <a:lnTo>
                  <a:pt x="58451" y="3473981"/>
                </a:lnTo>
                <a:lnTo>
                  <a:pt x="83590" y="35961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730396" y="508000"/>
            <a:ext cx="2719031" cy="4202289"/>
          </a:xfrm>
          <a:custGeom>
            <a:avLst/>
            <a:gdLst/>
            <a:ahLst/>
            <a:cxnLst/>
            <a:rect l="0" t="0" r="0" b="0"/>
            <a:pathLst>
              <a:path w="2719031" h="4202289">
                <a:moveTo>
                  <a:pt x="64104" y="0"/>
                </a:moveTo>
                <a:lnTo>
                  <a:pt x="50619" y="13483"/>
                </a:lnTo>
                <a:lnTo>
                  <a:pt x="50881" y="16044"/>
                </a:lnTo>
                <a:lnTo>
                  <a:pt x="55289" y="16341"/>
                </a:lnTo>
                <a:lnTo>
                  <a:pt x="62460" y="15127"/>
                </a:lnTo>
                <a:lnTo>
                  <a:pt x="81718" y="17541"/>
                </a:lnTo>
                <a:lnTo>
                  <a:pt x="92779" y="20161"/>
                </a:lnTo>
                <a:lnTo>
                  <a:pt x="97332" y="26140"/>
                </a:lnTo>
                <a:lnTo>
                  <a:pt x="97545" y="34360"/>
                </a:lnTo>
                <a:lnTo>
                  <a:pt x="84350" y="77969"/>
                </a:lnTo>
                <a:lnTo>
                  <a:pt x="84657" y="88668"/>
                </a:lnTo>
                <a:lnTo>
                  <a:pt x="87683" y="98623"/>
                </a:lnTo>
                <a:lnTo>
                  <a:pt x="92523" y="108082"/>
                </a:lnTo>
                <a:lnTo>
                  <a:pt x="101395" y="114388"/>
                </a:lnTo>
                <a:lnTo>
                  <a:pt x="126303" y="121394"/>
                </a:lnTo>
                <a:lnTo>
                  <a:pt x="133792" y="130318"/>
                </a:lnTo>
                <a:lnTo>
                  <a:pt x="137373" y="143323"/>
                </a:lnTo>
                <a:lnTo>
                  <a:pt x="138350" y="159049"/>
                </a:lnTo>
                <a:lnTo>
                  <a:pt x="136179" y="172354"/>
                </a:lnTo>
                <a:lnTo>
                  <a:pt x="126241" y="194665"/>
                </a:lnTo>
                <a:lnTo>
                  <a:pt x="104779" y="229834"/>
                </a:lnTo>
                <a:lnTo>
                  <a:pt x="105331" y="236478"/>
                </a:lnTo>
                <a:lnTo>
                  <a:pt x="111344" y="239496"/>
                </a:lnTo>
                <a:lnTo>
                  <a:pt x="120997" y="240097"/>
                </a:lnTo>
                <a:lnTo>
                  <a:pt x="154809" y="234201"/>
                </a:lnTo>
                <a:lnTo>
                  <a:pt x="165497" y="235156"/>
                </a:lnTo>
                <a:lnTo>
                  <a:pt x="175442" y="238615"/>
                </a:lnTo>
                <a:lnTo>
                  <a:pt x="184896" y="243743"/>
                </a:lnTo>
                <a:lnTo>
                  <a:pt x="191199" y="254218"/>
                </a:lnTo>
                <a:lnTo>
                  <a:pt x="198202" y="284670"/>
                </a:lnTo>
                <a:lnTo>
                  <a:pt x="197550" y="314198"/>
                </a:lnTo>
                <a:lnTo>
                  <a:pt x="180546" y="423883"/>
                </a:lnTo>
                <a:lnTo>
                  <a:pt x="185781" y="474296"/>
                </a:lnTo>
                <a:lnTo>
                  <a:pt x="196264" y="500546"/>
                </a:lnTo>
                <a:lnTo>
                  <a:pt x="203011" y="511497"/>
                </a:lnTo>
                <a:lnTo>
                  <a:pt x="213153" y="518798"/>
                </a:lnTo>
                <a:lnTo>
                  <a:pt x="239473" y="526910"/>
                </a:lnTo>
                <a:lnTo>
                  <a:pt x="315135" y="536308"/>
                </a:lnTo>
                <a:lnTo>
                  <a:pt x="328825" y="539572"/>
                </a:lnTo>
                <a:lnTo>
                  <a:pt x="337951" y="547392"/>
                </a:lnTo>
                <a:lnTo>
                  <a:pt x="344035" y="558250"/>
                </a:lnTo>
                <a:lnTo>
                  <a:pt x="348092" y="571133"/>
                </a:lnTo>
                <a:lnTo>
                  <a:pt x="348835" y="600500"/>
                </a:lnTo>
                <a:lnTo>
                  <a:pt x="336888" y="671901"/>
                </a:lnTo>
                <a:lnTo>
                  <a:pt x="339623" y="697967"/>
                </a:lnTo>
                <a:lnTo>
                  <a:pt x="345150" y="708022"/>
                </a:lnTo>
                <a:lnTo>
                  <a:pt x="353068" y="716137"/>
                </a:lnTo>
                <a:lnTo>
                  <a:pt x="373154" y="728916"/>
                </a:lnTo>
                <a:lnTo>
                  <a:pt x="406852" y="745455"/>
                </a:lnTo>
                <a:lnTo>
                  <a:pt x="426221" y="759820"/>
                </a:lnTo>
                <a:lnTo>
                  <a:pt x="440474" y="779376"/>
                </a:lnTo>
                <a:lnTo>
                  <a:pt x="461122" y="826423"/>
                </a:lnTo>
                <a:lnTo>
                  <a:pt x="471472" y="883799"/>
                </a:lnTo>
                <a:lnTo>
                  <a:pt x="483164" y="905973"/>
                </a:lnTo>
                <a:lnTo>
                  <a:pt x="530138" y="960598"/>
                </a:lnTo>
                <a:lnTo>
                  <a:pt x="555279" y="986257"/>
                </a:lnTo>
                <a:lnTo>
                  <a:pt x="568389" y="1007014"/>
                </a:lnTo>
                <a:lnTo>
                  <a:pt x="573861" y="1018476"/>
                </a:lnTo>
                <a:lnTo>
                  <a:pt x="579939" y="1046263"/>
                </a:lnTo>
                <a:lnTo>
                  <a:pt x="590585" y="1103352"/>
                </a:lnTo>
                <a:lnTo>
                  <a:pt x="601954" y="1125849"/>
                </a:lnTo>
                <a:lnTo>
                  <a:pt x="617826" y="1145255"/>
                </a:lnTo>
                <a:lnTo>
                  <a:pt x="638991" y="1163287"/>
                </a:lnTo>
                <a:lnTo>
                  <a:pt x="685662" y="1190542"/>
                </a:lnTo>
                <a:lnTo>
                  <a:pt x="705359" y="1210696"/>
                </a:lnTo>
                <a:lnTo>
                  <a:pt x="711741" y="1223409"/>
                </a:lnTo>
                <a:lnTo>
                  <a:pt x="747245" y="1345924"/>
                </a:lnTo>
                <a:lnTo>
                  <a:pt x="768558" y="1382807"/>
                </a:lnTo>
                <a:lnTo>
                  <a:pt x="851533" y="1486915"/>
                </a:lnTo>
                <a:lnTo>
                  <a:pt x="885376" y="1530158"/>
                </a:lnTo>
                <a:lnTo>
                  <a:pt x="906069" y="1544611"/>
                </a:lnTo>
                <a:lnTo>
                  <a:pt x="927966" y="1557149"/>
                </a:lnTo>
                <a:lnTo>
                  <a:pt x="973747" y="1596429"/>
                </a:lnTo>
                <a:lnTo>
                  <a:pt x="987208" y="1616868"/>
                </a:lnTo>
                <a:lnTo>
                  <a:pt x="992773" y="1628245"/>
                </a:lnTo>
                <a:lnTo>
                  <a:pt x="998957" y="1655938"/>
                </a:lnTo>
                <a:lnTo>
                  <a:pt x="1009668" y="1712966"/>
                </a:lnTo>
                <a:lnTo>
                  <a:pt x="1021291" y="1752145"/>
                </a:lnTo>
                <a:lnTo>
                  <a:pt x="1033268" y="1774035"/>
                </a:lnTo>
                <a:lnTo>
                  <a:pt x="1095780" y="1867240"/>
                </a:lnTo>
                <a:lnTo>
                  <a:pt x="1141665" y="1968513"/>
                </a:lnTo>
                <a:lnTo>
                  <a:pt x="1178242" y="2021949"/>
                </a:lnTo>
                <a:lnTo>
                  <a:pt x="1203825" y="2081737"/>
                </a:lnTo>
                <a:lnTo>
                  <a:pt x="1266573" y="2165494"/>
                </a:lnTo>
                <a:lnTo>
                  <a:pt x="1327060" y="2226617"/>
                </a:lnTo>
                <a:lnTo>
                  <a:pt x="1405547" y="2294462"/>
                </a:lnTo>
                <a:lnTo>
                  <a:pt x="1448335" y="2340562"/>
                </a:lnTo>
                <a:lnTo>
                  <a:pt x="1533069" y="2452930"/>
                </a:lnTo>
                <a:lnTo>
                  <a:pt x="1556798" y="2502261"/>
                </a:lnTo>
                <a:lnTo>
                  <a:pt x="1572086" y="2538696"/>
                </a:lnTo>
                <a:lnTo>
                  <a:pt x="1592451" y="2570814"/>
                </a:lnTo>
                <a:lnTo>
                  <a:pt x="1635974" y="2692155"/>
                </a:lnTo>
                <a:lnTo>
                  <a:pt x="1657478" y="2729016"/>
                </a:lnTo>
                <a:lnTo>
                  <a:pt x="1680312" y="2759850"/>
                </a:lnTo>
                <a:lnTo>
                  <a:pt x="1705148" y="2803717"/>
                </a:lnTo>
                <a:lnTo>
                  <a:pt x="1787118" y="2898056"/>
                </a:lnTo>
                <a:lnTo>
                  <a:pt x="1842889" y="2993533"/>
                </a:lnTo>
                <a:lnTo>
                  <a:pt x="1857975" y="3013914"/>
                </a:lnTo>
                <a:lnTo>
                  <a:pt x="1882920" y="3057730"/>
                </a:lnTo>
                <a:lnTo>
                  <a:pt x="1896933" y="3077724"/>
                </a:lnTo>
                <a:lnTo>
                  <a:pt x="1921190" y="3121291"/>
                </a:lnTo>
                <a:lnTo>
                  <a:pt x="1935109" y="3141251"/>
                </a:lnTo>
                <a:lnTo>
                  <a:pt x="2003695" y="3263975"/>
                </a:lnTo>
                <a:lnTo>
                  <a:pt x="2047566" y="3352804"/>
                </a:lnTo>
                <a:lnTo>
                  <a:pt x="2049634" y="3365503"/>
                </a:lnTo>
                <a:lnTo>
                  <a:pt x="2050340" y="3416300"/>
                </a:lnTo>
                <a:lnTo>
                  <a:pt x="2052895" y="3429000"/>
                </a:lnTo>
                <a:lnTo>
                  <a:pt x="2063259" y="3450637"/>
                </a:lnTo>
                <a:lnTo>
                  <a:pt x="2075861" y="3471072"/>
                </a:lnTo>
                <a:lnTo>
                  <a:pt x="2092301" y="3504965"/>
                </a:lnTo>
                <a:lnTo>
                  <a:pt x="2172384" y="3609700"/>
                </a:lnTo>
                <a:lnTo>
                  <a:pt x="2256971" y="3722915"/>
                </a:lnTo>
                <a:lnTo>
                  <a:pt x="2314826" y="3798583"/>
                </a:lnTo>
                <a:lnTo>
                  <a:pt x="2332909" y="3834369"/>
                </a:lnTo>
                <a:lnTo>
                  <a:pt x="2405240" y="3927219"/>
                </a:lnTo>
                <a:lnTo>
                  <a:pt x="2489806" y="4013177"/>
                </a:lnTo>
                <a:lnTo>
                  <a:pt x="2650670" y="4174066"/>
                </a:lnTo>
                <a:lnTo>
                  <a:pt x="2682812" y="4199466"/>
                </a:lnTo>
                <a:lnTo>
                  <a:pt x="2693265" y="4202288"/>
                </a:lnTo>
                <a:lnTo>
                  <a:pt x="2703056" y="4201348"/>
                </a:lnTo>
                <a:lnTo>
                  <a:pt x="2712405" y="4197898"/>
                </a:lnTo>
                <a:lnTo>
                  <a:pt x="2717227" y="4191365"/>
                </a:lnTo>
                <a:lnTo>
                  <a:pt x="2719030" y="4182777"/>
                </a:lnTo>
                <a:lnTo>
                  <a:pt x="2717271" y="4161945"/>
                </a:lnTo>
                <a:lnTo>
                  <a:pt x="2700763" y="4101619"/>
                </a:lnTo>
                <a:lnTo>
                  <a:pt x="2666396" y="4028484"/>
                </a:lnTo>
                <a:lnTo>
                  <a:pt x="2640240" y="3975610"/>
                </a:lnTo>
                <a:lnTo>
                  <a:pt x="2613339" y="3911667"/>
                </a:lnTo>
                <a:lnTo>
                  <a:pt x="2540514" y="3775334"/>
                </a:lnTo>
                <a:lnTo>
                  <a:pt x="2461344" y="3658910"/>
                </a:lnTo>
                <a:lnTo>
                  <a:pt x="2384001" y="3544745"/>
                </a:lnTo>
                <a:lnTo>
                  <a:pt x="2316238" y="3453878"/>
                </a:lnTo>
                <a:lnTo>
                  <a:pt x="2312004" y="3441351"/>
                </a:lnTo>
                <a:lnTo>
                  <a:pt x="2310593" y="3428768"/>
                </a:lnTo>
                <a:lnTo>
                  <a:pt x="2311063" y="3416145"/>
                </a:lnTo>
                <a:lnTo>
                  <a:pt x="2307143" y="3404908"/>
                </a:lnTo>
                <a:lnTo>
                  <a:pt x="2300296" y="3394594"/>
                </a:lnTo>
                <a:lnTo>
                  <a:pt x="2284222" y="3374197"/>
                </a:lnTo>
                <a:lnTo>
                  <a:pt x="2243132" y="3303059"/>
                </a:lnTo>
                <a:lnTo>
                  <a:pt x="2159583" y="3187461"/>
                </a:lnTo>
                <a:lnTo>
                  <a:pt x="2112565" y="3121531"/>
                </a:lnTo>
                <a:lnTo>
                  <a:pt x="2043424" y="2997153"/>
                </a:lnTo>
                <a:lnTo>
                  <a:pt x="1964764" y="2870199"/>
                </a:lnTo>
                <a:lnTo>
                  <a:pt x="1880201" y="2753252"/>
                </a:lnTo>
                <a:lnTo>
                  <a:pt x="1804004" y="2629615"/>
                </a:lnTo>
                <a:lnTo>
                  <a:pt x="1719337" y="2508654"/>
                </a:lnTo>
                <a:lnTo>
                  <a:pt x="1660070" y="2423940"/>
                </a:lnTo>
                <a:lnTo>
                  <a:pt x="1622441" y="2364779"/>
                </a:lnTo>
                <a:lnTo>
                  <a:pt x="1590751" y="2321101"/>
                </a:lnTo>
                <a:lnTo>
                  <a:pt x="1511972" y="2193589"/>
                </a:lnTo>
                <a:lnTo>
                  <a:pt x="1435706" y="2070339"/>
                </a:lnTo>
                <a:lnTo>
                  <a:pt x="1351037" y="1930927"/>
                </a:lnTo>
                <a:lnTo>
                  <a:pt x="1283304" y="1820668"/>
                </a:lnTo>
                <a:lnTo>
                  <a:pt x="1240970" y="1762817"/>
                </a:lnTo>
                <a:lnTo>
                  <a:pt x="1176293" y="1637209"/>
                </a:lnTo>
                <a:lnTo>
                  <a:pt x="1109691" y="1517793"/>
                </a:lnTo>
                <a:lnTo>
                  <a:pt x="1045765" y="1406190"/>
                </a:lnTo>
                <a:lnTo>
                  <a:pt x="1026655" y="1361623"/>
                </a:lnTo>
                <a:lnTo>
                  <a:pt x="988032" y="1285619"/>
                </a:lnTo>
                <a:lnTo>
                  <a:pt x="963087" y="1222703"/>
                </a:lnTo>
                <a:lnTo>
                  <a:pt x="889532" y="1094939"/>
                </a:lnTo>
                <a:lnTo>
                  <a:pt x="813401" y="966055"/>
                </a:lnTo>
                <a:lnTo>
                  <a:pt x="733441" y="839006"/>
                </a:lnTo>
                <a:lnTo>
                  <a:pt x="654826" y="749347"/>
                </a:lnTo>
                <a:lnTo>
                  <a:pt x="600453" y="682043"/>
                </a:lnTo>
                <a:lnTo>
                  <a:pt x="572977" y="641412"/>
                </a:lnTo>
                <a:lnTo>
                  <a:pt x="495676" y="544443"/>
                </a:lnTo>
                <a:lnTo>
                  <a:pt x="413158" y="425571"/>
                </a:lnTo>
                <a:lnTo>
                  <a:pt x="328345" y="317145"/>
                </a:lnTo>
                <a:lnTo>
                  <a:pt x="250487" y="218467"/>
                </a:lnTo>
                <a:lnTo>
                  <a:pt x="169226" y="138983"/>
                </a:lnTo>
                <a:lnTo>
                  <a:pt x="148925" y="115392"/>
                </a:lnTo>
                <a:lnTo>
                  <a:pt x="68921" y="42541"/>
                </a:lnTo>
                <a:lnTo>
                  <a:pt x="36368" y="16994"/>
                </a:lnTo>
                <a:lnTo>
                  <a:pt x="25858" y="14152"/>
                </a:lnTo>
                <a:lnTo>
                  <a:pt x="16029" y="15079"/>
                </a:lnTo>
                <a:lnTo>
                  <a:pt x="6654" y="18519"/>
                </a:lnTo>
                <a:lnTo>
                  <a:pt x="1814" y="26457"/>
                </a:lnTo>
                <a:lnTo>
                  <a:pt x="0" y="37393"/>
                </a:lnTo>
                <a:lnTo>
                  <a:pt x="1746" y="63186"/>
                </a:lnTo>
                <a:lnTo>
                  <a:pt x="7226" y="88760"/>
                </a:lnTo>
                <a:lnTo>
                  <a:pt x="18129" y="110475"/>
                </a:lnTo>
                <a:lnTo>
                  <a:pt x="98054" y="217819"/>
                </a:lnTo>
                <a:lnTo>
                  <a:pt x="153791" y="339542"/>
                </a:lnTo>
                <a:lnTo>
                  <a:pt x="178404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667500" y="508000"/>
            <a:ext cx="2831003" cy="4279314"/>
          </a:xfrm>
          <a:custGeom>
            <a:avLst/>
            <a:gdLst/>
            <a:ahLst/>
            <a:cxnLst/>
            <a:rect l="0" t="0" r="0" b="0"/>
            <a:pathLst>
              <a:path w="2831003" h="4279314">
                <a:moveTo>
                  <a:pt x="0" y="0"/>
                </a:moveTo>
                <a:lnTo>
                  <a:pt x="11550" y="30417"/>
                </a:lnTo>
                <a:lnTo>
                  <a:pt x="31801" y="63575"/>
                </a:lnTo>
                <a:lnTo>
                  <a:pt x="54264" y="93312"/>
                </a:lnTo>
                <a:lnTo>
                  <a:pt x="78975" y="136808"/>
                </a:lnTo>
                <a:lnTo>
                  <a:pt x="117487" y="183063"/>
                </a:lnTo>
                <a:lnTo>
                  <a:pt x="142419" y="225876"/>
                </a:lnTo>
                <a:lnTo>
                  <a:pt x="156431" y="245734"/>
                </a:lnTo>
                <a:lnTo>
                  <a:pt x="196016" y="316478"/>
                </a:lnTo>
                <a:lnTo>
                  <a:pt x="219102" y="346987"/>
                </a:lnTo>
                <a:lnTo>
                  <a:pt x="244023" y="390744"/>
                </a:lnTo>
                <a:lnTo>
                  <a:pt x="258032" y="410730"/>
                </a:lnTo>
                <a:lnTo>
                  <a:pt x="320401" y="529712"/>
                </a:lnTo>
                <a:lnTo>
                  <a:pt x="376936" y="610127"/>
                </a:lnTo>
                <a:lnTo>
                  <a:pt x="409070" y="669406"/>
                </a:lnTo>
                <a:lnTo>
                  <a:pt x="423109" y="689802"/>
                </a:lnTo>
                <a:lnTo>
                  <a:pt x="440356" y="723674"/>
                </a:lnTo>
                <a:lnTo>
                  <a:pt x="510934" y="825879"/>
                </a:lnTo>
                <a:lnTo>
                  <a:pt x="584434" y="952506"/>
                </a:lnTo>
                <a:lnTo>
                  <a:pt x="668870" y="1079500"/>
                </a:lnTo>
                <a:lnTo>
                  <a:pt x="753533" y="1194148"/>
                </a:lnTo>
                <a:lnTo>
                  <a:pt x="804333" y="1259891"/>
                </a:lnTo>
                <a:lnTo>
                  <a:pt x="889000" y="1358086"/>
                </a:lnTo>
                <a:lnTo>
                  <a:pt x="973666" y="1454487"/>
                </a:lnTo>
                <a:lnTo>
                  <a:pt x="986837" y="1476172"/>
                </a:lnTo>
                <a:lnTo>
                  <a:pt x="1062721" y="1600251"/>
                </a:lnTo>
                <a:lnTo>
                  <a:pt x="1147236" y="1718472"/>
                </a:lnTo>
                <a:lnTo>
                  <a:pt x="1231900" y="1831516"/>
                </a:lnTo>
                <a:lnTo>
                  <a:pt x="1247422" y="1855407"/>
                </a:lnTo>
                <a:lnTo>
                  <a:pt x="1310980" y="1977457"/>
                </a:lnTo>
                <a:lnTo>
                  <a:pt x="1324902" y="1997881"/>
                </a:lnTo>
                <a:lnTo>
                  <a:pt x="1381576" y="2120968"/>
                </a:lnTo>
                <a:lnTo>
                  <a:pt x="1399955" y="2159020"/>
                </a:lnTo>
                <a:lnTo>
                  <a:pt x="1424708" y="2209804"/>
                </a:lnTo>
                <a:lnTo>
                  <a:pt x="1451309" y="2273300"/>
                </a:lnTo>
                <a:lnTo>
                  <a:pt x="1513608" y="2400300"/>
                </a:lnTo>
                <a:lnTo>
                  <a:pt x="1591847" y="2527300"/>
                </a:lnTo>
                <a:lnTo>
                  <a:pt x="1735666" y="2743200"/>
                </a:lnTo>
                <a:lnTo>
                  <a:pt x="1768122" y="2785271"/>
                </a:lnTo>
                <a:lnTo>
                  <a:pt x="1793347" y="2829121"/>
                </a:lnTo>
                <a:lnTo>
                  <a:pt x="1831971" y="2875452"/>
                </a:lnTo>
                <a:lnTo>
                  <a:pt x="1856916" y="2918274"/>
                </a:lnTo>
                <a:lnTo>
                  <a:pt x="1870929" y="2938133"/>
                </a:lnTo>
                <a:lnTo>
                  <a:pt x="1895186" y="2981612"/>
                </a:lnTo>
                <a:lnTo>
                  <a:pt x="1958734" y="3062259"/>
                </a:lnTo>
                <a:lnTo>
                  <a:pt x="1976739" y="3097850"/>
                </a:lnTo>
                <a:lnTo>
                  <a:pt x="2061232" y="3205188"/>
                </a:lnTo>
                <a:lnTo>
                  <a:pt x="2138898" y="3307074"/>
                </a:lnTo>
                <a:lnTo>
                  <a:pt x="2191056" y="3376917"/>
                </a:lnTo>
                <a:lnTo>
                  <a:pt x="2240504" y="3477136"/>
                </a:lnTo>
                <a:lnTo>
                  <a:pt x="2324118" y="3590547"/>
                </a:lnTo>
                <a:lnTo>
                  <a:pt x="2357970" y="3634007"/>
                </a:lnTo>
                <a:lnTo>
                  <a:pt x="2428871" y="3760642"/>
                </a:lnTo>
                <a:lnTo>
                  <a:pt x="2485063" y="3885851"/>
                </a:lnTo>
                <a:lnTo>
                  <a:pt x="2555423" y="4009431"/>
                </a:lnTo>
                <a:lnTo>
                  <a:pt x="2569432" y="4029869"/>
                </a:lnTo>
                <a:lnTo>
                  <a:pt x="2586663" y="4063765"/>
                </a:lnTo>
                <a:lnTo>
                  <a:pt x="2667075" y="4164738"/>
                </a:lnTo>
                <a:lnTo>
                  <a:pt x="2700881" y="4199296"/>
                </a:lnTo>
                <a:lnTo>
                  <a:pt x="2714043" y="4220087"/>
                </a:lnTo>
                <a:lnTo>
                  <a:pt x="2719529" y="4231558"/>
                </a:lnTo>
                <a:lnTo>
                  <a:pt x="2727419" y="4240616"/>
                </a:lnTo>
                <a:lnTo>
                  <a:pt x="2775824" y="4276904"/>
                </a:lnTo>
                <a:lnTo>
                  <a:pt x="2784705" y="4279313"/>
                </a:lnTo>
                <a:lnTo>
                  <a:pt x="2793448" y="4278098"/>
                </a:lnTo>
                <a:lnTo>
                  <a:pt x="2802098" y="4274465"/>
                </a:lnTo>
                <a:lnTo>
                  <a:pt x="2827757" y="4255868"/>
                </a:lnTo>
                <a:lnTo>
                  <a:pt x="2827794" y="4251179"/>
                </a:lnTo>
                <a:lnTo>
                  <a:pt x="2822174" y="4248052"/>
                </a:lnTo>
                <a:lnTo>
                  <a:pt x="2812782" y="4245968"/>
                </a:lnTo>
                <a:lnTo>
                  <a:pt x="2809344" y="4241756"/>
                </a:lnTo>
                <a:lnTo>
                  <a:pt x="2809873" y="4236126"/>
                </a:lnTo>
                <a:lnTo>
                  <a:pt x="2813049" y="4229551"/>
                </a:lnTo>
                <a:lnTo>
                  <a:pt x="2831002" y="4206812"/>
                </a:lnTo>
                <a:lnTo>
                  <a:pt x="2829956" y="4201541"/>
                </a:lnTo>
                <a:lnTo>
                  <a:pt x="2823616" y="4198027"/>
                </a:lnTo>
                <a:lnTo>
                  <a:pt x="2813743" y="4195685"/>
                </a:lnTo>
                <a:lnTo>
                  <a:pt x="2791486" y="4196845"/>
                </a:lnTo>
                <a:lnTo>
                  <a:pt x="2742703" y="4209088"/>
                </a:lnTo>
                <a:lnTo>
                  <a:pt x="2740046" y="4208703"/>
                </a:lnTo>
                <a:lnTo>
                  <a:pt x="2813443" y="4156502"/>
                </a:lnTo>
                <a:lnTo>
                  <a:pt x="2816840" y="4148246"/>
                </a:lnTo>
                <a:lnTo>
                  <a:pt x="2816282" y="4139919"/>
                </a:lnTo>
                <a:lnTo>
                  <a:pt x="2813087" y="4131546"/>
                </a:lnTo>
                <a:lnTo>
                  <a:pt x="2805314" y="4125964"/>
                </a:lnTo>
                <a:lnTo>
                  <a:pt x="2781624" y="4119761"/>
                </a:lnTo>
                <a:lnTo>
                  <a:pt x="2756044" y="4120768"/>
                </a:lnTo>
                <a:lnTo>
                  <a:pt x="2698386" y="4132912"/>
                </a:lnTo>
                <a:lnTo>
                  <a:pt x="2673423" y="4144486"/>
                </a:lnTo>
                <a:lnTo>
                  <a:pt x="2662815" y="4151524"/>
                </a:lnTo>
                <a:lnTo>
                  <a:pt x="2661387" y="4154805"/>
                </a:lnTo>
                <a:lnTo>
                  <a:pt x="2666080" y="4155581"/>
                </a:lnTo>
                <a:lnTo>
                  <a:pt x="2674853" y="4154687"/>
                </a:lnTo>
                <a:lnTo>
                  <a:pt x="2695890" y="4146168"/>
                </a:lnTo>
                <a:lnTo>
                  <a:pt x="2717940" y="4132974"/>
                </a:lnTo>
                <a:lnTo>
                  <a:pt x="2737147" y="4117703"/>
                </a:lnTo>
                <a:lnTo>
                  <a:pt x="2751328" y="4097746"/>
                </a:lnTo>
                <a:lnTo>
                  <a:pt x="2757085" y="4086497"/>
                </a:lnTo>
                <a:lnTo>
                  <a:pt x="2756690" y="4077587"/>
                </a:lnTo>
                <a:lnTo>
                  <a:pt x="2752194" y="4070236"/>
                </a:lnTo>
                <a:lnTo>
                  <a:pt x="2744962" y="4063924"/>
                </a:lnTo>
                <a:lnTo>
                  <a:pt x="2734497" y="4059716"/>
                </a:lnTo>
                <a:lnTo>
                  <a:pt x="2692800" y="4053793"/>
                </a:lnTo>
                <a:lnTo>
                  <a:pt x="2661063" y="4052408"/>
                </a:lnTo>
                <a:lnTo>
                  <a:pt x="2631906" y="4059318"/>
                </a:lnTo>
                <a:lnTo>
                  <a:pt x="2606247" y="4071797"/>
                </a:lnTo>
                <a:lnTo>
                  <a:pt x="2585435" y="4086750"/>
                </a:lnTo>
                <a:lnTo>
                  <a:pt x="2582990" y="4093278"/>
                </a:lnTo>
                <a:lnTo>
                  <a:pt x="2585594" y="4099041"/>
                </a:lnTo>
                <a:lnTo>
                  <a:pt x="2591562" y="4104294"/>
                </a:lnTo>
                <a:lnTo>
                  <a:pt x="2599774" y="4106385"/>
                </a:lnTo>
                <a:lnTo>
                  <a:pt x="2620188" y="4104945"/>
                </a:lnTo>
                <a:lnTo>
                  <a:pt x="2643372" y="4095838"/>
                </a:lnTo>
                <a:lnTo>
                  <a:pt x="2666376" y="4082383"/>
                </a:lnTo>
                <a:lnTo>
                  <a:pt x="2686008" y="4066996"/>
                </a:lnTo>
                <a:lnTo>
                  <a:pt x="2700377" y="4046987"/>
                </a:lnTo>
                <a:lnTo>
                  <a:pt x="2706185" y="4035724"/>
                </a:lnTo>
                <a:lnTo>
                  <a:pt x="2707234" y="4023983"/>
                </a:lnTo>
                <a:lnTo>
                  <a:pt x="2705111" y="4011922"/>
                </a:lnTo>
                <a:lnTo>
                  <a:pt x="2695227" y="3988643"/>
                </a:lnTo>
                <a:lnTo>
                  <a:pt x="2681427" y="3968889"/>
                </a:lnTo>
                <a:lnTo>
                  <a:pt x="2670973" y="3961081"/>
                </a:lnTo>
                <a:lnTo>
                  <a:pt x="2644306" y="3948643"/>
                </a:lnTo>
                <a:lnTo>
                  <a:pt x="2597560" y="3940449"/>
                </a:lnTo>
                <a:lnTo>
                  <a:pt x="2582606" y="3942122"/>
                </a:lnTo>
                <a:lnTo>
                  <a:pt x="2554702" y="3951506"/>
                </a:lnTo>
                <a:lnTo>
                  <a:pt x="2546980" y="3960781"/>
                </a:lnTo>
                <a:lnTo>
                  <a:pt x="2543241" y="3972610"/>
                </a:lnTo>
                <a:lnTo>
                  <a:pt x="2542161" y="3986140"/>
                </a:lnTo>
                <a:lnTo>
                  <a:pt x="2545674" y="3993748"/>
                </a:lnTo>
                <a:lnTo>
                  <a:pt x="2552249" y="3997410"/>
                </a:lnTo>
                <a:lnTo>
                  <a:pt x="2560866" y="3998440"/>
                </a:lnTo>
                <a:lnTo>
                  <a:pt x="2569433" y="3996304"/>
                </a:lnTo>
                <a:lnTo>
                  <a:pt x="2586477" y="3986405"/>
                </a:lnTo>
                <a:lnTo>
                  <a:pt x="2611940" y="3964965"/>
                </a:lnTo>
                <a:lnTo>
                  <a:pt x="2625125" y="3945196"/>
                </a:lnTo>
                <a:lnTo>
                  <a:pt x="2630616" y="3933997"/>
                </a:lnTo>
                <a:lnTo>
                  <a:pt x="2636718" y="3906502"/>
                </a:lnTo>
                <a:lnTo>
                  <a:pt x="2638345" y="3891268"/>
                </a:lnTo>
                <a:lnTo>
                  <a:pt x="2636608" y="3876878"/>
                </a:lnTo>
                <a:lnTo>
                  <a:pt x="2627152" y="3849601"/>
                </a:lnTo>
                <a:lnTo>
                  <a:pt x="2619268" y="3839223"/>
                </a:lnTo>
                <a:lnTo>
                  <a:pt x="2599218" y="3823928"/>
                </a:lnTo>
                <a:lnTo>
                  <a:pt x="2572434" y="3816190"/>
                </a:lnTo>
                <a:lnTo>
                  <a:pt x="2543126" y="3814162"/>
                </a:lnTo>
                <a:lnTo>
                  <a:pt x="2515989" y="3817965"/>
                </a:lnTo>
                <a:lnTo>
                  <a:pt x="2489817" y="3828121"/>
                </a:lnTo>
                <a:lnTo>
                  <a:pt x="2465485" y="3842043"/>
                </a:lnTo>
                <a:lnTo>
                  <a:pt x="2445263" y="3857637"/>
                </a:lnTo>
                <a:lnTo>
                  <a:pt x="2430632" y="3877738"/>
                </a:lnTo>
                <a:lnTo>
                  <a:pt x="2424754" y="3889025"/>
                </a:lnTo>
                <a:lnTo>
                  <a:pt x="2426480" y="3896550"/>
                </a:lnTo>
                <a:lnTo>
                  <a:pt x="2433276" y="3901567"/>
                </a:lnTo>
                <a:lnTo>
                  <a:pt x="2443450" y="3904911"/>
                </a:lnTo>
                <a:lnTo>
                  <a:pt x="2455878" y="3904318"/>
                </a:lnTo>
                <a:lnTo>
                  <a:pt x="2484738" y="3896134"/>
                </a:lnTo>
                <a:lnTo>
                  <a:pt x="2497514" y="3888589"/>
                </a:lnTo>
                <a:lnTo>
                  <a:pt x="2519236" y="3868917"/>
                </a:lnTo>
                <a:lnTo>
                  <a:pt x="2534534" y="3842300"/>
                </a:lnTo>
                <a:lnTo>
                  <a:pt x="2540589" y="3827300"/>
                </a:lnTo>
                <a:lnTo>
                  <a:pt x="2541804" y="3813066"/>
                </a:lnTo>
                <a:lnTo>
                  <a:pt x="2539792" y="3799344"/>
                </a:lnTo>
                <a:lnTo>
                  <a:pt x="2530030" y="3774220"/>
                </a:lnTo>
                <a:lnTo>
                  <a:pt x="2516283" y="3753645"/>
                </a:lnTo>
                <a:lnTo>
                  <a:pt x="2497004" y="3738857"/>
                </a:lnTo>
                <a:lnTo>
                  <a:pt x="2485935" y="3732938"/>
                </a:lnTo>
                <a:lnTo>
                  <a:pt x="2458586" y="3726361"/>
                </a:lnTo>
                <a:lnTo>
                  <a:pt x="2443391" y="3724607"/>
                </a:lnTo>
                <a:lnTo>
                  <a:pt x="2430438" y="3726260"/>
                </a:lnTo>
                <a:lnTo>
                  <a:pt x="2418981" y="3730184"/>
                </a:lnTo>
                <a:lnTo>
                  <a:pt x="2408521" y="3735623"/>
                </a:lnTo>
                <a:lnTo>
                  <a:pt x="2400136" y="3743481"/>
                </a:lnTo>
                <a:lnTo>
                  <a:pt x="2387056" y="3763503"/>
                </a:lnTo>
                <a:lnTo>
                  <a:pt x="2387238" y="3771946"/>
                </a:lnTo>
                <a:lnTo>
                  <a:pt x="2391591" y="3778986"/>
                </a:lnTo>
                <a:lnTo>
                  <a:pt x="2398728" y="3785091"/>
                </a:lnTo>
                <a:lnTo>
                  <a:pt x="2407718" y="3786338"/>
                </a:lnTo>
                <a:lnTo>
                  <a:pt x="2417945" y="3784347"/>
                </a:lnTo>
                <a:lnTo>
                  <a:pt x="2428997" y="3780198"/>
                </a:lnTo>
                <a:lnTo>
                  <a:pt x="2437776" y="3773199"/>
                </a:lnTo>
                <a:lnTo>
                  <a:pt x="2451293" y="3754132"/>
                </a:lnTo>
                <a:lnTo>
                  <a:pt x="2466836" y="3719598"/>
                </a:lnTo>
                <a:lnTo>
                  <a:pt x="2468441" y="3691269"/>
                </a:lnTo>
                <a:lnTo>
                  <a:pt x="2466894" y="3675813"/>
                </a:lnTo>
                <a:lnTo>
                  <a:pt x="2457649" y="3647350"/>
                </a:lnTo>
                <a:lnTo>
                  <a:pt x="2451232" y="3633833"/>
                </a:lnTo>
                <a:lnTo>
                  <a:pt x="2439899" y="3623411"/>
                </a:lnTo>
                <a:lnTo>
                  <a:pt x="2408492" y="3608068"/>
                </a:lnTo>
                <a:lnTo>
                  <a:pt x="2393061" y="3604822"/>
                </a:lnTo>
                <a:lnTo>
                  <a:pt x="2364626" y="3604980"/>
                </a:lnTo>
                <a:lnTo>
                  <a:pt x="2352529" y="3608409"/>
                </a:lnTo>
                <a:lnTo>
                  <a:pt x="2331560" y="3619744"/>
                </a:lnTo>
                <a:lnTo>
                  <a:pt x="2326251" y="3629540"/>
                </a:lnTo>
                <a:lnTo>
                  <a:pt x="2324123" y="3641716"/>
                </a:lnTo>
                <a:lnTo>
                  <a:pt x="2324115" y="3655477"/>
                </a:lnTo>
                <a:lnTo>
                  <a:pt x="2329754" y="3663240"/>
                </a:lnTo>
                <a:lnTo>
                  <a:pt x="2339158" y="3667004"/>
                </a:lnTo>
                <a:lnTo>
                  <a:pt x="2351071" y="3668103"/>
                </a:lnTo>
                <a:lnTo>
                  <a:pt x="2361837" y="3666013"/>
                </a:lnTo>
                <a:lnTo>
                  <a:pt x="2381323" y="3656165"/>
                </a:lnTo>
                <a:lnTo>
                  <a:pt x="2389060" y="3648176"/>
                </a:lnTo>
                <a:lnTo>
                  <a:pt x="2401419" y="3628011"/>
                </a:lnTo>
                <a:lnTo>
                  <a:pt x="2403868" y="3613885"/>
                </a:lnTo>
                <a:lnTo>
                  <a:pt x="2402826" y="3579375"/>
                </a:lnTo>
                <a:lnTo>
                  <a:pt x="2397751" y="3564527"/>
                </a:lnTo>
                <a:lnTo>
                  <a:pt x="2390133" y="3551807"/>
                </a:lnTo>
                <a:lnTo>
                  <a:pt x="2380822" y="3540505"/>
                </a:lnTo>
                <a:lnTo>
                  <a:pt x="2368970" y="3531558"/>
                </a:lnTo>
                <a:lnTo>
                  <a:pt x="2340750" y="3517855"/>
                </a:lnTo>
                <a:lnTo>
                  <a:pt x="2326733" y="3515048"/>
                </a:lnTo>
                <a:lnTo>
                  <a:pt x="2299870" y="3515691"/>
                </a:lnTo>
                <a:lnTo>
                  <a:pt x="2260946" y="3523987"/>
                </a:lnTo>
                <a:lnTo>
                  <a:pt x="2250953" y="3530425"/>
                </a:lnTo>
                <a:lnTo>
                  <a:pt x="2242880" y="3538950"/>
                </a:lnTo>
                <a:lnTo>
                  <a:pt x="2236086" y="3548866"/>
                </a:lnTo>
                <a:lnTo>
                  <a:pt x="2235790" y="3556889"/>
                </a:lnTo>
                <a:lnTo>
                  <a:pt x="2239827" y="3563647"/>
                </a:lnTo>
                <a:lnTo>
                  <a:pt x="2246752" y="3569565"/>
                </a:lnTo>
                <a:lnTo>
                  <a:pt x="2254190" y="3570687"/>
                </a:lnTo>
                <a:lnTo>
                  <a:pt x="2261971" y="3568614"/>
                </a:lnTo>
                <a:lnTo>
                  <a:pt x="2278143" y="3558783"/>
                </a:lnTo>
                <a:lnTo>
                  <a:pt x="2294737" y="3545008"/>
                </a:lnTo>
                <a:lnTo>
                  <a:pt x="2307756" y="3525714"/>
                </a:lnTo>
                <a:lnTo>
                  <a:pt x="2313204" y="3514642"/>
                </a:lnTo>
                <a:lnTo>
                  <a:pt x="2319257" y="3487289"/>
                </a:lnTo>
                <a:lnTo>
                  <a:pt x="2320871" y="3472093"/>
                </a:lnTo>
                <a:lnTo>
                  <a:pt x="2319125" y="3459140"/>
                </a:lnTo>
                <a:lnTo>
                  <a:pt x="2315139" y="3447682"/>
                </a:lnTo>
                <a:lnTo>
                  <a:pt x="2303184" y="3427425"/>
                </a:lnTo>
                <a:lnTo>
                  <a:pt x="2288463" y="3409015"/>
                </a:lnTo>
                <a:lnTo>
                  <a:pt x="2277764" y="3404387"/>
                </a:lnTo>
                <a:lnTo>
                  <a:pt x="2264987" y="3402714"/>
                </a:lnTo>
                <a:lnTo>
                  <a:pt x="2190440" y="3410167"/>
                </a:lnTo>
                <a:lnTo>
                  <a:pt x="2158392" y="3421100"/>
                </a:lnTo>
                <a:lnTo>
                  <a:pt x="2145894" y="3427966"/>
                </a:lnTo>
                <a:lnTo>
                  <a:pt x="2140385" y="3435366"/>
                </a:lnTo>
                <a:lnTo>
                  <a:pt x="2139534" y="3443122"/>
                </a:lnTo>
                <a:lnTo>
                  <a:pt x="2141789" y="3451114"/>
                </a:lnTo>
                <a:lnTo>
                  <a:pt x="2147526" y="3453620"/>
                </a:lnTo>
                <a:lnTo>
                  <a:pt x="2155584" y="3452469"/>
                </a:lnTo>
                <a:lnTo>
                  <a:pt x="2165189" y="3448879"/>
                </a:lnTo>
                <a:lnTo>
                  <a:pt x="2183387" y="3437364"/>
                </a:lnTo>
                <a:lnTo>
                  <a:pt x="2235327" y="3397384"/>
                </a:lnTo>
                <a:lnTo>
                  <a:pt x="2254542" y="3375437"/>
                </a:lnTo>
                <a:lnTo>
                  <a:pt x="2259383" y="3360836"/>
                </a:lnTo>
                <a:lnTo>
                  <a:pt x="2260999" y="3325797"/>
                </a:lnTo>
                <a:lnTo>
                  <a:pt x="2253251" y="3294232"/>
                </a:lnTo>
                <a:lnTo>
                  <a:pt x="2247234" y="3279888"/>
                </a:lnTo>
                <a:lnTo>
                  <a:pt x="2238989" y="3268914"/>
                </a:lnTo>
                <a:lnTo>
                  <a:pt x="2218539" y="3252958"/>
                </a:lnTo>
                <a:lnTo>
                  <a:pt x="2183227" y="3236041"/>
                </a:lnTo>
                <a:lnTo>
                  <a:pt x="2132468" y="3228834"/>
                </a:lnTo>
                <a:lnTo>
                  <a:pt x="2100641" y="3230911"/>
                </a:lnTo>
                <a:lnTo>
                  <a:pt x="2086227" y="3233441"/>
                </a:lnTo>
                <a:lnTo>
                  <a:pt x="2075207" y="3239360"/>
                </a:lnTo>
                <a:lnTo>
                  <a:pt x="2066449" y="3247540"/>
                </a:lnTo>
                <a:lnTo>
                  <a:pt x="2059199" y="3257227"/>
                </a:lnTo>
                <a:lnTo>
                  <a:pt x="2060010" y="3263684"/>
                </a:lnTo>
                <a:lnTo>
                  <a:pt x="2066196" y="3267989"/>
                </a:lnTo>
                <a:lnTo>
                  <a:pt x="2075963" y="3270859"/>
                </a:lnTo>
                <a:lnTo>
                  <a:pt x="2085298" y="3269950"/>
                </a:lnTo>
                <a:lnTo>
                  <a:pt x="2094343" y="3266522"/>
                </a:lnTo>
                <a:lnTo>
                  <a:pt x="2103195" y="3261415"/>
                </a:lnTo>
                <a:lnTo>
                  <a:pt x="2120557" y="3240688"/>
                </a:lnTo>
                <a:lnTo>
                  <a:pt x="2129138" y="3227258"/>
                </a:lnTo>
                <a:lnTo>
                  <a:pt x="2138672" y="3193522"/>
                </a:lnTo>
                <a:lnTo>
                  <a:pt x="2141215" y="3174648"/>
                </a:lnTo>
                <a:lnTo>
                  <a:pt x="2138676" y="3157832"/>
                </a:lnTo>
                <a:lnTo>
                  <a:pt x="2124567" y="3127858"/>
                </a:lnTo>
                <a:lnTo>
                  <a:pt x="2104185" y="3104189"/>
                </a:lnTo>
                <a:lnTo>
                  <a:pt x="2081015" y="3085672"/>
                </a:lnTo>
                <a:lnTo>
                  <a:pt x="2056607" y="3072739"/>
                </a:lnTo>
                <a:lnTo>
                  <a:pt x="2042760" y="3070137"/>
                </a:lnTo>
                <a:lnTo>
                  <a:pt x="2012322" y="3071009"/>
                </a:lnTo>
                <a:lnTo>
                  <a:pt x="1999126" y="3076039"/>
                </a:lnTo>
                <a:lnTo>
                  <a:pt x="1976937" y="3092917"/>
                </a:lnTo>
                <a:lnTo>
                  <a:pt x="1971302" y="3103345"/>
                </a:lnTo>
                <a:lnTo>
                  <a:pt x="1968957" y="3114530"/>
                </a:lnTo>
                <a:lnTo>
                  <a:pt x="1968804" y="3126220"/>
                </a:lnTo>
                <a:lnTo>
                  <a:pt x="1971525" y="3131191"/>
                </a:lnTo>
                <a:lnTo>
                  <a:pt x="1976161" y="3131683"/>
                </a:lnTo>
                <a:lnTo>
                  <a:pt x="1982074" y="3129188"/>
                </a:lnTo>
                <a:lnTo>
                  <a:pt x="2010622" y="3105452"/>
                </a:lnTo>
                <a:lnTo>
                  <a:pt x="2026261" y="3083412"/>
                </a:lnTo>
                <a:lnTo>
                  <a:pt x="2042999" y="3043440"/>
                </a:lnTo>
                <a:lnTo>
                  <a:pt x="2047799" y="3028027"/>
                </a:lnTo>
                <a:lnTo>
                  <a:pt x="2049370" y="2999611"/>
                </a:lnTo>
                <a:lnTo>
                  <a:pt x="2047813" y="2986108"/>
                </a:lnTo>
                <a:lnTo>
                  <a:pt x="2038557" y="2959814"/>
                </a:lnTo>
                <a:lnTo>
                  <a:pt x="2032138" y="2946876"/>
                </a:lnTo>
                <a:lnTo>
                  <a:pt x="2013716" y="2924974"/>
                </a:lnTo>
                <a:lnTo>
                  <a:pt x="2002877" y="2915182"/>
                </a:lnTo>
                <a:lnTo>
                  <a:pt x="1975783" y="2900540"/>
                </a:lnTo>
                <a:lnTo>
                  <a:pt x="1944925" y="2890740"/>
                </a:lnTo>
                <a:lnTo>
                  <a:pt x="1912397" y="2886384"/>
                </a:lnTo>
                <a:lnTo>
                  <a:pt x="1898642" y="2888045"/>
                </a:lnTo>
                <a:lnTo>
                  <a:pt x="1886650" y="2891974"/>
                </a:lnTo>
                <a:lnTo>
                  <a:pt x="1875833" y="2897416"/>
                </a:lnTo>
                <a:lnTo>
                  <a:pt x="1874266" y="2899633"/>
                </a:lnTo>
                <a:lnTo>
                  <a:pt x="1878866" y="2899700"/>
                </a:lnTo>
                <a:lnTo>
                  <a:pt x="1887577" y="2898333"/>
                </a:lnTo>
                <a:lnTo>
                  <a:pt x="1894796" y="2891777"/>
                </a:lnTo>
                <a:lnTo>
                  <a:pt x="1906579" y="2869441"/>
                </a:lnTo>
                <a:lnTo>
                  <a:pt x="1912757" y="2836937"/>
                </a:lnTo>
                <a:lnTo>
                  <a:pt x="1914404" y="2818391"/>
                </a:lnTo>
                <a:lnTo>
                  <a:pt x="1912680" y="2801794"/>
                </a:lnTo>
                <a:lnTo>
                  <a:pt x="1903239" y="2772064"/>
                </a:lnTo>
                <a:lnTo>
                  <a:pt x="1889636" y="2748502"/>
                </a:lnTo>
                <a:lnTo>
                  <a:pt x="1882057" y="2738268"/>
                </a:lnTo>
                <a:lnTo>
                  <a:pt x="1871360" y="2730034"/>
                </a:lnTo>
                <a:lnTo>
                  <a:pt x="1844423" y="2717122"/>
                </a:lnTo>
                <a:lnTo>
                  <a:pt x="1813635" y="2710443"/>
                </a:lnTo>
                <a:lnTo>
                  <a:pt x="1782549" y="2708886"/>
                </a:lnTo>
                <a:lnTo>
                  <a:pt x="1754622" y="2712897"/>
                </a:lnTo>
                <a:lnTo>
                  <a:pt x="1731861" y="2723147"/>
                </a:lnTo>
                <a:lnTo>
                  <a:pt x="1721841" y="2729831"/>
                </a:lnTo>
                <a:lnTo>
                  <a:pt x="1720805" y="2734287"/>
                </a:lnTo>
                <a:lnTo>
                  <a:pt x="1725759" y="2737258"/>
                </a:lnTo>
                <a:lnTo>
                  <a:pt x="1734706" y="2739238"/>
                </a:lnTo>
                <a:lnTo>
                  <a:pt x="1743492" y="2736325"/>
                </a:lnTo>
                <a:lnTo>
                  <a:pt x="1752172" y="2730150"/>
                </a:lnTo>
                <a:lnTo>
                  <a:pt x="1760781" y="2721800"/>
                </a:lnTo>
                <a:lnTo>
                  <a:pt x="1774110" y="2701233"/>
                </a:lnTo>
                <a:lnTo>
                  <a:pt x="1794164" y="2653536"/>
                </a:lnTo>
                <a:lnTo>
                  <a:pt x="1795533" y="2624797"/>
                </a:lnTo>
                <a:lnTo>
                  <a:pt x="1793921" y="2609231"/>
                </a:lnTo>
                <a:lnTo>
                  <a:pt x="1790025" y="2596032"/>
                </a:lnTo>
                <a:lnTo>
                  <a:pt x="1778170" y="2573840"/>
                </a:lnTo>
                <a:lnTo>
                  <a:pt x="1769647" y="2565382"/>
                </a:lnTo>
                <a:lnTo>
                  <a:pt x="1748887" y="2552221"/>
                </a:lnTo>
                <a:lnTo>
                  <a:pt x="1721787" y="2545431"/>
                </a:lnTo>
                <a:lnTo>
                  <a:pt x="1692338" y="2543825"/>
                </a:lnTo>
                <a:lnTo>
                  <a:pt x="1665139" y="2547814"/>
                </a:lnTo>
                <a:lnTo>
                  <a:pt x="1642702" y="2558054"/>
                </a:lnTo>
                <a:lnTo>
                  <a:pt x="1632768" y="2564736"/>
                </a:lnTo>
                <a:lnTo>
                  <a:pt x="1630378" y="2567779"/>
                </a:lnTo>
                <a:lnTo>
                  <a:pt x="1633019" y="2568397"/>
                </a:lnTo>
                <a:lnTo>
                  <a:pt x="1639013" y="2567398"/>
                </a:lnTo>
                <a:lnTo>
                  <a:pt x="1653198" y="2558762"/>
                </a:lnTo>
                <a:lnTo>
                  <a:pt x="1660932" y="2552508"/>
                </a:lnTo>
                <a:lnTo>
                  <a:pt x="1673288" y="2534270"/>
                </a:lnTo>
                <a:lnTo>
                  <a:pt x="1678558" y="2523480"/>
                </a:lnTo>
                <a:lnTo>
                  <a:pt x="1684415" y="2496439"/>
                </a:lnTo>
                <a:lnTo>
                  <a:pt x="1685607" y="2465606"/>
                </a:lnTo>
                <a:lnTo>
                  <a:pt x="1681432" y="2433088"/>
                </a:lnTo>
                <a:lnTo>
                  <a:pt x="1671111" y="2407346"/>
                </a:lnTo>
                <a:lnTo>
                  <a:pt x="1664407" y="2396531"/>
                </a:lnTo>
                <a:lnTo>
                  <a:pt x="1654293" y="2387909"/>
                </a:lnTo>
                <a:lnTo>
                  <a:pt x="1628004" y="2374567"/>
                </a:lnTo>
                <a:lnTo>
                  <a:pt x="1614503" y="2371855"/>
                </a:lnTo>
                <a:lnTo>
                  <a:pt x="1588212" y="2372606"/>
                </a:lnTo>
                <a:lnTo>
                  <a:pt x="1549611" y="2380962"/>
                </a:lnTo>
                <a:lnTo>
                  <a:pt x="1511362" y="2399117"/>
                </a:lnTo>
                <a:lnTo>
                  <a:pt x="1507108" y="2405155"/>
                </a:lnTo>
                <a:lnTo>
                  <a:pt x="1508505" y="2410592"/>
                </a:lnTo>
                <a:lnTo>
                  <a:pt x="1513670" y="2415628"/>
                </a:lnTo>
                <a:lnTo>
                  <a:pt x="1519935" y="2414752"/>
                </a:lnTo>
                <a:lnTo>
                  <a:pt x="1526935" y="2409934"/>
                </a:lnTo>
                <a:lnTo>
                  <a:pt x="1550269" y="2382928"/>
                </a:lnTo>
                <a:lnTo>
                  <a:pt x="1565308" y="2360123"/>
                </a:lnTo>
                <a:lnTo>
                  <a:pt x="1576696" y="2335877"/>
                </a:lnTo>
                <a:lnTo>
                  <a:pt x="1578886" y="2322073"/>
                </a:lnTo>
                <a:lnTo>
                  <a:pt x="1577557" y="2291684"/>
                </a:lnTo>
                <a:lnTo>
                  <a:pt x="1568874" y="2249584"/>
                </a:lnTo>
                <a:lnTo>
                  <a:pt x="1557584" y="2227011"/>
                </a:lnTo>
                <a:lnTo>
                  <a:pt x="1550623" y="2217041"/>
                </a:lnTo>
                <a:lnTo>
                  <a:pt x="1541748" y="2208982"/>
                </a:lnTo>
                <a:lnTo>
                  <a:pt x="1520599" y="2196266"/>
                </a:lnTo>
                <a:lnTo>
                  <a:pt x="1509032" y="2193722"/>
                </a:lnTo>
                <a:lnTo>
                  <a:pt x="1484892" y="2194658"/>
                </a:lnTo>
                <a:lnTo>
                  <a:pt x="1460051" y="2203540"/>
                </a:lnTo>
                <a:lnTo>
                  <a:pt x="1436312" y="2216895"/>
                </a:lnTo>
                <a:lnTo>
                  <a:pt x="1416353" y="2232238"/>
                </a:lnTo>
                <a:lnTo>
                  <a:pt x="1415546" y="2236048"/>
                </a:lnTo>
                <a:lnTo>
                  <a:pt x="1420653" y="2237176"/>
                </a:lnTo>
                <a:lnTo>
                  <a:pt x="1429701" y="2236517"/>
                </a:lnTo>
                <a:lnTo>
                  <a:pt x="1438557" y="2233256"/>
                </a:lnTo>
                <a:lnTo>
                  <a:pt x="1455921" y="2222106"/>
                </a:lnTo>
                <a:lnTo>
                  <a:pt x="1481564" y="2193220"/>
                </a:lnTo>
                <a:lnTo>
                  <a:pt x="1494791" y="2166212"/>
                </a:lnTo>
                <a:lnTo>
                  <a:pt x="1500294" y="2151108"/>
                </a:lnTo>
                <a:lnTo>
                  <a:pt x="1502646" y="2119274"/>
                </a:lnTo>
                <a:lnTo>
                  <a:pt x="1501297" y="2102882"/>
                </a:lnTo>
                <a:lnTo>
                  <a:pt x="1496164" y="2089132"/>
                </a:lnTo>
                <a:lnTo>
                  <a:pt x="1479173" y="2066329"/>
                </a:lnTo>
                <a:lnTo>
                  <a:pt x="1457510" y="2050550"/>
                </a:lnTo>
                <a:lnTo>
                  <a:pt x="1445807" y="2044366"/>
                </a:lnTo>
                <a:lnTo>
                  <a:pt x="1430949" y="2041655"/>
                </a:lnTo>
                <a:lnTo>
                  <a:pt x="1395625" y="2042406"/>
                </a:lnTo>
                <a:lnTo>
                  <a:pt x="1363933" y="2051206"/>
                </a:lnTo>
                <a:lnTo>
                  <a:pt x="1349555" y="2057504"/>
                </a:lnTo>
                <a:lnTo>
                  <a:pt x="1338559" y="2065936"/>
                </a:lnTo>
                <a:lnTo>
                  <a:pt x="1322578" y="2086593"/>
                </a:lnTo>
                <a:lnTo>
                  <a:pt x="1321985" y="2095206"/>
                </a:lnTo>
                <a:lnTo>
                  <a:pt x="1325823" y="2102360"/>
                </a:lnTo>
                <a:lnTo>
                  <a:pt x="1332615" y="2108540"/>
                </a:lnTo>
                <a:lnTo>
                  <a:pt x="1341377" y="2111249"/>
                </a:lnTo>
                <a:lnTo>
                  <a:pt x="1362401" y="2110495"/>
                </a:lnTo>
                <a:lnTo>
                  <a:pt x="1373933" y="2105497"/>
                </a:lnTo>
                <a:lnTo>
                  <a:pt x="1398037" y="2088654"/>
                </a:lnTo>
                <a:lnTo>
                  <a:pt x="1428665" y="2055371"/>
                </a:lnTo>
                <a:lnTo>
                  <a:pt x="1443059" y="2027335"/>
                </a:lnTo>
                <a:lnTo>
                  <a:pt x="1448872" y="2011957"/>
                </a:lnTo>
                <a:lnTo>
                  <a:pt x="1451336" y="1997471"/>
                </a:lnTo>
                <a:lnTo>
                  <a:pt x="1450313" y="1970087"/>
                </a:lnTo>
                <a:lnTo>
                  <a:pt x="1441802" y="1930870"/>
                </a:lnTo>
                <a:lnTo>
                  <a:pt x="1435334" y="1920835"/>
                </a:lnTo>
                <a:lnTo>
                  <a:pt x="1426790" y="1912734"/>
                </a:lnTo>
                <a:lnTo>
                  <a:pt x="1416860" y="1905923"/>
                </a:lnTo>
                <a:lnTo>
                  <a:pt x="1375916" y="1889594"/>
                </a:lnTo>
                <a:lnTo>
                  <a:pt x="1348118" y="1887804"/>
                </a:lnTo>
                <a:lnTo>
                  <a:pt x="1334778" y="1889303"/>
                </a:lnTo>
                <a:lnTo>
                  <a:pt x="1321652" y="1894535"/>
                </a:lnTo>
                <a:lnTo>
                  <a:pt x="1284363" y="1920714"/>
                </a:lnTo>
                <a:lnTo>
                  <a:pt x="1264154" y="1938324"/>
                </a:lnTo>
                <a:lnTo>
                  <a:pt x="1249527" y="1959322"/>
                </a:lnTo>
                <a:lnTo>
                  <a:pt x="1243651" y="1970848"/>
                </a:lnTo>
                <a:lnTo>
                  <a:pt x="1241145" y="1984176"/>
                </a:lnTo>
                <a:lnTo>
                  <a:pt x="1242124" y="2014037"/>
                </a:lnTo>
                <a:lnTo>
                  <a:pt x="1248593" y="2024258"/>
                </a:lnTo>
                <a:lnTo>
                  <a:pt x="1258551" y="2031072"/>
                </a:lnTo>
                <a:lnTo>
                  <a:pt x="1270834" y="2035614"/>
                </a:lnTo>
                <a:lnTo>
                  <a:pt x="1281845" y="2035821"/>
                </a:lnTo>
                <a:lnTo>
                  <a:pt x="1292007" y="2033136"/>
                </a:lnTo>
                <a:lnTo>
                  <a:pt x="1301605" y="2028524"/>
                </a:lnTo>
                <a:lnTo>
                  <a:pt x="1335338" y="2001807"/>
                </a:lnTo>
                <a:lnTo>
                  <a:pt x="1352191" y="1979069"/>
                </a:lnTo>
                <a:lnTo>
                  <a:pt x="1358660" y="1967079"/>
                </a:lnTo>
                <a:lnTo>
                  <a:pt x="1365849" y="1938705"/>
                </a:lnTo>
                <a:lnTo>
                  <a:pt x="1367632" y="1908691"/>
                </a:lnTo>
                <a:lnTo>
                  <a:pt x="1360703" y="1867993"/>
                </a:lnTo>
                <a:lnTo>
                  <a:pt x="1353586" y="1841986"/>
                </a:lnTo>
                <a:lnTo>
                  <a:pt x="1346891" y="1830535"/>
                </a:lnTo>
                <a:lnTo>
                  <a:pt x="1328163" y="1810286"/>
                </a:lnTo>
                <a:lnTo>
                  <a:pt x="1305728" y="1795641"/>
                </a:lnTo>
                <a:lnTo>
                  <a:pt x="1293818" y="1789761"/>
                </a:lnTo>
                <a:lnTo>
                  <a:pt x="1281645" y="1788663"/>
                </a:lnTo>
                <a:lnTo>
                  <a:pt x="1269296" y="1790753"/>
                </a:lnTo>
                <a:lnTo>
                  <a:pt x="1245698" y="1800601"/>
                </a:lnTo>
                <a:lnTo>
                  <a:pt x="1225803" y="1814385"/>
                </a:lnTo>
                <a:lnTo>
                  <a:pt x="1211315" y="1833682"/>
                </a:lnTo>
                <a:lnTo>
                  <a:pt x="1205477" y="1844755"/>
                </a:lnTo>
                <a:lnTo>
                  <a:pt x="1202996" y="1856370"/>
                </a:lnTo>
                <a:lnTo>
                  <a:pt x="1204001" y="1880564"/>
                </a:lnTo>
                <a:lnTo>
                  <a:pt x="1209068" y="1890120"/>
                </a:lnTo>
                <a:lnTo>
                  <a:pt x="1216679" y="1897902"/>
                </a:lnTo>
                <a:lnTo>
                  <a:pt x="1225985" y="1904501"/>
                </a:lnTo>
                <a:lnTo>
                  <a:pt x="1236423" y="1906079"/>
                </a:lnTo>
                <a:lnTo>
                  <a:pt x="1247616" y="1904308"/>
                </a:lnTo>
                <a:lnTo>
                  <a:pt x="1259310" y="1900305"/>
                </a:lnTo>
                <a:lnTo>
                  <a:pt x="1279831" y="1888332"/>
                </a:lnTo>
                <a:lnTo>
                  <a:pt x="1289253" y="1881188"/>
                </a:lnTo>
                <a:lnTo>
                  <a:pt x="1307249" y="1858198"/>
                </a:lnTo>
                <a:lnTo>
                  <a:pt x="1329484" y="1817284"/>
                </a:lnTo>
                <a:lnTo>
                  <a:pt x="1335056" y="1804189"/>
                </a:lnTo>
                <a:lnTo>
                  <a:pt x="1337360" y="1789815"/>
                </a:lnTo>
                <a:lnTo>
                  <a:pt x="1336156" y="1758792"/>
                </a:lnTo>
                <a:lnTo>
                  <a:pt x="1327154" y="1729952"/>
                </a:lnTo>
                <a:lnTo>
                  <a:pt x="1313746" y="1704434"/>
                </a:lnTo>
                <a:lnTo>
                  <a:pt x="1298379" y="1683685"/>
                </a:lnTo>
                <a:lnTo>
                  <a:pt x="1267119" y="1656137"/>
                </a:lnTo>
                <a:lnTo>
                  <a:pt x="1252557" y="1650191"/>
                </a:lnTo>
                <a:lnTo>
                  <a:pt x="1217562" y="1643585"/>
                </a:lnTo>
                <a:lnTo>
                  <a:pt x="1201175" y="1644645"/>
                </a:lnTo>
                <a:lnTo>
                  <a:pt x="1171678" y="1653349"/>
                </a:lnTo>
                <a:lnTo>
                  <a:pt x="1148219" y="1666625"/>
                </a:lnTo>
                <a:lnTo>
                  <a:pt x="1128386" y="1683344"/>
                </a:lnTo>
                <a:lnTo>
                  <a:pt x="1110164" y="1704886"/>
                </a:lnTo>
                <a:lnTo>
                  <a:pt x="1106998" y="1715146"/>
                </a:lnTo>
                <a:lnTo>
                  <a:pt x="1107710" y="1724808"/>
                </a:lnTo>
                <a:lnTo>
                  <a:pt x="1111007" y="1734072"/>
                </a:lnTo>
                <a:lnTo>
                  <a:pt x="1117437" y="1737426"/>
                </a:lnTo>
                <a:lnTo>
                  <a:pt x="1125958" y="1736839"/>
                </a:lnTo>
                <a:lnTo>
                  <a:pt x="1135872" y="1733626"/>
                </a:lnTo>
                <a:lnTo>
                  <a:pt x="1145303" y="1727250"/>
                </a:lnTo>
                <a:lnTo>
                  <a:pt x="1163308" y="1708878"/>
                </a:lnTo>
                <a:lnTo>
                  <a:pt x="1176955" y="1686601"/>
                </a:lnTo>
                <a:lnTo>
                  <a:pt x="1182570" y="1674734"/>
                </a:lnTo>
                <a:lnTo>
                  <a:pt x="1188808" y="1646496"/>
                </a:lnTo>
                <a:lnTo>
                  <a:pt x="1190170" y="1616542"/>
                </a:lnTo>
                <a:lnTo>
                  <a:pt x="1186071" y="1589119"/>
                </a:lnTo>
                <a:lnTo>
                  <a:pt x="1175783" y="1562819"/>
                </a:lnTo>
                <a:lnTo>
                  <a:pt x="1169089" y="1549879"/>
                </a:lnTo>
                <a:lnTo>
                  <a:pt x="1160392" y="1539842"/>
                </a:lnTo>
                <a:lnTo>
                  <a:pt x="1139441" y="1524926"/>
                </a:lnTo>
                <a:lnTo>
                  <a:pt x="1103845" y="1508595"/>
                </a:lnTo>
                <a:lnTo>
                  <a:pt x="1091496" y="1506674"/>
                </a:lnTo>
                <a:lnTo>
                  <a:pt x="1066487" y="1508303"/>
                </a:lnTo>
                <a:lnTo>
                  <a:pt x="1041261" y="1517494"/>
                </a:lnTo>
                <a:lnTo>
                  <a:pt x="1028607" y="1523896"/>
                </a:lnTo>
                <a:lnTo>
                  <a:pt x="1007022" y="1542298"/>
                </a:lnTo>
                <a:lnTo>
                  <a:pt x="997315" y="1553132"/>
                </a:lnTo>
                <a:lnTo>
                  <a:pt x="990843" y="1565999"/>
                </a:lnTo>
                <a:lnTo>
                  <a:pt x="983652" y="1595347"/>
                </a:lnTo>
                <a:lnTo>
                  <a:pt x="985968" y="1606843"/>
                </a:lnTo>
                <a:lnTo>
                  <a:pt x="991745" y="1615917"/>
                </a:lnTo>
                <a:lnTo>
                  <a:pt x="999830" y="1623378"/>
                </a:lnTo>
                <a:lnTo>
                  <a:pt x="1010864" y="1624118"/>
                </a:lnTo>
                <a:lnTo>
                  <a:pt x="1023865" y="1620379"/>
                </a:lnTo>
                <a:lnTo>
                  <a:pt x="1038176" y="1613652"/>
                </a:lnTo>
                <a:lnTo>
                  <a:pt x="1049128" y="1604935"/>
                </a:lnTo>
                <a:lnTo>
                  <a:pt x="1088705" y="1548351"/>
                </a:lnTo>
                <a:lnTo>
                  <a:pt x="1097702" y="1519770"/>
                </a:lnTo>
                <a:lnTo>
                  <a:pt x="1100290" y="1489664"/>
                </a:lnTo>
                <a:lnTo>
                  <a:pt x="1096736" y="1462173"/>
                </a:lnTo>
                <a:lnTo>
                  <a:pt x="1086690" y="1435843"/>
                </a:lnTo>
                <a:lnTo>
                  <a:pt x="1080060" y="1422895"/>
                </a:lnTo>
                <a:lnTo>
                  <a:pt x="1061404" y="1400983"/>
                </a:lnTo>
                <a:lnTo>
                  <a:pt x="1050502" y="1391188"/>
                </a:lnTo>
                <a:lnTo>
                  <a:pt x="1023338" y="1376543"/>
                </a:lnTo>
                <a:lnTo>
                  <a:pt x="1008191" y="1370662"/>
                </a:lnTo>
                <a:lnTo>
                  <a:pt x="992450" y="1369563"/>
                </a:lnTo>
                <a:lnTo>
                  <a:pt x="959907" y="1375869"/>
                </a:lnTo>
                <a:lnTo>
                  <a:pt x="934154" y="1388078"/>
                </a:lnTo>
                <a:lnTo>
                  <a:pt x="923336" y="1395285"/>
                </a:lnTo>
                <a:lnTo>
                  <a:pt x="914713" y="1405734"/>
                </a:lnTo>
                <a:lnTo>
                  <a:pt x="901369" y="1432397"/>
                </a:lnTo>
                <a:lnTo>
                  <a:pt x="900068" y="1444587"/>
                </a:lnTo>
                <a:lnTo>
                  <a:pt x="902023" y="1455535"/>
                </a:lnTo>
                <a:lnTo>
                  <a:pt x="906148" y="1465657"/>
                </a:lnTo>
                <a:lnTo>
                  <a:pt x="913132" y="1469582"/>
                </a:lnTo>
                <a:lnTo>
                  <a:pt x="922022" y="1469377"/>
                </a:lnTo>
                <a:lnTo>
                  <a:pt x="932181" y="1466418"/>
                </a:lnTo>
                <a:lnTo>
                  <a:pt x="941776" y="1460212"/>
                </a:lnTo>
                <a:lnTo>
                  <a:pt x="959963" y="1442027"/>
                </a:lnTo>
                <a:lnTo>
                  <a:pt x="973691" y="1416071"/>
                </a:lnTo>
                <a:lnTo>
                  <a:pt x="994002" y="1353416"/>
                </a:lnTo>
                <a:lnTo>
                  <a:pt x="995404" y="1320244"/>
                </a:lnTo>
                <a:lnTo>
                  <a:pt x="989913" y="1286686"/>
                </a:lnTo>
                <a:lnTo>
                  <a:pt x="978065" y="1252956"/>
                </a:lnTo>
                <a:lnTo>
                  <a:pt x="963392" y="1226677"/>
                </a:lnTo>
                <a:lnTo>
                  <a:pt x="955527" y="1215718"/>
                </a:lnTo>
                <a:lnTo>
                  <a:pt x="931738" y="1196015"/>
                </a:lnTo>
                <a:lnTo>
                  <a:pt x="917492" y="1186810"/>
                </a:lnTo>
                <a:lnTo>
                  <a:pt x="886610" y="1176582"/>
                </a:lnTo>
                <a:lnTo>
                  <a:pt x="855482" y="1173447"/>
                </a:lnTo>
                <a:lnTo>
                  <a:pt x="827537" y="1176758"/>
                </a:lnTo>
                <a:lnTo>
                  <a:pt x="815568" y="1183850"/>
                </a:lnTo>
                <a:lnTo>
                  <a:pt x="794745" y="1206781"/>
                </a:lnTo>
                <a:lnTo>
                  <a:pt x="788063" y="1220798"/>
                </a:lnTo>
                <a:lnTo>
                  <a:pt x="780639" y="1251425"/>
                </a:lnTo>
                <a:lnTo>
                  <a:pt x="781481" y="1259027"/>
                </a:lnTo>
                <a:lnTo>
                  <a:pt x="784866" y="1261274"/>
                </a:lnTo>
                <a:lnTo>
                  <a:pt x="789944" y="1259949"/>
                </a:lnTo>
                <a:lnTo>
                  <a:pt x="803112" y="1250951"/>
                </a:lnTo>
                <a:lnTo>
                  <a:pt x="810574" y="1244600"/>
                </a:lnTo>
                <a:lnTo>
                  <a:pt x="822629" y="1222493"/>
                </a:lnTo>
                <a:lnTo>
                  <a:pt x="841866" y="1169050"/>
                </a:lnTo>
                <a:lnTo>
                  <a:pt x="843466" y="1156133"/>
                </a:lnTo>
                <a:lnTo>
                  <a:pt x="841481" y="1130492"/>
                </a:lnTo>
                <a:lnTo>
                  <a:pt x="832429" y="1085515"/>
                </a:lnTo>
                <a:lnTo>
                  <a:pt x="821054" y="1060536"/>
                </a:lnTo>
                <a:lnTo>
                  <a:pt x="814069" y="1049924"/>
                </a:lnTo>
                <a:lnTo>
                  <a:pt x="795019" y="1030607"/>
                </a:lnTo>
                <a:lnTo>
                  <a:pt x="784013" y="1021504"/>
                </a:lnTo>
                <a:lnTo>
                  <a:pt x="771031" y="1015436"/>
                </a:lnTo>
                <a:lnTo>
                  <a:pt x="741554" y="1008693"/>
                </a:lnTo>
                <a:lnTo>
                  <a:pt x="728614" y="1009718"/>
                </a:lnTo>
                <a:lnTo>
                  <a:pt x="717164" y="1013223"/>
                </a:lnTo>
                <a:lnTo>
                  <a:pt x="706709" y="1018382"/>
                </a:lnTo>
                <a:lnTo>
                  <a:pt x="687567" y="1035403"/>
                </a:lnTo>
                <a:lnTo>
                  <a:pt x="678511" y="1045868"/>
                </a:lnTo>
                <a:lnTo>
                  <a:pt x="675296" y="1055668"/>
                </a:lnTo>
                <a:lnTo>
                  <a:pt x="675975" y="1065023"/>
                </a:lnTo>
                <a:lnTo>
                  <a:pt x="679250" y="1074082"/>
                </a:lnTo>
                <a:lnTo>
                  <a:pt x="685666" y="1078710"/>
                </a:lnTo>
                <a:lnTo>
                  <a:pt x="694177" y="1080384"/>
                </a:lnTo>
                <a:lnTo>
                  <a:pt x="704084" y="1080089"/>
                </a:lnTo>
                <a:lnTo>
                  <a:pt x="713512" y="1077070"/>
                </a:lnTo>
                <a:lnTo>
                  <a:pt x="731512" y="1066190"/>
                </a:lnTo>
                <a:lnTo>
                  <a:pt x="738852" y="1056516"/>
                </a:lnTo>
                <a:lnTo>
                  <a:pt x="765415" y="991196"/>
                </a:lnTo>
                <a:lnTo>
                  <a:pt x="766810" y="957939"/>
                </a:lnTo>
                <a:lnTo>
                  <a:pt x="759662" y="907074"/>
                </a:lnTo>
                <a:lnTo>
                  <a:pt x="756208" y="892583"/>
                </a:lnTo>
                <a:lnTo>
                  <a:pt x="749672" y="880099"/>
                </a:lnTo>
                <a:lnTo>
                  <a:pt x="731121" y="858703"/>
                </a:lnTo>
                <a:lnTo>
                  <a:pt x="708765" y="843549"/>
                </a:lnTo>
                <a:lnTo>
                  <a:pt x="696876" y="837533"/>
                </a:lnTo>
                <a:lnTo>
                  <a:pt x="684717" y="834933"/>
                </a:lnTo>
                <a:lnTo>
                  <a:pt x="659919" y="835807"/>
                </a:lnTo>
                <a:lnTo>
                  <a:pt x="622157" y="844233"/>
                </a:lnTo>
                <a:lnTo>
                  <a:pt x="610916" y="850688"/>
                </a:lnTo>
                <a:lnTo>
                  <a:pt x="590899" y="869150"/>
                </a:lnTo>
                <a:lnTo>
                  <a:pt x="576358" y="891466"/>
                </a:lnTo>
                <a:lnTo>
                  <a:pt x="570506" y="903344"/>
                </a:lnTo>
                <a:lnTo>
                  <a:pt x="572248" y="909851"/>
                </a:lnTo>
                <a:lnTo>
                  <a:pt x="579054" y="912779"/>
                </a:lnTo>
                <a:lnTo>
                  <a:pt x="589236" y="913319"/>
                </a:lnTo>
                <a:lnTo>
                  <a:pt x="598846" y="909446"/>
                </a:lnTo>
                <a:lnTo>
                  <a:pt x="617049" y="893853"/>
                </a:lnTo>
                <a:lnTo>
                  <a:pt x="643165" y="861275"/>
                </a:lnTo>
                <a:lnTo>
                  <a:pt x="662035" y="818069"/>
                </a:lnTo>
                <a:lnTo>
                  <a:pt x="669821" y="769519"/>
                </a:lnTo>
                <a:lnTo>
                  <a:pt x="668092" y="754312"/>
                </a:lnTo>
                <a:lnTo>
                  <a:pt x="658645" y="726127"/>
                </a:lnTo>
                <a:lnTo>
                  <a:pt x="645038" y="703253"/>
                </a:lnTo>
                <a:lnTo>
                  <a:pt x="637458" y="693202"/>
                </a:lnTo>
                <a:lnTo>
                  <a:pt x="617748" y="678271"/>
                </a:lnTo>
                <a:lnTo>
                  <a:pt x="606565" y="672314"/>
                </a:lnTo>
                <a:lnTo>
                  <a:pt x="593466" y="669753"/>
                </a:lnTo>
                <a:lnTo>
                  <a:pt x="563858" y="670672"/>
                </a:lnTo>
                <a:lnTo>
                  <a:pt x="550883" y="675714"/>
                </a:lnTo>
                <a:lnTo>
                  <a:pt x="528940" y="692606"/>
                </a:lnTo>
                <a:lnTo>
                  <a:pt x="500720" y="719174"/>
                </a:lnTo>
                <a:lnTo>
                  <a:pt x="496091" y="729216"/>
                </a:lnTo>
                <a:lnTo>
                  <a:pt x="494416" y="740144"/>
                </a:lnTo>
                <a:lnTo>
                  <a:pt x="494710" y="751662"/>
                </a:lnTo>
                <a:lnTo>
                  <a:pt x="497729" y="756519"/>
                </a:lnTo>
                <a:lnTo>
                  <a:pt x="502564" y="756935"/>
                </a:lnTo>
                <a:lnTo>
                  <a:pt x="508609" y="754390"/>
                </a:lnTo>
                <a:lnTo>
                  <a:pt x="522852" y="740273"/>
                </a:lnTo>
                <a:lnTo>
                  <a:pt x="537178" y="719888"/>
                </a:lnTo>
                <a:lnTo>
                  <a:pt x="553177" y="683200"/>
                </a:lnTo>
                <a:lnTo>
                  <a:pt x="562416" y="653129"/>
                </a:lnTo>
                <a:lnTo>
                  <a:pt x="563699" y="620950"/>
                </a:lnTo>
                <a:lnTo>
                  <a:pt x="562066" y="604466"/>
                </a:lnTo>
                <a:lnTo>
                  <a:pt x="552725" y="574862"/>
                </a:lnTo>
                <a:lnTo>
                  <a:pt x="546283" y="561042"/>
                </a:lnTo>
                <a:lnTo>
                  <a:pt x="527837" y="538159"/>
                </a:lnTo>
                <a:lnTo>
                  <a:pt x="516991" y="528106"/>
                </a:lnTo>
                <a:lnTo>
                  <a:pt x="502705" y="522815"/>
                </a:lnTo>
                <a:lnTo>
                  <a:pt x="468017" y="520699"/>
                </a:lnTo>
                <a:lnTo>
                  <a:pt x="451711" y="524932"/>
                </a:lnTo>
                <a:lnTo>
                  <a:pt x="422305" y="540925"/>
                </a:lnTo>
                <a:lnTo>
                  <a:pt x="398887" y="562144"/>
                </a:lnTo>
                <a:lnTo>
                  <a:pt x="388691" y="573729"/>
                </a:lnTo>
                <a:lnTo>
                  <a:pt x="386127" y="580042"/>
                </a:lnTo>
                <a:lnTo>
                  <a:pt x="388651" y="582839"/>
                </a:lnTo>
                <a:lnTo>
                  <a:pt x="394567" y="583292"/>
                </a:lnTo>
                <a:lnTo>
                  <a:pt x="401333" y="577950"/>
                </a:lnTo>
                <a:lnTo>
                  <a:pt x="416377" y="556963"/>
                </a:lnTo>
                <a:lnTo>
                  <a:pt x="424945" y="528820"/>
                </a:lnTo>
                <a:lnTo>
                  <a:pt x="430445" y="458020"/>
                </a:lnTo>
                <a:lnTo>
                  <a:pt x="423672" y="425108"/>
                </a:lnTo>
                <a:lnTo>
                  <a:pt x="417914" y="410405"/>
                </a:lnTo>
                <a:lnTo>
                  <a:pt x="400229" y="382780"/>
                </a:lnTo>
                <a:lnTo>
                  <a:pt x="389586" y="369486"/>
                </a:lnTo>
                <a:lnTo>
                  <a:pt x="366471" y="350953"/>
                </a:lnTo>
                <a:lnTo>
                  <a:pt x="354380" y="344035"/>
                </a:lnTo>
                <a:lnTo>
                  <a:pt x="340676" y="342245"/>
                </a:lnTo>
                <a:lnTo>
                  <a:pt x="310396" y="347783"/>
                </a:lnTo>
                <a:lnTo>
                  <a:pt x="298653" y="354622"/>
                </a:lnTo>
                <a:lnTo>
                  <a:pt x="289413" y="363414"/>
                </a:lnTo>
                <a:lnTo>
                  <a:pt x="275383" y="384473"/>
                </a:lnTo>
                <a:lnTo>
                  <a:pt x="264444" y="407943"/>
                </a:lnTo>
                <a:lnTo>
                  <a:pt x="263785" y="418718"/>
                </a:lnTo>
                <a:lnTo>
                  <a:pt x="266168" y="428723"/>
                </a:lnTo>
                <a:lnTo>
                  <a:pt x="270578" y="438215"/>
                </a:lnTo>
                <a:lnTo>
                  <a:pt x="276341" y="440310"/>
                </a:lnTo>
                <a:lnTo>
                  <a:pt x="283005" y="437473"/>
                </a:lnTo>
                <a:lnTo>
                  <a:pt x="290270" y="431348"/>
                </a:lnTo>
                <a:lnTo>
                  <a:pt x="313979" y="395761"/>
                </a:lnTo>
                <a:lnTo>
                  <a:pt x="322991" y="365453"/>
                </a:lnTo>
                <a:lnTo>
                  <a:pt x="328776" y="300004"/>
                </a:lnTo>
                <a:lnTo>
                  <a:pt x="323036" y="256342"/>
                </a:lnTo>
                <a:lnTo>
                  <a:pt x="312434" y="233403"/>
                </a:lnTo>
                <a:lnTo>
                  <a:pt x="305656" y="223335"/>
                </a:lnTo>
                <a:lnTo>
                  <a:pt x="275890" y="195682"/>
                </a:lnTo>
                <a:lnTo>
                  <a:pt x="240259" y="176356"/>
                </a:lnTo>
                <a:lnTo>
                  <a:pt x="227907" y="175426"/>
                </a:lnTo>
                <a:lnTo>
                  <a:pt x="215438" y="177628"/>
                </a:lnTo>
                <a:lnTo>
                  <a:pt x="202891" y="181919"/>
                </a:lnTo>
                <a:lnTo>
                  <a:pt x="193116" y="189012"/>
                </a:lnTo>
                <a:lnTo>
                  <a:pt x="178492" y="208183"/>
                </a:lnTo>
                <a:lnTo>
                  <a:pt x="176850" y="217811"/>
                </a:lnTo>
                <a:lnTo>
                  <a:pt x="178578" y="227051"/>
                </a:lnTo>
                <a:lnTo>
                  <a:pt x="182551" y="236034"/>
                </a:lnTo>
                <a:lnTo>
                  <a:pt x="186612" y="237789"/>
                </a:lnTo>
                <a:lnTo>
                  <a:pt x="190730" y="234726"/>
                </a:lnTo>
                <a:lnTo>
                  <a:pt x="199069" y="220034"/>
                </a:lnTo>
                <a:lnTo>
                  <a:pt x="207478" y="199392"/>
                </a:lnTo>
                <a:lnTo>
                  <a:pt x="213404" y="150488"/>
                </a:lnTo>
                <a:lnTo>
                  <a:pt x="208418" y="104796"/>
                </a:lnTo>
                <a:lnTo>
                  <a:pt x="197994" y="81383"/>
                </a:lnTo>
                <a:lnTo>
                  <a:pt x="191262" y="71189"/>
                </a:lnTo>
                <a:lnTo>
                  <a:pt x="161563" y="43357"/>
                </a:lnTo>
                <a:lnTo>
                  <a:pt x="148631" y="37371"/>
                </a:lnTo>
                <a:lnTo>
                  <a:pt x="119209" y="30720"/>
                </a:lnTo>
                <a:lnTo>
                  <a:pt x="87319" y="31527"/>
                </a:lnTo>
                <a:lnTo>
                  <a:pt x="70912" y="33718"/>
                </a:lnTo>
                <a:lnTo>
                  <a:pt x="45157" y="43678"/>
                </a:lnTo>
                <a:lnTo>
                  <a:pt x="34338" y="50285"/>
                </a:lnTo>
                <a:lnTo>
                  <a:pt x="31359" y="56101"/>
                </a:lnTo>
                <a:lnTo>
                  <a:pt x="33606" y="61389"/>
                </a:lnTo>
                <a:lnTo>
                  <a:pt x="39337" y="66326"/>
                </a:lnTo>
                <a:lnTo>
                  <a:pt x="45980" y="66795"/>
                </a:lnTo>
                <a:lnTo>
                  <a:pt x="53231" y="64285"/>
                </a:lnTo>
                <a:lnTo>
                  <a:pt x="68814" y="53971"/>
                </a:lnTo>
                <a:lnTo>
                  <a:pt x="127000" y="12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8900"/>
            <a:ext cx="965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105400" y="279400"/>
            <a:ext cx="4737100" cy="4711700"/>
            <a:chOff x="5105400" y="2794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270500" y="419100"/>
              <a:ext cx="4436237" cy="4431666"/>
              <a:chOff x="5270500" y="4191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270500" y="4290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270500" y="4191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285994" y="640587"/>
                <a:ext cx="4411726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9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493130" y="4301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712333" y="4290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934709" y="430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150736" y="4290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373114" y="430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595744" y="4312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816090" y="4301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037323" y="4321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252081" y="430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475981" y="4312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698358" y="4312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918704" y="4312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140192" y="4321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354948" y="430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578468" y="4312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800845" y="4321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021191" y="4312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241535" y="4312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457563" y="4312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674606" y="427862"/>
                <a:ext cx="32131" cy="4409442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2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1"/>
                    </a:lnTo>
                    <a:lnTo>
                      <a:pt x="0" y="440944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283580" y="8618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284723" y="10812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282691" y="1296924"/>
                <a:ext cx="4415029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7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287136" y="24030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284723" y="21838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284723" y="19624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287136" y="17411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285994" y="1521713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283580" y="26210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282691" y="2842641"/>
                <a:ext cx="4414141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281548" y="30641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282691" y="32833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281548" y="34992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284723" y="46007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284723" y="4384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281548" y="41643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282691" y="39430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282691" y="37240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270500" y="48242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467600" y="279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105400" y="2603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48" descr="NBK-2340-163e0cc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23900" y="-571500"/>
            <a:ext cx="4445000" cy="3505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5" name="Group 64"/>
          <p:cNvGrpSpPr/>
          <p:nvPr/>
        </p:nvGrpSpPr>
        <p:grpSpPr>
          <a:xfrm>
            <a:off x="203200" y="1993900"/>
            <a:ext cx="2400301" cy="1346201"/>
            <a:chOff x="203200" y="1993900"/>
            <a:chExt cx="2400301" cy="1346201"/>
          </a:xfrm>
        </p:grpSpPr>
        <p:sp>
          <p:nvSpPr>
            <p:cNvPr id="50" name="Freeform 49"/>
            <p:cNvSpPr/>
            <p:nvPr/>
          </p:nvSpPr>
          <p:spPr>
            <a:xfrm>
              <a:off x="444500" y="2006600"/>
              <a:ext cx="279401" cy="546101"/>
            </a:xfrm>
            <a:custGeom>
              <a:avLst/>
              <a:gdLst/>
              <a:ahLst/>
              <a:cxnLst/>
              <a:rect l="0" t="0" r="0" b="0"/>
              <a:pathLst>
                <a:path w="279401" h="546101">
                  <a:moveTo>
                    <a:pt x="0" y="0"/>
                  </a:moveTo>
                  <a:lnTo>
                    <a:pt x="6741" y="20225"/>
                  </a:lnTo>
                  <a:lnTo>
                    <a:pt x="11550" y="31828"/>
                  </a:lnTo>
                  <a:lnTo>
                    <a:pt x="17577" y="45207"/>
                  </a:lnTo>
                  <a:lnTo>
                    <a:pt x="24418" y="59771"/>
                  </a:lnTo>
                  <a:lnTo>
                    <a:pt x="30390" y="73714"/>
                  </a:lnTo>
                  <a:lnTo>
                    <a:pt x="35782" y="87243"/>
                  </a:lnTo>
                  <a:lnTo>
                    <a:pt x="40788" y="100495"/>
                  </a:lnTo>
                  <a:lnTo>
                    <a:pt x="46947" y="113563"/>
                  </a:lnTo>
                  <a:lnTo>
                    <a:pt x="53876" y="126509"/>
                  </a:lnTo>
                  <a:lnTo>
                    <a:pt x="61317" y="139372"/>
                  </a:lnTo>
                  <a:lnTo>
                    <a:pt x="67689" y="152181"/>
                  </a:lnTo>
                  <a:lnTo>
                    <a:pt x="73348" y="164954"/>
                  </a:lnTo>
                  <a:lnTo>
                    <a:pt x="78532" y="177703"/>
                  </a:lnTo>
                  <a:lnTo>
                    <a:pt x="84810" y="191846"/>
                  </a:lnTo>
                  <a:lnTo>
                    <a:pt x="99312" y="222613"/>
                  </a:lnTo>
                  <a:lnTo>
                    <a:pt x="107130" y="237308"/>
                  </a:lnTo>
                  <a:lnTo>
                    <a:pt x="115164" y="251339"/>
                  </a:lnTo>
                  <a:lnTo>
                    <a:pt x="123343" y="264926"/>
                  </a:lnTo>
                  <a:lnTo>
                    <a:pt x="131617" y="279628"/>
                  </a:lnTo>
                  <a:lnTo>
                    <a:pt x="148337" y="311016"/>
                  </a:lnTo>
                  <a:lnTo>
                    <a:pt x="156747" y="325877"/>
                  </a:lnTo>
                  <a:lnTo>
                    <a:pt x="165175" y="340018"/>
                  </a:lnTo>
                  <a:lnTo>
                    <a:pt x="173617" y="353678"/>
                  </a:lnTo>
                  <a:lnTo>
                    <a:pt x="180655" y="368430"/>
                  </a:lnTo>
                  <a:lnTo>
                    <a:pt x="186759" y="383909"/>
                  </a:lnTo>
                  <a:lnTo>
                    <a:pt x="192239" y="399872"/>
                  </a:lnTo>
                  <a:lnTo>
                    <a:pt x="198715" y="413337"/>
                  </a:lnTo>
                  <a:lnTo>
                    <a:pt x="205854" y="425136"/>
                  </a:lnTo>
                  <a:lnTo>
                    <a:pt x="213436" y="435823"/>
                  </a:lnTo>
                  <a:lnTo>
                    <a:pt x="219902" y="447182"/>
                  </a:lnTo>
                  <a:lnTo>
                    <a:pt x="225623" y="458988"/>
                  </a:lnTo>
                  <a:lnTo>
                    <a:pt x="230849" y="471092"/>
                  </a:lnTo>
                  <a:lnTo>
                    <a:pt x="237154" y="481983"/>
                  </a:lnTo>
                  <a:lnTo>
                    <a:pt x="244181" y="492066"/>
                  </a:lnTo>
                  <a:lnTo>
                    <a:pt x="279400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3700" y="1993900"/>
              <a:ext cx="304801" cy="647701"/>
            </a:xfrm>
            <a:custGeom>
              <a:avLst/>
              <a:gdLst/>
              <a:ahLst/>
              <a:cxnLst/>
              <a:rect l="0" t="0" r="0" b="0"/>
              <a:pathLst>
                <a:path w="304801" h="647701">
                  <a:moveTo>
                    <a:pt x="304800" y="0"/>
                  </a:moveTo>
                  <a:lnTo>
                    <a:pt x="291316" y="13484"/>
                  </a:lnTo>
                  <a:lnTo>
                    <a:pt x="284521" y="23100"/>
                  </a:lnTo>
                  <a:lnTo>
                    <a:pt x="277170" y="35155"/>
                  </a:lnTo>
                  <a:lnTo>
                    <a:pt x="269446" y="48837"/>
                  </a:lnTo>
                  <a:lnTo>
                    <a:pt x="262886" y="63602"/>
                  </a:lnTo>
                  <a:lnTo>
                    <a:pt x="257102" y="79090"/>
                  </a:lnTo>
                  <a:lnTo>
                    <a:pt x="251834" y="95060"/>
                  </a:lnTo>
                  <a:lnTo>
                    <a:pt x="245501" y="111351"/>
                  </a:lnTo>
                  <a:lnTo>
                    <a:pt x="238456" y="127856"/>
                  </a:lnTo>
                  <a:lnTo>
                    <a:pt x="230937" y="144504"/>
                  </a:lnTo>
                  <a:lnTo>
                    <a:pt x="215057" y="181816"/>
                  </a:lnTo>
                  <a:lnTo>
                    <a:pt x="181866" y="263260"/>
                  </a:lnTo>
                  <a:lnTo>
                    <a:pt x="173455" y="282751"/>
                  </a:lnTo>
                  <a:lnTo>
                    <a:pt x="156583" y="319459"/>
                  </a:lnTo>
                  <a:lnTo>
                    <a:pt x="122756" y="389017"/>
                  </a:lnTo>
                  <a:lnTo>
                    <a:pt x="105829" y="423133"/>
                  </a:lnTo>
                  <a:lnTo>
                    <a:pt x="98774" y="440133"/>
                  </a:lnTo>
                  <a:lnTo>
                    <a:pt x="92661" y="457111"/>
                  </a:lnTo>
                  <a:lnTo>
                    <a:pt x="87174" y="474074"/>
                  </a:lnTo>
                  <a:lnTo>
                    <a:pt x="80693" y="489616"/>
                  </a:lnTo>
                  <a:lnTo>
                    <a:pt x="73551" y="504210"/>
                  </a:lnTo>
                  <a:lnTo>
                    <a:pt x="65967" y="518173"/>
                  </a:lnTo>
                  <a:lnTo>
                    <a:pt x="59500" y="531715"/>
                  </a:lnTo>
                  <a:lnTo>
                    <a:pt x="53778" y="544977"/>
                  </a:lnTo>
                  <a:lnTo>
                    <a:pt x="48552" y="558051"/>
                  </a:lnTo>
                  <a:lnTo>
                    <a:pt x="42245" y="572412"/>
                  </a:lnTo>
                  <a:lnTo>
                    <a:pt x="35219" y="587630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49300" y="23114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20225" y="13484"/>
                  </a:lnTo>
                  <a:lnTo>
                    <a:pt x="31828" y="17455"/>
                  </a:lnTo>
                  <a:lnTo>
                    <a:pt x="45207" y="20104"/>
                  </a:lnTo>
                  <a:lnTo>
                    <a:pt x="59771" y="21869"/>
                  </a:lnTo>
                  <a:lnTo>
                    <a:pt x="75125" y="23046"/>
                  </a:lnTo>
                  <a:lnTo>
                    <a:pt x="91005" y="23830"/>
                  </a:lnTo>
                  <a:lnTo>
                    <a:pt x="123702" y="24702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016000" y="2098834"/>
              <a:ext cx="377043" cy="465049"/>
            </a:xfrm>
            <a:custGeom>
              <a:avLst/>
              <a:gdLst/>
              <a:ahLst/>
              <a:cxnLst/>
              <a:rect l="0" t="0" r="0" b="0"/>
              <a:pathLst>
                <a:path w="377043" h="465049">
                  <a:moveTo>
                    <a:pt x="0" y="47466"/>
                  </a:moveTo>
                  <a:lnTo>
                    <a:pt x="13483" y="27240"/>
                  </a:lnTo>
                  <a:lnTo>
                    <a:pt x="23100" y="19870"/>
                  </a:lnTo>
                  <a:lnTo>
                    <a:pt x="35155" y="13547"/>
                  </a:lnTo>
                  <a:lnTo>
                    <a:pt x="48837" y="7920"/>
                  </a:lnTo>
                  <a:lnTo>
                    <a:pt x="65013" y="4168"/>
                  </a:lnTo>
                  <a:lnTo>
                    <a:pt x="82853" y="1667"/>
                  </a:lnTo>
                  <a:lnTo>
                    <a:pt x="101802" y="0"/>
                  </a:lnTo>
                  <a:lnTo>
                    <a:pt x="118668" y="300"/>
                  </a:lnTo>
                  <a:lnTo>
                    <a:pt x="134145" y="1911"/>
                  </a:lnTo>
                  <a:lnTo>
                    <a:pt x="148697" y="4395"/>
                  </a:lnTo>
                  <a:lnTo>
                    <a:pt x="162631" y="7463"/>
                  </a:lnTo>
                  <a:lnTo>
                    <a:pt x="176154" y="10920"/>
                  </a:lnTo>
                  <a:lnTo>
                    <a:pt x="189402" y="14635"/>
                  </a:lnTo>
                  <a:lnTo>
                    <a:pt x="201057" y="19934"/>
                  </a:lnTo>
                  <a:lnTo>
                    <a:pt x="211649" y="26289"/>
                  </a:lnTo>
                  <a:lnTo>
                    <a:pt x="221532" y="33348"/>
                  </a:lnTo>
                  <a:lnTo>
                    <a:pt x="226710" y="45109"/>
                  </a:lnTo>
                  <a:lnTo>
                    <a:pt x="228751" y="60006"/>
                  </a:lnTo>
                  <a:lnTo>
                    <a:pt x="228701" y="76992"/>
                  </a:lnTo>
                  <a:lnTo>
                    <a:pt x="225845" y="91139"/>
                  </a:lnTo>
                  <a:lnTo>
                    <a:pt x="221118" y="103392"/>
                  </a:lnTo>
                  <a:lnTo>
                    <a:pt x="215145" y="114383"/>
                  </a:lnTo>
                  <a:lnTo>
                    <a:pt x="208341" y="124533"/>
                  </a:lnTo>
                  <a:lnTo>
                    <a:pt x="200983" y="134121"/>
                  </a:lnTo>
                  <a:lnTo>
                    <a:pt x="193255" y="143336"/>
                  </a:lnTo>
                  <a:lnTo>
                    <a:pt x="182459" y="152302"/>
                  </a:lnTo>
                  <a:lnTo>
                    <a:pt x="169617" y="161101"/>
                  </a:lnTo>
                  <a:lnTo>
                    <a:pt x="141707" y="178403"/>
                  </a:lnTo>
                  <a:lnTo>
                    <a:pt x="115192" y="195501"/>
                  </a:lnTo>
                  <a:lnTo>
                    <a:pt x="114894" y="201189"/>
                  </a:lnTo>
                  <a:lnTo>
                    <a:pt x="123163" y="204981"/>
                  </a:lnTo>
                  <a:lnTo>
                    <a:pt x="171489" y="214081"/>
                  </a:lnTo>
                  <a:lnTo>
                    <a:pt x="190526" y="217809"/>
                  </a:lnTo>
                  <a:lnTo>
                    <a:pt x="207450" y="221706"/>
                  </a:lnTo>
                  <a:lnTo>
                    <a:pt x="222967" y="225715"/>
                  </a:lnTo>
                  <a:lnTo>
                    <a:pt x="237544" y="229798"/>
                  </a:lnTo>
                  <a:lnTo>
                    <a:pt x="250085" y="235343"/>
                  </a:lnTo>
                  <a:lnTo>
                    <a:pt x="261268" y="241862"/>
                  </a:lnTo>
                  <a:lnTo>
                    <a:pt x="271545" y="249030"/>
                  </a:lnTo>
                  <a:lnTo>
                    <a:pt x="282630" y="255219"/>
                  </a:lnTo>
                  <a:lnTo>
                    <a:pt x="294253" y="260757"/>
                  </a:lnTo>
                  <a:lnTo>
                    <a:pt x="306235" y="265860"/>
                  </a:lnTo>
                  <a:lnTo>
                    <a:pt x="318457" y="272084"/>
                  </a:lnTo>
                  <a:lnTo>
                    <a:pt x="330838" y="279055"/>
                  </a:lnTo>
                  <a:lnTo>
                    <a:pt x="343325" y="286526"/>
                  </a:lnTo>
                  <a:lnTo>
                    <a:pt x="353061" y="295739"/>
                  </a:lnTo>
                  <a:lnTo>
                    <a:pt x="360963" y="306114"/>
                  </a:lnTo>
                  <a:lnTo>
                    <a:pt x="367642" y="317265"/>
                  </a:lnTo>
                  <a:lnTo>
                    <a:pt x="372094" y="330343"/>
                  </a:lnTo>
                  <a:lnTo>
                    <a:pt x="375063" y="344706"/>
                  </a:lnTo>
                  <a:lnTo>
                    <a:pt x="377042" y="359926"/>
                  </a:lnTo>
                  <a:lnTo>
                    <a:pt x="374128" y="372895"/>
                  </a:lnTo>
                  <a:lnTo>
                    <a:pt x="367952" y="384363"/>
                  </a:lnTo>
                  <a:lnTo>
                    <a:pt x="359601" y="394830"/>
                  </a:lnTo>
                  <a:lnTo>
                    <a:pt x="351211" y="404631"/>
                  </a:lnTo>
                  <a:lnTo>
                    <a:pt x="342796" y="413987"/>
                  </a:lnTo>
                  <a:lnTo>
                    <a:pt x="334364" y="423046"/>
                  </a:lnTo>
                  <a:lnTo>
                    <a:pt x="321687" y="431908"/>
                  </a:lnTo>
                  <a:lnTo>
                    <a:pt x="306180" y="440638"/>
                  </a:lnTo>
                  <a:lnTo>
                    <a:pt x="288787" y="449281"/>
                  </a:lnTo>
                  <a:lnTo>
                    <a:pt x="268724" y="455042"/>
                  </a:lnTo>
                  <a:lnTo>
                    <a:pt x="246883" y="458883"/>
                  </a:lnTo>
                  <a:lnTo>
                    <a:pt x="223855" y="461444"/>
                  </a:lnTo>
                  <a:lnTo>
                    <a:pt x="201448" y="463151"/>
                  </a:lnTo>
                  <a:lnTo>
                    <a:pt x="179454" y="464289"/>
                  </a:lnTo>
                  <a:lnTo>
                    <a:pt x="157736" y="465048"/>
                  </a:lnTo>
                  <a:lnTo>
                    <a:pt x="136201" y="464143"/>
                  </a:lnTo>
                  <a:lnTo>
                    <a:pt x="114790" y="462128"/>
                  </a:lnTo>
                  <a:lnTo>
                    <a:pt x="93460" y="459374"/>
                  </a:lnTo>
                  <a:lnTo>
                    <a:pt x="73595" y="457538"/>
                  </a:lnTo>
                  <a:lnTo>
                    <a:pt x="54708" y="456314"/>
                  </a:lnTo>
                  <a:lnTo>
                    <a:pt x="0" y="453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270000" y="2310446"/>
              <a:ext cx="317314" cy="670496"/>
            </a:xfrm>
            <a:custGeom>
              <a:avLst/>
              <a:gdLst/>
              <a:ahLst/>
              <a:cxnLst/>
              <a:rect l="0" t="0" r="0" b="0"/>
              <a:pathLst>
                <a:path w="317314" h="670496">
                  <a:moveTo>
                    <a:pt x="127000" y="39054"/>
                  </a:moveTo>
                  <a:lnTo>
                    <a:pt x="120257" y="59279"/>
                  </a:lnTo>
                  <a:lnTo>
                    <a:pt x="119683" y="70882"/>
                  </a:lnTo>
                  <a:lnTo>
                    <a:pt x="120710" y="84261"/>
                  </a:lnTo>
                  <a:lnTo>
                    <a:pt x="122807" y="98825"/>
                  </a:lnTo>
                  <a:lnTo>
                    <a:pt x="127027" y="114179"/>
                  </a:lnTo>
                  <a:lnTo>
                    <a:pt x="132662" y="130060"/>
                  </a:lnTo>
                  <a:lnTo>
                    <a:pt x="139241" y="146291"/>
                  </a:lnTo>
                  <a:lnTo>
                    <a:pt x="147861" y="159934"/>
                  </a:lnTo>
                  <a:lnTo>
                    <a:pt x="157840" y="171852"/>
                  </a:lnTo>
                  <a:lnTo>
                    <a:pt x="168727" y="182619"/>
                  </a:lnTo>
                  <a:lnTo>
                    <a:pt x="181629" y="191208"/>
                  </a:lnTo>
                  <a:lnTo>
                    <a:pt x="195875" y="198346"/>
                  </a:lnTo>
                  <a:lnTo>
                    <a:pt x="211016" y="204515"/>
                  </a:lnTo>
                  <a:lnTo>
                    <a:pt x="239129" y="215133"/>
                  </a:lnTo>
                  <a:lnTo>
                    <a:pt x="252553" y="219940"/>
                  </a:lnTo>
                  <a:lnTo>
                    <a:pt x="264324" y="220322"/>
                  </a:lnTo>
                  <a:lnTo>
                    <a:pt x="274993" y="217755"/>
                  </a:lnTo>
                  <a:lnTo>
                    <a:pt x="284929" y="213221"/>
                  </a:lnTo>
                  <a:lnTo>
                    <a:pt x="291552" y="204554"/>
                  </a:lnTo>
                  <a:lnTo>
                    <a:pt x="295968" y="193132"/>
                  </a:lnTo>
                  <a:lnTo>
                    <a:pt x="298912" y="179872"/>
                  </a:lnTo>
                  <a:lnTo>
                    <a:pt x="300874" y="165388"/>
                  </a:lnTo>
                  <a:lnTo>
                    <a:pt x="302183" y="150088"/>
                  </a:lnTo>
                  <a:lnTo>
                    <a:pt x="303055" y="134243"/>
                  </a:lnTo>
                  <a:lnTo>
                    <a:pt x="300814" y="118035"/>
                  </a:lnTo>
                  <a:lnTo>
                    <a:pt x="296498" y="101586"/>
                  </a:lnTo>
                  <a:lnTo>
                    <a:pt x="262724" y="1640"/>
                  </a:lnTo>
                  <a:lnTo>
                    <a:pt x="261227" y="0"/>
                  </a:lnTo>
                  <a:lnTo>
                    <a:pt x="263326" y="16993"/>
                  </a:lnTo>
                  <a:lnTo>
                    <a:pt x="265862" y="29991"/>
                  </a:lnTo>
                  <a:lnTo>
                    <a:pt x="272442" y="59485"/>
                  </a:lnTo>
                  <a:lnTo>
                    <a:pt x="277583" y="76663"/>
                  </a:lnTo>
                  <a:lnTo>
                    <a:pt x="283833" y="95171"/>
                  </a:lnTo>
                  <a:lnTo>
                    <a:pt x="290822" y="114565"/>
                  </a:lnTo>
                  <a:lnTo>
                    <a:pt x="295481" y="135961"/>
                  </a:lnTo>
                  <a:lnTo>
                    <a:pt x="298587" y="158692"/>
                  </a:lnTo>
                  <a:lnTo>
                    <a:pt x="300658" y="182313"/>
                  </a:lnTo>
                  <a:lnTo>
                    <a:pt x="303450" y="202293"/>
                  </a:lnTo>
                  <a:lnTo>
                    <a:pt x="306722" y="219846"/>
                  </a:lnTo>
                  <a:lnTo>
                    <a:pt x="310314" y="235782"/>
                  </a:lnTo>
                  <a:lnTo>
                    <a:pt x="312709" y="254872"/>
                  </a:lnTo>
                  <a:lnTo>
                    <a:pt x="314306" y="276066"/>
                  </a:lnTo>
                  <a:lnTo>
                    <a:pt x="315371" y="298662"/>
                  </a:lnTo>
                  <a:lnTo>
                    <a:pt x="316553" y="346346"/>
                  </a:lnTo>
                  <a:lnTo>
                    <a:pt x="317313" y="439204"/>
                  </a:lnTo>
                  <a:lnTo>
                    <a:pt x="315964" y="461043"/>
                  </a:lnTo>
                  <a:lnTo>
                    <a:pt x="313653" y="482657"/>
                  </a:lnTo>
                  <a:lnTo>
                    <a:pt x="310702" y="504123"/>
                  </a:lnTo>
                  <a:lnTo>
                    <a:pt x="307323" y="524077"/>
                  </a:lnTo>
                  <a:lnTo>
                    <a:pt x="303660" y="543025"/>
                  </a:lnTo>
                  <a:lnTo>
                    <a:pt x="299806" y="561301"/>
                  </a:lnTo>
                  <a:lnTo>
                    <a:pt x="294415" y="577719"/>
                  </a:lnTo>
                  <a:lnTo>
                    <a:pt x="287999" y="592897"/>
                  </a:lnTo>
                  <a:lnTo>
                    <a:pt x="280899" y="607249"/>
                  </a:lnTo>
                  <a:lnTo>
                    <a:pt x="273344" y="619640"/>
                  </a:lnTo>
                  <a:lnTo>
                    <a:pt x="265484" y="630722"/>
                  </a:lnTo>
                  <a:lnTo>
                    <a:pt x="257423" y="640933"/>
                  </a:lnTo>
                  <a:lnTo>
                    <a:pt x="247815" y="649151"/>
                  </a:lnTo>
                  <a:lnTo>
                    <a:pt x="237177" y="656040"/>
                  </a:lnTo>
                  <a:lnTo>
                    <a:pt x="225851" y="662045"/>
                  </a:lnTo>
                  <a:lnTo>
                    <a:pt x="212656" y="666048"/>
                  </a:lnTo>
                  <a:lnTo>
                    <a:pt x="198215" y="668716"/>
                  </a:lnTo>
                  <a:lnTo>
                    <a:pt x="182943" y="670495"/>
                  </a:lnTo>
                  <a:lnTo>
                    <a:pt x="167117" y="670270"/>
                  </a:lnTo>
                  <a:lnTo>
                    <a:pt x="150923" y="668709"/>
                  </a:lnTo>
                  <a:lnTo>
                    <a:pt x="134482" y="666257"/>
                  </a:lnTo>
                  <a:lnTo>
                    <a:pt x="119288" y="661800"/>
                  </a:lnTo>
                  <a:lnTo>
                    <a:pt x="104925" y="656007"/>
                  </a:lnTo>
                  <a:lnTo>
                    <a:pt x="91116" y="649322"/>
                  </a:lnTo>
                  <a:lnTo>
                    <a:pt x="77677" y="643455"/>
                  </a:lnTo>
                  <a:lnTo>
                    <a:pt x="64485" y="638132"/>
                  </a:lnTo>
                  <a:lnTo>
                    <a:pt x="51456" y="633173"/>
                  </a:lnTo>
                  <a:lnTo>
                    <a:pt x="39949" y="627044"/>
                  </a:lnTo>
                  <a:lnTo>
                    <a:pt x="29454" y="620136"/>
                  </a:lnTo>
                  <a:lnTo>
                    <a:pt x="0" y="597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13507" y="2159000"/>
              <a:ext cx="329406" cy="266701"/>
            </a:xfrm>
            <a:custGeom>
              <a:avLst/>
              <a:gdLst/>
              <a:ahLst/>
              <a:cxnLst/>
              <a:rect l="0" t="0" r="0" b="0"/>
              <a:pathLst>
                <a:path w="329406" h="266701">
                  <a:moveTo>
                    <a:pt x="26393" y="0"/>
                  </a:moveTo>
                  <a:lnTo>
                    <a:pt x="6167" y="6742"/>
                  </a:lnTo>
                  <a:lnTo>
                    <a:pt x="1620" y="12961"/>
                  </a:lnTo>
                  <a:lnTo>
                    <a:pt x="0" y="21340"/>
                  </a:lnTo>
                  <a:lnTo>
                    <a:pt x="331" y="31160"/>
                  </a:lnTo>
                  <a:lnTo>
                    <a:pt x="3373" y="40529"/>
                  </a:lnTo>
                  <a:lnTo>
                    <a:pt x="8224" y="49597"/>
                  </a:lnTo>
                  <a:lnTo>
                    <a:pt x="14280" y="58464"/>
                  </a:lnTo>
                  <a:lnTo>
                    <a:pt x="23962" y="67198"/>
                  </a:lnTo>
                  <a:lnTo>
                    <a:pt x="36061" y="75843"/>
                  </a:lnTo>
                  <a:lnTo>
                    <a:pt x="49772" y="84429"/>
                  </a:lnTo>
                  <a:lnTo>
                    <a:pt x="64556" y="92974"/>
                  </a:lnTo>
                  <a:lnTo>
                    <a:pt x="96036" y="109996"/>
                  </a:lnTo>
                  <a:lnTo>
                    <a:pt x="113744" y="117075"/>
                  </a:lnTo>
                  <a:lnTo>
                    <a:pt x="132604" y="123205"/>
                  </a:lnTo>
                  <a:lnTo>
                    <a:pt x="152234" y="128703"/>
                  </a:lnTo>
                  <a:lnTo>
                    <a:pt x="170964" y="135191"/>
                  </a:lnTo>
                  <a:lnTo>
                    <a:pt x="189096" y="142338"/>
                  </a:lnTo>
                  <a:lnTo>
                    <a:pt x="206828" y="149925"/>
                  </a:lnTo>
                  <a:lnTo>
                    <a:pt x="225705" y="156395"/>
                  </a:lnTo>
                  <a:lnTo>
                    <a:pt x="245345" y="162118"/>
                  </a:lnTo>
                  <a:lnTo>
                    <a:pt x="265494" y="167345"/>
                  </a:lnTo>
                  <a:lnTo>
                    <a:pt x="284572" y="170830"/>
                  </a:lnTo>
                  <a:lnTo>
                    <a:pt x="302934" y="173153"/>
                  </a:lnTo>
                  <a:lnTo>
                    <a:pt x="320820" y="174702"/>
                  </a:lnTo>
                  <a:lnTo>
                    <a:pt x="328511" y="177146"/>
                  </a:lnTo>
                  <a:lnTo>
                    <a:pt x="329405" y="180186"/>
                  </a:lnTo>
                  <a:lnTo>
                    <a:pt x="325767" y="183624"/>
                  </a:lnTo>
                  <a:lnTo>
                    <a:pt x="319109" y="187327"/>
                  </a:lnTo>
                  <a:lnTo>
                    <a:pt x="310437" y="191207"/>
                  </a:lnTo>
                  <a:lnTo>
                    <a:pt x="300422" y="195204"/>
                  </a:lnTo>
                  <a:lnTo>
                    <a:pt x="286690" y="199280"/>
                  </a:lnTo>
                  <a:lnTo>
                    <a:pt x="270480" y="203409"/>
                  </a:lnTo>
                  <a:lnTo>
                    <a:pt x="252617" y="207572"/>
                  </a:lnTo>
                  <a:lnTo>
                    <a:pt x="236476" y="211759"/>
                  </a:lnTo>
                  <a:lnTo>
                    <a:pt x="221481" y="215962"/>
                  </a:lnTo>
                  <a:lnTo>
                    <a:pt x="207252" y="220174"/>
                  </a:lnTo>
                  <a:lnTo>
                    <a:pt x="176389" y="228618"/>
                  </a:lnTo>
                  <a:lnTo>
                    <a:pt x="127280" y="241305"/>
                  </a:lnTo>
                  <a:lnTo>
                    <a:pt x="77193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727200" y="2489200"/>
              <a:ext cx="292101" cy="50801"/>
            </a:xfrm>
            <a:custGeom>
              <a:avLst/>
              <a:gdLst/>
              <a:ahLst/>
              <a:cxnLst/>
              <a:rect l="0" t="0" r="0" b="0"/>
              <a:pathLst>
                <a:path w="292101" h="50801">
                  <a:moveTo>
                    <a:pt x="0" y="50800"/>
                  </a:moveTo>
                  <a:lnTo>
                    <a:pt x="20225" y="44057"/>
                  </a:lnTo>
                  <a:lnTo>
                    <a:pt x="31828" y="40660"/>
                  </a:lnTo>
                  <a:lnTo>
                    <a:pt x="59771" y="33123"/>
                  </a:lnTo>
                  <a:lnTo>
                    <a:pt x="107237" y="20946"/>
                  </a:lnTo>
                  <a:lnTo>
                    <a:pt x="125113" y="18197"/>
                  </a:lnTo>
                  <a:lnTo>
                    <a:pt x="144086" y="16365"/>
                  </a:lnTo>
                  <a:lnTo>
                    <a:pt x="163791" y="15143"/>
                  </a:lnTo>
                  <a:lnTo>
                    <a:pt x="181160" y="12917"/>
                  </a:lnTo>
                  <a:lnTo>
                    <a:pt x="196973" y="10023"/>
                  </a:lnTo>
                  <a:lnTo>
                    <a:pt x="211749" y="6681"/>
                  </a:lnTo>
                  <a:lnTo>
                    <a:pt x="227243" y="4454"/>
                  </a:lnTo>
                  <a:lnTo>
                    <a:pt x="243218" y="2969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247900" y="2108200"/>
              <a:ext cx="12701" cy="381001"/>
            </a:xfrm>
            <a:custGeom>
              <a:avLst/>
              <a:gdLst/>
              <a:ahLst/>
              <a:cxnLst/>
              <a:rect l="0" t="0" r="0" b="0"/>
              <a:pathLst>
                <a:path w="12701" h="381001">
                  <a:moveTo>
                    <a:pt x="0" y="0"/>
                  </a:moveTo>
                  <a:lnTo>
                    <a:pt x="0" y="77448"/>
                  </a:lnTo>
                  <a:lnTo>
                    <a:pt x="1411" y="93965"/>
                  </a:lnTo>
                  <a:lnTo>
                    <a:pt x="3762" y="109210"/>
                  </a:lnTo>
                  <a:lnTo>
                    <a:pt x="6742" y="123606"/>
                  </a:lnTo>
                  <a:lnTo>
                    <a:pt x="7316" y="140260"/>
                  </a:lnTo>
                  <a:lnTo>
                    <a:pt x="6288" y="158417"/>
                  </a:lnTo>
                  <a:lnTo>
                    <a:pt x="4192" y="177578"/>
                  </a:lnTo>
                  <a:lnTo>
                    <a:pt x="2795" y="195996"/>
                  </a:lnTo>
                  <a:lnTo>
                    <a:pt x="1863" y="213920"/>
                  </a:lnTo>
                  <a:lnTo>
                    <a:pt x="828" y="250297"/>
                  </a:lnTo>
                  <a:lnTo>
                    <a:pt x="368" y="289984"/>
                  </a:lnTo>
                  <a:lnTo>
                    <a:pt x="1656" y="309033"/>
                  </a:lnTo>
                  <a:lnTo>
                    <a:pt x="3926" y="327378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321242" y="2077836"/>
              <a:ext cx="282259" cy="551065"/>
            </a:xfrm>
            <a:custGeom>
              <a:avLst/>
              <a:gdLst/>
              <a:ahLst/>
              <a:cxnLst/>
              <a:rect l="0" t="0" r="0" b="0"/>
              <a:pathLst>
                <a:path w="282259" h="551065">
                  <a:moveTo>
                    <a:pt x="28258" y="30364"/>
                  </a:moveTo>
                  <a:lnTo>
                    <a:pt x="41742" y="16879"/>
                  </a:lnTo>
                  <a:lnTo>
                    <a:pt x="49947" y="11496"/>
                  </a:lnTo>
                  <a:lnTo>
                    <a:pt x="59650" y="6497"/>
                  </a:lnTo>
                  <a:lnTo>
                    <a:pt x="70353" y="1752"/>
                  </a:lnTo>
                  <a:lnTo>
                    <a:pt x="84543" y="0"/>
                  </a:lnTo>
                  <a:lnTo>
                    <a:pt x="101059" y="244"/>
                  </a:lnTo>
                  <a:lnTo>
                    <a:pt x="119125" y="1817"/>
                  </a:lnTo>
                  <a:lnTo>
                    <a:pt x="136814" y="5688"/>
                  </a:lnTo>
                  <a:lnTo>
                    <a:pt x="154251" y="11091"/>
                  </a:lnTo>
                  <a:lnTo>
                    <a:pt x="171519" y="17515"/>
                  </a:lnTo>
                  <a:lnTo>
                    <a:pt x="187265" y="26031"/>
                  </a:lnTo>
                  <a:lnTo>
                    <a:pt x="201996" y="35942"/>
                  </a:lnTo>
                  <a:lnTo>
                    <a:pt x="216050" y="46782"/>
                  </a:lnTo>
                  <a:lnTo>
                    <a:pt x="226830" y="58243"/>
                  </a:lnTo>
                  <a:lnTo>
                    <a:pt x="235428" y="70116"/>
                  </a:lnTo>
                  <a:lnTo>
                    <a:pt x="242571" y="82266"/>
                  </a:lnTo>
                  <a:lnTo>
                    <a:pt x="248745" y="97420"/>
                  </a:lnTo>
                  <a:lnTo>
                    <a:pt x="254271" y="114579"/>
                  </a:lnTo>
                  <a:lnTo>
                    <a:pt x="259367" y="133074"/>
                  </a:lnTo>
                  <a:lnTo>
                    <a:pt x="262764" y="152459"/>
                  </a:lnTo>
                  <a:lnTo>
                    <a:pt x="265028" y="172439"/>
                  </a:lnTo>
                  <a:lnTo>
                    <a:pt x="266538" y="192813"/>
                  </a:lnTo>
                  <a:lnTo>
                    <a:pt x="267544" y="213452"/>
                  </a:lnTo>
                  <a:lnTo>
                    <a:pt x="268663" y="255199"/>
                  </a:lnTo>
                  <a:lnTo>
                    <a:pt x="266139" y="274798"/>
                  </a:lnTo>
                  <a:lnTo>
                    <a:pt x="261634" y="293509"/>
                  </a:lnTo>
                  <a:lnTo>
                    <a:pt x="255809" y="311627"/>
                  </a:lnTo>
                  <a:lnTo>
                    <a:pt x="249103" y="329350"/>
                  </a:lnTo>
                  <a:lnTo>
                    <a:pt x="241810" y="346810"/>
                  </a:lnTo>
                  <a:lnTo>
                    <a:pt x="234126" y="364095"/>
                  </a:lnTo>
                  <a:lnTo>
                    <a:pt x="224770" y="378440"/>
                  </a:lnTo>
                  <a:lnTo>
                    <a:pt x="214299" y="390826"/>
                  </a:lnTo>
                  <a:lnTo>
                    <a:pt x="203085" y="401905"/>
                  </a:lnTo>
                  <a:lnTo>
                    <a:pt x="189965" y="412113"/>
                  </a:lnTo>
                  <a:lnTo>
                    <a:pt x="175573" y="421741"/>
                  </a:lnTo>
                  <a:lnTo>
                    <a:pt x="160335" y="430982"/>
                  </a:lnTo>
                  <a:lnTo>
                    <a:pt x="144531" y="437143"/>
                  </a:lnTo>
                  <a:lnTo>
                    <a:pt x="128351" y="441249"/>
                  </a:lnTo>
                  <a:lnTo>
                    <a:pt x="111920" y="443987"/>
                  </a:lnTo>
                  <a:lnTo>
                    <a:pt x="96732" y="444402"/>
                  </a:lnTo>
                  <a:lnTo>
                    <a:pt x="82374" y="443267"/>
                  </a:lnTo>
                  <a:lnTo>
                    <a:pt x="68569" y="441099"/>
                  </a:lnTo>
                  <a:lnTo>
                    <a:pt x="55132" y="435421"/>
                  </a:lnTo>
                  <a:lnTo>
                    <a:pt x="41940" y="427401"/>
                  </a:lnTo>
                  <a:lnTo>
                    <a:pt x="28913" y="417822"/>
                  </a:lnTo>
                  <a:lnTo>
                    <a:pt x="18816" y="407203"/>
                  </a:lnTo>
                  <a:lnTo>
                    <a:pt x="10675" y="395889"/>
                  </a:lnTo>
                  <a:lnTo>
                    <a:pt x="3836" y="384114"/>
                  </a:lnTo>
                  <a:lnTo>
                    <a:pt x="687" y="370619"/>
                  </a:lnTo>
                  <a:lnTo>
                    <a:pt x="0" y="355979"/>
                  </a:lnTo>
                  <a:lnTo>
                    <a:pt x="952" y="340574"/>
                  </a:lnTo>
                  <a:lnTo>
                    <a:pt x="2998" y="326070"/>
                  </a:lnTo>
                  <a:lnTo>
                    <a:pt x="5774" y="312168"/>
                  </a:lnTo>
                  <a:lnTo>
                    <a:pt x="9035" y="298667"/>
                  </a:lnTo>
                  <a:lnTo>
                    <a:pt x="14031" y="285432"/>
                  </a:lnTo>
                  <a:lnTo>
                    <a:pt x="20184" y="272376"/>
                  </a:lnTo>
                  <a:lnTo>
                    <a:pt x="27109" y="259438"/>
                  </a:lnTo>
                  <a:lnTo>
                    <a:pt x="37370" y="252225"/>
                  </a:lnTo>
                  <a:lnTo>
                    <a:pt x="49854" y="248827"/>
                  </a:lnTo>
                  <a:lnTo>
                    <a:pt x="63822" y="247972"/>
                  </a:lnTo>
                  <a:lnTo>
                    <a:pt x="77367" y="250225"/>
                  </a:lnTo>
                  <a:lnTo>
                    <a:pt x="90631" y="254549"/>
                  </a:lnTo>
                  <a:lnTo>
                    <a:pt x="103706" y="260254"/>
                  </a:lnTo>
                  <a:lnTo>
                    <a:pt x="115246" y="269701"/>
                  </a:lnTo>
                  <a:lnTo>
                    <a:pt x="125761" y="281644"/>
                  </a:lnTo>
                  <a:lnTo>
                    <a:pt x="169657" y="341368"/>
                  </a:lnTo>
                  <a:lnTo>
                    <a:pt x="180379" y="357644"/>
                  </a:lnTo>
                  <a:lnTo>
                    <a:pt x="190350" y="374140"/>
                  </a:lnTo>
                  <a:lnTo>
                    <a:pt x="199819" y="390781"/>
                  </a:lnTo>
                  <a:lnTo>
                    <a:pt x="208954" y="406109"/>
                  </a:lnTo>
                  <a:lnTo>
                    <a:pt x="226630" y="434428"/>
                  </a:lnTo>
                  <a:lnTo>
                    <a:pt x="252448" y="474171"/>
                  </a:lnTo>
                  <a:lnTo>
                    <a:pt x="259562" y="487102"/>
                  </a:lnTo>
                  <a:lnTo>
                    <a:pt x="265716" y="499956"/>
                  </a:lnTo>
                  <a:lnTo>
                    <a:pt x="282258" y="5510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3200" y="31877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38100"/>
                  </a:moveTo>
                  <a:lnTo>
                    <a:pt x="20225" y="31357"/>
                  </a:lnTo>
                  <a:lnTo>
                    <a:pt x="31828" y="27960"/>
                  </a:lnTo>
                  <a:lnTo>
                    <a:pt x="73714" y="1643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82600" y="29718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0" y="0"/>
                  </a:moveTo>
                  <a:lnTo>
                    <a:pt x="13483" y="20225"/>
                  </a:lnTo>
                  <a:lnTo>
                    <a:pt x="21689" y="30417"/>
                  </a:lnTo>
                  <a:lnTo>
                    <a:pt x="31392" y="41444"/>
                  </a:lnTo>
                  <a:lnTo>
                    <a:pt x="42095" y="53029"/>
                  </a:lnTo>
                  <a:lnTo>
                    <a:pt x="54874" y="64986"/>
                  </a:lnTo>
                  <a:lnTo>
                    <a:pt x="69038" y="77191"/>
                  </a:lnTo>
                  <a:lnTo>
                    <a:pt x="84125" y="89560"/>
                  </a:lnTo>
                  <a:lnTo>
                    <a:pt x="97006" y="100629"/>
                  </a:lnTo>
                  <a:lnTo>
                    <a:pt x="108415" y="110830"/>
                  </a:lnTo>
                  <a:lnTo>
                    <a:pt x="128617" y="129691"/>
                  </a:lnTo>
                  <a:lnTo>
                    <a:pt x="164583" y="164795"/>
                  </a:lnTo>
                  <a:lnTo>
                    <a:pt x="173222" y="173363"/>
                  </a:lnTo>
                  <a:lnTo>
                    <a:pt x="180392" y="183309"/>
                  </a:lnTo>
                  <a:lnTo>
                    <a:pt x="186583" y="194172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1800" y="2959100"/>
              <a:ext cx="241301" cy="381001"/>
            </a:xfrm>
            <a:custGeom>
              <a:avLst/>
              <a:gdLst/>
              <a:ahLst/>
              <a:cxnLst/>
              <a:rect l="0" t="0" r="0" b="0"/>
              <a:pathLst>
                <a:path w="241301" h="381001">
                  <a:moveTo>
                    <a:pt x="241300" y="0"/>
                  </a:moveTo>
                  <a:lnTo>
                    <a:pt x="241300" y="26967"/>
                  </a:lnTo>
                  <a:lnTo>
                    <a:pt x="237066" y="41967"/>
                  </a:lnTo>
                  <a:lnTo>
                    <a:pt x="230011" y="59022"/>
                  </a:lnTo>
                  <a:lnTo>
                    <a:pt x="221074" y="77448"/>
                  </a:lnTo>
                  <a:lnTo>
                    <a:pt x="212293" y="93965"/>
                  </a:lnTo>
                  <a:lnTo>
                    <a:pt x="203618" y="109210"/>
                  </a:lnTo>
                  <a:lnTo>
                    <a:pt x="195012" y="123606"/>
                  </a:lnTo>
                  <a:lnTo>
                    <a:pt x="177923" y="150892"/>
                  </a:lnTo>
                  <a:lnTo>
                    <a:pt x="169415" y="164094"/>
                  </a:lnTo>
                  <a:lnTo>
                    <a:pt x="160921" y="178540"/>
                  </a:lnTo>
                  <a:lnTo>
                    <a:pt x="152436" y="193816"/>
                  </a:lnTo>
                  <a:lnTo>
                    <a:pt x="143957" y="209644"/>
                  </a:lnTo>
                  <a:lnTo>
                    <a:pt x="134071" y="224429"/>
                  </a:lnTo>
                  <a:lnTo>
                    <a:pt x="123247" y="238519"/>
                  </a:lnTo>
                  <a:lnTo>
                    <a:pt x="111798" y="252146"/>
                  </a:lnTo>
                  <a:lnTo>
                    <a:pt x="99932" y="264053"/>
                  </a:lnTo>
                  <a:lnTo>
                    <a:pt x="87788" y="274813"/>
                  </a:lnTo>
                  <a:lnTo>
                    <a:pt x="75458" y="284808"/>
                  </a:lnTo>
                  <a:lnTo>
                    <a:pt x="63005" y="297117"/>
                  </a:lnTo>
                  <a:lnTo>
                    <a:pt x="50470" y="310966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828800" y="3035300"/>
              <a:ext cx="317501" cy="50801"/>
            </a:xfrm>
            <a:custGeom>
              <a:avLst/>
              <a:gdLst/>
              <a:ahLst/>
              <a:cxnLst/>
              <a:rect l="0" t="0" r="0" b="0"/>
              <a:pathLst>
                <a:path w="317501" h="50801">
                  <a:moveTo>
                    <a:pt x="0" y="0"/>
                  </a:moveTo>
                  <a:lnTo>
                    <a:pt x="26967" y="6742"/>
                  </a:lnTo>
                  <a:lnTo>
                    <a:pt x="43378" y="10139"/>
                  </a:lnTo>
                  <a:lnTo>
                    <a:pt x="84190" y="17676"/>
                  </a:lnTo>
                  <a:lnTo>
                    <a:pt x="102693" y="21662"/>
                  </a:lnTo>
                  <a:lnTo>
                    <a:pt x="119262" y="25730"/>
                  </a:lnTo>
                  <a:lnTo>
                    <a:pt x="134541" y="29853"/>
                  </a:lnTo>
                  <a:lnTo>
                    <a:pt x="153194" y="34013"/>
                  </a:lnTo>
                  <a:lnTo>
                    <a:pt x="196497" y="42398"/>
                  </a:lnTo>
                  <a:lnTo>
                    <a:pt x="217076" y="45198"/>
                  </a:lnTo>
                  <a:lnTo>
                    <a:pt x="236439" y="47065"/>
                  </a:lnTo>
                  <a:lnTo>
                    <a:pt x="3175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22500" y="2908300"/>
              <a:ext cx="266701" cy="292101"/>
            </a:xfrm>
            <a:custGeom>
              <a:avLst/>
              <a:gdLst/>
              <a:ahLst/>
              <a:cxnLst/>
              <a:rect l="0" t="0" r="0" b="0"/>
              <a:pathLst>
                <a:path w="266701" h="292101">
                  <a:moveTo>
                    <a:pt x="0" y="0"/>
                  </a:moveTo>
                  <a:lnTo>
                    <a:pt x="20225" y="13483"/>
                  </a:lnTo>
                  <a:lnTo>
                    <a:pt x="29006" y="20278"/>
                  </a:lnTo>
                  <a:lnTo>
                    <a:pt x="37682" y="27630"/>
                  </a:lnTo>
                  <a:lnTo>
                    <a:pt x="46287" y="35353"/>
                  </a:lnTo>
                  <a:lnTo>
                    <a:pt x="63376" y="51460"/>
                  </a:lnTo>
                  <a:lnTo>
                    <a:pt x="71884" y="59707"/>
                  </a:lnTo>
                  <a:lnTo>
                    <a:pt x="81789" y="70849"/>
                  </a:lnTo>
                  <a:lnTo>
                    <a:pt x="92626" y="83921"/>
                  </a:lnTo>
                  <a:lnTo>
                    <a:pt x="104084" y="98281"/>
                  </a:lnTo>
                  <a:lnTo>
                    <a:pt x="114544" y="112087"/>
                  </a:lnTo>
                  <a:lnTo>
                    <a:pt x="133693" y="138716"/>
                  </a:lnTo>
                  <a:lnTo>
                    <a:pt x="142751" y="150333"/>
                  </a:lnTo>
                  <a:lnTo>
                    <a:pt x="151612" y="160900"/>
                  </a:lnTo>
                  <a:lnTo>
                    <a:pt x="160341" y="170766"/>
                  </a:lnTo>
                  <a:lnTo>
                    <a:pt x="168983" y="181577"/>
                  </a:lnTo>
                  <a:lnTo>
                    <a:pt x="177566" y="193018"/>
                  </a:lnTo>
                  <a:lnTo>
                    <a:pt x="186111" y="204879"/>
                  </a:lnTo>
                  <a:lnTo>
                    <a:pt x="194629" y="215608"/>
                  </a:lnTo>
                  <a:lnTo>
                    <a:pt x="203131" y="225583"/>
                  </a:lnTo>
                  <a:lnTo>
                    <a:pt x="211620" y="235055"/>
                  </a:lnTo>
                  <a:lnTo>
                    <a:pt x="228579" y="253106"/>
                  </a:lnTo>
                  <a:lnTo>
                    <a:pt x="266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35200" y="2959100"/>
              <a:ext cx="215901" cy="254001"/>
            </a:xfrm>
            <a:custGeom>
              <a:avLst/>
              <a:gdLst/>
              <a:ahLst/>
              <a:cxnLst/>
              <a:rect l="0" t="0" r="0" b="0"/>
              <a:pathLst>
                <a:path w="215901" h="254001">
                  <a:moveTo>
                    <a:pt x="215900" y="0"/>
                  </a:moveTo>
                  <a:lnTo>
                    <a:pt x="209157" y="20225"/>
                  </a:lnTo>
                  <a:lnTo>
                    <a:pt x="204349" y="30417"/>
                  </a:lnTo>
                  <a:lnTo>
                    <a:pt x="198322" y="41444"/>
                  </a:lnTo>
                  <a:lnTo>
                    <a:pt x="191481" y="53029"/>
                  </a:lnTo>
                  <a:lnTo>
                    <a:pt x="182687" y="66397"/>
                  </a:lnTo>
                  <a:lnTo>
                    <a:pt x="161627" y="96302"/>
                  </a:lnTo>
                  <a:lnTo>
                    <a:pt x="151496" y="109357"/>
                  </a:lnTo>
                  <a:lnTo>
                    <a:pt x="141919" y="120882"/>
                  </a:lnTo>
                  <a:lnTo>
                    <a:pt x="132713" y="131388"/>
                  </a:lnTo>
                  <a:lnTo>
                    <a:pt x="122342" y="141214"/>
                  </a:lnTo>
                  <a:lnTo>
                    <a:pt x="111194" y="150587"/>
                  </a:lnTo>
                  <a:lnTo>
                    <a:pt x="99529" y="159658"/>
                  </a:lnTo>
                  <a:lnTo>
                    <a:pt x="88931" y="169938"/>
                  </a:lnTo>
                  <a:lnTo>
                    <a:pt x="79042" y="181025"/>
                  </a:lnTo>
                  <a:lnTo>
                    <a:pt x="69628" y="192650"/>
                  </a:lnTo>
                  <a:lnTo>
                    <a:pt x="60530" y="203222"/>
                  </a:lnTo>
                  <a:lnTo>
                    <a:pt x="51642" y="213093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63600" y="3467100"/>
            <a:ext cx="2616201" cy="1785396"/>
            <a:chOff x="863600" y="3467100"/>
            <a:chExt cx="2616201" cy="1785396"/>
          </a:xfrm>
        </p:grpSpPr>
        <p:sp>
          <p:nvSpPr>
            <p:cNvPr id="66" name="Freeform 65"/>
            <p:cNvSpPr/>
            <p:nvPr/>
          </p:nvSpPr>
          <p:spPr>
            <a:xfrm>
              <a:off x="868460" y="3543300"/>
              <a:ext cx="134841" cy="25401"/>
            </a:xfrm>
            <a:custGeom>
              <a:avLst/>
              <a:gdLst/>
              <a:ahLst/>
              <a:cxnLst/>
              <a:rect l="0" t="0" r="0" b="0"/>
              <a:pathLst>
                <a:path w="134841" h="25401">
                  <a:moveTo>
                    <a:pt x="20540" y="0"/>
                  </a:moveTo>
                  <a:lnTo>
                    <a:pt x="314" y="6742"/>
                  </a:lnTo>
                  <a:lnTo>
                    <a:pt x="0" y="8728"/>
                  </a:lnTo>
                  <a:lnTo>
                    <a:pt x="5435" y="10052"/>
                  </a:lnTo>
                  <a:lnTo>
                    <a:pt x="14703" y="10934"/>
                  </a:lnTo>
                  <a:lnTo>
                    <a:pt x="26527" y="11523"/>
                  </a:lnTo>
                  <a:lnTo>
                    <a:pt x="54715" y="12177"/>
                  </a:lnTo>
                  <a:lnTo>
                    <a:pt x="68723" y="13762"/>
                  </a:lnTo>
                  <a:lnTo>
                    <a:pt x="13484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079500" y="3467100"/>
              <a:ext cx="165775" cy="220948"/>
            </a:xfrm>
            <a:custGeom>
              <a:avLst/>
              <a:gdLst/>
              <a:ahLst/>
              <a:cxnLst/>
              <a:rect l="0" t="0" r="0" b="0"/>
              <a:pathLst>
                <a:path w="165775" h="220948">
                  <a:moveTo>
                    <a:pt x="25400" y="0"/>
                  </a:moveTo>
                  <a:lnTo>
                    <a:pt x="52367" y="0"/>
                  </a:lnTo>
                  <a:lnTo>
                    <a:pt x="64545" y="1411"/>
                  </a:lnTo>
                  <a:lnTo>
                    <a:pt x="76896" y="3762"/>
                  </a:lnTo>
                  <a:lnTo>
                    <a:pt x="89364" y="6742"/>
                  </a:lnTo>
                  <a:lnTo>
                    <a:pt x="94854" y="11550"/>
                  </a:lnTo>
                  <a:lnTo>
                    <a:pt x="95691" y="17577"/>
                  </a:lnTo>
                  <a:lnTo>
                    <a:pt x="83499" y="54272"/>
                  </a:lnTo>
                  <a:lnTo>
                    <a:pt x="85299" y="62992"/>
                  </a:lnTo>
                  <a:lnTo>
                    <a:pt x="90733" y="70217"/>
                  </a:lnTo>
                  <a:lnTo>
                    <a:pt x="98588" y="76444"/>
                  </a:lnTo>
                  <a:lnTo>
                    <a:pt x="108059" y="83418"/>
                  </a:lnTo>
                  <a:lnTo>
                    <a:pt x="129870" y="98693"/>
                  </a:lnTo>
                  <a:lnTo>
                    <a:pt x="140202" y="106717"/>
                  </a:lnTo>
                  <a:lnTo>
                    <a:pt x="149912" y="114889"/>
                  </a:lnTo>
                  <a:lnTo>
                    <a:pt x="159208" y="123159"/>
                  </a:lnTo>
                  <a:lnTo>
                    <a:pt x="163994" y="132906"/>
                  </a:lnTo>
                  <a:lnTo>
                    <a:pt x="165774" y="143637"/>
                  </a:lnTo>
                  <a:lnTo>
                    <a:pt x="165549" y="155025"/>
                  </a:lnTo>
                  <a:lnTo>
                    <a:pt x="162577" y="165439"/>
                  </a:lnTo>
                  <a:lnTo>
                    <a:pt x="157773" y="175203"/>
                  </a:lnTo>
                  <a:lnTo>
                    <a:pt x="151749" y="184536"/>
                  </a:lnTo>
                  <a:lnTo>
                    <a:pt x="143499" y="192168"/>
                  </a:lnTo>
                  <a:lnTo>
                    <a:pt x="133766" y="198667"/>
                  </a:lnTo>
                  <a:lnTo>
                    <a:pt x="123044" y="204411"/>
                  </a:lnTo>
                  <a:lnTo>
                    <a:pt x="111662" y="209652"/>
                  </a:lnTo>
                  <a:lnTo>
                    <a:pt x="99841" y="214557"/>
                  </a:lnTo>
                  <a:lnTo>
                    <a:pt x="87727" y="219238"/>
                  </a:lnTo>
                  <a:lnTo>
                    <a:pt x="75418" y="220947"/>
                  </a:lnTo>
                  <a:lnTo>
                    <a:pt x="62979" y="220676"/>
                  </a:lnTo>
                  <a:lnTo>
                    <a:pt x="50452" y="219084"/>
                  </a:lnTo>
                  <a:lnTo>
                    <a:pt x="39279" y="215200"/>
                  </a:lnTo>
                  <a:lnTo>
                    <a:pt x="29008" y="20978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282700" y="3568700"/>
              <a:ext cx="254964" cy="479090"/>
            </a:xfrm>
            <a:custGeom>
              <a:avLst/>
              <a:gdLst/>
              <a:ahLst/>
              <a:cxnLst/>
              <a:rect l="0" t="0" r="0" b="0"/>
              <a:pathLst>
                <a:path w="254964" h="479090">
                  <a:moveTo>
                    <a:pt x="0" y="0"/>
                  </a:moveTo>
                  <a:lnTo>
                    <a:pt x="0" y="26968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10139" y="85237"/>
                  </a:lnTo>
                  <a:lnTo>
                    <a:pt x="13814" y="99158"/>
                  </a:lnTo>
                  <a:lnTo>
                    <a:pt x="17676" y="112672"/>
                  </a:lnTo>
                  <a:lnTo>
                    <a:pt x="23073" y="124503"/>
                  </a:lnTo>
                  <a:lnTo>
                    <a:pt x="29493" y="135213"/>
                  </a:lnTo>
                  <a:lnTo>
                    <a:pt x="36595" y="145175"/>
                  </a:lnTo>
                  <a:lnTo>
                    <a:pt x="46974" y="154639"/>
                  </a:lnTo>
                  <a:lnTo>
                    <a:pt x="59538" y="163770"/>
                  </a:lnTo>
                  <a:lnTo>
                    <a:pt x="73559" y="172680"/>
                  </a:lnTo>
                  <a:lnTo>
                    <a:pt x="88550" y="177208"/>
                  </a:lnTo>
                  <a:lnTo>
                    <a:pt x="104189" y="178817"/>
                  </a:lnTo>
                  <a:lnTo>
                    <a:pt x="120259" y="178478"/>
                  </a:lnTo>
                  <a:lnTo>
                    <a:pt x="133795" y="175429"/>
                  </a:lnTo>
                  <a:lnTo>
                    <a:pt x="145641" y="170575"/>
                  </a:lnTo>
                  <a:lnTo>
                    <a:pt x="156360" y="164517"/>
                  </a:lnTo>
                  <a:lnTo>
                    <a:pt x="164918" y="156244"/>
                  </a:lnTo>
                  <a:lnTo>
                    <a:pt x="172034" y="146496"/>
                  </a:lnTo>
                  <a:lnTo>
                    <a:pt x="178189" y="135764"/>
                  </a:lnTo>
                  <a:lnTo>
                    <a:pt x="183704" y="124376"/>
                  </a:lnTo>
                  <a:lnTo>
                    <a:pt x="188791" y="112550"/>
                  </a:lnTo>
                  <a:lnTo>
                    <a:pt x="193594" y="100433"/>
                  </a:lnTo>
                  <a:lnTo>
                    <a:pt x="198207" y="96589"/>
                  </a:lnTo>
                  <a:lnTo>
                    <a:pt x="202693" y="98259"/>
                  </a:lnTo>
                  <a:lnTo>
                    <a:pt x="207095" y="103606"/>
                  </a:lnTo>
                  <a:lnTo>
                    <a:pt x="211441" y="114226"/>
                  </a:lnTo>
                  <a:lnTo>
                    <a:pt x="215750" y="128362"/>
                  </a:lnTo>
                  <a:lnTo>
                    <a:pt x="220033" y="144841"/>
                  </a:lnTo>
                  <a:lnTo>
                    <a:pt x="222888" y="161471"/>
                  </a:lnTo>
                  <a:lnTo>
                    <a:pt x="224792" y="178203"/>
                  </a:lnTo>
                  <a:lnTo>
                    <a:pt x="226061" y="195002"/>
                  </a:lnTo>
                  <a:lnTo>
                    <a:pt x="226907" y="211845"/>
                  </a:lnTo>
                  <a:lnTo>
                    <a:pt x="227847" y="245612"/>
                  </a:lnTo>
                  <a:lnTo>
                    <a:pt x="228377" y="296357"/>
                  </a:lnTo>
                  <a:lnTo>
                    <a:pt x="232684" y="310460"/>
                  </a:lnTo>
                  <a:lnTo>
                    <a:pt x="239789" y="322684"/>
                  </a:lnTo>
                  <a:lnTo>
                    <a:pt x="248759" y="333656"/>
                  </a:lnTo>
                  <a:lnTo>
                    <a:pt x="253328" y="346615"/>
                  </a:lnTo>
                  <a:lnTo>
                    <a:pt x="254963" y="360899"/>
                  </a:lnTo>
                  <a:lnTo>
                    <a:pt x="254642" y="376066"/>
                  </a:lnTo>
                  <a:lnTo>
                    <a:pt x="253017" y="390410"/>
                  </a:lnTo>
                  <a:lnTo>
                    <a:pt x="250522" y="404207"/>
                  </a:lnTo>
                  <a:lnTo>
                    <a:pt x="247448" y="417638"/>
                  </a:lnTo>
                  <a:lnTo>
                    <a:pt x="242576" y="429414"/>
                  </a:lnTo>
                  <a:lnTo>
                    <a:pt x="236506" y="440087"/>
                  </a:lnTo>
                  <a:lnTo>
                    <a:pt x="229637" y="450024"/>
                  </a:lnTo>
                  <a:lnTo>
                    <a:pt x="220825" y="458060"/>
                  </a:lnTo>
                  <a:lnTo>
                    <a:pt x="210716" y="464829"/>
                  </a:lnTo>
                  <a:lnTo>
                    <a:pt x="199744" y="470753"/>
                  </a:lnTo>
                  <a:lnTo>
                    <a:pt x="186785" y="474702"/>
                  </a:lnTo>
                  <a:lnTo>
                    <a:pt x="172501" y="477334"/>
                  </a:lnTo>
                  <a:lnTo>
                    <a:pt x="157334" y="479089"/>
                  </a:lnTo>
                  <a:lnTo>
                    <a:pt x="142989" y="478848"/>
                  </a:lnTo>
                  <a:lnTo>
                    <a:pt x="129192" y="477277"/>
                  </a:lnTo>
                  <a:lnTo>
                    <a:pt x="115762" y="474817"/>
                  </a:lnTo>
                  <a:lnTo>
                    <a:pt x="102574" y="471767"/>
                  </a:lnTo>
                  <a:lnTo>
                    <a:pt x="89549" y="468322"/>
                  </a:lnTo>
                  <a:lnTo>
                    <a:pt x="76633" y="464615"/>
                  </a:lnTo>
                  <a:lnTo>
                    <a:pt x="65199" y="459321"/>
                  </a:lnTo>
                  <a:lnTo>
                    <a:pt x="54755" y="452969"/>
                  </a:lnTo>
                  <a:lnTo>
                    <a:pt x="127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741938" y="3587357"/>
              <a:ext cx="406264" cy="171844"/>
            </a:xfrm>
            <a:custGeom>
              <a:avLst/>
              <a:gdLst/>
              <a:ahLst/>
              <a:cxnLst/>
              <a:rect l="0" t="0" r="0" b="0"/>
              <a:pathLst>
                <a:path w="406264" h="171844">
                  <a:moveTo>
                    <a:pt x="23362" y="6743"/>
                  </a:moveTo>
                  <a:lnTo>
                    <a:pt x="3136" y="0"/>
                  </a:lnTo>
                  <a:lnTo>
                    <a:pt x="0" y="837"/>
                  </a:lnTo>
                  <a:lnTo>
                    <a:pt x="731" y="4217"/>
                  </a:lnTo>
                  <a:lnTo>
                    <a:pt x="4042" y="9292"/>
                  </a:lnTo>
                  <a:lnTo>
                    <a:pt x="10481" y="14087"/>
                  </a:lnTo>
                  <a:lnTo>
                    <a:pt x="19008" y="18694"/>
                  </a:lnTo>
                  <a:lnTo>
                    <a:pt x="28926" y="23177"/>
                  </a:lnTo>
                  <a:lnTo>
                    <a:pt x="39771" y="27576"/>
                  </a:lnTo>
                  <a:lnTo>
                    <a:pt x="51235" y="31921"/>
                  </a:lnTo>
                  <a:lnTo>
                    <a:pt x="63110" y="36228"/>
                  </a:lnTo>
                  <a:lnTo>
                    <a:pt x="78083" y="40511"/>
                  </a:lnTo>
                  <a:lnTo>
                    <a:pt x="95120" y="44777"/>
                  </a:lnTo>
                  <a:lnTo>
                    <a:pt x="113534" y="49032"/>
                  </a:lnTo>
                  <a:lnTo>
                    <a:pt x="134276" y="51869"/>
                  </a:lnTo>
                  <a:lnTo>
                    <a:pt x="156571" y="53760"/>
                  </a:lnTo>
                  <a:lnTo>
                    <a:pt x="179902" y="55021"/>
                  </a:lnTo>
                  <a:lnTo>
                    <a:pt x="199688" y="57273"/>
                  </a:lnTo>
                  <a:lnTo>
                    <a:pt x="217113" y="60185"/>
                  </a:lnTo>
                  <a:lnTo>
                    <a:pt x="232962" y="63537"/>
                  </a:lnTo>
                  <a:lnTo>
                    <a:pt x="273151" y="71025"/>
                  </a:lnTo>
                  <a:lnTo>
                    <a:pt x="295721" y="74998"/>
                  </a:lnTo>
                  <a:lnTo>
                    <a:pt x="316412" y="77646"/>
                  </a:lnTo>
                  <a:lnTo>
                    <a:pt x="335851" y="79412"/>
                  </a:lnTo>
                  <a:lnTo>
                    <a:pt x="354454" y="80589"/>
                  </a:lnTo>
                  <a:lnTo>
                    <a:pt x="371090" y="82784"/>
                  </a:lnTo>
                  <a:lnTo>
                    <a:pt x="386414" y="85659"/>
                  </a:lnTo>
                  <a:lnTo>
                    <a:pt x="400863" y="88987"/>
                  </a:lnTo>
                  <a:lnTo>
                    <a:pt x="406263" y="92617"/>
                  </a:lnTo>
                  <a:lnTo>
                    <a:pt x="405629" y="96447"/>
                  </a:lnTo>
                  <a:lnTo>
                    <a:pt x="400973" y="100413"/>
                  </a:lnTo>
                  <a:lnTo>
                    <a:pt x="392225" y="103056"/>
                  </a:lnTo>
                  <a:lnTo>
                    <a:pt x="380748" y="104818"/>
                  </a:lnTo>
                  <a:lnTo>
                    <a:pt x="367453" y="105993"/>
                  </a:lnTo>
                  <a:lnTo>
                    <a:pt x="354356" y="108187"/>
                  </a:lnTo>
                  <a:lnTo>
                    <a:pt x="341391" y="111061"/>
                  </a:lnTo>
                  <a:lnTo>
                    <a:pt x="168565" y="154940"/>
                  </a:lnTo>
                  <a:lnTo>
                    <a:pt x="112262" y="171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828800" y="3899055"/>
              <a:ext cx="381001" cy="25246"/>
            </a:xfrm>
            <a:custGeom>
              <a:avLst/>
              <a:gdLst/>
              <a:ahLst/>
              <a:cxnLst/>
              <a:rect l="0" t="0" r="0" b="0"/>
              <a:pathLst>
                <a:path w="381001" h="25246">
                  <a:moveTo>
                    <a:pt x="0" y="12545"/>
                  </a:moveTo>
                  <a:lnTo>
                    <a:pt x="26967" y="5802"/>
                  </a:lnTo>
                  <a:lnTo>
                    <a:pt x="41967" y="3816"/>
                  </a:lnTo>
                  <a:lnTo>
                    <a:pt x="59022" y="2492"/>
                  </a:lnTo>
                  <a:lnTo>
                    <a:pt x="77448" y="1610"/>
                  </a:lnTo>
                  <a:lnTo>
                    <a:pt x="116736" y="629"/>
                  </a:lnTo>
                  <a:lnTo>
                    <a:pt x="199447" y="0"/>
                  </a:lnTo>
                  <a:lnTo>
                    <a:pt x="219043" y="1359"/>
                  </a:lnTo>
                  <a:lnTo>
                    <a:pt x="237750" y="3676"/>
                  </a:lnTo>
                  <a:lnTo>
                    <a:pt x="302337" y="13680"/>
                  </a:lnTo>
                  <a:lnTo>
                    <a:pt x="381000" y="25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286000" y="36830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33709" y="12700"/>
                  </a:lnTo>
                  <a:lnTo>
                    <a:pt x="47873" y="11288"/>
                  </a:lnTo>
                  <a:lnTo>
                    <a:pt x="61548" y="8937"/>
                  </a:lnTo>
                  <a:lnTo>
                    <a:pt x="74899" y="5957"/>
                  </a:lnTo>
                  <a:lnTo>
                    <a:pt x="89443" y="3971"/>
                  </a:lnTo>
                  <a:lnTo>
                    <a:pt x="104784" y="264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501900" y="3556000"/>
              <a:ext cx="203201" cy="355601"/>
            </a:xfrm>
            <a:custGeom>
              <a:avLst/>
              <a:gdLst/>
              <a:ahLst/>
              <a:cxnLst/>
              <a:rect l="0" t="0" r="0" b="0"/>
              <a:pathLst>
                <a:path w="203201" h="355601">
                  <a:moveTo>
                    <a:pt x="0" y="0"/>
                  </a:moveTo>
                  <a:lnTo>
                    <a:pt x="35353" y="53029"/>
                  </a:lnTo>
                  <a:lnTo>
                    <a:pt x="41913" y="64986"/>
                  </a:lnTo>
                  <a:lnTo>
                    <a:pt x="47697" y="77191"/>
                  </a:lnTo>
                  <a:lnTo>
                    <a:pt x="52965" y="89560"/>
                  </a:lnTo>
                  <a:lnTo>
                    <a:pt x="59298" y="100629"/>
                  </a:lnTo>
                  <a:lnTo>
                    <a:pt x="66343" y="110830"/>
                  </a:lnTo>
                  <a:lnTo>
                    <a:pt x="73862" y="120453"/>
                  </a:lnTo>
                  <a:lnTo>
                    <a:pt x="81697" y="132513"/>
                  </a:lnTo>
                  <a:lnTo>
                    <a:pt x="89742" y="146198"/>
                  </a:lnTo>
                  <a:lnTo>
                    <a:pt x="97928" y="160965"/>
                  </a:lnTo>
                  <a:lnTo>
                    <a:pt x="114549" y="192425"/>
                  </a:lnTo>
                  <a:lnTo>
                    <a:pt x="122933" y="208717"/>
                  </a:lnTo>
                  <a:lnTo>
                    <a:pt x="129933" y="223811"/>
                  </a:lnTo>
                  <a:lnTo>
                    <a:pt x="136011" y="238107"/>
                  </a:lnTo>
                  <a:lnTo>
                    <a:pt x="141473" y="251871"/>
                  </a:lnTo>
                  <a:lnTo>
                    <a:pt x="147938" y="265281"/>
                  </a:lnTo>
                  <a:lnTo>
                    <a:pt x="155069" y="278453"/>
                  </a:lnTo>
                  <a:lnTo>
                    <a:pt x="162646" y="291469"/>
                  </a:lnTo>
                  <a:lnTo>
                    <a:pt x="178591" y="317219"/>
                  </a:lnTo>
                  <a:lnTo>
                    <a:pt x="2032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63800" y="3632200"/>
              <a:ext cx="254001" cy="304801"/>
            </a:xfrm>
            <a:custGeom>
              <a:avLst/>
              <a:gdLst/>
              <a:ahLst/>
              <a:cxnLst/>
              <a:rect l="0" t="0" r="0" b="0"/>
              <a:pathLst>
                <a:path w="254001" h="304801">
                  <a:moveTo>
                    <a:pt x="254000" y="0"/>
                  </a:moveTo>
                  <a:lnTo>
                    <a:pt x="218646" y="70706"/>
                  </a:lnTo>
                  <a:lnTo>
                    <a:pt x="210675" y="83826"/>
                  </a:lnTo>
                  <a:lnTo>
                    <a:pt x="202539" y="95395"/>
                  </a:lnTo>
                  <a:lnTo>
                    <a:pt x="194292" y="105930"/>
                  </a:lnTo>
                  <a:lnTo>
                    <a:pt x="183150" y="118597"/>
                  </a:lnTo>
                  <a:lnTo>
                    <a:pt x="170078" y="132687"/>
                  </a:lnTo>
                  <a:lnTo>
                    <a:pt x="122025" y="182372"/>
                  </a:lnTo>
                  <a:lnTo>
                    <a:pt x="109572" y="193548"/>
                  </a:lnTo>
                  <a:lnTo>
                    <a:pt x="95625" y="205232"/>
                  </a:lnTo>
                  <a:lnTo>
                    <a:pt x="80684" y="217254"/>
                  </a:lnTo>
                  <a:lnTo>
                    <a:pt x="66489" y="228092"/>
                  </a:lnTo>
                  <a:lnTo>
                    <a:pt x="39428" y="247659"/>
                  </a:lnTo>
                  <a:lnTo>
                    <a:pt x="29107" y="258239"/>
                  </a:lnTo>
                  <a:lnTo>
                    <a:pt x="20816" y="269526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82900" y="3657600"/>
              <a:ext cx="76201" cy="279401"/>
            </a:xfrm>
            <a:custGeom>
              <a:avLst/>
              <a:gdLst/>
              <a:ahLst/>
              <a:cxnLst/>
              <a:rect l="0" t="0" r="0" b="0"/>
              <a:pathLst>
                <a:path w="76201" h="279401">
                  <a:moveTo>
                    <a:pt x="0" y="0"/>
                  </a:moveTo>
                  <a:lnTo>
                    <a:pt x="6742" y="20225"/>
                  </a:lnTo>
                  <a:lnTo>
                    <a:pt x="10139" y="33239"/>
                  </a:lnTo>
                  <a:lnTo>
                    <a:pt x="17676" y="66513"/>
                  </a:lnTo>
                  <a:lnTo>
                    <a:pt x="21662" y="82442"/>
                  </a:lnTo>
                  <a:lnTo>
                    <a:pt x="25730" y="97294"/>
                  </a:lnTo>
                  <a:lnTo>
                    <a:pt x="29853" y="111430"/>
                  </a:lnTo>
                  <a:lnTo>
                    <a:pt x="31191" y="126497"/>
                  </a:lnTo>
                  <a:lnTo>
                    <a:pt x="30671" y="142187"/>
                  </a:lnTo>
                  <a:lnTo>
                    <a:pt x="28914" y="158291"/>
                  </a:lnTo>
                  <a:lnTo>
                    <a:pt x="29154" y="173261"/>
                  </a:lnTo>
                  <a:lnTo>
                    <a:pt x="30725" y="187474"/>
                  </a:lnTo>
                  <a:lnTo>
                    <a:pt x="33183" y="201182"/>
                  </a:lnTo>
                  <a:lnTo>
                    <a:pt x="39055" y="214555"/>
                  </a:lnTo>
                  <a:lnTo>
                    <a:pt x="47203" y="227703"/>
                  </a:lnTo>
                  <a:lnTo>
                    <a:pt x="762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794000" y="38100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0"/>
                  </a:moveTo>
                  <a:lnTo>
                    <a:pt x="26967" y="6742"/>
                  </a:lnTo>
                  <a:lnTo>
                    <a:pt x="41967" y="8728"/>
                  </a:lnTo>
                  <a:lnTo>
                    <a:pt x="59022" y="10052"/>
                  </a:lnTo>
                  <a:lnTo>
                    <a:pt x="77448" y="10934"/>
                  </a:lnTo>
                  <a:lnTo>
                    <a:pt x="93965" y="12934"/>
                  </a:lnTo>
                  <a:lnTo>
                    <a:pt x="109210" y="15678"/>
                  </a:lnTo>
                  <a:lnTo>
                    <a:pt x="154654" y="26282"/>
                  </a:lnTo>
                  <a:lnTo>
                    <a:pt x="2286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73400" y="3568700"/>
              <a:ext cx="63501" cy="431801"/>
            </a:xfrm>
            <a:custGeom>
              <a:avLst/>
              <a:gdLst/>
              <a:ahLst/>
              <a:cxnLst/>
              <a:rect l="0" t="0" r="0" b="0"/>
              <a:pathLst>
                <a:path w="63501" h="431801">
                  <a:moveTo>
                    <a:pt x="0" y="0"/>
                  </a:moveTo>
                  <a:lnTo>
                    <a:pt x="0" y="199816"/>
                  </a:lnTo>
                  <a:lnTo>
                    <a:pt x="1411" y="219288"/>
                  </a:lnTo>
                  <a:lnTo>
                    <a:pt x="3763" y="237914"/>
                  </a:lnTo>
                  <a:lnTo>
                    <a:pt x="6742" y="255976"/>
                  </a:lnTo>
                  <a:lnTo>
                    <a:pt x="8727" y="273661"/>
                  </a:lnTo>
                  <a:lnTo>
                    <a:pt x="10052" y="291096"/>
                  </a:lnTo>
                  <a:lnTo>
                    <a:pt x="10934" y="308364"/>
                  </a:lnTo>
                  <a:lnTo>
                    <a:pt x="15756" y="322698"/>
                  </a:lnTo>
                  <a:lnTo>
                    <a:pt x="23204" y="335076"/>
                  </a:lnTo>
                  <a:lnTo>
                    <a:pt x="32402" y="346151"/>
                  </a:lnTo>
                  <a:lnTo>
                    <a:pt x="39946" y="357767"/>
                  </a:lnTo>
                  <a:lnTo>
                    <a:pt x="46386" y="369744"/>
                  </a:lnTo>
                  <a:lnTo>
                    <a:pt x="635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126142" y="3546111"/>
              <a:ext cx="353659" cy="492490"/>
            </a:xfrm>
            <a:custGeom>
              <a:avLst/>
              <a:gdLst/>
              <a:ahLst/>
              <a:cxnLst/>
              <a:rect l="0" t="0" r="0" b="0"/>
              <a:pathLst>
                <a:path w="353659" h="492490">
                  <a:moveTo>
                    <a:pt x="23458" y="35289"/>
                  </a:moveTo>
                  <a:lnTo>
                    <a:pt x="36941" y="21804"/>
                  </a:lnTo>
                  <a:lnTo>
                    <a:pt x="46558" y="16421"/>
                  </a:lnTo>
                  <a:lnTo>
                    <a:pt x="58613" y="11422"/>
                  </a:lnTo>
                  <a:lnTo>
                    <a:pt x="72295" y="6677"/>
                  </a:lnTo>
                  <a:lnTo>
                    <a:pt x="88471" y="3514"/>
                  </a:lnTo>
                  <a:lnTo>
                    <a:pt x="106311" y="1406"/>
                  </a:lnTo>
                  <a:lnTo>
                    <a:pt x="125260" y="0"/>
                  </a:lnTo>
                  <a:lnTo>
                    <a:pt x="142126" y="1885"/>
                  </a:lnTo>
                  <a:lnTo>
                    <a:pt x="157603" y="5964"/>
                  </a:lnTo>
                  <a:lnTo>
                    <a:pt x="172155" y="11505"/>
                  </a:lnTo>
                  <a:lnTo>
                    <a:pt x="187500" y="19433"/>
                  </a:lnTo>
                  <a:lnTo>
                    <a:pt x="203374" y="28952"/>
                  </a:lnTo>
                  <a:lnTo>
                    <a:pt x="219602" y="39530"/>
                  </a:lnTo>
                  <a:lnTo>
                    <a:pt x="233243" y="52228"/>
                  </a:lnTo>
                  <a:lnTo>
                    <a:pt x="245159" y="66337"/>
                  </a:lnTo>
                  <a:lnTo>
                    <a:pt x="255925" y="81387"/>
                  </a:lnTo>
                  <a:lnTo>
                    <a:pt x="264514" y="97065"/>
                  </a:lnTo>
                  <a:lnTo>
                    <a:pt x="271650" y="113162"/>
                  </a:lnTo>
                  <a:lnTo>
                    <a:pt x="283343" y="144688"/>
                  </a:lnTo>
                  <a:lnTo>
                    <a:pt x="293244" y="172810"/>
                  </a:lnTo>
                  <a:lnTo>
                    <a:pt x="296449" y="187648"/>
                  </a:lnTo>
                  <a:lnTo>
                    <a:pt x="298585" y="203184"/>
                  </a:lnTo>
                  <a:lnTo>
                    <a:pt x="300009" y="219185"/>
                  </a:lnTo>
                  <a:lnTo>
                    <a:pt x="299548" y="234086"/>
                  </a:lnTo>
                  <a:lnTo>
                    <a:pt x="297829" y="248254"/>
                  </a:lnTo>
                  <a:lnTo>
                    <a:pt x="295272" y="261932"/>
                  </a:lnTo>
                  <a:lnTo>
                    <a:pt x="290745" y="276695"/>
                  </a:lnTo>
                  <a:lnTo>
                    <a:pt x="284904" y="292182"/>
                  </a:lnTo>
                  <a:lnTo>
                    <a:pt x="278189" y="308151"/>
                  </a:lnTo>
                  <a:lnTo>
                    <a:pt x="270889" y="321619"/>
                  </a:lnTo>
                  <a:lnTo>
                    <a:pt x="263201" y="333420"/>
                  </a:lnTo>
                  <a:lnTo>
                    <a:pt x="255253" y="344110"/>
                  </a:lnTo>
                  <a:lnTo>
                    <a:pt x="247132" y="356880"/>
                  </a:lnTo>
                  <a:lnTo>
                    <a:pt x="238896" y="371039"/>
                  </a:lnTo>
                  <a:lnTo>
                    <a:pt x="230583" y="386122"/>
                  </a:lnTo>
                  <a:lnTo>
                    <a:pt x="219397" y="399000"/>
                  </a:lnTo>
                  <a:lnTo>
                    <a:pt x="206295" y="410407"/>
                  </a:lnTo>
                  <a:lnTo>
                    <a:pt x="191916" y="420834"/>
                  </a:lnTo>
                  <a:lnTo>
                    <a:pt x="176685" y="429197"/>
                  </a:lnTo>
                  <a:lnTo>
                    <a:pt x="160887" y="436183"/>
                  </a:lnTo>
                  <a:lnTo>
                    <a:pt x="144711" y="442251"/>
                  </a:lnTo>
                  <a:lnTo>
                    <a:pt x="129693" y="444886"/>
                  </a:lnTo>
                  <a:lnTo>
                    <a:pt x="115448" y="445231"/>
                  </a:lnTo>
                  <a:lnTo>
                    <a:pt x="101718" y="444050"/>
                  </a:lnTo>
                  <a:lnTo>
                    <a:pt x="88331" y="441852"/>
                  </a:lnTo>
                  <a:lnTo>
                    <a:pt x="75173" y="438975"/>
                  </a:lnTo>
                  <a:lnTo>
                    <a:pt x="62168" y="435646"/>
                  </a:lnTo>
                  <a:lnTo>
                    <a:pt x="50676" y="429194"/>
                  </a:lnTo>
                  <a:lnTo>
                    <a:pt x="40192" y="420659"/>
                  </a:lnTo>
                  <a:lnTo>
                    <a:pt x="30380" y="410735"/>
                  </a:lnTo>
                  <a:lnTo>
                    <a:pt x="21017" y="399886"/>
                  </a:lnTo>
                  <a:lnTo>
                    <a:pt x="11953" y="388420"/>
                  </a:lnTo>
                  <a:lnTo>
                    <a:pt x="3088" y="376543"/>
                  </a:lnTo>
                  <a:lnTo>
                    <a:pt x="0" y="365803"/>
                  </a:lnTo>
                  <a:lnTo>
                    <a:pt x="764" y="355820"/>
                  </a:lnTo>
                  <a:lnTo>
                    <a:pt x="4095" y="346343"/>
                  </a:lnTo>
                  <a:lnTo>
                    <a:pt x="9138" y="335791"/>
                  </a:lnTo>
                  <a:lnTo>
                    <a:pt x="15322" y="324524"/>
                  </a:lnTo>
                  <a:lnTo>
                    <a:pt x="22267" y="312779"/>
                  </a:lnTo>
                  <a:lnTo>
                    <a:pt x="31131" y="302126"/>
                  </a:lnTo>
                  <a:lnTo>
                    <a:pt x="41273" y="292203"/>
                  </a:lnTo>
                  <a:lnTo>
                    <a:pt x="52268" y="282764"/>
                  </a:lnTo>
                  <a:lnTo>
                    <a:pt x="65242" y="275061"/>
                  </a:lnTo>
                  <a:lnTo>
                    <a:pt x="79536" y="268515"/>
                  </a:lnTo>
                  <a:lnTo>
                    <a:pt x="109059" y="257478"/>
                  </a:lnTo>
                  <a:lnTo>
                    <a:pt x="136291" y="247869"/>
                  </a:lnTo>
                  <a:lnTo>
                    <a:pt x="150891" y="247564"/>
                  </a:lnTo>
                  <a:lnTo>
                    <a:pt x="166269" y="250184"/>
                  </a:lnTo>
                  <a:lnTo>
                    <a:pt x="182165" y="254752"/>
                  </a:lnTo>
                  <a:lnTo>
                    <a:pt x="195585" y="260620"/>
                  </a:lnTo>
                  <a:lnTo>
                    <a:pt x="207354" y="267353"/>
                  </a:lnTo>
                  <a:lnTo>
                    <a:pt x="218022" y="274665"/>
                  </a:lnTo>
                  <a:lnTo>
                    <a:pt x="227956" y="283773"/>
                  </a:lnTo>
                  <a:lnTo>
                    <a:pt x="237401" y="294078"/>
                  </a:lnTo>
                  <a:lnTo>
                    <a:pt x="246519" y="305182"/>
                  </a:lnTo>
                  <a:lnTo>
                    <a:pt x="254010" y="316817"/>
                  </a:lnTo>
                  <a:lnTo>
                    <a:pt x="260415" y="328807"/>
                  </a:lnTo>
                  <a:lnTo>
                    <a:pt x="266095" y="341035"/>
                  </a:lnTo>
                  <a:lnTo>
                    <a:pt x="274116" y="352008"/>
                  </a:lnTo>
                  <a:lnTo>
                    <a:pt x="283697" y="362146"/>
                  </a:lnTo>
                  <a:lnTo>
                    <a:pt x="294317" y="371727"/>
                  </a:lnTo>
                  <a:lnTo>
                    <a:pt x="302808" y="382348"/>
                  </a:lnTo>
                  <a:lnTo>
                    <a:pt x="309880" y="393661"/>
                  </a:lnTo>
                  <a:lnTo>
                    <a:pt x="316006" y="405437"/>
                  </a:lnTo>
                  <a:lnTo>
                    <a:pt x="321501" y="417521"/>
                  </a:lnTo>
                  <a:lnTo>
                    <a:pt x="326575" y="429810"/>
                  </a:lnTo>
                  <a:lnTo>
                    <a:pt x="353658" y="492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3600" y="3962401"/>
              <a:ext cx="838201" cy="76200"/>
            </a:xfrm>
            <a:custGeom>
              <a:avLst/>
              <a:gdLst/>
              <a:ahLst/>
              <a:cxnLst/>
              <a:rect l="0" t="0" r="0" b="0"/>
              <a:pathLst>
                <a:path w="838201" h="76200">
                  <a:moveTo>
                    <a:pt x="0" y="76199"/>
                  </a:moveTo>
                  <a:lnTo>
                    <a:pt x="6742" y="55973"/>
                  </a:lnTo>
                  <a:lnTo>
                    <a:pt x="12961" y="48603"/>
                  </a:lnTo>
                  <a:lnTo>
                    <a:pt x="21340" y="42280"/>
                  </a:lnTo>
                  <a:lnTo>
                    <a:pt x="31160" y="36652"/>
                  </a:lnTo>
                  <a:lnTo>
                    <a:pt x="41940" y="31490"/>
                  </a:lnTo>
                  <a:lnTo>
                    <a:pt x="53360" y="26637"/>
                  </a:lnTo>
                  <a:lnTo>
                    <a:pt x="65206" y="21991"/>
                  </a:lnTo>
                  <a:lnTo>
                    <a:pt x="81571" y="17482"/>
                  </a:lnTo>
                  <a:lnTo>
                    <a:pt x="100947" y="13066"/>
                  </a:lnTo>
                  <a:lnTo>
                    <a:pt x="122331" y="8710"/>
                  </a:lnTo>
                  <a:lnTo>
                    <a:pt x="142232" y="5806"/>
                  </a:lnTo>
                  <a:lnTo>
                    <a:pt x="161143" y="3870"/>
                  </a:lnTo>
                  <a:lnTo>
                    <a:pt x="179395" y="2580"/>
                  </a:lnTo>
                  <a:lnTo>
                    <a:pt x="197208" y="1719"/>
                  </a:lnTo>
                  <a:lnTo>
                    <a:pt x="232051" y="763"/>
                  </a:lnTo>
                  <a:lnTo>
                    <a:pt x="517162" y="0"/>
                  </a:lnTo>
                  <a:lnTo>
                    <a:pt x="536685" y="1411"/>
                  </a:lnTo>
                  <a:lnTo>
                    <a:pt x="555346" y="3762"/>
                  </a:lnTo>
                  <a:lnTo>
                    <a:pt x="573430" y="6741"/>
                  </a:lnTo>
                  <a:lnTo>
                    <a:pt x="591131" y="8727"/>
                  </a:lnTo>
                  <a:lnTo>
                    <a:pt x="608576" y="10051"/>
                  </a:lnTo>
                  <a:lnTo>
                    <a:pt x="625851" y="10933"/>
                  </a:lnTo>
                  <a:lnTo>
                    <a:pt x="660096" y="11914"/>
                  </a:lnTo>
                  <a:lnTo>
                    <a:pt x="677131" y="12176"/>
                  </a:lnTo>
                  <a:lnTo>
                    <a:pt x="694131" y="13761"/>
                  </a:lnTo>
                  <a:lnTo>
                    <a:pt x="711110" y="16229"/>
                  </a:lnTo>
                  <a:lnTo>
                    <a:pt x="728073" y="19286"/>
                  </a:lnTo>
                  <a:lnTo>
                    <a:pt x="746437" y="21323"/>
                  </a:lnTo>
                  <a:lnTo>
                    <a:pt x="765736" y="22682"/>
                  </a:lnTo>
                  <a:lnTo>
                    <a:pt x="838200" y="25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079500" y="41656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397000" y="4140200"/>
              <a:ext cx="273124" cy="304801"/>
            </a:xfrm>
            <a:custGeom>
              <a:avLst/>
              <a:gdLst/>
              <a:ahLst/>
              <a:cxnLst/>
              <a:rect l="0" t="0" r="0" b="0"/>
              <a:pathLst>
                <a:path w="273124" h="304801">
                  <a:moveTo>
                    <a:pt x="76200" y="0"/>
                  </a:moveTo>
                  <a:lnTo>
                    <a:pt x="146906" y="17676"/>
                  </a:lnTo>
                  <a:lnTo>
                    <a:pt x="154382" y="24484"/>
                  </a:lnTo>
                  <a:lnTo>
                    <a:pt x="156543" y="33256"/>
                  </a:lnTo>
                  <a:lnTo>
                    <a:pt x="155162" y="43337"/>
                  </a:lnTo>
                  <a:lnTo>
                    <a:pt x="148597" y="52880"/>
                  </a:lnTo>
                  <a:lnTo>
                    <a:pt x="138575" y="62064"/>
                  </a:lnTo>
                  <a:lnTo>
                    <a:pt x="126250" y="71010"/>
                  </a:lnTo>
                  <a:lnTo>
                    <a:pt x="120855" y="82617"/>
                  </a:lnTo>
                  <a:lnTo>
                    <a:pt x="120081" y="96000"/>
                  </a:lnTo>
                  <a:lnTo>
                    <a:pt x="122387" y="110567"/>
                  </a:lnTo>
                  <a:lnTo>
                    <a:pt x="128158" y="121689"/>
                  </a:lnTo>
                  <a:lnTo>
                    <a:pt x="136239" y="130514"/>
                  </a:lnTo>
                  <a:lnTo>
                    <a:pt x="145859" y="137810"/>
                  </a:lnTo>
                  <a:lnTo>
                    <a:pt x="157917" y="145495"/>
                  </a:lnTo>
                  <a:lnTo>
                    <a:pt x="171600" y="153441"/>
                  </a:lnTo>
                  <a:lnTo>
                    <a:pt x="186366" y="161561"/>
                  </a:lnTo>
                  <a:lnTo>
                    <a:pt x="200444" y="169796"/>
                  </a:lnTo>
                  <a:lnTo>
                    <a:pt x="227375" y="186472"/>
                  </a:lnTo>
                  <a:lnTo>
                    <a:pt x="240483" y="193459"/>
                  </a:lnTo>
                  <a:lnTo>
                    <a:pt x="253455" y="199528"/>
                  </a:lnTo>
                  <a:lnTo>
                    <a:pt x="266337" y="204985"/>
                  </a:lnTo>
                  <a:lnTo>
                    <a:pt x="272102" y="211446"/>
                  </a:lnTo>
                  <a:lnTo>
                    <a:pt x="273123" y="218575"/>
                  </a:lnTo>
                  <a:lnTo>
                    <a:pt x="270982" y="226150"/>
                  </a:lnTo>
                  <a:lnTo>
                    <a:pt x="263910" y="232610"/>
                  </a:lnTo>
                  <a:lnTo>
                    <a:pt x="253551" y="238329"/>
                  </a:lnTo>
                  <a:lnTo>
                    <a:pt x="241000" y="243552"/>
                  </a:lnTo>
                  <a:lnTo>
                    <a:pt x="226989" y="249857"/>
                  </a:lnTo>
                  <a:lnTo>
                    <a:pt x="196369" y="264388"/>
                  </a:lnTo>
                  <a:lnTo>
                    <a:pt x="178890" y="269392"/>
                  </a:lnTo>
                  <a:lnTo>
                    <a:pt x="160182" y="272728"/>
                  </a:lnTo>
                  <a:lnTo>
                    <a:pt x="140655" y="274952"/>
                  </a:lnTo>
                  <a:lnTo>
                    <a:pt x="123403" y="277845"/>
                  </a:lnTo>
                  <a:lnTo>
                    <a:pt x="107668" y="281186"/>
                  </a:lnTo>
                  <a:lnTo>
                    <a:pt x="61535" y="29262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425700" y="4064000"/>
              <a:ext cx="1028701" cy="76201"/>
            </a:xfrm>
            <a:custGeom>
              <a:avLst/>
              <a:gdLst/>
              <a:ahLst/>
              <a:cxnLst/>
              <a:rect l="0" t="0" r="0" b="0"/>
              <a:pathLst>
                <a:path w="1028701" h="76201">
                  <a:moveTo>
                    <a:pt x="0" y="0"/>
                  </a:moveTo>
                  <a:lnTo>
                    <a:pt x="26967" y="0"/>
                  </a:lnTo>
                  <a:lnTo>
                    <a:pt x="41967" y="1411"/>
                  </a:lnTo>
                  <a:lnTo>
                    <a:pt x="59022" y="3762"/>
                  </a:lnTo>
                  <a:lnTo>
                    <a:pt x="77448" y="6742"/>
                  </a:lnTo>
                  <a:lnTo>
                    <a:pt x="95376" y="8728"/>
                  </a:lnTo>
                  <a:lnTo>
                    <a:pt x="112973" y="10052"/>
                  </a:lnTo>
                  <a:lnTo>
                    <a:pt x="130349" y="10934"/>
                  </a:lnTo>
                  <a:lnTo>
                    <a:pt x="168469" y="11915"/>
                  </a:lnTo>
                  <a:lnTo>
                    <a:pt x="188513" y="12177"/>
                  </a:lnTo>
                  <a:lnTo>
                    <a:pt x="207520" y="13762"/>
                  </a:lnTo>
                  <a:lnTo>
                    <a:pt x="225835" y="16230"/>
                  </a:lnTo>
                  <a:lnTo>
                    <a:pt x="243690" y="19287"/>
                  </a:lnTo>
                  <a:lnTo>
                    <a:pt x="262649" y="21324"/>
                  </a:lnTo>
                  <a:lnTo>
                    <a:pt x="282343" y="22683"/>
                  </a:lnTo>
                  <a:lnTo>
                    <a:pt x="302529" y="23588"/>
                  </a:lnTo>
                  <a:lnTo>
                    <a:pt x="323041" y="25603"/>
                  </a:lnTo>
                  <a:lnTo>
                    <a:pt x="343772" y="28357"/>
                  </a:lnTo>
                  <a:lnTo>
                    <a:pt x="364648" y="31605"/>
                  </a:lnTo>
                  <a:lnTo>
                    <a:pt x="385621" y="33770"/>
                  </a:lnTo>
                  <a:lnTo>
                    <a:pt x="406658" y="35213"/>
                  </a:lnTo>
                  <a:lnTo>
                    <a:pt x="447437" y="36817"/>
                  </a:lnTo>
                  <a:lnTo>
                    <a:pt x="484375" y="37529"/>
                  </a:lnTo>
                  <a:lnTo>
                    <a:pt x="503539" y="39130"/>
                  </a:lnTo>
                  <a:lnTo>
                    <a:pt x="523370" y="41609"/>
                  </a:lnTo>
                  <a:lnTo>
                    <a:pt x="543647" y="44672"/>
                  </a:lnTo>
                  <a:lnTo>
                    <a:pt x="562809" y="46715"/>
                  </a:lnTo>
                  <a:lnTo>
                    <a:pt x="581228" y="48076"/>
                  </a:lnTo>
                  <a:lnTo>
                    <a:pt x="599152" y="48984"/>
                  </a:lnTo>
                  <a:lnTo>
                    <a:pt x="634119" y="49993"/>
                  </a:lnTo>
                  <a:lnTo>
                    <a:pt x="702559" y="50640"/>
                  </a:lnTo>
                  <a:lnTo>
                    <a:pt x="718139" y="52104"/>
                  </a:lnTo>
                  <a:lnTo>
                    <a:pt x="732759" y="54492"/>
                  </a:lnTo>
                  <a:lnTo>
                    <a:pt x="746739" y="57494"/>
                  </a:lnTo>
                  <a:lnTo>
                    <a:pt x="761704" y="59496"/>
                  </a:lnTo>
                  <a:lnTo>
                    <a:pt x="793383" y="61720"/>
                  </a:lnTo>
                  <a:lnTo>
                    <a:pt x="830040" y="62709"/>
                  </a:lnTo>
                  <a:lnTo>
                    <a:pt x="849693" y="62972"/>
                  </a:lnTo>
                  <a:lnTo>
                    <a:pt x="869851" y="64559"/>
                  </a:lnTo>
                  <a:lnTo>
                    <a:pt x="890345" y="67028"/>
                  </a:lnTo>
                  <a:lnTo>
                    <a:pt x="911063" y="70086"/>
                  </a:lnTo>
                  <a:lnTo>
                    <a:pt x="930519" y="72123"/>
                  </a:lnTo>
                  <a:lnTo>
                    <a:pt x="949135" y="73482"/>
                  </a:lnTo>
                  <a:lnTo>
                    <a:pt x="102870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578100" y="42291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33709" y="12700"/>
                  </a:lnTo>
                  <a:lnTo>
                    <a:pt x="47873" y="11288"/>
                  </a:lnTo>
                  <a:lnTo>
                    <a:pt x="61548" y="8937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895600" y="42291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61548" y="3762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977520" y="4267200"/>
              <a:ext cx="83181" cy="65156"/>
            </a:xfrm>
            <a:custGeom>
              <a:avLst/>
              <a:gdLst/>
              <a:ahLst/>
              <a:cxnLst/>
              <a:rect l="0" t="0" r="0" b="0"/>
              <a:pathLst>
                <a:path w="83181" h="65156">
                  <a:moveTo>
                    <a:pt x="83180" y="0"/>
                  </a:moveTo>
                  <a:lnTo>
                    <a:pt x="69696" y="20225"/>
                  </a:lnTo>
                  <a:lnTo>
                    <a:pt x="61490" y="27595"/>
                  </a:lnTo>
                  <a:lnTo>
                    <a:pt x="51787" y="33918"/>
                  </a:lnTo>
                  <a:lnTo>
                    <a:pt x="41084" y="39546"/>
                  </a:lnTo>
                  <a:lnTo>
                    <a:pt x="29716" y="46119"/>
                  </a:lnTo>
                  <a:lnTo>
                    <a:pt x="17904" y="53324"/>
                  </a:lnTo>
                  <a:lnTo>
                    <a:pt x="5796" y="60949"/>
                  </a:lnTo>
                  <a:lnTo>
                    <a:pt x="0" y="65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422400" y="4787900"/>
              <a:ext cx="311628" cy="464596"/>
            </a:xfrm>
            <a:custGeom>
              <a:avLst/>
              <a:gdLst/>
              <a:ahLst/>
              <a:cxnLst/>
              <a:rect l="0" t="0" r="0" b="0"/>
              <a:pathLst>
                <a:path w="311628" h="464596">
                  <a:moveTo>
                    <a:pt x="12700" y="0"/>
                  </a:moveTo>
                  <a:lnTo>
                    <a:pt x="5957" y="26968"/>
                  </a:lnTo>
                  <a:lnTo>
                    <a:pt x="3972" y="40556"/>
                  </a:lnTo>
                  <a:lnTo>
                    <a:pt x="2647" y="55259"/>
                  </a:lnTo>
                  <a:lnTo>
                    <a:pt x="1765" y="70706"/>
                  </a:lnTo>
                  <a:lnTo>
                    <a:pt x="3999" y="83826"/>
                  </a:lnTo>
                  <a:lnTo>
                    <a:pt x="8310" y="95395"/>
                  </a:lnTo>
                  <a:lnTo>
                    <a:pt x="14006" y="105930"/>
                  </a:lnTo>
                  <a:lnTo>
                    <a:pt x="22037" y="114364"/>
                  </a:lnTo>
                  <a:lnTo>
                    <a:pt x="31625" y="121398"/>
                  </a:lnTo>
                  <a:lnTo>
                    <a:pt x="42250" y="127499"/>
                  </a:lnTo>
                  <a:lnTo>
                    <a:pt x="53566" y="130154"/>
                  </a:lnTo>
                  <a:lnTo>
                    <a:pt x="65344" y="130514"/>
                  </a:lnTo>
                  <a:lnTo>
                    <a:pt x="77429" y="129342"/>
                  </a:lnTo>
                  <a:lnTo>
                    <a:pt x="89719" y="127150"/>
                  </a:lnTo>
                  <a:lnTo>
                    <a:pt x="102146" y="124278"/>
                  </a:lnTo>
                  <a:lnTo>
                    <a:pt x="114664" y="120952"/>
                  </a:lnTo>
                  <a:lnTo>
                    <a:pt x="127242" y="115912"/>
                  </a:lnTo>
                  <a:lnTo>
                    <a:pt x="139861" y="109730"/>
                  </a:lnTo>
                  <a:lnTo>
                    <a:pt x="152507" y="102787"/>
                  </a:lnTo>
                  <a:lnTo>
                    <a:pt x="163760" y="93924"/>
                  </a:lnTo>
                  <a:lnTo>
                    <a:pt x="174085" y="83783"/>
                  </a:lnTo>
                  <a:lnTo>
                    <a:pt x="183789" y="72788"/>
                  </a:lnTo>
                  <a:lnTo>
                    <a:pt x="202099" y="53046"/>
                  </a:lnTo>
                  <a:lnTo>
                    <a:pt x="210932" y="43831"/>
                  </a:lnTo>
                  <a:lnTo>
                    <a:pt x="218232" y="33454"/>
                  </a:lnTo>
                  <a:lnTo>
                    <a:pt x="224510" y="22302"/>
                  </a:lnTo>
                  <a:lnTo>
                    <a:pt x="230107" y="10635"/>
                  </a:lnTo>
                  <a:lnTo>
                    <a:pt x="236660" y="8501"/>
                  </a:lnTo>
                  <a:lnTo>
                    <a:pt x="243851" y="12723"/>
                  </a:lnTo>
                  <a:lnTo>
                    <a:pt x="251467" y="21182"/>
                  </a:lnTo>
                  <a:lnTo>
                    <a:pt x="256544" y="32465"/>
                  </a:lnTo>
                  <a:lnTo>
                    <a:pt x="259930" y="45632"/>
                  </a:lnTo>
                  <a:lnTo>
                    <a:pt x="262186" y="60055"/>
                  </a:lnTo>
                  <a:lnTo>
                    <a:pt x="265102" y="75314"/>
                  </a:lnTo>
                  <a:lnTo>
                    <a:pt x="288098" y="182588"/>
                  </a:lnTo>
                  <a:lnTo>
                    <a:pt x="296436" y="218498"/>
                  </a:lnTo>
                  <a:lnTo>
                    <a:pt x="299223" y="237387"/>
                  </a:lnTo>
                  <a:lnTo>
                    <a:pt x="301082" y="257036"/>
                  </a:lnTo>
                  <a:lnTo>
                    <a:pt x="302321" y="277190"/>
                  </a:lnTo>
                  <a:lnTo>
                    <a:pt x="304558" y="296271"/>
                  </a:lnTo>
                  <a:lnTo>
                    <a:pt x="307461" y="314636"/>
                  </a:lnTo>
                  <a:lnTo>
                    <a:pt x="310807" y="332524"/>
                  </a:lnTo>
                  <a:lnTo>
                    <a:pt x="311627" y="348682"/>
                  </a:lnTo>
                  <a:lnTo>
                    <a:pt x="310762" y="363688"/>
                  </a:lnTo>
                  <a:lnTo>
                    <a:pt x="308775" y="377925"/>
                  </a:lnTo>
                  <a:lnTo>
                    <a:pt x="304627" y="391650"/>
                  </a:lnTo>
                  <a:lnTo>
                    <a:pt x="299040" y="405033"/>
                  </a:lnTo>
                  <a:lnTo>
                    <a:pt x="292493" y="418189"/>
                  </a:lnTo>
                  <a:lnTo>
                    <a:pt x="283895" y="429781"/>
                  </a:lnTo>
                  <a:lnTo>
                    <a:pt x="273930" y="440332"/>
                  </a:lnTo>
                  <a:lnTo>
                    <a:pt x="263053" y="450188"/>
                  </a:lnTo>
                  <a:lnTo>
                    <a:pt x="248746" y="456758"/>
                  </a:lnTo>
                  <a:lnTo>
                    <a:pt x="232153" y="461139"/>
                  </a:lnTo>
                  <a:lnTo>
                    <a:pt x="214035" y="464059"/>
                  </a:lnTo>
                  <a:lnTo>
                    <a:pt x="197723" y="464595"/>
                  </a:lnTo>
                  <a:lnTo>
                    <a:pt x="182615" y="463541"/>
                  </a:lnTo>
                  <a:lnTo>
                    <a:pt x="168310" y="461427"/>
                  </a:lnTo>
                  <a:lnTo>
                    <a:pt x="133600" y="455316"/>
                  </a:lnTo>
                  <a:lnTo>
                    <a:pt x="114467" y="451710"/>
                  </a:lnTo>
                  <a:lnTo>
                    <a:pt x="97478" y="447895"/>
                  </a:lnTo>
                  <a:lnTo>
                    <a:pt x="81918" y="443941"/>
                  </a:lnTo>
                  <a:lnTo>
                    <a:pt x="67312" y="439894"/>
                  </a:lnTo>
                  <a:lnTo>
                    <a:pt x="54752" y="434374"/>
                  </a:lnTo>
                  <a:lnTo>
                    <a:pt x="43557" y="427871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917700" y="4978553"/>
              <a:ext cx="43867" cy="12548"/>
            </a:xfrm>
            <a:custGeom>
              <a:avLst/>
              <a:gdLst/>
              <a:ahLst/>
              <a:cxnLst/>
              <a:rect l="0" t="0" r="0" b="0"/>
              <a:pathLst>
                <a:path w="43867" h="12548">
                  <a:moveTo>
                    <a:pt x="0" y="12547"/>
                  </a:moveTo>
                  <a:lnTo>
                    <a:pt x="20225" y="5804"/>
                  </a:lnTo>
                  <a:lnTo>
                    <a:pt x="33239" y="2407"/>
                  </a:lnTo>
                  <a:lnTo>
                    <a:pt x="438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2933700" y="4191000"/>
            <a:ext cx="192924" cy="363504"/>
          </a:xfrm>
          <a:custGeom>
            <a:avLst/>
            <a:gdLst/>
            <a:ahLst/>
            <a:cxnLst/>
            <a:rect l="0" t="0" r="0" b="0"/>
            <a:pathLst>
              <a:path w="192924" h="363504">
                <a:moveTo>
                  <a:pt x="0" y="0"/>
                </a:moveTo>
                <a:lnTo>
                  <a:pt x="26967" y="6742"/>
                </a:lnTo>
                <a:lnTo>
                  <a:pt x="39145" y="11550"/>
                </a:lnTo>
                <a:lnTo>
                  <a:pt x="51496" y="17577"/>
                </a:lnTo>
                <a:lnTo>
                  <a:pt x="63964" y="24418"/>
                </a:lnTo>
                <a:lnTo>
                  <a:pt x="75098" y="31801"/>
                </a:lnTo>
                <a:lnTo>
                  <a:pt x="85343" y="39545"/>
                </a:lnTo>
                <a:lnTo>
                  <a:pt x="94995" y="47530"/>
                </a:lnTo>
                <a:lnTo>
                  <a:pt x="98608" y="57086"/>
                </a:lnTo>
                <a:lnTo>
                  <a:pt x="98194" y="67691"/>
                </a:lnTo>
                <a:lnTo>
                  <a:pt x="95096" y="78994"/>
                </a:lnTo>
                <a:lnTo>
                  <a:pt x="87386" y="86529"/>
                </a:lnTo>
                <a:lnTo>
                  <a:pt x="76602" y="91552"/>
                </a:lnTo>
                <a:lnTo>
                  <a:pt x="63768" y="94901"/>
                </a:lnTo>
                <a:lnTo>
                  <a:pt x="50978" y="98545"/>
                </a:lnTo>
                <a:lnTo>
                  <a:pt x="25479" y="106357"/>
                </a:lnTo>
                <a:lnTo>
                  <a:pt x="19808" y="111827"/>
                </a:lnTo>
                <a:lnTo>
                  <a:pt x="18850" y="118295"/>
                </a:lnTo>
                <a:lnTo>
                  <a:pt x="21033" y="125430"/>
                </a:lnTo>
                <a:lnTo>
                  <a:pt x="26722" y="133009"/>
                </a:lnTo>
                <a:lnTo>
                  <a:pt x="34748" y="140884"/>
                </a:lnTo>
                <a:lnTo>
                  <a:pt x="44332" y="148956"/>
                </a:lnTo>
                <a:lnTo>
                  <a:pt x="54954" y="157159"/>
                </a:lnTo>
                <a:lnTo>
                  <a:pt x="66269" y="165450"/>
                </a:lnTo>
                <a:lnTo>
                  <a:pt x="90131" y="182189"/>
                </a:lnTo>
                <a:lnTo>
                  <a:pt x="114847" y="199035"/>
                </a:lnTo>
                <a:lnTo>
                  <a:pt x="125953" y="207479"/>
                </a:lnTo>
                <a:lnTo>
                  <a:pt x="136180" y="215930"/>
                </a:lnTo>
                <a:lnTo>
                  <a:pt x="145820" y="224387"/>
                </a:lnTo>
                <a:lnTo>
                  <a:pt x="155069" y="234258"/>
                </a:lnTo>
                <a:lnTo>
                  <a:pt x="164057" y="245071"/>
                </a:lnTo>
                <a:lnTo>
                  <a:pt x="172871" y="256514"/>
                </a:lnTo>
                <a:lnTo>
                  <a:pt x="180158" y="268376"/>
                </a:lnTo>
                <a:lnTo>
                  <a:pt x="186427" y="280517"/>
                </a:lnTo>
                <a:lnTo>
                  <a:pt x="192018" y="292844"/>
                </a:lnTo>
                <a:lnTo>
                  <a:pt x="192923" y="305296"/>
                </a:lnTo>
                <a:lnTo>
                  <a:pt x="190704" y="317830"/>
                </a:lnTo>
                <a:lnTo>
                  <a:pt x="186403" y="330420"/>
                </a:lnTo>
                <a:lnTo>
                  <a:pt x="176479" y="340224"/>
                </a:lnTo>
                <a:lnTo>
                  <a:pt x="162808" y="348172"/>
                </a:lnTo>
                <a:lnTo>
                  <a:pt x="146639" y="354881"/>
                </a:lnTo>
                <a:lnTo>
                  <a:pt x="130214" y="359354"/>
                </a:lnTo>
                <a:lnTo>
                  <a:pt x="113620" y="362336"/>
                </a:lnTo>
                <a:lnTo>
                  <a:pt x="103816" y="3635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804398" y="5029136"/>
            <a:ext cx="2303" cy="65"/>
          </a:xfrm>
          <a:custGeom>
            <a:avLst/>
            <a:gdLst/>
            <a:ahLst/>
            <a:cxnLst/>
            <a:rect l="0" t="0" r="0" b="0"/>
            <a:pathLst>
              <a:path w="2303" h="65">
                <a:moveTo>
                  <a:pt x="0" y="0"/>
                </a:moveTo>
                <a:lnTo>
                  <a:pt x="2302" y="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2946400" y="4724400"/>
            <a:ext cx="381001" cy="469901"/>
            <a:chOff x="2946400" y="4724400"/>
            <a:chExt cx="381001" cy="469901"/>
          </a:xfrm>
        </p:grpSpPr>
        <p:sp>
          <p:nvSpPr>
            <p:cNvPr id="90" name="Freeform 89"/>
            <p:cNvSpPr/>
            <p:nvPr/>
          </p:nvSpPr>
          <p:spPr>
            <a:xfrm>
              <a:off x="2946400" y="49530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94928" y="4737100"/>
              <a:ext cx="32473" cy="457201"/>
            </a:xfrm>
            <a:custGeom>
              <a:avLst/>
              <a:gdLst/>
              <a:ahLst/>
              <a:cxnLst/>
              <a:rect l="0" t="0" r="0" b="0"/>
              <a:pathLst>
                <a:path w="32473" h="457201">
                  <a:moveTo>
                    <a:pt x="7072" y="0"/>
                  </a:moveTo>
                  <a:lnTo>
                    <a:pt x="13814" y="20225"/>
                  </a:lnTo>
                  <a:lnTo>
                    <a:pt x="14388" y="30417"/>
                  </a:lnTo>
                  <a:lnTo>
                    <a:pt x="13361" y="41444"/>
                  </a:lnTo>
                  <a:lnTo>
                    <a:pt x="11264" y="53029"/>
                  </a:lnTo>
                  <a:lnTo>
                    <a:pt x="9867" y="66397"/>
                  </a:lnTo>
                  <a:lnTo>
                    <a:pt x="8935" y="80953"/>
                  </a:lnTo>
                  <a:lnTo>
                    <a:pt x="8314" y="96302"/>
                  </a:lnTo>
                  <a:lnTo>
                    <a:pt x="6489" y="110768"/>
                  </a:lnTo>
                  <a:lnTo>
                    <a:pt x="3861" y="124645"/>
                  </a:lnTo>
                  <a:lnTo>
                    <a:pt x="697" y="138130"/>
                  </a:lnTo>
                  <a:lnTo>
                    <a:pt x="0" y="151353"/>
                  </a:lnTo>
                  <a:lnTo>
                    <a:pt x="946" y="164402"/>
                  </a:lnTo>
                  <a:lnTo>
                    <a:pt x="2988" y="177334"/>
                  </a:lnTo>
                  <a:lnTo>
                    <a:pt x="4349" y="191601"/>
                  </a:lnTo>
                  <a:lnTo>
                    <a:pt x="5256" y="206756"/>
                  </a:lnTo>
                  <a:lnTo>
                    <a:pt x="6265" y="238647"/>
                  </a:lnTo>
                  <a:lnTo>
                    <a:pt x="6713" y="271635"/>
                  </a:lnTo>
                  <a:lnTo>
                    <a:pt x="8244" y="286923"/>
                  </a:lnTo>
                  <a:lnTo>
                    <a:pt x="10675" y="301349"/>
                  </a:lnTo>
                  <a:lnTo>
                    <a:pt x="13707" y="315199"/>
                  </a:lnTo>
                  <a:lnTo>
                    <a:pt x="15729" y="330077"/>
                  </a:lnTo>
                  <a:lnTo>
                    <a:pt x="17076" y="345640"/>
                  </a:lnTo>
                  <a:lnTo>
                    <a:pt x="17975" y="361660"/>
                  </a:lnTo>
                  <a:lnTo>
                    <a:pt x="19985" y="376573"/>
                  </a:lnTo>
                  <a:lnTo>
                    <a:pt x="22736" y="390749"/>
                  </a:lnTo>
                  <a:lnTo>
                    <a:pt x="25981" y="404432"/>
                  </a:lnTo>
                  <a:lnTo>
                    <a:pt x="28145" y="416377"/>
                  </a:lnTo>
                  <a:lnTo>
                    <a:pt x="29587" y="427162"/>
                  </a:lnTo>
                  <a:lnTo>
                    <a:pt x="32472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49600" y="47244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215900"/>
                  </a:moveTo>
                  <a:lnTo>
                    <a:pt x="68993" y="215900"/>
                  </a:lnTo>
                  <a:lnTo>
                    <a:pt x="55873" y="213077"/>
                  </a:lnTo>
                  <a:lnTo>
                    <a:pt x="44304" y="208374"/>
                  </a:lnTo>
                  <a:lnTo>
                    <a:pt x="33769" y="202415"/>
                  </a:lnTo>
                  <a:lnTo>
                    <a:pt x="25335" y="194210"/>
                  </a:lnTo>
                  <a:lnTo>
                    <a:pt x="18301" y="184507"/>
                  </a:lnTo>
                  <a:lnTo>
                    <a:pt x="12200" y="173804"/>
                  </a:lnTo>
                  <a:lnTo>
                    <a:pt x="8133" y="161025"/>
                  </a:lnTo>
                  <a:lnTo>
                    <a:pt x="5422" y="146861"/>
                  </a:lnTo>
                  <a:lnTo>
                    <a:pt x="3615" y="131774"/>
                  </a:lnTo>
                  <a:lnTo>
                    <a:pt x="2410" y="116071"/>
                  </a:lnTo>
                  <a:lnTo>
                    <a:pt x="1606" y="99958"/>
                  </a:lnTo>
                  <a:lnTo>
                    <a:pt x="714" y="6700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Freeform 93"/>
          <p:cNvSpPr/>
          <p:nvPr/>
        </p:nvSpPr>
        <p:spPr>
          <a:xfrm>
            <a:off x="5518928" y="8173294"/>
            <a:ext cx="43673" cy="119807"/>
          </a:xfrm>
          <a:custGeom>
            <a:avLst/>
            <a:gdLst/>
            <a:ahLst/>
            <a:cxnLst/>
            <a:rect l="0" t="0" r="0" b="0"/>
            <a:pathLst>
              <a:path w="43673" h="119807">
                <a:moveTo>
                  <a:pt x="43672" y="119806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273300" y="4925046"/>
            <a:ext cx="584201" cy="480424"/>
            <a:chOff x="2273300" y="4925046"/>
            <a:chExt cx="584201" cy="480424"/>
          </a:xfrm>
        </p:grpSpPr>
        <p:sp>
          <p:nvSpPr>
            <p:cNvPr id="95" name="Freeform 94"/>
            <p:cNvSpPr/>
            <p:nvPr/>
          </p:nvSpPr>
          <p:spPr>
            <a:xfrm>
              <a:off x="2387600" y="4925046"/>
              <a:ext cx="17464" cy="180355"/>
            </a:xfrm>
            <a:custGeom>
              <a:avLst/>
              <a:gdLst/>
              <a:ahLst/>
              <a:cxnLst/>
              <a:rect l="0" t="0" r="0" b="0"/>
              <a:pathLst>
                <a:path w="17464" h="180355">
                  <a:moveTo>
                    <a:pt x="17463" y="0"/>
                  </a:moveTo>
                  <a:lnTo>
                    <a:pt x="16063" y="14435"/>
                  </a:lnTo>
                  <a:lnTo>
                    <a:pt x="14942" y="31641"/>
                  </a:lnTo>
                  <a:lnTo>
                    <a:pt x="14195" y="48756"/>
                  </a:lnTo>
                  <a:lnTo>
                    <a:pt x="13364" y="82825"/>
                  </a:lnTo>
                  <a:lnTo>
                    <a:pt x="11731" y="98401"/>
                  </a:lnTo>
                  <a:lnTo>
                    <a:pt x="9232" y="113019"/>
                  </a:lnTo>
                  <a:lnTo>
                    <a:pt x="0" y="1803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73300" y="5080000"/>
              <a:ext cx="279401" cy="50801"/>
            </a:xfrm>
            <a:custGeom>
              <a:avLst/>
              <a:gdLst/>
              <a:ahLst/>
              <a:cxnLst/>
              <a:rect l="0" t="0" r="0" b="0"/>
              <a:pathLst>
                <a:path w="279401" h="50801">
                  <a:moveTo>
                    <a:pt x="0" y="50800"/>
                  </a:moveTo>
                  <a:lnTo>
                    <a:pt x="26967" y="37315"/>
                  </a:lnTo>
                  <a:lnTo>
                    <a:pt x="39145" y="31932"/>
                  </a:lnTo>
                  <a:lnTo>
                    <a:pt x="51496" y="26933"/>
                  </a:lnTo>
                  <a:lnTo>
                    <a:pt x="63964" y="22188"/>
                  </a:lnTo>
                  <a:lnTo>
                    <a:pt x="77920" y="19025"/>
                  </a:lnTo>
                  <a:lnTo>
                    <a:pt x="92869" y="16917"/>
                  </a:lnTo>
                  <a:lnTo>
                    <a:pt x="108479" y="15511"/>
                  </a:lnTo>
                  <a:lnTo>
                    <a:pt x="124530" y="13163"/>
                  </a:lnTo>
                  <a:lnTo>
                    <a:pt x="140876" y="10186"/>
                  </a:lnTo>
                  <a:lnTo>
                    <a:pt x="157417" y="6791"/>
                  </a:lnTo>
                  <a:lnTo>
                    <a:pt x="175500" y="4527"/>
                  </a:lnTo>
                  <a:lnTo>
                    <a:pt x="194611" y="3018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349500" y="5130800"/>
              <a:ext cx="275114" cy="274670"/>
            </a:xfrm>
            <a:custGeom>
              <a:avLst/>
              <a:gdLst/>
              <a:ahLst/>
              <a:cxnLst/>
              <a:rect l="0" t="0" r="0" b="0"/>
              <a:pathLst>
                <a:path w="275114" h="274670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91006" y="11915"/>
                  </a:lnTo>
                  <a:lnTo>
                    <a:pt x="107237" y="12177"/>
                  </a:lnTo>
                  <a:lnTo>
                    <a:pt x="125113" y="13762"/>
                  </a:lnTo>
                  <a:lnTo>
                    <a:pt x="144086" y="16230"/>
                  </a:lnTo>
                  <a:lnTo>
                    <a:pt x="163791" y="19287"/>
                  </a:lnTo>
                  <a:lnTo>
                    <a:pt x="181160" y="22735"/>
                  </a:lnTo>
                  <a:lnTo>
                    <a:pt x="196973" y="26446"/>
                  </a:lnTo>
                  <a:lnTo>
                    <a:pt x="211749" y="30330"/>
                  </a:lnTo>
                  <a:lnTo>
                    <a:pt x="218777" y="37153"/>
                  </a:lnTo>
                  <a:lnTo>
                    <a:pt x="220640" y="45935"/>
                  </a:lnTo>
                  <a:lnTo>
                    <a:pt x="219060" y="56024"/>
                  </a:lnTo>
                  <a:lnTo>
                    <a:pt x="213773" y="64160"/>
                  </a:lnTo>
                  <a:lnTo>
                    <a:pt x="206015" y="70995"/>
                  </a:lnTo>
                  <a:lnTo>
                    <a:pt x="186107" y="83764"/>
                  </a:lnTo>
                  <a:lnTo>
                    <a:pt x="163147" y="98847"/>
                  </a:lnTo>
                  <a:lnTo>
                    <a:pt x="158153" y="109642"/>
                  </a:lnTo>
                  <a:lnTo>
                    <a:pt x="157646" y="122483"/>
                  </a:lnTo>
                  <a:lnTo>
                    <a:pt x="160131" y="136689"/>
                  </a:lnTo>
                  <a:lnTo>
                    <a:pt x="164609" y="148981"/>
                  </a:lnTo>
                  <a:lnTo>
                    <a:pt x="170417" y="159998"/>
                  </a:lnTo>
                  <a:lnTo>
                    <a:pt x="177111" y="170165"/>
                  </a:lnTo>
                  <a:lnTo>
                    <a:pt x="185807" y="178355"/>
                  </a:lnTo>
                  <a:lnTo>
                    <a:pt x="195838" y="185225"/>
                  </a:lnTo>
                  <a:lnTo>
                    <a:pt x="206759" y="191217"/>
                  </a:lnTo>
                  <a:lnTo>
                    <a:pt x="218272" y="198033"/>
                  </a:lnTo>
                  <a:lnTo>
                    <a:pt x="242354" y="213133"/>
                  </a:lnTo>
                  <a:lnTo>
                    <a:pt x="253291" y="221111"/>
                  </a:lnTo>
                  <a:lnTo>
                    <a:pt x="263405" y="229251"/>
                  </a:lnTo>
                  <a:lnTo>
                    <a:pt x="272970" y="237501"/>
                  </a:lnTo>
                  <a:lnTo>
                    <a:pt x="275113" y="245822"/>
                  </a:lnTo>
                  <a:lnTo>
                    <a:pt x="272309" y="254193"/>
                  </a:lnTo>
                  <a:lnTo>
                    <a:pt x="266206" y="262595"/>
                  </a:lnTo>
                  <a:lnTo>
                    <a:pt x="255081" y="268197"/>
                  </a:lnTo>
                  <a:lnTo>
                    <a:pt x="240610" y="271931"/>
                  </a:lnTo>
                  <a:lnTo>
                    <a:pt x="223906" y="274420"/>
                  </a:lnTo>
                  <a:lnTo>
                    <a:pt x="208537" y="274669"/>
                  </a:lnTo>
                  <a:lnTo>
                    <a:pt x="194058" y="273424"/>
                  </a:lnTo>
                  <a:lnTo>
                    <a:pt x="180172" y="271182"/>
                  </a:lnTo>
                  <a:lnTo>
                    <a:pt x="166681" y="268277"/>
                  </a:lnTo>
                  <a:lnTo>
                    <a:pt x="153454" y="264929"/>
                  </a:lnTo>
                  <a:lnTo>
                    <a:pt x="889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54300" y="4940300"/>
              <a:ext cx="190501" cy="304801"/>
            </a:xfrm>
            <a:custGeom>
              <a:avLst/>
              <a:gdLst/>
              <a:ahLst/>
              <a:cxnLst/>
              <a:rect l="0" t="0" r="0" b="0"/>
              <a:pathLst>
                <a:path w="190501" h="3048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4596" y="66397"/>
                  </a:lnTo>
                  <a:lnTo>
                    <a:pt x="48772" y="96302"/>
                  </a:lnTo>
                  <a:lnTo>
                    <a:pt x="57914" y="110768"/>
                  </a:lnTo>
                  <a:lnTo>
                    <a:pt x="68243" y="124645"/>
                  </a:lnTo>
                  <a:lnTo>
                    <a:pt x="79362" y="138130"/>
                  </a:lnTo>
                  <a:lnTo>
                    <a:pt x="103005" y="168165"/>
                  </a:lnTo>
                  <a:lnTo>
                    <a:pt x="115236" y="184077"/>
                  </a:lnTo>
                  <a:lnTo>
                    <a:pt x="126213" y="198918"/>
                  </a:lnTo>
                  <a:lnTo>
                    <a:pt x="145935" y="226697"/>
                  </a:lnTo>
                  <a:lnTo>
                    <a:pt x="153734" y="240031"/>
                  </a:lnTo>
                  <a:lnTo>
                    <a:pt x="160345" y="253154"/>
                  </a:lnTo>
                  <a:lnTo>
                    <a:pt x="1905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565400" y="4927600"/>
              <a:ext cx="292101" cy="292101"/>
            </a:xfrm>
            <a:custGeom>
              <a:avLst/>
              <a:gdLst/>
              <a:ahLst/>
              <a:cxnLst/>
              <a:rect l="0" t="0" r="0" b="0"/>
              <a:pathLst>
                <a:path w="292101" h="292101">
                  <a:moveTo>
                    <a:pt x="292100" y="0"/>
                  </a:moveTo>
                  <a:lnTo>
                    <a:pt x="278615" y="20225"/>
                  </a:lnTo>
                  <a:lnTo>
                    <a:pt x="270410" y="29005"/>
                  </a:lnTo>
                  <a:lnTo>
                    <a:pt x="260707" y="37681"/>
                  </a:lnTo>
                  <a:lnTo>
                    <a:pt x="250004" y="46287"/>
                  </a:lnTo>
                  <a:lnTo>
                    <a:pt x="240047" y="54847"/>
                  </a:lnTo>
                  <a:lnTo>
                    <a:pt x="230587" y="63375"/>
                  </a:lnTo>
                  <a:lnTo>
                    <a:pt x="212549" y="80378"/>
                  </a:lnTo>
                  <a:lnTo>
                    <a:pt x="162707" y="129501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592252" y="5016500"/>
            <a:ext cx="1158333" cy="760239"/>
            <a:chOff x="4592252" y="5016500"/>
            <a:chExt cx="1158333" cy="760239"/>
          </a:xfrm>
        </p:grpSpPr>
        <p:sp>
          <p:nvSpPr>
            <p:cNvPr id="101" name="Freeform 100"/>
            <p:cNvSpPr/>
            <p:nvPr/>
          </p:nvSpPr>
          <p:spPr>
            <a:xfrm>
              <a:off x="4592252" y="5016500"/>
              <a:ext cx="279266" cy="499010"/>
            </a:xfrm>
            <a:custGeom>
              <a:avLst/>
              <a:gdLst/>
              <a:ahLst/>
              <a:cxnLst/>
              <a:rect l="0" t="0" r="0" b="0"/>
              <a:pathLst>
                <a:path w="279266" h="499010">
                  <a:moveTo>
                    <a:pt x="132148" y="0"/>
                  </a:moveTo>
                  <a:lnTo>
                    <a:pt x="111922" y="6742"/>
                  </a:lnTo>
                  <a:lnTo>
                    <a:pt x="103142" y="11550"/>
                  </a:lnTo>
                  <a:lnTo>
                    <a:pt x="94466" y="17577"/>
                  </a:lnTo>
                  <a:lnTo>
                    <a:pt x="85860" y="24418"/>
                  </a:lnTo>
                  <a:lnTo>
                    <a:pt x="77300" y="33212"/>
                  </a:lnTo>
                  <a:lnTo>
                    <a:pt x="68772" y="43308"/>
                  </a:lnTo>
                  <a:lnTo>
                    <a:pt x="60264" y="54272"/>
                  </a:lnTo>
                  <a:lnTo>
                    <a:pt x="51769" y="68636"/>
                  </a:lnTo>
                  <a:lnTo>
                    <a:pt x="43284" y="85269"/>
                  </a:lnTo>
                  <a:lnTo>
                    <a:pt x="34805" y="103412"/>
                  </a:lnTo>
                  <a:lnTo>
                    <a:pt x="27741" y="122564"/>
                  </a:lnTo>
                  <a:lnTo>
                    <a:pt x="21621" y="142387"/>
                  </a:lnTo>
                  <a:lnTo>
                    <a:pt x="11058" y="180405"/>
                  </a:lnTo>
                  <a:lnTo>
                    <a:pt x="1660" y="211413"/>
                  </a:lnTo>
                  <a:lnTo>
                    <a:pt x="0" y="225609"/>
                  </a:lnTo>
                  <a:lnTo>
                    <a:pt x="305" y="239305"/>
                  </a:lnTo>
                  <a:lnTo>
                    <a:pt x="1919" y="252670"/>
                  </a:lnTo>
                  <a:lnTo>
                    <a:pt x="2995" y="270047"/>
                  </a:lnTo>
                  <a:lnTo>
                    <a:pt x="4191" y="311932"/>
                  </a:lnTo>
                  <a:lnTo>
                    <a:pt x="5921" y="330721"/>
                  </a:lnTo>
                  <a:lnTo>
                    <a:pt x="8485" y="347481"/>
                  </a:lnTo>
                  <a:lnTo>
                    <a:pt x="11606" y="362887"/>
                  </a:lnTo>
                  <a:lnTo>
                    <a:pt x="15098" y="377391"/>
                  </a:lnTo>
                  <a:lnTo>
                    <a:pt x="18837" y="391294"/>
                  </a:lnTo>
                  <a:lnTo>
                    <a:pt x="22740" y="404796"/>
                  </a:lnTo>
                  <a:lnTo>
                    <a:pt x="29576" y="418030"/>
                  </a:lnTo>
                  <a:lnTo>
                    <a:pt x="38366" y="431087"/>
                  </a:lnTo>
                  <a:lnTo>
                    <a:pt x="48460" y="444024"/>
                  </a:lnTo>
                  <a:lnTo>
                    <a:pt x="59422" y="455472"/>
                  </a:lnTo>
                  <a:lnTo>
                    <a:pt x="70964" y="465925"/>
                  </a:lnTo>
                  <a:lnTo>
                    <a:pt x="82892" y="475717"/>
                  </a:lnTo>
                  <a:lnTo>
                    <a:pt x="95077" y="483655"/>
                  </a:lnTo>
                  <a:lnTo>
                    <a:pt x="107434" y="490359"/>
                  </a:lnTo>
                  <a:lnTo>
                    <a:pt x="119905" y="496239"/>
                  </a:lnTo>
                  <a:lnTo>
                    <a:pt x="133864" y="498748"/>
                  </a:lnTo>
                  <a:lnTo>
                    <a:pt x="148814" y="499009"/>
                  </a:lnTo>
                  <a:lnTo>
                    <a:pt x="164425" y="497773"/>
                  </a:lnTo>
                  <a:lnTo>
                    <a:pt x="179066" y="495537"/>
                  </a:lnTo>
                  <a:lnTo>
                    <a:pt x="193060" y="492636"/>
                  </a:lnTo>
                  <a:lnTo>
                    <a:pt x="206622" y="489290"/>
                  </a:lnTo>
                  <a:lnTo>
                    <a:pt x="218486" y="482827"/>
                  </a:lnTo>
                  <a:lnTo>
                    <a:pt x="229218" y="474285"/>
                  </a:lnTo>
                  <a:lnTo>
                    <a:pt x="239194" y="464356"/>
                  </a:lnTo>
                  <a:lnTo>
                    <a:pt x="248668" y="453504"/>
                  </a:lnTo>
                  <a:lnTo>
                    <a:pt x="257805" y="442036"/>
                  </a:lnTo>
                  <a:lnTo>
                    <a:pt x="266720" y="430157"/>
                  </a:lnTo>
                  <a:lnTo>
                    <a:pt x="272662" y="416593"/>
                  </a:lnTo>
                  <a:lnTo>
                    <a:pt x="276624" y="401907"/>
                  </a:lnTo>
                  <a:lnTo>
                    <a:pt x="279265" y="386471"/>
                  </a:lnTo>
                  <a:lnTo>
                    <a:pt x="278204" y="371947"/>
                  </a:lnTo>
                  <a:lnTo>
                    <a:pt x="274674" y="358032"/>
                  </a:lnTo>
                  <a:lnTo>
                    <a:pt x="269498" y="344521"/>
                  </a:lnTo>
                  <a:lnTo>
                    <a:pt x="263226" y="332692"/>
                  </a:lnTo>
                  <a:lnTo>
                    <a:pt x="256222" y="321983"/>
                  </a:lnTo>
                  <a:lnTo>
                    <a:pt x="248730" y="312022"/>
                  </a:lnTo>
                  <a:lnTo>
                    <a:pt x="239503" y="306792"/>
                  </a:lnTo>
                  <a:lnTo>
                    <a:pt x="229118" y="304717"/>
                  </a:lnTo>
                  <a:lnTo>
                    <a:pt x="217961" y="304744"/>
                  </a:lnTo>
                  <a:lnTo>
                    <a:pt x="206290" y="307585"/>
                  </a:lnTo>
                  <a:lnTo>
                    <a:pt x="194275" y="312301"/>
                  </a:lnTo>
                  <a:lnTo>
                    <a:pt x="182033" y="318267"/>
                  </a:lnTo>
                  <a:lnTo>
                    <a:pt x="171049" y="326478"/>
                  </a:lnTo>
                  <a:lnTo>
                    <a:pt x="160904" y="336185"/>
                  </a:lnTo>
                  <a:lnTo>
                    <a:pt x="151318" y="346890"/>
                  </a:lnTo>
                  <a:lnTo>
                    <a:pt x="144928" y="359671"/>
                  </a:lnTo>
                  <a:lnTo>
                    <a:pt x="140668" y="373836"/>
                  </a:lnTo>
                  <a:lnTo>
                    <a:pt x="132148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902200" y="5232400"/>
              <a:ext cx="177801" cy="355601"/>
            </a:xfrm>
            <a:custGeom>
              <a:avLst/>
              <a:gdLst/>
              <a:ahLst/>
              <a:cxnLst/>
              <a:rect l="0" t="0" r="0" b="0"/>
              <a:pathLst>
                <a:path w="177801" h="355601">
                  <a:moveTo>
                    <a:pt x="0" y="0"/>
                  </a:moveTo>
                  <a:lnTo>
                    <a:pt x="6742" y="33709"/>
                  </a:lnTo>
                  <a:lnTo>
                    <a:pt x="11550" y="46462"/>
                  </a:lnTo>
                  <a:lnTo>
                    <a:pt x="17577" y="57786"/>
                  </a:lnTo>
                  <a:lnTo>
                    <a:pt x="24418" y="68157"/>
                  </a:lnTo>
                  <a:lnTo>
                    <a:pt x="31801" y="80716"/>
                  </a:lnTo>
                  <a:lnTo>
                    <a:pt x="39545" y="94732"/>
                  </a:lnTo>
                  <a:lnTo>
                    <a:pt x="47530" y="109721"/>
                  </a:lnTo>
                  <a:lnTo>
                    <a:pt x="55675" y="123947"/>
                  </a:lnTo>
                  <a:lnTo>
                    <a:pt x="63928" y="137665"/>
                  </a:lnTo>
                  <a:lnTo>
                    <a:pt x="72252" y="151043"/>
                  </a:lnTo>
                  <a:lnTo>
                    <a:pt x="80623" y="165606"/>
                  </a:lnTo>
                  <a:lnTo>
                    <a:pt x="97451" y="196840"/>
                  </a:lnTo>
                  <a:lnTo>
                    <a:pt x="105889" y="211659"/>
                  </a:lnTo>
                  <a:lnTo>
                    <a:pt x="114337" y="225773"/>
                  </a:lnTo>
                  <a:lnTo>
                    <a:pt x="131250" y="252743"/>
                  </a:lnTo>
                  <a:lnTo>
                    <a:pt x="148173" y="278841"/>
                  </a:lnTo>
                  <a:lnTo>
                    <a:pt x="155226" y="291727"/>
                  </a:lnTo>
                  <a:lnTo>
                    <a:pt x="161340" y="304551"/>
                  </a:lnTo>
                  <a:lnTo>
                    <a:pt x="17780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826000" y="5346700"/>
              <a:ext cx="254001" cy="317501"/>
            </a:xfrm>
            <a:custGeom>
              <a:avLst/>
              <a:gdLst/>
              <a:ahLst/>
              <a:cxnLst/>
              <a:rect l="0" t="0" r="0" b="0"/>
              <a:pathLst>
                <a:path w="254001" h="317501">
                  <a:moveTo>
                    <a:pt x="254000" y="0"/>
                  </a:moveTo>
                  <a:lnTo>
                    <a:pt x="233774" y="6742"/>
                  </a:lnTo>
                  <a:lnTo>
                    <a:pt x="223582" y="12961"/>
                  </a:lnTo>
                  <a:lnTo>
                    <a:pt x="212555" y="21340"/>
                  </a:lnTo>
                  <a:lnTo>
                    <a:pt x="200970" y="31160"/>
                  </a:lnTo>
                  <a:lnTo>
                    <a:pt x="190424" y="43351"/>
                  </a:lnTo>
                  <a:lnTo>
                    <a:pt x="180571" y="57123"/>
                  </a:lnTo>
                  <a:lnTo>
                    <a:pt x="171181" y="71948"/>
                  </a:lnTo>
                  <a:lnTo>
                    <a:pt x="162098" y="84654"/>
                  </a:lnTo>
                  <a:lnTo>
                    <a:pt x="153221" y="95947"/>
                  </a:lnTo>
                  <a:lnTo>
                    <a:pt x="144480" y="106298"/>
                  </a:lnTo>
                  <a:lnTo>
                    <a:pt x="135831" y="118843"/>
                  </a:lnTo>
                  <a:lnTo>
                    <a:pt x="127243" y="132851"/>
                  </a:lnTo>
                  <a:lnTo>
                    <a:pt x="118695" y="147833"/>
                  </a:lnTo>
                  <a:lnTo>
                    <a:pt x="108763" y="163467"/>
                  </a:lnTo>
                  <a:lnTo>
                    <a:pt x="97909" y="179533"/>
                  </a:lnTo>
                  <a:lnTo>
                    <a:pt x="66169" y="225350"/>
                  </a:lnTo>
                  <a:lnTo>
                    <a:pt x="38891" y="265737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130800" y="53848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6509" y="10139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285988" y="5225657"/>
              <a:ext cx="204084" cy="350628"/>
            </a:xfrm>
            <a:custGeom>
              <a:avLst/>
              <a:gdLst/>
              <a:ahLst/>
              <a:cxnLst/>
              <a:rect l="0" t="0" r="0" b="0"/>
              <a:pathLst>
                <a:path w="204084" h="350628">
                  <a:moveTo>
                    <a:pt x="162312" y="6743"/>
                  </a:moveTo>
                  <a:lnTo>
                    <a:pt x="142086" y="0"/>
                  </a:lnTo>
                  <a:lnTo>
                    <a:pt x="131894" y="837"/>
                  </a:lnTo>
                  <a:lnTo>
                    <a:pt x="120867" y="4217"/>
                  </a:lnTo>
                  <a:lnTo>
                    <a:pt x="109282" y="9292"/>
                  </a:lnTo>
                  <a:lnTo>
                    <a:pt x="97325" y="15498"/>
                  </a:lnTo>
                  <a:lnTo>
                    <a:pt x="85120" y="22457"/>
                  </a:lnTo>
                  <a:lnTo>
                    <a:pt x="72751" y="29919"/>
                  </a:lnTo>
                  <a:lnTo>
                    <a:pt x="61682" y="37715"/>
                  </a:lnTo>
                  <a:lnTo>
                    <a:pt x="51481" y="45736"/>
                  </a:lnTo>
                  <a:lnTo>
                    <a:pt x="41858" y="53905"/>
                  </a:lnTo>
                  <a:lnTo>
                    <a:pt x="34031" y="64995"/>
                  </a:lnTo>
                  <a:lnTo>
                    <a:pt x="27402" y="78033"/>
                  </a:lnTo>
                  <a:lnTo>
                    <a:pt x="21572" y="92370"/>
                  </a:lnTo>
                  <a:lnTo>
                    <a:pt x="16274" y="107572"/>
                  </a:lnTo>
                  <a:lnTo>
                    <a:pt x="11331" y="123351"/>
                  </a:lnTo>
                  <a:lnTo>
                    <a:pt x="6624" y="139515"/>
                  </a:lnTo>
                  <a:lnTo>
                    <a:pt x="3487" y="155935"/>
                  </a:lnTo>
                  <a:lnTo>
                    <a:pt x="1395" y="172526"/>
                  </a:lnTo>
                  <a:lnTo>
                    <a:pt x="0" y="189232"/>
                  </a:lnTo>
                  <a:lnTo>
                    <a:pt x="482" y="206013"/>
                  </a:lnTo>
                  <a:lnTo>
                    <a:pt x="2214" y="222845"/>
                  </a:lnTo>
                  <a:lnTo>
                    <a:pt x="4780" y="239711"/>
                  </a:lnTo>
                  <a:lnTo>
                    <a:pt x="7902" y="255188"/>
                  </a:lnTo>
                  <a:lnTo>
                    <a:pt x="11394" y="269740"/>
                  </a:lnTo>
                  <a:lnTo>
                    <a:pt x="15133" y="283674"/>
                  </a:lnTo>
                  <a:lnTo>
                    <a:pt x="20448" y="295786"/>
                  </a:lnTo>
                  <a:lnTo>
                    <a:pt x="26814" y="306682"/>
                  </a:lnTo>
                  <a:lnTo>
                    <a:pt x="33880" y="316769"/>
                  </a:lnTo>
                  <a:lnTo>
                    <a:pt x="42824" y="326316"/>
                  </a:lnTo>
                  <a:lnTo>
                    <a:pt x="53020" y="335502"/>
                  </a:lnTo>
                  <a:lnTo>
                    <a:pt x="64050" y="344449"/>
                  </a:lnTo>
                  <a:lnTo>
                    <a:pt x="77048" y="349003"/>
                  </a:lnTo>
                  <a:lnTo>
                    <a:pt x="91358" y="350627"/>
                  </a:lnTo>
                  <a:lnTo>
                    <a:pt x="106543" y="350299"/>
                  </a:lnTo>
                  <a:lnTo>
                    <a:pt x="120899" y="348669"/>
                  </a:lnTo>
                  <a:lnTo>
                    <a:pt x="134703" y="346171"/>
                  </a:lnTo>
                  <a:lnTo>
                    <a:pt x="148139" y="343095"/>
                  </a:lnTo>
                  <a:lnTo>
                    <a:pt x="159919" y="336811"/>
                  </a:lnTo>
                  <a:lnTo>
                    <a:pt x="170594" y="328388"/>
                  </a:lnTo>
                  <a:lnTo>
                    <a:pt x="180533" y="318539"/>
                  </a:lnTo>
                  <a:lnTo>
                    <a:pt x="188570" y="307740"/>
                  </a:lnTo>
                  <a:lnTo>
                    <a:pt x="195340" y="296308"/>
                  </a:lnTo>
                  <a:lnTo>
                    <a:pt x="201264" y="284453"/>
                  </a:lnTo>
                  <a:lnTo>
                    <a:pt x="203802" y="270905"/>
                  </a:lnTo>
                  <a:lnTo>
                    <a:pt x="204083" y="256228"/>
                  </a:lnTo>
                  <a:lnTo>
                    <a:pt x="202859" y="240800"/>
                  </a:lnTo>
                  <a:lnTo>
                    <a:pt x="199221" y="227692"/>
                  </a:lnTo>
                  <a:lnTo>
                    <a:pt x="193973" y="216131"/>
                  </a:lnTo>
                  <a:lnTo>
                    <a:pt x="187653" y="205601"/>
                  </a:lnTo>
                  <a:lnTo>
                    <a:pt x="177795" y="199993"/>
                  </a:lnTo>
                  <a:lnTo>
                    <a:pt x="165578" y="197665"/>
                  </a:lnTo>
                  <a:lnTo>
                    <a:pt x="151789" y="197524"/>
                  </a:lnTo>
                  <a:lnTo>
                    <a:pt x="141185" y="201664"/>
                  </a:lnTo>
                  <a:lnTo>
                    <a:pt x="132706" y="208657"/>
                  </a:lnTo>
                  <a:lnTo>
                    <a:pt x="125641" y="217552"/>
                  </a:lnTo>
                  <a:lnTo>
                    <a:pt x="118109" y="229127"/>
                  </a:lnTo>
                  <a:lnTo>
                    <a:pt x="110265" y="242487"/>
                  </a:lnTo>
                  <a:lnTo>
                    <a:pt x="102214" y="257039"/>
                  </a:lnTo>
                  <a:lnTo>
                    <a:pt x="95435" y="270974"/>
                  </a:lnTo>
                  <a:lnTo>
                    <a:pt x="89505" y="284496"/>
                  </a:lnTo>
                  <a:lnTo>
                    <a:pt x="60712" y="3369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49900" y="5384800"/>
              <a:ext cx="200685" cy="391939"/>
            </a:xfrm>
            <a:custGeom>
              <a:avLst/>
              <a:gdLst/>
              <a:ahLst/>
              <a:cxnLst/>
              <a:rect l="0" t="0" r="0" b="0"/>
              <a:pathLst>
                <a:path w="200685" h="391939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17676" y="108479"/>
                  </a:lnTo>
                  <a:lnTo>
                    <a:pt x="23073" y="121708"/>
                  </a:lnTo>
                  <a:lnTo>
                    <a:pt x="29493" y="133350"/>
                  </a:lnTo>
                  <a:lnTo>
                    <a:pt x="36595" y="143933"/>
                  </a:lnTo>
                  <a:lnTo>
                    <a:pt x="45563" y="152400"/>
                  </a:lnTo>
                  <a:lnTo>
                    <a:pt x="55775" y="159455"/>
                  </a:lnTo>
                  <a:lnTo>
                    <a:pt x="66817" y="165570"/>
                  </a:lnTo>
                  <a:lnTo>
                    <a:pt x="79822" y="169647"/>
                  </a:lnTo>
                  <a:lnTo>
                    <a:pt x="94137" y="172364"/>
                  </a:lnTo>
                  <a:lnTo>
                    <a:pt x="109324" y="174176"/>
                  </a:lnTo>
                  <a:lnTo>
                    <a:pt x="119450" y="169740"/>
                  </a:lnTo>
                  <a:lnTo>
                    <a:pt x="126200" y="161137"/>
                  </a:lnTo>
                  <a:lnTo>
                    <a:pt x="130700" y="149758"/>
                  </a:lnTo>
                  <a:lnTo>
                    <a:pt x="132288" y="137938"/>
                  </a:lnTo>
                  <a:lnTo>
                    <a:pt x="131937" y="125826"/>
                  </a:lnTo>
                  <a:lnTo>
                    <a:pt x="130291" y="113517"/>
                  </a:lnTo>
                  <a:lnTo>
                    <a:pt x="129194" y="99667"/>
                  </a:lnTo>
                  <a:lnTo>
                    <a:pt x="128462" y="84789"/>
                  </a:lnTo>
                  <a:lnTo>
                    <a:pt x="127975" y="69226"/>
                  </a:lnTo>
                  <a:lnTo>
                    <a:pt x="130472" y="63084"/>
                  </a:lnTo>
                  <a:lnTo>
                    <a:pt x="134959" y="63222"/>
                  </a:lnTo>
                  <a:lnTo>
                    <a:pt x="140772" y="67548"/>
                  </a:lnTo>
                  <a:lnTo>
                    <a:pt x="146059" y="76076"/>
                  </a:lnTo>
                  <a:lnTo>
                    <a:pt x="150995" y="87406"/>
                  </a:lnTo>
                  <a:lnTo>
                    <a:pt x="155697" y="100604"/>
                  </a:lnTo>
                  <a:lnTo>
                    <a:pt x="160242" y="115047"/>
                  </a:lnTo>
                  <a:lnTo>
                    <a:pt x="169055" y="146146"/>
                  </a:lnTo>
                  <a:lnTo>
                    <a:pt x="173381" y="163753"/>
                  </a:lnTo>
                  <a:lnTo>
                    <a:pt x="181951" y="202131"/>
                  </a:lnTo>
                  <a:lnTo>
                    <a:pt x="186211" y="219420"/>
                  </a:lnTo>
                  <a:lnTo>
                    <a:pt x="190463" y="235180"/>
                  </a:lnTo>
                  <a:lnTo>
                    <a:pt x="194709" y="249920"/>
                  </a:lnTo>
                  <a:lnTo>
                    <a:pt x="197539" y="265391"/>
                  </a:lnTo>
                  <a:lnTo>
                    <a:pt x="199426" y="281349"/>
                  </a:lnTo>
                  <a:lnTo>
                    <a:pt x="200684" y="297633"/>
                  </a:lnTo>
                  <a:lnTo>
                    <a:pt x="200111" y="312721"/>
                  </a:lnTo>
                  <a:lnTo>
                    <a:pt x="198318" y="327014"/>
                  </a:lnTo>
                  <a:lnTo>
                    <a:pt x="195712" y="340776"/>
                  </a:lnTo>
                  <a:lnTo>
                    <a:pt x="191153" y="352773"/>
                  </a:lnTo>
                  <a:lnTo>
                    <a:pt x="185290" y="363593"/>
                  </a:lnTo>
                  <a:lnTo>
                    <a:pt x="178560" y="373628"/>
                  </a:lnTo>
                  <a:lnTo>
                    <a:pt x="168429" y="380319"/>
                  </a:lnTo>
                  <a:lnTo>
                    <a:pt x="156030" y="384779"/>
                  </a:lnTo>
                  <a:lnTo>
                    <a:pt x="142120" y="387753"/>
                  </a:lnTo>
                  <a:lnTo>
                    <a:pt x="127202" y="389735"/>
                  </a:lnTo>
                  <a:lnTo>
                    <a:pt x="111612" y="391056"/>
                  </a:lnTo>
                  <a:lnTo>
                    <a:pt x="95575" y="391938"/>
                  </a:lnTo>
                  <a:lnTo>
                    <a:pt x="80650" y="391114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54200" y="4800600"/>
            <a:ext cx="571501" cy="393701"/>
            <a:chOff x="1854200" y="4800600"/>
            <a:chExt cx="571501" cy="393701"/>
          </a:xfrm>
        </p:grpSpPr>
        <p:sp>
          <p:nvSpPr>
            <p:cNvPr id="108" name="Freeform 107"/>
            <p:cNvSpPr/>
            <p:nvPr/>
          </p:nvSpPr>
          <p:spPr>
            <a:xfrm>
              <a:off x="2374900" y="4800600"/>
              <a:ext cx="50801" cy="254001"/>
            </a:xfrm>
            <a:custGeom>
              <a:avLst/>
              <a:gdLst/>
              <a:ahLst/>
              <a:cxnLst/>
              <a:rect l="0" t="0" r="0" b="0"/>
              <a:pathLst>
                <a:path w="50801" h="254001">
                  <a:moveTo>
                    <a:pt x="50800" y="0"/>
                  </a:moveTo>
                  <a:lnTo>
                    <a:pt x="37315" y="13484"/>
                  </a:lnTo>
                  <a:lnTo>
                    <a:pt x="33344" y="23100"/>
                  </a:lnTo>
                  <a:lnTo>
                    <a:pt x="30695" y="35155"/>
                  </a:lnTo>
                  <a:lnTo>
                    <a:pt x="28930" y="48837"/>
                  </a:lnTo>
                  <a:lnTo>
                    <a:pt x="26342" y="62191"/>
                  </a:lnTo>
                  <a:lnTo>
                    <a:pt x="23206" y="75327"/>
                  </a:lnTo>
                  <a:lnTo>
                    <a:pt x="19704" y="88318"/>
                  </a:lnTo>
                  <a:lnTo>
                    <a:pt x="17369" y="102623"/>
                  </a:lnTo>
                  <a:lnTo>
                    <a:pt x="15812" y="117804"/>
                  </a:lnTo>
                  <a:lnTo>
                    <a:pt x="14775" y="133569"/>
                  </a:lnTo>
                  <a:lnTo>
                    <a:pt x="12672" y="148313"/>
                  </a:lnTo>
                  <a:lnTo>
                    <a:pt x="9859" y="162375"/>
                  </a:lnTo>
                  <a:lnTo>
                    <a:pt x="6572" y="175983"/>
                  </a:lnTo>
                  <a:lnTo>
                    <a:pt x="4381" y="190699"/>
                  </a:lnTo>
                  <a:lnTo>
                    <a:pt x="2921" y="206155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881687" y="4914900"/>
              <a:ext cx="328114" cy="190501"/>
            </a:xfrm>
            <a:custGeom>
              <a:avLst/>
              <a:gdLst/>
              <a:ahLst/>
              <a:cxnLst/>
              <a:rect l="0" t="0" r="0" b="0"/>
              <a:pathLst>
                <a:path w="328114" h="190501">
                  <a:moveTo>
                    <a:pt x="201113" y="0"/>
                  </a:moveTo>
                  <a:lnTo>
                    <a:pt x="174145" y="6742"/>
                  </a:lnTo>
                  <a:lnTo>
                    <a:pt x="161967" y="10139"/>
                  </a:lnTo>
                  <a:lnTo>
                    <a:pt x="137148" y="17676"/>
                  </a:lnTo>
                  <a:lnTo>
                    <a:pt x="99375" y="29853"/>
                  </a:lnTo>
                  <a:lnTo>
                    <a:pt x="85310" y="32602"/>
                  </a:lnTo>
                  <a:lnTo>
                    <a:pt x="70288" y="34434"/>
                  </a:lnTo>
                  <a:lnTo>
                    <a:pt x="54630" y="35656"/>
                  </a:lnTo>
                  <a:lnTo>
                    <a:pt x="39957" y="37882"/>
                  </a:lnTo>
                  <a:lnTo>
                    <a:pt x="25942" y="40776"/>
                  </a:lnTo>
                  <a:lnTo>
                    <a:pt x="12366" y="44117"/>
                  </a:lnTo>
                  <a:lnTo>
                    <a:pt x="4726" y="50578"/>
                  </a:lnTo>
                  <a:lnTo>
                    <a:pt x="1044" y="59119"/>
                  </a:lnTo>
                  <a:lnTo>
                    <a:pt x="0" y="69046"/>
                  </a:lnTo>
                  <a:lnTo>
                    <a:pt x="3537" y="77075"/>
                  </a:lnTo>
                  <a:lnTo>
                    <a:pt x="10129" y="83839"/>
                  </a:lnTo>
                  <a:lnTo>
                    <a:pt x="18757" y="89759"/>
                  </a:lnTo>
                  <a:lnTo>
                    <a:pt x="28742" y="95117"/>
                  </a:lnTo>
                  <a:lnTo>
                    <a:pt x="39632" y="100100"/>
                  </a:lnTo>
                  <a:lnTo>
                    <a:pt x="51126" y="104833"/>
                  </a:lnTo>
                  <a:lnTo>
                    <a:pt x="61610" y="110811"/>
                  </a:lnTo>
                  <a:lnTo>
                    <a:pt x="71422" y="117618"/>
                  </a:lnTo>
                  <a:lnTo>
                    <a:pt x="80786" y="124979"/>
                  </a:lnTo>
                  <a:lnTo>
                    <a:pt x="92672" y="131297"/>
                  </a:lnTo>
                  <a:lnTo>
                    <a:pt x="106241" y="136920"/>
                  </a:lnTo>
                  <a:lnTo>
                    <a:pt x="120932" y="142080"/>
                  </a:lnTo>
                  <a:lnTo>
                    <a:pt x="136370" y="146931"/>
                  </a:lnTo>
                  <a:lnTo>
                    <a:pt x="197940" y="164856"/>
                  </a:lnTo>
                  <a:lnTo>
                    <a:pt x="251286" y="181985"/>
                  </a:lnTo>
                  <a:lnTo>
                    <a:pt x="265606" y="184823"/>
                  </a:lnTo>
                  <a:lnTo>
                    <a:pt x="280797" y="186715"/>
                  </a:lnTo>
                  <a:lnTo>
                    <a:pt x="328113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854200" y="5143500"/>
              <a:ext cx="279401" cy="50801"/>
            </a:xfrm>
            <a:custGeom>
              <a:avLst/>
              <a:gdLst/>
              <a:ahLst/>
              <a:cxnLst/>
              <a:rect l="0" t="0" r="0" b="0"/>
              <a:pathLst>
                <a:path w="279401" h="508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24530" y="12934"/>
                  </a:lnTo>
                  <a:lnTo>
                    <a:pt x="140876" y="15678"/>
                  </a:lnTo>
                  <a:lnTo>
                    <a:pt x="157417" y="18919"/>
                  </a:lnTo>
                  <a:lnTo>
                    <a:pt x="172678" y="22490"/>
                  </a:lnTo>
                  <a:lnTo>
                    <a:pt x="187085" y="26282"/>
                  </a:lnTo>
                  <a:lnTo>
                    <a:pt x="214382" y="34258"/>
                  </a:lnTo>
                  <a:lnTo>
                    <a:pt x="227588" y="38361"/>
                  </a:lnTo>
                  <a:lnTo>
                    <a:pt x="2794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356100" y="5689600"/>
            <a:ext cx="673101" cy="406401"/>
            <a:chOff x="4356100" y="5689600"/>
            <a:chExt cx="673101" cy="406401"/>
          </a:xfrm>
        </p:grpSpPr>
        <p:sp>
          <p:nvSpPr>
            <p:cNvPr id="112" name="Freeform 111"/>
            <p:cNvSpPr/>
            <p:nvPr/>
          </p:nvSpPr>
          <p:spPr>
            <a:xfrm>
              <a:off x="4356100" y="5765800"/>
              <a:ext cx="101601" cy="38101"/>
            </a:xfrm>
            <a:custGeom>
              <a:avLst/>
              <a:gdLst/>
              <a:ahLst/>
              <a:cxnLst/>
              <a:rect l="0" t="0" r="0" b="0"/>
              <a:pathLst>
                <a:path w="101601" h="38101">
                  <a:moveTo>
                    <a:pt x="0" y="0"/>
                  </a:moveTo>
                  <a:lnTo>
                    <a:pt x="41444" y="13814"/>
                  </a:lnTo>
                  <a:lnTo>
                    <a:pt x="1016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24357" y="5689600"/>
              <a:ext cx="212744" cy="320124"/>
            </a:xfrm>
            <a:custGeom>
              <a:avLst/>
              <a:gdLst/>
              <a:ahLst/>
              <a:cxnLst/>
              <a:rect l="0" t="0" r="0" b="0"/>
              <a:pathLst>
                <a:path w="212744" h="320124">
                  <a:moveTo>
                    <a:pt x="161943" y="0"/>
                  </a:moveTo>
                  <a:lnTo>
                    <a:pt x="108913" y="35353"/>
                  </a:lnTo>
                  <a:lnTo>
                    <a:pt x="96956" y="44735"/>
                  </a:lnTo>
                  <a:lnTo>
                    <a:pt x="84751" y="55223"/>
                  </a:lnTo>
                  <a:lnTo>
                    <a:pt x="72382" y="66449"/>
                  </a:lnTo>
                  <a:lnTo>
                    <a:pt x="62724" y="78166"/>
                  </a:lnTo>
                  <a:lnTo>
                    <a:pt x="54875" y="90210"/>
                  </a:lnTo>
                  <a:lnTo>
                    <a:pt x="40979" y="116293"/>
                  </a:lnTo>
                  <a:lnTo>
                    <a:pt x="25396" y="146700"/>
                  </a:lnTo>
                  <a:lnTo>
                    <a:pt x="18700" y="162711"/>
                  </a:lnTo>
                  <a:lnTo>
                    <a:pt x="12825" y="179029"/>
                  </a:lnTo>
                  <a:lnTo>
                    <a:pt x="7498" y="195553"/>
                  </a:lnTo>
                  <a:lnTo>
                    <a:pt x="3946" y="212213"/>
                  </a:lnTo>
                  <a:lnTo>
                    <a:pt x="1578" y="228964"/>
                  </a:lnTo>
                  <a:lnTo>
                    <a:pt x="0" y="245776"/>
                  </a:lnTo>
                  <a:lnTo>
                    <a:pt x="358" y="261217"/>
                  </a:lnTo>
                  <a:lnTo>
                    <a:pt x="2009" y="275744"/>
                  </a:lnTo>
                  <a:lnTo>
                    <a:pt x="4520" y="289663"/>
                  </a:lnTo>
                  <a:lnTo>
                    <a:pt x="11838" y="300353"/>
                  </a:lnTo>
                  <a:lnTo>
                    <a:pt x="22362" y="308890"/>
                  </a:lnTo>
                  <a:lnTo>
                    <a:pt x="35022" y="315993"/>
                  </a:lnTo>
                  <a:lnTo>
                    <a:pt x="47696" y="319318"/>
                  </a:lnTo>
                  <a:lnTo>
                    <a:pt x="60378" y="320123"/>
                  </a:lnTo>
                  <a:lnTo>
                    <a:pt x="73066" y="319248"/>
                  </a:lnTo>
                  <a:lnTo>
                    <a:pt x="87170" y="315843"/>
                  </a:lnTo>
                  <a:lnTo>
                    <a:pt x="102216" y="310751"/>
                  </a:lnTo>
                  <a:lnTo>
                    <a:pt x="117891" y="304534"/>
                  </a:lnTo>
                  <a:lnTo>
                    <a:pt x="131164" y="297567"/>
                  </a:lnTo>
                  <a:lnTo>
                    <a:pt x="142835" y="290100"/>
                  </a:lnTo>
                  <a:lnTo>
                    <a:pt x="153437" y="282300"/>
                  </a:lnTo>
                  <a:lnTo>
                    <a:pt x="163328" y="274277"/>
                  </a:lnTo>
                  <a:lnTo>
                    <a:pt x="172744" y="266107"/>
                  </a:lnTo>
                  <a:lnTo>
                    <a:pt x="212743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635500" y="58801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88900" y="0"/>
                  </a:moveTo>
                  <a:lnTo>
                    <a:pt x="68674" y="6741"/>
                  </a:lnTo>
                  <a:lnTo>
                    <a:pt x="59894" y="12961"/>
                  </a:lnTo>
                  <a:lnTo>
                    <a:pt x="51218" y="21340"/>
                  </a:lnTo>
                  <a:lnTo>
                    <a:pt x="42612" y="31160"/>
                  </a:lnTo>
                  <a:lnTo>
                    <a:pt x="35463" y="43351"/>
                  </a:lnTo>
                  <a:lnTo>
                    <a:pt x="29286" y="57123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813300" y="58166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0" y="0"/>
                  </a:moveTo>
                  <a:lnTo>
                    <a:pt x="20225" y="13484"/>
                  </a:lnTo>
                  <a:lnTo>
                    <a:pt x="29005" y="23100"/>
                  </a:lnTo>
                  <a:lnTo>
                    <a:pt x="37681" y="35155"/>
                  </a:lnTo>
                  <a:lnTo>
                    <a:pt x="46287" y="48837"/>
                  </a:lnTo>
                  <a:lnTo>
                    <a:pt x="54847" y="60780"/>
                  </a:lnTo>
                  <a:lnTo>
                    <a:pt x="63375" y="71565"/>
                  </a:lnTo>
                  <a:lnTo>
                    <a:pt x="71883" y="81576"/>
                  </a:lnTo>
                  <a:lnTo>
                    <a:pt x="78967" y="92484"/>
                  </a:lnTo>
                  <a:lnTo>
                    <a:pt x="85100" y="103989"/>
                  </a:lnTo>
                  <a:lnTo>
                    <a:pt x="90600" y="115892"/>
                  </a:lnTo>
                  <a:lnTo>
                    <a:pt x="98500" y="129473"/>
                  </a:lnTo>
                  <a:lnTo>
                    <a:pt x="107999" y="144171"/>
                  </a:lnTo>
                  <a:lnTo>
                    <a:pt x="118566" y="159613"/>
                  </a:lnTo>
                  <a:lnTo>
                    <a:pt x="128433" y="175553"/>
                  </a:lnTo>
                  <a:lnTo>
                    <a:pt x="137833" y="191825"/>
                  </a:lnTo>
                  <a:lnTo>
                    <a:pt x="146922" y="208316"/>
                  </a:lnTo>
                  <a:lnTo>
                    <a:pt x="155803" y="223544"/>
                  </a:lnTo>
                  <a:lnTo>
                    <a:pt x="19050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762500" y="5791200"/>
              <a:ext cx="266701" cy="292101"/>
            </a:xfrm>
            <a:custGeom>
              <a:avLst/>
              <a:gdLst/>
              <a:ahLst/>
              <a:cxnLst/>
              <a:rect l="0" t="0" r="0" b="0"/>
              <a:pathLst>
                <a:path w="266701" h="292101">
                  <a:moveTo>
                    <a:pt x="266700" y="0"/>
                  </a:moveTo>
                  <a:lnTo>
                    <a:pt x="246474" y="6741"/>
                  </a:lnTo>
                  <a:lnTo>
                    <a:pt x="237694" y="11550"/>
                  </a:lnTo>
                  <a:lnTo>
                    <a:pt x="229018" y="17577"/>
                  </a:lnTo>
                  <a:lnTo>
                    <a:pt x="220412" y="24418"/>
                  </a:lnTo>
                  <a:lnTo>
                    <a:pt x="210441" y="33212"/>
                  </a:lnTo>
                  <a:lnTo>
                    <a:pt x="188073" y="54272"/>
                  </a:lnTo>
                  <a:lnTo>
                    <a:pt x="158423" y="83186"/>
                  </a:lnTo>
                  <a:lnTo>
                    <a:pt x="147948" y="96380"/>
                  </a:lnTo>
                  <a:lnTo>
                    <a:pt x="136732" y="112230"/>
                  </a:lnTo>
                  <a:lnTo>
                    <a:pt x="125021" y="129854"/>
                  </a:lnTo>
                  <a:lnTo>
                    <a:pt x="114392" y="144424"/>
                  </a:lnTo>
                  <a:lnTo>
                    <a:pt x="104483" y="156961"/>
                  </a:lnTo>
                  <a:lnTo>
                    <a:pt x="95055" y="168140"/>
                  </a:lnTo>
                  <a:lnTo>
                    <a:pt x="85948" y="179827"/>
                  </a:lnTo>
                  <a:lnTo>
                    <a:pt x="77054" y="191851"/>
                  </a:lnTo>
                  <a:lnTo>
                    <a:pt x="59646" y="216500"/>
                  </a:lnTo>
                  <a:lnTo>
                    <a:pt x="42502" y="241567"/>
                  </a:lnTo>
                  <a:lnTo>
                    <a:pt x="33979" y="252766"/>
                  </a:lnTo>
                  <a:lnTo>
                    <a:pt x="25475" y="263055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003800" y="5181600"/>
            <a:ext cx="1879601" cy="1384301"/>
            <a:chOff x="5003800" y="5181600"/>
            <a:chExt cx="1879601" cy="1384301"/>
          </a:xfrm>
        </p:grpSpPr>
        <p:sp>
          <p:nvSpPr>
            <p:cNvPr id="118" name="Freeform 117"/>
            <p:cNvSpPr/>
            <p:nvPr/>
          </p:nvSpPr>
          <p:spPr>
            <a:xfrm>
              <a:off x="5850973" y="5245100"/>
              <a:ext cx="486328" cy="330201"/>
            </a:xfrm>
            <a:custGeom>
              <a:avLst/>
              <a:gdLst/>
              <a:ahLst/>
              <a:cxnLst/>
              <a:rect l="0" t="0" r="0" b="0"/>
              <a:pathLst>
                <a:path w="486328" h="330201">
                  <a:moveTo>
                    <a:pt x="308527" y="0"/>
                  </a:moveTo>
                  <a:lnTo>
                    <a:pt x="288301" y="6742"/>
                  </a:lnTo>
                  <a:lnTo>
                    <a:pt x="278109" y="11550"/>
                  </a:lnTo>
                  <a:lnTo>
                    <a:pt x="267081" y="17577"/>
                  </a:lnTo>
                  <a:lnTo>
                    <a:pt x="255496" y="24418"/>
                  </a:lnTo>
                  <a:lnTo>
                    <a:pt x="244951" y="31801"/>
                  </a:lnTo>
                  <a:lnTo>
                    <a:pt x="235098" y="39545"/>
                  </a:lnTo>
                  <a:lnTo>
                    <a:pt x="225708" y="47530"/>
                  </a:lnTo>
                  <a:lnTo>
                    <a:pt x="215214" y="57086"/>
                  </a:lnTo>
                  <a:lnTo>
                    <a:pt x="192265" y="78994"/>
                  </a:lnTo>
                  <a:lnTo>
                    <a:pt x="178808" y="89351"/>
                  </a:lnTo>
                  <a:lnTo>
                    <a:pt x="164192" y="99078"/>
                  </a:lnTo>
                  <a:lnTo>
                    <a:pt x="148804" y="108386"/>
                  </a:lnTo>
                  <a:lnTo>
                    <a:pt x="135722" y="117412"/>
                  </a:lnTo>
                  <a:lnTo>
                    <a:pt x="124180" y="126253"/>
                  </a:lnTo>
                  <a:lnTo>
                    <a:pt x="113662" y="134968"/>
                  </a:lnTo>
                  <a:lnTo>
                    <a:pt x="101005" y="143601"/>
                  </a:lnTo>
                  <a:lnTo>
                    <a:pt x="86923" y="152178"/>
                  </a:lnTo>
                  <a:lnTo>
                    <a:pt x="71891" y="160719"/>
                  </a:lnTo>
                  <a:lnTo>
                    <a:pt x="59048" y="169235"/>
                  </a:lnTo>
                  <a:lnTo>
                    <a:pt x="47663" y="177734"/>
                  </a:lnTo>
                  <a:lnTo>
                    <a:pt x="37250" y="186223"/>
                  </a:lnTo>
                  <a:lnTo>
                    <a:pt x="26076" y="193293"/>
                  </a:lnTo>
                  <a:lnTo>
                    <a:pt x="14393" y="199417"/>
                  </a:lnTo>
                  <a:lnTo>
                    <a:pt x="2370" y="204911"/>
                  </a:lnTo>
                  <a:lnTo>
                    <a:pt x="0" y="208574"/>
                  </a:lnTo>
                  <a:lnTo>
                    <a:pt x="4065" y="211016"/>
                  </a:lnTo>
                  <a:lnTo>
                    <a:pt x="12419" y="212643"/>
                  </a:lnTo>
                  <a:lnTo>
                    <a:pt x="25043" y="213729"/>
                  </a:lnTo>
                  <a:lnTo>
                    <a:pt x="40515" y="214453"/>
                  </a:lnTo>
                  <a:lnTo>
                    <a:pt x="57886" y="214935"/>
                  </a:lnTo>
                  <a:lnTo>
                    <a:pt x="75111" y="216668"/>
                  </a:lnTo>
                  <a:lnTo>
                    <a:pt x="92238" y="219234"/>
                  </a:lnTo>
                  <a:lnTo>
                    <a:pt x="109301" y="222356"/>
                  </a:lnTo>
                  <a:lnTo>
                    <a:pt x="126321" y="225848"/>
                  </a:lnTo>
                  <a:lnTo>
                    <a:pt x="160283" y="233491"/>
                  </a:lnTo>
                  <a:lnTo>
                    <a:pt x="177242" y="238916"/>
                  </a:lnTo>
                  <a:lnTo>
                    <a:pt x="194193" y="245355"/>
                  </a:lnTo>
                  <a:lnTo>
                    <a:pt x="211137" y="252470"/>
                  </a:lnTo>
                  <a:lnTo>
                    <a:pt x="228078" y="258624"/>
                  </a:lnTo>
                  <a:lnTo>
                    <a:pt x="245016" y="264138"/>
                  </a:lnTo>
                  <a:lnTo>
                    <a:pt x="261953" y="269225"/>
                  </a:lnTo>
                  <a:lnTo>
                    <a:pt x="295824" y="278641"/>
                  </a:lnTo>
                  <a:lnTo>
                    <a:pt x="429882" y="313237"/>
                  </a:lnTo>
                  <a:lnTo>
                    <a:pt x="486327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892800" y="5588000"/>
              <a:ext cx="457201" cy="50801"/>
            </a:xfrm>
            <a:custGeom>
              <a:avLst/>
              <a:gdLst/>
              <a:ahLst/>
              <a:cxnLst/>
              <a:rect l="0" t="0" r="0" b="0"/>
              <a:pathLst>
                <a:path w="457201" h="50801">
                  <a:moveTo>
                    <a:pt x="0" y="0"/>
                  </a:moveTo>
                  <a:lnTo>
                    <a:pt x="26967" y="6742"/>
                  </a:lnTo>
                  <a:lnTo>
                    <a:pt x="40556" y="8728"/>
                  </a:lnTo>
                  <a:lnTo>
                    <a:pt x="55260" y="10052"/>
                  </a:lnTo>
                  <a:lnTo>
                    <a:pt x="70706" y="10934"/>
                  </a:lnTo>
                  <a:lnTo>
                    <a:pt x="110447" y="11915"/>
                  </a:lnTo>
                  <a:lnTo>
                    <a:pt x="198205" y="12544"/>
                  </a:lnTo>
                  <a:lnTo>
                    <a:pt x="216803" y="14007"/>
                  </a:lnTo>
                  <a:lnTo>
                    <a:pt x="233435" y="16394"/>
                  </a:lnTo>
                  <a:lnTo>
                    <a:pt x="248756" y="19396"/>
                  </a:lnTo>
                  <a:lnTo>
                    <a:pt x="280832" y="26494"/>
                  </a:lnTo>
                  <a:lnTo>
                    <a:pt x="297288" y="30362"/>
                  </a:lnTo>
                  <a:lnTo>
                    <a:pt x="313903" y="32942"/>
                  </a:lnTo>
                  <a:lnTo>
                    <a:pt x="330624" y="34661"/>
                  </a:lnTo>
                  <a:lnTo>
                    <a:pt x="347416" y="35807"/>
                  </a:lnTo>
                  <a:lnTo>
                    <a:pt x="364255" y="37982"/>
                  </a:lnTo>
                  <a:lnTo>
                    <a:pt x="381125" y="40844"/>
                  </a:lnTo>
                  <a:lnTo>
                    <a:pt x="45720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464872" y="5181600"/>
              <a:ext cx="37529" cy="520701"/>
            </a:xfrm>
            <a:custGeom>
              <a:avLst/>
              <a:gdLst/>
              <a:ahLst/>
              <a:cxnLst/>
              <a:rect l="0" t="0" r="0" b="0"/>
              <a:pathLst>
                <a:path w="37529" h="520701">
                  <a:moveTo>
                    <a:pt x="37528" y="0"/>
                  </a:moveTo>
                  <a:lnTo>
                    <a:pt x="30786" y="26968"/>
                  </a:lnTo>
                  <a:lnTo>
                    <a:pt x="28800" y="41967"/>
                  </a:lnTo>
                  <a:lnTo>
                    <a:pt x="27475" y="59022"/>
                  </a:lnTo>
                  <a:lnTo>
                    <a:pt x="26593" y="77448"/>
                  </a:lnTo>
                  <a:lnTo>
                    <a:pt x="24593" y="98199"/>
                  </a:lnTo>
                  <a:lnTo>
                    <a:pt x="21849" y="120499"/>
                  </a:lnTo>
                  <a:lnTo>
                    <a:pt x="18608" y="143833"/>
                  </a:lnTo>
                  <a:lnTo>
                    <a:pt x="16448" y="169266"/>
                  </a:lnTo>
                  <a:lnTo>
                    <a:pt x="15008" y="196100"/>
                  </a:lnTo>
                  <a:lnTo>
                    <a:pt x="14048" y="223866"/>
                  </a:lnTo>
                  <a:lnTo>
                    <a:pt x="11997" y="246611"/>
                  </a:lnTo>
                  <a:lnTo>
                    <a:pt x="9218" y="266007"/>
                  </a:lnTo>
                  <a:lnTo>
                    <a:pt x="5954" y="283171"/>
                  </a:lnTo>
                  <a:lnTo>
                    <a:pt x="3779" y="303081"/>
                  </a:lnTo>
                  <a:lnTo>
                    <a:pt x="2328" y="324820"/>
                  </a:lnTo>
                  <a:lnTo>
                    <a:pt x="717" y="370142"/>
                  </a:lnTo>
                  <a:lnTo>
                    <a:pt x="0" y="413804"/>
                  </a:lnTo>
                  <a:lnTo>
                    <a:pt x="1220" y="433913"/>
                  </a:lnTo>
                  <a:lnTo>
                    <a:pt x="12128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591300" y="5203358"/>
              <a:ext cx="225127" cy="550764"/>
            </a:xfrm>
            <a:custGeom>
              <a:avLst/>
              <a:gdLst/>
              <a:ahLst/>
              <a:cxnLst/>
              <a:rect l="0" t="0" r="0" b="0"/>
              <a:pathLst>
                <a:path w="225127" h="550764">
                  <a:moveTo>
                    <a:pt x="0" y="16342"/>
                  </a:moveTo>
                  <a:lnTo>
                    <a:pt x="13484" y="2857"/>
                  </a:lnTo>
                  <a:lnTo>
                    <a:pt x="23100" y="297"/>
                  </a:lnTo>
                  <a:lnTo>
                    <a:pt x="35155" y="0"/>
                  </a:lnTo>
                  <a:lnTo>
                    <a:pt x="48837" y="1214"/>
                  </a:lnTo>
                  <a:lnTo>
                    <a:pt x="62191" y="4845"/>
                  </a:lnTo>
                  <a:lnTo>
                    <a:pt x="75327" y="10089"/>
                  </a:lnTo>
                  <a:lnTo>
                    <a:pt x="88318" y="16406"/>
                  </a:lnTo>
                  <a:lnTo>
                    <a:pt x="101212" y="24851"/>
                  </a:lnTo>
                  <a:lnTo>
                    <a:pt x="114041" y="34715"/>
                  </a:lnTo>
                  <a:lnTo>
                    <a:pt x="126827" y="45524"/>
                  </a:lnTo>
                  <a:lnTo>
                    <a:pt x="139585" y="58374"/>
                  </a:lnTo>
                  <a:lnTo>
                    <a:pt x="152323" y="72585"/>
                  </a:lnTo>
                  <a:lnTo>
                    <a:pt x="165048" y="87704"/>
                  </a:lnTo>
                  <a:lnTo>
                    <a:pt x="176355" y="103428"/>
                  </a:lnTo>
                  <a:lnTo>
                    <a:pt x="186714" y="119555"/>
                  </a:lnTo>
                  <a:lnTo>
                    <a:pt x="196443" y="135950"/>
                  </a:lnTo>
                  <a:lnTo>
                    <a:pt x="204339" y="153936"/>
                  </a:lnTo>
                  <a:lnTo>
                    <a:pt x="211015" y="172982"/>
                  </a:lnTo>
                  <a:lnTo>
                    <a:pt x="216876" y="192735"/>
                  </a:lnTo>
                  <a:lnTo>
                    <a:pt x="220784" y="214371"/>
                  </a:lnTo>
                  <a:lnTo>
                    <a:pt x="223389" y="237261"/>
                  </a:lnTo>
                  <a:lnTo>
                    <a:pt x="225126" y="260988"/>
                  </a:lnTo>
                  <a:lnTo>
                    <a:pt x="224873" y="283861"/>
                  </a:lnTo>
                  <a:lnTo>
                    <a:pt x="223293" y="306166"/>
                  </a:lnTo>
                  <a:lnTo>
                    <a:pt x="220829" y="328091"/>
                  </a:lnTo>
                  <a:lnTo>
                    <a:pt x="217775" y="349763"/>
                  </a:lnTo>
                  <a:lnTo>
                    <a:pt x="210618" y="392659"/>
                  </a:lnTo>
                  <a:lnTo>
                    <a:pt x="205323" y="411153"/>
                  </a:lnTo>
                  <a:lnTo>
                    <a:pt x="198971" y="427716"/>
                  </a:lnTo>
                  <a:lnTo>
                    <a:pt x="191914" y="442991"/>
                  </a:lnTo>
                  <a:lnTo>
                    <a:pt x="184387" y="457408"/>
                  </a:lnTo>
                  <a:lnTo>
                    <a:pt x="176547" y="471252"/>
                  </a:lnTo>
                  <a:lnTo>
                    <a:pt x="168498" y="484716"/>
                  </a:lnTo>
                  <a:lnTo>
                    <a:pt x="160309" y="496513"/>
                  </a:lnTo>
                  <a:lnTo>
                    <a:pt x="152028" y="507200"/>
                  </a:lnTo>
                  <a:lnTo>
                    <a:pt x="143685" y="517147"/>
                  </a:lnTo>
                  <a:lnTo>
                    <a:pt x="132479" y="526601"/>
                  </a:lnTo>
                  <a:lnTo>
                    <a:pt x="119364" y="535725"/>
                  </a:lnTo>
                  <a:lnTo>
                    <a:pt x="104976" y="544631"/>
                  </a:lnTo>
                  <a:lnTo>
                    <a:pt x="91151" y="549157"/>
                  </a:lnTo>
                  <a:lnTo>
                    <a:pt x="77700" y="550763"/>
                  </a:lnTo>
                  <a:lnTo>
                    <a:pt x="64500" y="550422"/>
                  </a:lnTo>
                  <a:lnTo>
                    <a:pt x="52878" y="547373"/>
                  </a:lnTo>
                  <a:lnTo>
                    <a:pt x="42307" y="542518"/>
                  </a:lnTo>
                  <a:lnTo>
                    <a:pt x="32438" y="536459"/>
                  </a:lnTo>
                  <a:lnTo>
                    <a:pt x="24448" y="526775"/>
                  </a:lnTo>
                  <a:lnTo>
                    <a:pt x="17709" y="514675"/>
                  </a:lnTo>
                  <a:lnTo>
                    <a:pt x="11806" y="500964"/>
                  </a:lnTo>
                  <a:lnTo>
                    <a:pt x="7870" y="486179"/>
                  </a:lnTo>
                  <a:lnTo>
                    <a:pt x="5247" y="470678"/>
                  </a:lnTo>
                  <a:lnTo>
                    <a:pt x="3498" y="454699"/>
                  </a:lnTo>
                  <a:lnTo>
                    <a:pt x="5154" y="439813"/>
                  </a:lnTo>
                  <a:lnTo>
                    <a:pt x="9080" y="425656"/>
                  </a:lnTo>
                  <a:lnTo>
                    <a:pt x="14520" y="411984"/>
                  </a:lnTo>
                  <a:lnTo>
                    <a:pt x="20969" y="400048"/>
                  </a:lnTo>
                  <a:lnTo>
                    <a:pt x="28090" y="389268"/>
                  </a:lnTo>
                  <a:lnTo>
                    <a:pt x="35660" y="379259"/>
                  </a:lnTo>
                  <a:lnTo>
                    <a:pt x="44939" y="369765"/>
                  </a:lnTo>
                  <a:lnTo>
                    <a:pt x="55360" y="360612"/>
                  </a:lnTo>
                  <a:lnTo>
                    <a:pt x="66540" y="351689"/>
                  </a:lnTo>
                  <a:lnTo>
                    <a:pt x="79637" y="347151"/>
                  </a:lnTo>
                  <a:lnTo>
                    <a:pt x="94013" y="345537"/>
                  </a:lnTo>
                  <a:lnTo>
                    <a:pt x="109242" y="345871"/>
                  </a:lnTo>
                  <a:lnTo>
                    <a:pt x="123628" y="347506"/>
                  </a:lnTo>
                  <a:lnTo>
                    <a:pt x="137452" y="350006"/>
                  </a:lnTo>
                  <a:lnTo>
                    <a:pt x="150901" y="353085"/>
                  </a:lnTo>
                  <a:lnTo>
                    <a:pt x="162690" y="359371"/>
                  </a:lnTo>
                  <a:lnTo>
                    <a:pt x="173370" y="367794"/>
                  </a:lnTo>
                  <a:lnTo>
                    <a:pt x="183313" y="377643"/>
                  </a:lnTo>
                  <a:lnTo>
                    <a:pt x="191353" y="388442"/>
                  </a:lnTo>
                  <a:lnTo>
                    <a:pt x="198124" y="399876"/>
                  </a:lnTo>
                  <a:lnTo>
                    <a:pt x="215900" y="4608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83300" y="5956300"/>
              <a:ext cx="279401" cy="76201"/>
            </a:xfrm>
            <a:custGeom>
              <a:avLst/>
              <a:gdLst/>
              <a:ahLst/>
              <a:cxnLst/>
              <a:rect l="0" t="0" r="0" b="0"/>
              <a:pathLst>
                <a:path w="279401" h="76201">
                  <a:moveTo>
                    <a:pt x="0" y="0"/>
                  </a:moveTo>
                  <a:lnTo>
                    <a:pt x="26967" y="6741"/>
                  </a:lnTo>
                  <a:lnTo>
                    <a:pt x="39145" y="10138"/>
                  </a:lnTo>
                  <a:lnTo>
                    <a:pt x="63964" y="17676"/>
                  </a:lnTo>
                  <a:lnTo>
                    <a:pt x="101737" y="29853"/>
                  </a:lnTo>
                  <a:lnTo>
                    <a:pt x="115803" y="35424"/>
                  </a:lnTo>
                  <a:lnTo>
                    <a:pt x="130824" y="41960"/>
                  </a:lnTo>
                  <a:lnTo>
                    <a:pt x="146482" y="49140"/>
                  </a:lnTo>
                  <a:lnTo>
                    <a:pt x="163977" y="53926"/>
                  </a:lnTo>
                  <a:lnTo>
                    <a:pt x="182696" y="57117"/>
                  </a:lnTo>
                  <a:lnTo>
                    <a:pt x="202230" y="59245"/>
                  </a:lnTo>
                  <a:lnTo>
                    <a:pt x="219487" y="62074"/>
                  </a:lnTo>
                  <a:lnTo>
                    <a:pt x="235224" y="65371"/>
                  </a:lnTo>
                  <a:lnTo>
                    <a:pt x="27940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391359" y="5867400"/>
              <a:ext cx="189569" cy="339322"/>
            </a:xfrm>
            <a:custGeom>
              <a:avLst/>
              <a:gdLst/>
              <a:ahLst/>
              <a:cxnLst/>
              <a:rect l="0" t="0" r="0" b="0"/>
              <a:pathLst>
                <a:path w="189569" h="339322">
                  <a:moveTo>
                    <a:pt x="98341" y="0"/>
                  </a:moveTo>
                  <a:lnTo>
                    <a:pt x="78115" y="13484"/>
                  </a:lnTo>
                  <a:lnTo>
                    <a:pt x="69335" y="21689"/>
                  </a:lnTo>
                  <a:lnTo>
                    <a:pt x="60659" y="31393"/>
                  </a:lnTo>
                  <a:lnTo>
                    <a:pt x="52053" y="42095"/>
                  </a:lnTo>
                  <a:lnTo>
                    <a:pt x="43493" y="54874"/>
                  </a:lnTo>
                  <a:lnTo>
                    <a:pt x="34965" y="69039"/>
                  </a:lnTo>
                  <a:lnTo>
                    <a:pt x="26457" y="84125"/>
                  </a:lnTo>
                  <a:lnTo>
                    <a:pt x="19373" y="98417"/>
                  </a:lnTo>
                  <a:lnTo>
                    <a:pt x="13240" y="112178"/>
                  </a:lnTo>
                  <a:lnTo>
                    <a:pt x="7741" y="125585"/>
                  </a:lnTo>
                  <a:lnTo>
                    <a:pt x="4074" y="140168"/>
                  </a:lnTo>
                  <a:lnTo>
                    <a:pt x="1629" y="155534"/>
                  </a:lnTo>
                  <a:lnTo>
                    <a:pt x="0" y="171422"/>
                  </a:lnTo>
                  <a:lnTo>
                    <a:pt x="324" y="189070"/>
                  </a:lnTo>
                  <a:lnTo>
                    <a:pt x="1952" y="207891"/>
                  </a:lnTo>
                  <a:lnTo>
                    <a:pt x="4448" y="227494"/>
                  </a:lnTo>
                  <a:lnTo>
                    <a:pt x="7524" y="244796"/>
                  </a:lnTo>
                  <a:lnTo>
                    <a:pt x="10985" y="260564"/>
                  </a:lnTo>
                  <a:lnTo>
                    <a:pt x="14703" y="275309"/>
                  </a:lnTo>
                  <a:lnTo>
                    <a:pt x="20005" y="287961"/>
                  </a:lnTo>
                  <a:lnTo>
                    <a:pt x="26361" y="299218"/>
                  </a:lnTo>
                  <a:lnTo>
                    <a:pt x="33421" y="309545"/>
                  </a:lnTo>
                  <a:lnTo>
                    <a:pt x="42361" y="317841"/>
                  </a:lnTo>
                  <a:lnTo>
                    <a:pt x="52554" y="324783"/>
                  </a:lnTo>
                  <a:lnTo>
                    <a:pt x="63583" y="330822"/>
                  </a:lnTo>
                  <a:lnTo>
                    <a:pt x="76580" y="334848"/>
                  </a:lnTo>
                  <a:lnTo>
                    <a:pt x="90889" y="337531"/>
                  </a:lnTo>
                  <a:lnTo>
                    <a:pt x="106073" y="339321"/>
                  </a:lnTo>
                  <a:lnTo>
                    <a:pt x="119018" y="337691"/>
                  </a:lnTo>
                  <a:lnTo>
                    <a:pt x="130470" y="333783"/>
                  </a:lnTo>
                  <a:lnTo>
                    <a:pt x="140926" y="328355"/>
                  </a:lnTo>
                  <a:lnTo>
                    <a:pt x="150720" y="321914"/>
                  </a:lnTo>
                  <a:lnTo>
                    <a:pt x="160071" y="314799"/>
                  </a:lnTo>
                  <a:lnTo>
                    <a:pt x="169128" y="307232"/>
                  </a:lnTo>
                  <a:lnTo>
                    <a:pt x="176576" y="297955"/>
                  </a:lnTo>
                  <a:lnTo>
                    <a:pt x="182953" y="287536"/>
                  </a:lnTo>
                  <a:lnTo>
                    <a:pt x="188616" y="276357"/>
                  </a:lnTo>
                  <a:lnTo>
                    <a:pt x="189568" y="266082"/>
                  </a:lnTo>
                  <a:lnTo>
                    <a:pt x="187381" y="256410"/>
                  </a:lnTo>
                  <a:lnTo>
                    <a:pt x="183101" y="247140"/>
                  </a:lnTo>
                  <a:lnTo>
                    <a:pt x="174603" y="242371"/>
                  </a:lnTo>
                  <a:lnTo>
                    <a:pt x="163293" y="240603"/>
                  </a:lnTo>
                  <a:lnTo>
                    <a:pt x="150109" y="240835"/>
                  </a:lnTo>
                  <a:lnTo>
                    <a:pt x="138497" y="243812"/>
                  </a:lnTo>
                  <a:lnTo>
                    <a:pt x="127934" y="248619"/>
                  </a:lnTo>
                  <a:lnTo>
                    <a:pt x="118070" y="254646"/>
                  </a:lnTo>
                  <a:lnTo>
                    <a:pt x="110082" y="262897"/>
                  </a:lnTo>
                  <a:lnTo>
                    <a:pt x="103346" y="272631"/>
                  </a:lnTo>
                  <a:lnTo>
                    <a:pt x="85641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667500" y="60198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13484" y="20225"/>
                  </a:lnTo>
                  <a:lnTo>
                    <a:pt x="20278" y="29005"/>
                  </a:lnTo>
                  <a:lnTo>
                    <a:pt x="27629" y="37681"/>
                  </a:lnTo>
                  <a:lnTo>
                    <a:pt x="35352" y="46287"/>
                  </a:lnTo>
                  <a:lnTo>
                    <a:pt x="51460" y="63375"/>
                  </a:lnTo>
                  <a:lnTo>
                    <a:pt x="59707" y="71883"/>
                  </a:lnTo>
                  <a:lnTo>
                    <a:pt x="68026" y="81789"/>
                  </a:lnTo>
                  <a:lnTo>
                    <a:pt x="76395" y="92626"/>
                  </a:lnTo>
                  <a:lnTo>
                    <a:pt x="84797" y="104083"/>
                  </a:lnTo>
                  <a:lnTo>
                    <a:pt x="93220" y="114544"/>
                  </a:lnTo>
                  <a:lnTo>
                    <a:pt x="101658" y="124341"/>
                  </a:lnTo>
                  <a:lnTo>
                    <a:pt x="110104" y="133694"/>
                  </a:lnTo>
                  <a:lnTo>
                    <a:pt x="118559" y="144162"/>
                  </a:lnTo>
                  <a:lnTo>
                    <a:pt x="127017" y="155375"/>
                  </a:lnTo>
                  <a:lnTo>
                    <a:pt x="135477" y="167083"/>
                  </a:lnTo>
                  <a:lnTo>
                    <a:pt x="143940" y="177711"/>
                  </a:lnTo>
                  <a:lnTo>
                    <a:pt x="152404" y="187618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565900" y="5981700"/>
              <a:ext cx="317501" cy="292101"/>
            </a:xfrm>
            <a:custGeom>
              <a:avLst/>
              <a:gdLst/>
              <a:ahLst/>
              <a:cxnLst/>
              <a:rect l="0" t="0" r="0" b="0"/>
              <a:pathLst>
                <a:path w="317501" h="292101">
                  <a:moveTo>
                    <a:pt x="317500" y="0"/>
                  </a:moveTo>
                  <a:lnTo>
                    <a:pt x="304015" y="13484"/>
                  </a:lnTo>
                  <a:lnTo>
                    <a:pt x="295810" y="20278"/>
                  </a:lnTo>
                  <a:lnTo>
                    <a:pt x="286106" y="27629"/>
                  </a:lnTo>
                  <a:lnTo>
                    <a:pt x="264036" y="43324"/>
                  </a:lnTo>
                  <a:lnTo>
                    <a:pt x="240116" y="59707"/>
                  </a:lnTo>
                  <a:lnTo>
                    <a:pt x="229221" y="68026"/>
                  </a:lnTo>
                  <a:lnTo>
                    <a:pt x="219137" y="76395"/>
                  </a:lnTo>
                  <a:lnTo>
                    <a:pt x="209591" y="84797"/>
                  </a:lnTo>
                  <a:lnTo>
                    <a:pt x="198994" y="96042"/>
                  </a:lnTo>
                  <a:lnTo>
                    <a:pt x="187696" y="109184"/>
                  </a:lnTo>
                  <a:lnTo>
                    <a:pt x="175931" y="123589"/>
                  </a:lnTo>
                  <a:lnTo>
                    <a:pt x="151569" y="154646"/>
                  </a:lnTo>
                  <a:lnTo>
                    <a:pt x="139145" y="170831"/>
                  </a:lnTo>
                  <a:lnTo>
                    <a:pt x="128041" y="184443"/>
                  </a:lnTo>
                  <a:lnTo>
                    <a:pt x="117816" y="196339"/>
                  </a:lnTo>
                  <a:lnTo>
                    <a:pt x="108177" y="207093"/>
                  </a:lnTo>
                  <a:lnTo>
                    <a:pt x="89941" y="226567"/>
                  </a:lnTo>
                  <a:lnTo>
                    <a:pt x="81127" y="235711"/>
                  </a:lnTo>
                  <a:lnTo>
                    <a:pt x="71018" y="244630"/>
                  </a:lnTo>
                  <a:lnTo>
                    <a:pt x="60045" y="253397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003800" y="64008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3" y="15678"/>
                  </a:lnTo>
                  <a:lnTo>
                    <a:pt x="100495" y="18919"/>
                  </a:lnTo>
                  <a:lnTo>
                    <a:pt x="113563" y="22490"/>
                  </a:lnTo>
                  <a:lnTo>
                    <a:pt x="126508" y="26282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222797" y="6134100"/>
              <a:ext cx="179684" cy="312783"/>
            </a:xfrm>
            <a:custGeom>
              <a:avLst/>
              <a:gdLst/>
              <a:ahLst/>
              <a:cxnLst/>
              <a:rect l="0" t="0" r="0" b="0"/>
              <a:pathLst>
                <a:path w="179684" h="312783">
                  <a:moveTo>
                    <a:pt x="136603" y="0"/>
                  </a:moveTo>
                  <a:lnTo>
                    <a:pt x="116377" y="13484"/>
                  </a:lnTo>
                  <a:lnTo>
                    <a:pt x="107597" y="20278"/>
                  </a:lnTo>
                  <a:lnTo>
                    <a:pt x="98921" y="27629"/>
                  </a:lnTo>
                  <a:lnTo>
                    <a:pt x="90315" y="35353"/>
                  </a:lnTo>
                  <a:lnTo>
                    <a:pt x="73227" y="51460"/>
                  </a:lnTo>
                  <a:lnTo>
                    <a:pt x="64719" y="59707"/>
                  </a:lnTo>
                  <a:lnTo>
                    <a:pt x="57635" y="69438"/>
                  </a:lnTo>
                  <a:lnTo>
                    <a:pt x="51502" y="80158"/>
                  </a:lnTo>
                  <a:lnTo>
                    <a:pt x="46002" y="91538"/>
                  </a:lnTo>
                  <a:lnTo>
                    <a:pt x="39513" y="103359"/>
                  </a:lnTo>
                  <a:lnTo>
                    <a:pt x="32365" y="115472"/>
                  </a:lnTo>
                  <a:lnTo>
                    <a:pt x="24778" y="127781"/>
                  </a:lnTo>
                  <a:lnTo>
                    <a:pt x="18308" y="141632"/>
                  </a:lnTo>
                  <a:lnTo>
                    <a:pt x="12584" y="156510"/>
                  </a:lnTo>
                  <a:lnTo>
                    <a:pt x="7357" y="172073"/>
                  </a:lnTo>
                  <a:lnTo>
                    <a:pt x="3872" y="188093"/>
                  </a:lnTo>
                  <a:lnTo>
                    <a:pt x="1549" y="204418"/>
                  </a:lnTo>
                  <a:lnTo>
                    <a:pt x="0" y="220945"/>
                  </a:lnTo>
                  <a:lnTo>
                    <a:pt x="379" y="237607"/>
                  </a:lnTo>
                  <a:lnTo>
                    <a:pt x="2042" y="254361"/>
                  </a:lnTo>
                  <a:lnTo>
                    <a:pt x="4562" y="271174"/>
                  </a:lnTo>
                  <a:lnTo>
                    <a:pt x="10476" y="283793"/>
                  </a:lnTo>
                  <a:lnTo>
                    <a:pt x="18652" y="293617"/>
                  </a:lnTo>
                  <a:lnTo>
                    <a:pt x="28335" y="301578"/>
                  </a:lnTo>
                  <a:lnTo>
                    <a:pt x="40436" y="306885"/>
                  </a:lnTo>
                  <a:lnTo>
                    <a:pt x="54147" y="310423"/>
                  </a:lnTo>
                  <a:lnTo>
                    <a:pt x="68932" y="312782"/>
                  </a:lnTo>
                  <a:lnTo>
                    <a:pt x="83022" y="311532"/>
                  </a:lnTo>
                  <a:lnTo>
                    <a:pt x="96649" y="307877"/>
                  </a:lnTo>
                  <a:lnTo>
                    <a:pt x="109967" y="302617"/>
                  </a:lnTo>
                  <a:lnTo>
                    <a:pt x="121668" y="296289"/>
                  </a:lnTo>
                  <a:lnTo>
                    <a:pt x="132290" y="289249"/>
                  </a:lnTo>
                  <a:lnTo>
                    <a:pt x="142194" y="281732"/>
                  </a:lnTo>
                  <a:lnTo>
                    <a:pt x="150208" y="272488"/>
                  </a:lnTo>
                  <a:lnTo>
                    <a:pt x="156962" y="262092"/>
                  </a:lnTo>
                  <a:lnTo>
                    <a:pt x="162875" y="250928"/>
                  </a:lnTo>
                  <a:lnTo>
                    <a:pt x="168229" y="239252"/>
                  </a:lnTo>
                  <a:lnTo>
                    <a:pt x="173209" y="227234"/>
                  </a:lnTo>
                  <a:lnTo>
                    <a:pt x="177940" y="214989"/>
                  </a:lnTo>
                  <a:lnTo>
                    <a:pt x="179683" y="202593"/>
                  </a:lnTo>
                  <a:lnTo>
                    <a:pt x="179434" y="190095"/>
                  </a:lnTo>
                  <a:lnTo>
                    <a:pt x="177857" y="177530"/>
                  </a:lnTo>
                  <a:lnTo>
                    <a:pt x="171161" y="170564"/>
                  </a:lnTo>
                  <a:lnTo>
                    <a:pt x="161053" y="167331"/>
                  </a:lnTo>
                  <a:lnTo>
                    <a:pt x="148669" y="166587"/>
                  </a:lnTo>
                  <a:lnTo>
                    <a:pt x="137592" y="168914"/>
                  </a:lnTo>
                  <a:lnTo>
                    <a:pt x="127384" y="173287"/>
                  </a:lnTo>
                  <a:lnTo>
                    <a:pt x="117757" y="179024"/>
                  </a:lnTo>
                  <a:lnTo>
                    <a:pt x="108517" y="187083"/>
                  </a:lnTo>
                  <a:lnTo>
                    <a:pt x="99534" y="196688"/>
                  </a:lnTo>
                  <a:lnTo>
                    <a:pt x="90724" y="207325"/>
                  </a:lnTo>
                  <a:lnTo>
                    <a:pt x="82028" y="217239"/>
                  </a:lnTo>
                  <a:lnTo>
                    <a:pt x="73408" y="226670"/>
                  </a:lnTo>
                  <a:lnTo>
                    <a:pt x="47703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346700" y="6273800"/>
              <a:ext cx="242450" cy="292101"/>
            </a:xfrm>
            <a:custGeom>
              <a:avLst/>
              <a:gdLst/>
              <a:ahLst/>
              <a:cxnLst/>
              <a:rect l="0" t="0" r="0" b="0"/>
              <a:pathLst>
                <a:path w="242450" h="292101">
                  <a:moveTo>
                    <a:pt x="101600" y="0"/>
                  </a:moveTo>
                  <a:lnTo>
                    <a:pt x="88115" y="13484"/>
                  </a:lnTo>
                  <a:lnTo>
                    <a:pt x="84144" y="23100"/>
                  </a:lnTo>
                  <a:lnTo>
                    <a:pt x="81496" y="35155"/>
                  </a:lnTo>
                  <a:lnTo>
                    <a:pt x="79730" y="48837"/>
                  </a:lnTo>
                  <a:lnTo>
                    <a:pt x="79964" y="63602"/>
                  </a:lnTo>
                  <a:lnTo>
                    <a:pt x="81532" y="79090"/>
                  </a:lnTo>
                  <a:lnTo>
                    <a:pt x="83988" y="95060"/>
                  </a:lnTo>
                  <a:lnTo>
                    <a:pt x="91270" y="105706"/>
                  </a:lnTo>
                  <a:lnTo>
                    <a:pt x="101768" y="112804"/>
                  </a:lnTo>
                  <a:lnTo>
                    <a:pt x="114412" y="117536"/>
                  </a:lnTo>
                  <a:lnTo>
                    <a:pt x="125664" y="117868"/>
                  </a:lnTo>
                  <a:lnTo>
                    <a:pt x="135987" y="115268"/>
                  </a:lnTo>
                  <a:lnTo>
                    <a:pt x="145691" y="110712"/>
                  </a:lnTo>
                  <a:lnTo>
                    <a:pt x="156394" y="104852"/>
                  </a:lnTo>
                  <a:lnTo>
                    <a:pt x="167762" y="98123"/>
                  </a:lnTo>
                  <a:lnTo>
                    <a:pt x="179575" y="90815"/>
                  </a:lnTo>
                  <a:lnTo>
                    <a:pt x="190272" y="83121"/>
                  </a:lnTo>
                  <a:lnTo>
                    <a:pt x="200225" y="75169"/>
                  </a:lnTo>
                  <a:lnTo>
                    <a:pt x="209683" y="67046"/>
                  </a:lnTo>
                  <a:lnTo>
                    <a:pt x="218811" y="64453"/>
                  </a:lnTo>
                  <a:lnTo>
                    <a:pt x="227718" y="65546"/>
                  </a:lnTo>
                  <a:lnTo>
                    <a:pt x="236478" y="69097"/>
                  </a:lnTo>
                  <a:lnTo>
                    <a:pt x="240908" y="75698"/>
                  </a:lnTo>
                  <a:lnTo>
                    <a:pt x="242449" y="84332"/>
                  </a:lnTo>
                  <a:lnTo>
                    <a:pt x="242066" y="94321"/>
                  </a:lnTo>
                  <a:lnTo>
                    <a:pt x="240400" y="105214"/>
                  </a:lnTo>
                  <a:lnTo>
                    <a:pt x="237877" y="116709"/>
                  </a:lnTo>
                  <a:lnTo>
                    <a:pt x="234785" y="128606"/>
                  </a:lnTo>
                  <a:lnTo>
                    <a:pt x="231312" y="140770"/>
                  </a:lnTo>
                  <a:lnTo>
                    <a:pt x="223690" y="165575"/>
                  </a:lnTo>
                  <a:lnTo>
                    <a:pt x="218271" y="176706"/>
                  </a:lnTo>
                  <a:lnTo>
                    <a:pt x="211836" y="186948"/>
                  </a:lnTo>
                  <a:lnTo>
                    <a:pt x="204724" y="196599"/>
                  </a:lnTo>
                  <a:lnTo>
                    <a:pt x="197160" y="205854"/>
                  </a:lnTo>
                  <a:lnTo>
                    <a:pt x="189295" y="214847"/>
                  </a:lnTo>
                  <a:lnTo>
                    <a:pt x="181230" y="223665"/>
                  </a:lnTo>
                  <a:lnTo>
                    <a:pt x="164743" y="240988"/>
                  </a:lnTo>
                  <a:lnTo>
                    <a:pt x="156395" y="249559"/>
                  </a:lnTo>
                  <a:lnTo>
                    <a:pt x="146596" y="256683"/>
                  </a:lnTo>
                  <a:lnTo>
                    <a:pt x="135831" y="262845"/>
                  </a:lnTo>
                  <a:lnTo>
                    <a:pt x="124420" y="268363"/>
                  </a:lnTo>
                  <a:lnTo>
                    <a:pt x="112580" y="273453"/>
                  </a:lnTo>
                  <a:lnTo>
                    <a:pt x="100453" y="278257"/>
                  </a:lnTo>
                  <a:lnTo>
                    <a:pt x="88135" y="282871"/>
                  </a:lnTo>
                  <a:lnTo>
                    <a:pt x="74279" y="285947"/>
                  </a:lnTo>
                  <a:lnTo>
                    <a:pt x="59397" y="287997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943600" y="6362700"/>
            <a:ext cx="368301" cy="406401"/>
            <a:chOff x="5943600" y="6362700"/>
            <a:chExt cx="368301" cy="406401"/>
          </a:xfrm>
        </p:grpSpPr>
        <p:sp>
          <p:nvSpPr>
            <p:cNvPr id="130" name="Freeform 129"/>
            <p:cNvSpPr/>
            <p:nvPr/>
          </p:nvSpPr>
          <p:spPr>
            <a:xfrm>
              <a:off x="5981396" y="6362700"/>
              <a:ext cx="330505" cy="279401"/>
            </a:xfrm>
            <a:custGeom>
              <a:avLst/>
              <a:gdLst/>
              <a:ahLst/>
              <a:cxnLst/>
              <a:rect l="0" t="0" r="0" b="0"/>
              <a:pathLst>
                <a:path w="330505" h="279401">
                  <a:moveTo>
                    <a:pt x="267004" y="0"/>
                  </a:moveTo>
                  <a:lnTo>
                    <a:pt x="213973" y="17676"/>
                  </a:lnTo>
                  <a:lnTo>
                    <a:pt x="203428" y="23073"/>
                  </a:lnTo>
                  <a:lnTo>
                    <a:pt x="193575" y="29493"/>
                  </a:lnTo>
                  <a:lnTo>
                    <a:pt x="184185" y="36595"/>
                  </a:lnTo>
                  <a:lnTo>
                    <a:pt x="162462" y="52012"/>
                  </a:lnTo>
                  <a:lnTo>
                    <a:pt x="51027" y="127031"/>
                  </a:lnTo>
                  <a:lnTo>
                    <a:pt x="38352" y="135487"/>
                  </a:lnTo>
                  <a:lnTo>
                    <a:pt x="27081" y="143947"/>
                  </a:lnTo>
                  <a:lnTo>
                    <a:pt x="16744" y="152409"/>
                  </a:lnTo>
                  <a:lnTo>
                    <a:pt x="7030" y="160873"/>
                  </a:lnTo>
                  <a:lnTo>
                    <a:pt x="1966" y="170748"/>
                  </a:lnTo>
                  <a:lnTo>
                    <a:pt x="0" y="181565"/>
                  </a:lnTo>
                  <a:lnTo>
                    <a:pt x="102" y="193010"/>
                  </a:lnTo>
                  <a:lnTo>
                    <a:pt x="4402" y="202051"/>
                  </a:lnTo>
                  <a:lnTo>
                    <a:pt x="11503" y="209490"/>
                  </a:lnTo>
                  <a:lnTo>
                    <a:pt x="20470" y="215859"/>
                  </a:lnTo>
                  <a:lnTo>
                    <a:pt x="32092" y="221517"/>
                  </a:lnTo>
                  <a:lnTo>
                    <a:pt x="45484" y="226700"/>
                  </a:lnTo>
                  <a:lnTo>
                    <a:pt x="60058" y="231567"/>
                  </a:lnTo>
                  <a:lnTo>
                    <a:pt x="75417" y="236222"/>
                  </a:lnTo>
                  <a:lnTo>
                    <a:pt x="107536" y="245157"/>
                  </a:lnTo>
                  <a:lnTo>
                    <a:pt x="125414" y="249516"/>
                  </a:lnTo>
                  <a:lnTo>
                    <a:pt x="164094" y="258122"/>
                  </a:lnTo>
                  <a:lnTo>
                    <a:pt x="182875" y="260981"/>
                  </a:lnTo>
                  <a:lnTo>
                    <a:pt x="201040" y="262887"/>
                  </a:lnTo>
                  <a:lnTo>
                    <a:pt x="218794" y="264158"/>
                  </a:lnTo>
                  <a:lnTo>
                    <a:pt x="236275" y="266417"/>
                  </a:lnTo>
                  <a:lnTo>
                    <a:pt x="253573" y="269333"/>
                  </a:lnTo>
                  <a:lnTo>
                    <a:pt x="330504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943600" y="6680200"/>
              <a:ext cx="355601" cy="88901"/>
            </a:xfrm>
            <a:custGeom>
              <a:avLst/>
              <a:gdLst/>
              <a:ahLst/>
              <a:cxnLst/>
              <a:rect l="0" t="0" r="0" b="0"/>
              <a:pathLst>
                <a:path w="355601" h="88901">
                  <a:moveTo>
                    <a:pt x="0" y="0"/>
                  </a:moveTo>
                  <a:lnTo>
                    <a:pt x="20225" y="6741"/>
                  </a:lnTo>
                  <a:lnTo>
                    <a:pt x="31828" y="10138"/>
                  </a:lnTo>
                  <a:lnTo>
                    <a:pt x="59771" y="17676"/>
                  </a:lnTo>
                  <a:lnTo>
                    <a:pt x="77947" y="21662"/>
                  </a:lnTo>
                  <a:lnTo>
                    <a:pt x="120721" y="29853"/>
                  </a:lnTo>
                  <a:lnTo>
                    <a:pt x="139747" y="34013"/>
                  </a:lnTo>
                  <a:lnTo>
                    <a:pt x="156664" y="38197"/>
                  </a:lnTo>
                  <a:lnTo>
                    <a:pt x="220975" y="55052"/>
                  </a:lnTo>
                  <a:lnTo>
                    <a:pt x="271182" y="67738"/>
                  </a:lnTo>
                  <a:lnTo>
                    <a:pt x="286621" y="71970"/>
                  </a:lnTo>
                  <a:lnTo>
                    <a:pt x="301148" y="76203"/>
                  </a:lnTo>
                  <a:lnTo>
                    <a:pt x="35560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927600" y="6375400"/>
            <a:ext cx="3352801" cy="1320801"/>
            <a:chOff x="4927600" y="6375400"/>
            <a:chExt cx="3352801" cy="1320801"/>
          </a:xfrm>
        </p:grpSpPr>
        <p:sp>
          <p:nvSpPr>
            <p:cNvPr id="133" name="Freeform 132"/>
            <p:cNvSpPr/>
            <p:nvPr/>
          </p:nvSpPr>
          <p:spPr>
            <a:xfrm>
              <a:off x="6527800" y="6502400"/>
              <a:ext cx="241301" cy="63501"/>
            </a:xfrm>
            <a:custGeom>
              <a:avLst/>
              <a:gdLst/>
              <a:ahLst/>
              <a:cxnLst/>
              <a:rect l="0" t="0" r="0" b="0"/>
              <a:pathLst>
                <a:path w="241301" h="63501">
                  <a:moveTo>
                    <a:pt x="0" y="0"/>
                  </a:moveTo>
                  <a:lnTo>
                    <a:pt x="20225" y="6741"/>
                  </a:lnTo>
                  <a:lnTo>
                    <a:pt x="33239" y="10138"/>
                  </a:lnTo>
                  <a:lnTo>
                    <a:pt x="118171" y="29853"/>
                  </a:lnTo>
                  <a:lnTo>
                    <a:pt x="133814" y="34013"/>
                  </a:lnTo>
                  <a:lnTo>
                    <a:pt x="162483" y="42398"/>
                  </a:lnTo>
                  <a:lnTo>
                    <a:pt x="189337" y="50828"/>
                  </a:lnTo>
                  <a:lnTo>
                    <a:pt x="24130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824345" y="6375400"/>
              <a:ext cx="291270" cy="406401"/>
            </a:xfrm>
            <a:custGeom>
              <a:avLst/>
              <a:gdLst/>
              <a:ahLst/>
              <a:cxnLst/>
              <a:rect l="0" t="0" r="0" b="0"/>
              <a:pathLst>
                <a:path w="291270" h="406401">
                  <a:moveTo>
                    <a:pt x="122555" y="0"/>
                  </a:moveTo>
                  <a:lnTo>
                    <a:pt x="109070" y="13484"/>
                  </a:lnTo>
                  <a:lnTo>
                    <a:pt x="102276" y="21689"/>
                  </a:lnTo>
                  <a:lnTo>
                    <a:pt x="94925" y="31393"/>
                  </a:lnTo>
                  <a:lnTo>
                    <a:pt x="87202" y="42095"/>
                  </a:lnTo>
                  <a:lnTo>
                    <a:pt x="80642" y="53463"/>
                  </a:lnTo>
                  <a:lnTo>
                    <a:pt x="74857" y="65275"/>
                  </a:lnTo>
                  <a:lnTo>
                    <a:pt x="63256" y="92511"/>
                  </a:lnTo>
                  <a:lnTo>
                    <a:pt x="48692" y="128134"/>
                  </a:lnTo>
                  <a:lnTo>
                    <a:pt x="36575" y="159960"/>
                  </a:lnTo>
                  <a:lnTo>
                    <a:pt x="31369" y="174373"/>
                  </a:lnTo>
                  <a:lnTo>
                    <a:pt x="10556" y="228368"/>
                  </a:lnTo>
                  <a:lnTo>
                    <a:pt x="5555" y="246790"/>
                  </a:lnTo>
                  <a:lnTo>
                    <a:pt x="2222" y="264715"/>
                  </a:lnTo>
                  <a:lnTo>
                    <a:pt x="0" y="282310"/>
                  </a:lnTo>
                  <a:lnTo>
                    <a:pt x="1340" y="299684"/>
                  </a:lnTo>
                  <a:lnTo>
                    <a:pt x="5056" y="316912"/>
                  </a:lnTo>
                  <a:lnTo>
                    <a:pt x="10356" y="334041"/>
                  </a:lnTo>
                  <a:lnTo>
                    <a:pt x="18122" y="348283"/>
                  </a:lnTo>
                  <a:lnTo>
                    <a:pt x="27532" y="360600"/>
                  </a:lnTo>
                  <a:lnTo>
                    <a:pt x="38040" y="371633"/>
                  </a:lnTo>
                  <a:lnTo>
                    <a:pt x="50689" y="380400"/>
                  </a:lnTo>
                  <a:lnTo>
                    <a:pt x="64767" y="387656"/>
                  </a:lnTo>
                  <a:lnTo>
                    <a:pt x="79796" y="393903"/>
                  </a:lnTo>
                  <a:lnTo>
                    <a:pt x="96871" y="398069"/>
                  </a:lnTo>
                  <a:lnTo>
                    <a:pt x="115310" y="400846"/>
                  </a:lnTo>
                  <a:lnTo>
                    <a:pt x="134658" y="402697"/>
                  </a:lnTo>
                  <a:lnTo>
                    <a:pt x="153201" y="401109"/>
                  </a:lnTo>
                  <a:lnTo>
                    <a:pt x="171208" y="397228"/>
                  </a:lnTo>
                  <a:lnTo>
                    <a:pt x="188857" y="391818"/>
                  </a:lnTo>
                  <a:lnTo>
                    <a:pt x="204856" y="385390"/>
                  </a:lnTo>
                  <a:lnTo>
                    <a:pt x="219756" y="378282"/>
                  </a:lnTo>
                  <a:lnTo>
                    <a:pt x="233922" y="370721"/>
                  </a:lnTo>
                  <a:lnTo>
                    <a:pt x="246188" y="362859"/>
                  </a:lnTo>
                  <a:lnTo>
                    <a:pt x="257188" y="354794"/>
                  </a:lnTo>
                  <a:lnTo>
                    <a:pt x="267343" y="346596"/>
                  </a:lnTo>
                  <a:lnTo>
                    <a:pt x="275525" y="336897"/>
                  </a:lnTo>
                  <a:lnTo>
                    <a:pt x="282390" y="326197"/>
                  </a:lnTo>
                  <a:lnTo>
                    <a:pt x="288378" y="314831"/>
                  </a:lnTo>
                  <a:lnTo>
                    <a:pt x="290960" y="303021"/>
                  </a:lnTo>
                  <a:lnTo>
                    <a:pt x="291269" y="290914"/>
                  </a:lnTo>
                  <a:lnTo>
                    <a:pt x="290064" y="278609"/>
                  </a:lnTo>
                  <a:lnTo>
                    <a:pt x="283617" y="270405"/>
                  </a:lnTo>
                  <a:lnTo>
                    <a:pt x="273674" y="264937"/>
                  </a:lnTo>
                  <a:lnTo>
                    <a:pt x="261400" y="261291"/>
                  </a:lnTo>
                  <a:lnTo>
                    <a:pt x="248986" y="261683"/>
                  </a:lnTo>
                  <a:lnTo>
                    <a:pt x="236475" y="264766"/>
                  </a:lnTo>
                  <a:lnTo>
                    <a:pt x="223901" y="269644"/>
                  </a:lnTo>
                  <a:lnTo>
                    <a:pt x="211286" y="277129"/>
                  </a:lnTo>
                  <a:lnTo>
                    <a:pt x="198642" y="286353"/>
                  </a:lnTo>
                  <a:lnTo>
                    <a:pt x="185979" y="296735"/>
                  </a:lnTo>
                  <a:lnTo>
                    <a:pt x="173305" y="307890"/>
                  </a:lnTo>
                  <a:lnTo>
                    <a:pt x="160621" y="319560"/>
                  </a:lnTo>
                  <a:lnTo>
                    <a:pt x="147933" y="331573"/>
                  </a:lnTo>
                  <a:lnTo>
                    <a:pt x="136651" y="343815"/>
                  </a:lnTo>
                  <a:lnTo>
                    <a:pt x="84455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188200" y="65405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4" y="63375"/>
                  </a:lnTo>
                  <a:lnTo>
                    <a:pt x="57086" y="81789"/>
                  </a:lnTo>
                  <a:lnTo>
                    <a:pt x="134968" y="160341"/>
                  </a:lnTo>
                  <a:lnTo>
                    <a:pt x="143601" y="170394"/>
                  </a:lnTo>
                  <a:lnTo>
                    <a:pt x="152179" y="181330"/>
                  </a:lnTo>
                  <a:lnTo>
                    <a:pt x="160718" y="192853"/>
                  </a:lnTo>
                  <a:lnTo>
                    <a:pt x="169235" y="203357"/>
                  </a:lnTo>
                  <a:lnTo>
                    <a:pt x="177734" y="213183"/>
                  </a:lnTo>
                  <a:lnTo>
                    <a:pt x="2159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200900" y="6540500"/>
              <a:ext cx="266701" cy="254001"/>
            </a:xfrm>
            <a:custGeom>
              <a:avLst/>
              <a:gdLst/>
              <a:ahLst/>
              <a:cxnLst/>
              <a:rect l="0" t="0" r="0" b="0"/>
              <a:pathLst>
                <a:path w="266701" h="254001">
                  <a:moveTo>
                    <a:pt x="266700" y="0"/>
                  </a:moveTo>
                  <a:lnTo>
                    <a:pt x="253215" y="13484"/>
                  </a:lnTo>
                  <a:lnTo>
                    <a:pt x="246421" y="21689"/>
                  </a:lnTo>
                  <a:lnTo>
                    <a:pt x="239070" y="31393"/>
                  </a:lnTo>
                  <a:lnTo>
                    <a:pt x="231347" y="42095"/>
                  </a:lnTo>
                  <a:lnTo>
                    <a:pt x="221964" y="53463"/>
                  </a:lnTo>
                  <a:lnTo>
                    <a:pt x="211476" y="65275"/>
                  </a:lnTo>
                  <a:lnTo>
                    <a:pt x="189944" y="88278"/>
                  </a:lnTo>
                  <a:lnTo>
                    <a:pt x="153127" y="126041"/>
                  </a:lnTo>
                  <a:lnTo>
                    <a:pt x="93175" y="186210"/>
                  </a:lnTo>
                  <a:lnTo>
                    <a:pt x="83284" y="194695"/>
                  </a:lnTo>
                  <a:lnTo>
                    <a:pt x="72456" y="203175"/>
                  </a:lnTo>
                  <a:lnTo>
                    <a:pt x="61004" y="211649"/>
                  </a:lnTo>
                  <a:lnTo>
                    <a:pt x="36990" y="228592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594600" y="64770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6741" y="20225"/>
                  </a:lnTo>
                  <a:lnTo>
                    <a:pt x="8728" y="33239"/>
                  </a:lnTo>
                  <a:lnTo>
                    <a:pt x="10052" y="48970"/>
                  </a:lnTo>
                  <a:lnTo>
                    <a:pt x="10934" y="66513"/>
                  </a:lnTo>
                  <a:lnTo>
                    <a:pt x="11915" y="101057"/>
                  </a:lnTo>
                  <a:lnTo>
                    <a:pt x="12176" y="118171"/>
                  </a:lnTo>
                  <a:lnTo>
                    <a:pt x="10940" y="135225"/>
                  </a:lnTo>
                  <a:lnTo>
                    <a:pt x="8704" y="152239"/>
                  </a:lnTo>
                  <a:lnTo>
                    <a:pt x="5802" y="169226"/>
                  </a:lnTo>
                  <a:lnTo>
                    <a:pt x="3868" y="186195"/>
                  </a:lnTo>
                  <a:lnTo>
                    <a:pt x="2578" y="203152"/>
                  </a:lnTo>
                  <a:lnTo>
                    <a:pt x="1719" y="220101"/>
                  </a:lnTo>
                  <a:lnTo>
                    <a:pt x="2557" y="237045"/>
                  </a:lnTo>
                  <a:lnTo>
                    <a:pt x="4526" y="253986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480300" y="66167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0"/>
                  </a:moveTo>
                  <a:lnTo>
                    <a:pt x="33710" y="6741"/>
                  </a:lnTo>
                  <a:lnTo>
                    <a:pt x="49284" y="8728"/>
                  </a:lnTo>
                  <a:lnTo>
                    <a:pt x="65312" y="10052"/>
                  </a:lnTo>
                  <a:lnTo>
                    <a:pt x="81641" y="10934"/>
                  </a:lnTo>
                  <a:lnTo>
                    <a:pt x="98172" y="12934"/>
                  </a:lnTo>
                  <a:lnTo>
                    <a:pt x="114836" y="15678"/>
                  </a:lnTo>
                  <a:lnTo>
                    <a:pt x="131591" y="18919"/>
                  </a:lnTo>
                  <a:lnTo>
                    <a:pt x="146994" y="22490"/>
                  </a:lnTo>
                  <a:lnTo>
                    <a:pt x="161495" y="26282"/>
                  </a:lnTo>
                  <a:lnTo>
                    <a:pt x="2286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797800" y="64643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0" y="0"/>
                  </a:moveTo>
                  <a:lnTo>
                    <a:pt x="13484" y="20225"/>
                  </a:lnTo>
                  <a:lnTo>
                    <a:pt x="18867" y="33239"/>
                  </a:lnTo>
                  <a:lnTo>
                    <a:pt x="23866" y="48970"/>
                  </a:lnTo>
                  <a:lnTo>
                    <a:pt x="28611" y="66513"/>
                  </a:lnTo>
                  <a:lnTo>
                    <a:pt x="31774" y="85264"/>
                  </a:lnTo>
                  <a:lnTo>
                    <a:pt x="33882" y="104821"/>
                  </a:lnTo>
                  <a:lnTo>
                    <a:pt x="35288" y="124914"/>
                  </a:lnTo>
                  <a:lnTo>
                    <a:pt x="37636" y="142542"/>
                  </a:lnTo>
                  <a:lnTo>
                    <a:pt x="40613" y="158529"/>
                  </a:lnTo>
                  <a:lnTo>
                    <a:pt x="44008" y="173418"/>
                  </a:lnTo>
                  <a:lnTo>
                    <a:pt x="44861" y="187579"/>
                  </a:lnTo>
                  <a:lnTo>
                    <a:pt x="44019" y="201252"/>
                  </a:lnTo>
                  <a:lnTo>
                    <a:pt x="42045" y="214601"/>
                  </a:lnTo>
                  <a:lnTo>
                    <a:pt x="40730" y="230556"/>
                  </a:lnTo>
                  <a:lnTo>
                    <a:pt x="39853" y="248248"/>
                  </a:lnTo>
                  <a:lnTo>
                    <a:pt x="38879" y="285310"/>
                  </a:lnTo>
                  <a:lnTo>
                    <a:pt x="38446" y="320597"/>
                  </a:lnTo>
                  <a:lnTo>
                    <a:pt x="39741" y="337909"/>
                  </a:lnTo>
                  <a:lnTo>
                    <a:pt x="42016" y="355094"/>
                  </a:lnTo>
                  <a:lnTo>
                    <a:pt x="508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912131" y="6400800"/>
              <a:ext cx="368270" cy="444501"/>
            </a:xfrm>
            <a:custGeom>
              <a:avLst/>
              <a:gdLst/>
              <a:ahLst/>
              <a:cxnLst/>
              <a:rect l="0" t="0" r="0" b="0"/>
              <a:pathLst>
                <a:path w="368270" h="444501">
                  <a:moveTo>
                    <a:pt x="88869" y="0"/>
                  </a:moveTo>
                  <a:lnTo>
                    <a:pt x="148292" y="10138"/>
                  </a:lnTo>
                  <a:lnTo>
                    <a:pt x="188186" y="17676"/>
                  </a:lnTo>
                  <a:lnTo>
                    <a:pt x="205881" y="24484"/>
                  </a:lnTo>
                  <a:lnTo>
                    <a:pt x="221910" y="33256"/>
                  </a:lnTo>
                  <a:lnTo>
                    <a:pt x="236829" y="43337"/>
                  </a:lnTo>
                  <a:lnTo>
                    <a:pt x="248187" y="55702"/>
                  </a:lnTo>
                  <a:lnTo>
                    <a:pt x="257170" y="69591"/>
                  </a:lnTo>
                  <a:lnTo>
                    <a:pt x="264569" y="84494"/>
                  </a:lnTo>
                  <a:lnTo>
                    <a:pt x="270913" y="101484"/>
                  </a:lnTo>
                  <a:lnTo>
                    <a:pt x="276554" y="119867"/>
                  </a:lnTo>
                  <a:lnTo>
                    <a:pt x="281726" y="139178"/>
                  </a:lnTo>
                  <a:lnTo>
                    <a:pt x="283762" y="159108"/>
                  </a:lnTo>
                  <a:lnTo>
                    <a:pt x="283709" y="179449"/>
                  </a:lnTo>
                  <a:lnTo>
                    <a:pt x="282262" y="200066"/>
                  </a:lnTo>
                  <a:lnTo>
                    <a:pt x="279886" y="220866"/>
                  </a:lnTo>
                  <a:lnTo>
                    <a:pt x="276891" y="241788"/>
                  </a:lnTo>
                  <a:lnTo>
                    <a:pt x="273484" y="262792"/>
                  </a:lnTo>
                  <a:lnTo>
                    <a:pt x="268390" y="282439"/>
                  </a:lnTo>
                  <a:lnTo>
                    <a:pt x="262171" y="301181"/>
                  </a:lnTo>
                  <a:lnTo>
                    <a:pt x="255203" y="319321"/>
                  </a:lnTo>
                  <a:lnTo>
                    <a:pt x="247736" y="334236"/>
                  </a:lnTo>
                  <a:lnTo>
                    <a:pt x="239936" y="347002"/>
                  </a:lnTo>
                  <a:lnTo>
                    <a:pt x="231913" y="358334"/>
                  </a:lnTo>
                  <a:lnTo>
                    <a:pt x="220921" y="368711"/>
                  </a:lnTo>
                  <a:lnTo>
                    <a:pt x="207947" y="378452"/>
                  </a:lnTo>
                  <a:lnTo>
                    <a:pt x="193654" y="387768"/>
                  </a:lnTo>
                  <a:lnTo>
                    <a:pt x="177070" y="395389"/>
                  </a:lnTo>
                  <a:lnTo>
                    <a:pt x="158958" y="401882"/>
                  </a:lnTo>
                  <a:lnTo>
                    <a:pt x="139828" y="407621"/>
                  </a:lnTo>
                  <a:lnTo>
                    <a:pt x="120019" y="411447"/>
                  </a:lnTo>
                  <a:lnTo>
                    <a:pt x="99758" y="413998"/>
                  </a:lnTo>
                  <a:lnTo>
                    <a:pt x="79195" y="415698"/>
                  </a:lnTo>
                  <a:lnTo>
                    <a:pt x="61252" y="414010"/>
                  </a:lnTo>
                  <a:lnTo>
                    <a:pt x="45058" y="410062"/>
                  </a:lnTo>
                  <a:lnTo>
                    <a:pt x="30028" y="404608"/>
                  </a:lnTo>
                  <a:lnTo>
                    <a:pt x="18597" y="395327"/>
                  </a:lnTo>
                  <a:lnTo>
                    <a:pt x="9565" y="383495"/>
                  </a:lnTo>
                  <a:lnTo>
                    <a:pt x="2133" y="369964"/>
                  </a:lnTo>
                  <a:lnTo>
                    <a:pt x="0" y="358120"/>
                  </a:lnTo>
                  <a:lnTo>
                    <a:pt x="1401" y="347402"/>
                  </a:lnTo>
                  <a:lnTo>
                    <a:pt x="5157" y="337435"/>
                  </a:lnTo>
                  <a:lnTo>
                    <a:pt x="13305" y="327967"/>
                  </a:lnTo>
                  <a:lnTo>
                    <a:pt x="24382" y="318834"/>
                  </a:lnTo>
                  <a:lnTo>
                    <a:pt x="37410" y="309922"/>
                  </a:lnTo>
                  <a:lnTo>
                    <a:pt x="51741" y="303981"/>
                  </a:lnTo>
                  <a:lnTo>
                    <a:pt x="66939" y="300021"/>
                  </a:lnTo>
                  <a:lnTo>
                    <a:pt x="82715" y="297380"/>
                  </a:lnTo>
                  <a:lnTo>
                    <a:pt x="97466" y="297031"/>
                  </a:lnTo>
                  <a:lnTo>
                    <a:pt x="111534" y="298210"/>
                  </a:lnTo>
                  <a:lnTo>
                    <a:pt x="125145" y="300406"/>
                  </a:lnTo>
                  <a:lnTo>
                    <a:pt x="139864" y="303282"/>
                  </a:lnTo>
                  <a:lnTo>
                    <a:pt x="171270" y="310240"/>
                  </a:lnTo>
                  <a:lnTo>
                    <a:pt x="188959" y="315482"/>
                  </a:lnTo>
                  <a:lnTo>
                    <a:pt x="207806" y="321799"/>
                  </a:lnTo>
                  <a:lnTo>
                    <a:pt x="227427" y="328832"/>
                  </a:lnTo>
                  <a:lnTo>
                    <a:pt x="244741" y="336344"/>
                  </a:lnTo>
                  <a:lnTo>
                    <a:pt x="260517" y="344174"/>
                  </a:lnTo>
                  <a:lnTo>
                    <a:pt x="275267" y="352215"/>
                  </a:lnTo>
                  <a:lnTo>
                    <a:pt x="289335" y="360399"/>
                  </a:lnTo>
                  <a:lnTo>
                    <a:pt x="316254" y="377018"/>
                  </a:lnTo>
                  <a:lnTo>
                    <a:pt x="327948" y="386812"/>
                  </a:lnTo>
                  <a:lnTo>
                    <a:pt x="338566" y="397574"/>
                  </a:lnTo>
                  <a:lnTo>
                    <a:pt x="368269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927600" y="6705600"/>
              <a:ext cx="711201" cy="38101"/>
            </a:xfrm>
            <a:custGeom>
              <a:avLst/>
              <a:gdLst/>
              <a:ahLst/>
              <a:cxnLst/>
              <a:rect l="0" t="0" r="0" b="0"/>
              <a:pathLst>
                <a:path w="711201" h="38101">
                  <a:moveTo>
                    <a:pt x="0" y="0"/>
                  </a:moveTo>
                  <a:lnTo>
                    <a:pt x="77448" y="0"/>
                  </a:lnTo>
                  <a:lnTo>
                    <a:pt x="95376" y="1410"/>
                  </a:lnTo>
                  <a:lnTo>
                    <a:pt x="112973" y="3762"/>
                  </a:lnTo>
                  <a:lnTo>
                    <a:pt x="130349" y="6741"/>
                  </a:lnTo>
                  <a:lnTo>
                    <a:pt x="147577" y="8728"/>
                  </a:lnTo>
                  <a:lnTo>
                    <a:pt x="164707" y="10052"/>
                  </a:lnTo>
                  <a:lnTo>
                    <a:pt x="181771" y="10934"/>
                  </a:lnTo>
                  <a:lnTo>
                    <a:pt x="215783" y="11915"/>
                  </a:lnTo>
                  <a:lnTo>
                    <a:pt x="321252" y="12631"/>
                  </a:lnTo>
                  <a:lnTo>
                    <a:pt x="448209" y="12696"/>
                  </a:lnTo>
                  <a:lnTo>
                    <a:pt x="466728" y="14108"/>
                  </a:lnTo>
                  <a:lnTo>
                    <a:pt x="486130" y="16461"/>
                  </a:lnTo>
                  <a:lnTo>
                    <a:pt x="506120" y="19440"/>
                  </a:lnTo>
                  <a:lnTo>
                    <a:pt x="525091" y="21427"/>
                  </a:lnTo>
                  <a:lnTo>
                    <a:pt x="543382" y="22751"/>
                  </a:lnTo>
                  <a:lnTo>
                    <a:pt x="561221" y="23634"/>
                  </a:lnTo>
                  <a:lnTo>
                    <a:pt x="578758" y="25634"/>
                  </a:lnTo>
                  <a:lnTo>
                    <a:pt x="596095" y="28378"/>
                  </a:lnTo>
                  <a:lnTo>
                    <a:pt x="613296" y="31619"/>
                  </a:lnTo>
                  <a:lnTo>
                    <a:pt x="631819" y="33779"/>
                  </a:lnTo>
                  <a:lnTo>
                    <a:pt x="651224" y="35219"/>
                  </a:lnTo>
                  <a:lnTo>
                    <a:pt x="7112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105400" y="68580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344052" y="6769100"/>
              <a:ext cx="153715" cy="205857"/>
            </a:xfrm>
            <a:custGeom>
              <a:avLst/>
              <a:gdLst/>
              <a:ahLst/>
              <a:cxnLst/>
              <a:rect l="0" t="0" r="0" b="0"/>
              <a:pathLst>
                <a:path w="153715" h="205857">
                  <a:moveTo>
                    <a:pt x="78848" y="0"/>
                  </a:moveTo>
                  <a:lnTo>
                    <a:pt x="65363" y="13484"/>
                  </a:lnTo>
                  <a:lnTo>
                    <a:pt x="58569" y="21689"/>
                  </a:lnTo>
                  <a:lnTo>
                    <a:pt x="51217" y="31393"/>
                  </a:lnTo>
                  <a:lnTo>
                    <a:pt x="43494" y="42095"/>
                  </a:lnTo>
                  <a:lnTo>
                    <a:pt x="35523" y="54874"/>
                  </a:lnTo>
                  <a:lnTo>
                    <a:pt x="27387" y="69039"/>
                  </a:lnTo>
                  <a:lnTo>
                    <a:pt x="19140" y="84125"/>
                  </a:lnTo>
                  <a:lnTo>
                    <a:pt x="12231" y="99828"/>
                  </a:lnTo>
                  <a:lnTo>
                    <a:pt x="6215" y="115940"/>
                  </a:lnTo>
                  <a:lnTo>
                    <a:pt x="792" y="132327"/>
                  </a:lnTo>
                  <a:lnTo>
                    <a:pt x="0" y="147484"/>
                  </a:lnTo>
                  <a:lnTo>
                    <a:pt x="2293" y="161822"/>
                  </a:lnTo>
                  <a:lnTo>
                    <a:pt x="6645" y="175615"/>
                  </a:lnTo>
                  <a:lnTo>
                    <a:pt x="15190" y="186221"/>
                  </a:lnTo>
                  <a:lnTo>
                    <a:pt x="26531" y="194702"/>
                  </a:lnTo>
                  <a:lnTo>
                    <a:pt x="39737" y="201768"/>
                  </a:lnTo>
                  <a:lnTo>
                    <a:pt x="54185" y="205068"/>
                  </a:lnTo>
                  <a:lnTo>
                    <a:pt x="69461" y="205856"/>
                  </a:lnTo>
                  <a:lnTo>
                    <a:pt x="85290" y="204970"/>
                  </a:lnTo>
                  <a:lnTo>
                    <a:pt x="100076" y="201558"/>
                  </a:lnTo>
                  <a:lnTo>
                    <a:pt x="114166" y="196461"/>
                  </a:lnTo>
                  <a:lnTo>
                    <a:pt x="127793" y="190241"/>
                  </a:lnTo>
                  <a:lnTo>
                    <a:pt x="138289" y="181860"/>
                  </a:lnTo>
                  <a:lnTo>
                    <a:pt x="146698" y="172040"/>
                  </a:lnTo>
                  <a:lnTo>
                    <a:pt x="153714" y="161260"/>
                  </a:lnTo>
                  <a:lnTo>
                    <a:pt x="152748" y="156895"/>
                  </a:lnTo>
                  <a:lnTo>
                    <a:pt x="146458" y="156808"/>
                  </a:lnTo>
                  <a:lnTo>
                    <a:pt x="136621" y="159572"/>
                  </a:lnTo>
                  <a:lnTo>
                    <a:pt x="114403" y="166406"/>
                  </a:lnTo>
                  <a:lnTo>
                    <a:pt x="102551" y="170204"/>
                  </a:lnTo>
                  <a:lnTo>
                    <a:pt x="91828" y="175558"/>
                  </a:lnTo>
                  <a:lnTo>
                    <a:pt x="81857" y="181950"/>
                  </a:lnTo>
                  <a:lnTo>
                    <a:pt x="53448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283200" y="7099300"/>
              <a:ext cx="239747" cy="504669"/>
            </a:xfrm>
            <a:custGeom>
              <a:avLst/>
              <a:gdLst/>
              <a:ahLst/>
              <a:cxnLst/>
              <a:rect l="0" t="0" r="0" b="0"/>
              <a:pathLst>
                <a:path w="239747" h="504669">
                  <a:moveTo>
                    <a:pt x="0" y="0"/>
                  </a:moveTo>
                  <a:lnTo>
                    <a:pt x="0" y="33710"/>
                  </a:lnTo>
                  <a:lnTo>
                    <a:pt x="1411" y="47873"/>
                  </a:lnTo>
                  <a:lnTo>
                    <a:pt x="3762" y="61548"/>
                  </a:lnTo>
                  <a:lnTo>
                    <a:pt x="6742" y="74899"/>
                  </a:lnTo>
                  <a:lnTo>
                    <a:pt x="11550" y="89444"/>
                  </a:lnTo>
                  <a:lnTo>
                    <a:pt x="17577" y="104784"/>
                  </a:lnTo>
                  <a:lnTo>
                    <a:pt x="24418" y="120656"/>
                  </a:lnTo>
                  <a:lnTo>
                    <a:pt x="31801" y="134060"/>
                  </a:lnTo>
                  <a:lnTo>
                    <a:pt x="39545" y="145817"/>
                  </a:lnTo>
                  <a:lnTo>
                    <a:pt x="47530" y="156478"/>
                  </a:lnTo>
                  <a:lnTo>
                    <a:pt x="58497" y="164996"/>
                  </a:lnTo>
                  <a:lnTo>
                    <a:pt x="71454" y="172086"/>
                  </a:lnTo>
                  <a:lnTo>
                    <a:pt x="85735" y="178224"/>
                  </a:lnTo>
                  <a:lnTo>
                    <a:pt x="99490" y="180905"/>
                  </a:lnTo>
                  <a:lnTo>
                    <a:pt x="112893" y="181281"/>
                  </a:lnTo>
                  <a:lnTo>
                    <a:pt x="126062" y="180120"/>
                  </a:lnTo>
                  <a:lnTo>
                    <a:pt x="139074" y="177935"/>
                  </a:lnTo>
                  <a:lnTo>
                    <a:pt x="151983" y="175068"/>
                  </a:lnTo>
                  <a:lnTo>
                    <a:pt x="164822" y="171746"/>
                  </a:lnTo>
                  <a:lnTo>
                    <a:pt x="176203" y="165296"/>
                  </a:lnTo>
                  <a:lnTo>
                    <a:pt x="186613" y="156764"/>
                  </a:lnTo>
                  <a:lnTo>
                    <a:pt x="196375" y="146842"/>
                  </a:lnTo>
                  <a:lnTo>
                    <a:pt x="205706" y="135995"/>
                  </a:lnTo>
                  <a:lnTo>
                    <a:pt x="214748" y="124530"/>
                  </a:lnTo>
                  <a:lnTo>
                    <a:pt x="223598" y="112653"/>
                  </a:lnTo>
                  <a:lnTo>
                    <a:pt x="229499" y="111791"/>
                  </a:lnTo>
                  <a:lnTo>
                    <a:pt x="233432" y="118271"/>
                  </a:lnTo>
                  <a:lnTo>
                    <a:pt x="236055" y="129647"/>
                  </a:lnTo>
                  <a:lnTo>
                    <a:pt x="237803" y="144287"/>
                  </a:lnTo>
                  <a:lnTo>
                    <a:pt x="238969" y="161103"/>
                  </a:lnTo>
                  <a:lnTo>
                    <a:pt x="239746" y="179368"/>
                  </a:lnTo>
                  <a:lnTo>
                    <a:pt x="238852" y="195778"/>
                  </a:lnTo>
                  <a:lnTo>
                    <a:pt x="236846" y="210953"/>
                  </a:lnTo>
                  <a:lnTo>
                    <a:pt x="198889" y="402521"/>
                  </a:lnTo>
                  <a:lnTo>
                    <a:pt x="193270" y="420747"/>
                  </a:lnTo>
                  <a:lnTo>
                    <a:pt x="186702" y="437131"/>
                  </a:lnTo>
                  <a:lnTo>
                    <a:pt x="179501" y="452287"/>
                  </a:lnTo>
                  <a:lnTo>
                    <a:pt x="170467" y="465214"/>
                  </a:lnTo>
                  <a:lnTo>
                    <a:pt x="160211" y="476653"/>
                  </a:lnTo>
                  <a:lnTo>
                    <a:pt x="149141" y="487102"/>
                  </a:lnTo>
                  <a:lnTo>
                    <a:pt x="136116" y="495479"/>
                  </a:lnTo>
                  <a:lnTo>
                    <a:pt x="121788" y="502475"/>
                  </a:lnTo>
                  <a:lnTo>
                    <a:pt x="116302" y="504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283200" y="7543800"/>
              <a:ext cx="36385" cy="40192"/>
            </a:xfrm>
            <a:custGeom>
              <a:avLst/>
              <a:gdLst/>
              <a:ahLst/>
              <a:cxnLst/>
              <a:rect l="0" t="0" r="0" b="0"/>
              <a:pathLst>
                <a:path w="36385" h="40192">
                  <a:moveTo>
                    <a:pt x="36384" y="4019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629400" y="6858000"/>
              <a:ext cx="1612901" cy="215901"/>
            </a:xfrm>
            <a:custGeom>
              <a:avLst/>
              <a:gdLst/>
              <a:ahLst/>
              <a:cxnLst/>
              <a:rect l="0" t="0" r="0" b="0"/>
              <a:pathLst>
                <a:path w="1612901" h="215901">
                  <a:moveTo>
                    <a:pt x="0" y="0"/>
                  </a:moveTo>
                  <a:lnTo>
                    <a:pt x="33710" y="6741"/>
                  </a:lnTo>
                  <a:lnTo>
                    <a:pt x="95125" y="17676"/>
                  </a:lnTo>
                  <a:lnTo>
                    <a:pt x="173686" y="29853"/>
                  </a:lnTo>
                  <a:lnTo>
                    <a:pt x="223008" y="34435"/>
                  </a:lnTo>
                  <a:lnTo>
                    <a:pt x="267037" y="36471"/>
                  </a:lnTo>
                  <a:lnTo>
                    <a:pt x="305420" y="37376"/>
                  </a:lnTo>
                  <a:lnTo>
                    <a:pt x="348819" y="41540"/>
                  </a:lnTo>
                  <a:lnTo>
                    <a:pt x="396330" y="48096"/>
                  </a:lnTo>
                  <a:lnTo>
                    <a:pt x="521046" y="67934"/>
                  </a:lnTo>
                  <a:lnTo>
                    <a:pt x="547741" y="70690"/>
                  </a:lnTo>
                  <a:lnTo>
                    <a:pt x="575416" y="72526"/>
                  </a:lnTo>
                  <a:lnTo>
                    <a:pt x="603744" y="73751"/>
                  </a:lnTo>
                  <a:lnTo>
                    <a:pt x="631096" y="75978"/>
                  </a:lnTo>
                  <a:lnTo>
                    <a:pt x="657797" y="78875"/>
                  </a:lnTo>
                  <a:lnTo>
                    <a:pt x="956385" y="118579"/>
                  </a:lnTo>
                  <a:lnTo>
                    <a:pt x="1190023" y="152402"/>
                  </a:lnTo>
                  <a:lnTo>
                    <a:pt x="1352157" y="177800"/>
                  </a:lnTo>
                  <a:lnTo>
                    <a:pt x="1442234" y="194733"/>
                  </a:lnTo>
                  <a:lnTo>
                    <a:pt x="1506672" y="207433"/>
                  </a:lnTo>
                  <a:lnTo>
                    <a:pt x="1549224" y="212137"/>
                  </a:lnTo>
                  <a:lnTo>
                    <a:pt x="161290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959600" y="70358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196285" y="6959600"/>
              <a:ext cx="205953" cy="211755"/>
            </a:xfrm>
            <a:custGeom>
              <a:avLst/>
              <a:gdLst/>
              <a:ahLst/>
              <a:cxnLst/>
              <a:rect l="0" t="0" r="0" b="0"/>
              <a:pathLst>
                <a:path w="205953" h="211755">
                  <a:moveTo>
                    <a:pt x="42715" y="0"/>
                  </a:moveTo>
                  <a:lnTo>
                    <a:pt x="35973" y="20225"/>
                  </a:lnTo>
                  <a:lnTo>
                    <a:pt x="31164" y="30417"/>
                  </a:lnTo>
                  <a:lnTo>
                    <a:pt x="25137" y="41445"/>
                  </a:lnTo>
                  <a:lnTo>
                    <a:pt x="18296" y="53030"/>
                  </a:lnTo>
                  <a:lnTo>
                    <a:pt x="12324" y="64986"/>
                  </a:lnTo>
                  <a:lnTo>
                    <a:pt x="6932" y="77191"/>
                  </a:lnTo>
                  <a:lnTo>
                    <a:pt x="1926" y="89561"/>
                  </a:lnTo>
                  <a:lnTo>
                    <a:pt x="0" y="103451"/>
                  </a:lnTo>
                  <a:lnTo>
                    <a:pt x="127" y="118357"/>
                  </a:lnTo>
                  <a:lnTo>
                    <a:pt x="1622" y="133938"/>
                  </a:lnTo>
                  <a:lnTo>
                    <a:pt x="6853" y="148558"/>
                  </a:lnTo>
                  <a:lnTo>
                    <a:pt x="14574" y="162538"/>
                  </a:lnTo>
                  <a:lnTo>
                    <a:pt x="23954" y="176092"/>
                  </a:lnTo>
                  <a:lnTo>
                    <a:pt x="34441" y="186539"/>
                  </a:lnTo>
                  <a:lnTo>
                    <a:pt x="45665" y="194915"/>
                  </a:lnTo>
                  <a:lnTo>
                    <a:pt x="57382" y="201910"/>
                  </a:lnTo>
                  <a:lnTo>
                    <a:pt x="72248" y="206573"/>
                  </a:lnTo>
                  <a:lnTo>
                    <a:pt x="89215" y="209682"/>
                  </a:lnTo>
                  <a:lnTo>
                    <a:pt x="107582" y="211754"/>
                  </a:lnTo>
                  <a:lnTo>
                    <a:pt x="124059" y="211725"/>
                  </a:lnTo>
                  <a:lnTo>
                    <a:pt x="139278" y="210294"/>
                  </a:lnTo>
                  <a:lnTo>
                    <a:pt x="153657" y="207929"/>
                  </a:lnTo>
                  <a:lnTo>
                    <a:pt x="167476" y="203530"/>
                  </a:lnTo>
                  <a:lnTo>
                    <a:pt x="180922" y="197776"/>
                  </a:lnTo>
                  <a:lnTo>
                    <a:pt x="194119" y="191117"/>
                  </a:lnTo>
                  <a:lnTo>
                    <a:pt x="201507" y="182444"/>
                  </a:lnTo>
                  <a:lnTo>
                    <a:pt x="205021" y="172429"/>
                  </a:lnTo>
                  <a:lnTo>
                    <a:pt x="205952" y="161519"/>
                  </a:lnTo>
                  <a:lnTo>
                    <a:pt x="202340" y="155657"/>
                  </a:lnTo>
                  <a:lnTo>
                    <a:pt x="195698" y="153160"/>
                  </a:lnTo>
                  <a:lnTo>
                    <a:pt x="187037" y="152906"/>
                  </a:lnTo>
                  <a:lnTo>
                    <a:pt x="175618" y="154149"/>
                  </a:lnTo>
                  <a:lnTo>
                    <a:pt x="162361" y="156388"/>
                  </a:lnTo>
                  <a:lnTo>
                    <a:pt x="147879" y="159291"/>
                  </a:lnTo>
                  <a:lnTo>
                    <a:pt x="133991" y="164050"/>
                  </a:lnTo>
                  <a:lnTo>
                    <a:pt x="120499" y="170044"/>
                  </a:lnTo>
                  <a:lnTo>
                    <a:pt x="68115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096149" y="6812583"/>
              <a:ext cx="174352" cy="7318"/>
            </a:xfrm>
            <a:custGeom>
              <a:avLst/>
              <a:gdLst/>
              <a:ahLst/>
              <a:cxnLst/>
              <a:rect l="0" t="0" r="0" b="0"/>
              <a:pathLst>
                <a:path w="174352" h="7318">
                  <a:moveTo>
                    <a:pt x="21951" y="7317"/>
                  </a:moveTo>
                  <a:lnTo>
                    <a:pt x="0" y="0"/>
                  </a:lnTo>
                  <a:lnTo>
                    <a:pt x="9373" y="3124"/>
                  </a:lnTo>
                  <a:lnTo>
                    <a:pt x="19210" y="4521"/>
                  </a:lnTo>
                  <a:lnTo>
                    <a:pt x="31412" y="5453"/>
                  </a:lnTo>
                  <a:lnTo>
                    <a:pt x="45192" y="6075"/>
                  </a:lnTo>
                  <a:lnTo>
                    <a:pt x="75554" y="6765"/>
                  </a:lnTo>
                  <a:lnTo>
                    <a:pt x="174351" y="7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451600" y="7378700"/>
              <a:ext cx="139701" cy="317501"/>
            </a:xfrm>
            <a:custGeom>
              <a:avLst/>
              <a:gdLst/>
              <a:ahLst/>
              <a:cxnLst/>
              <a:rect l="0" t="0" r="0" b="0"/>
              <a:pathLst>
                <a:path w="139701" h="317501">
                  <a:moveTo>
                    <a:pt x="0" y="0"/>
                  </a:moveTo>
                  <a:lnTo>
                    <a:pt x="0" y="26968"/>
                  </a:lnTo>
                  <a:lnTo>
                    <a:pt x="2822" y="37734"/>
                  </a:lnTo>
                  <a:lnTo>
                    <a:pt x="7526" y="47733"/>
                  </a:lnTo>
                  <a:lnTo>
                    <a:pt x="20278" y="67781"/>
                  </a:lnTo>
                  <a:lnTo>
                    <a:pt x="35353" y="90802"/>
                  </a:lnTo>
                  <a:lnTo>
                    <a:pt x="41913" y="104279"/>
                  </a:lnTo>
                  <a:lnTo>
                    <a:pt x="47697" y="118909"/>
                  </a:lnTo>
                  <a:lnTo>
                    <a:pt x="52964" y="134305"/>
                  </a:lnTo>
                  <a:lnTo>
                    <a:pt x="59298" y="148804"/>
                  </a:lnTo>
                  <a:lnTo>
                    <a:pt x="66343" y="162703"/>
                  </a:lnTo>
                  <a:lnTo>
                    <a:pt x="73862" y="176201"/>
                  </a:lnTo>
                  <a:lnTo>
                    <a:pt x="81697" y="189434"/>
                  </a:lnTo>
                  <a:lnTo>
                    <a:pt x="97928" y="215426"/>
                  </a:lnTo>
                  <a:lnTo>
                    <a:pt x="104796" y="228284"/>
                  </a:lnTo>
                  <a:lnTo>
                    <a:pt x="110787" y="241089"/>
                  </a:lnTo>
                  <a:lnTo>
                    <a:pt x="116191" y="253859"/>
                  </a:lnTo>
                  <a:lnTo>
                    <a:pt x="121205" y="266606"/>
                  </a:lnTo>
                  <a:lnTo>
                    <a:pt x="13970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400520" y="7467600"/>
              <a:ext cx="241581" cy="138066"/>
            </a:xfrm>
            <a:custGeom>
              <a:avLst/>
              <a:gdLst/>
              <a:ahLst/>
              <a:cxnLst/>
              <a:rect l="0" t="0" r="0" b="0"/>
              <a:pathLst>
                <a:path w="241581" h="138066">
                  <a:moveTo>
                    <a:pt x="241580" y="0"/>
                  </a:moveTo>
                  <a:lnTo>
                    <a:pt x="228095" y="13484"/>
                  </a:lnTo>
                  <a:lnTo>
                    <a:pt x="219890" y="18867"/>
                  </a:lnTo>
                  <a:lnTo>
                    <a:pt x="210186" y="23866"/>
                  </a:lnTo>
                  <a:lnTo>
                    <a:pt x="199484" y="28611"/>
                  </a:lnTo>
                  <a:lnTo>
                    <a:pt x="172540" y="41408"/>
                  </a:lnTo>
                  <a:lnTo>
                    <a:pt x="157454" y="48772"/>
                  </a:lnTo>
                  <a:lnTo>
                    <a:pt x="143162" y="56503"/>
                  </a:lnTo>
                  <a:lnTo>
                    <a:pt x="129401" y="64480"/>
                  </a:lnTo>
                  <a:lnTo>
                    <a:pt x="102822" y="80869"/>
                  </a:lnTo>
                  <a:lnTo>
                    <a:pt x="76898" y="97560"/>
                  </a:lnTo>
                  <a:lnTo>
                    <a:pt x="64059" y="104551"/>
                  </a:lnTo>
                  <a:lnTo>
                    <a:pt x="51266" y="110623"/>
                  </a:lnTo>
                  <a:lnTo>
                    <a:pt x="38504" y="116082"/>
                  </a:lnTo>
                  <a:lnTo>
                    <a:pt x="27173" y="122543"/>
                  </a:lnTo>
                  <a:lnTo>
                    <a:pt x="16797" y="129673"/>
                  </a:lnTo>
                  <a:lnTo>
                    <a:pt x="7058" y="137248"/>
                  </a:lnTo>
                  <a:lnTo>
                    <a:pt x="1976" y="138065"/>
                  </a:lnTo>
                  <a:lnTo>
                    <a:pt x="0" y="134377"/>
                  </a:lnTo>
                  <a:lnTo>
                    <a:pt x="280" y="114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731000" y="7480300"/>
            <a:ext cx="723901" cy="304801"/>
            <a:chOff x="6731000" y="7480300"/>
            <a:chExt cx="723901" cy="304801"/>
          </a:xfrm>
        </p:grpSpPr>
        <p:sp>
          <p:nvSpPr>
            <p:cNvPr id="153" name="Freeform 152"/>
            <p:cNvSpPr/>
            <p:nvPr/>
          </p:nvSpPr>
          <p:spPr>
            <a:xfrm>
              <a:off x="6781800" y="7543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731000" y="7524358"/>
              <a:ext cx="330201" cy="82943"/>
            </a:xfrm>
            <a:custGeom>
              <a:avLst/>
              <a:gdLst/>
              <a:ahLst/>
              <a:cxnLst/>
              <a:rect l="0" t="0" r="0" b="0"/>
              <a:pathLst>
                <a:path w="330201" h="82943">
                  <a:moveTo>
                    <a:pt x="0" y="6742"/>
                  </a:moveTo>
                  <a:lnTo>
                    <a:pt x="20225" y="0"/>
                  </a:lnTo>
                  <a:lnTo>
                    <a:pt x="31828" y="836"/>
                  </a:lnTo>
                  <a:lnTo>
                    <a:pt x="45208" y="4215"/>
                  </a:lnTo>
                  <a:lnTo>
                    <a:pt x="59772" y="9291"/>
                  </a:lnTo>
                  <a:lnTo>
                    <a:pt x="77947" y="14085"/>
                  </a:lnTo>
                  <a:lnTo>
                    <a:pt x="98531" y="18693"/>
                  </a:lnTo>
                  <a:lnTo>
                    <a:pt x="141158" y="27576"/>
                  </a:lnTo>
                  <a:lnTo>
                    <a:pt x="178918" y="36227"/>
                  </a:lnTo>
                  <a:lnTo>
                    <a:pt x="195478" y="40509"/>
                  </a:lnTo>
                  <a:lnTo>
                    <a:pt x="210752" y="44776"/>
                  </a:lnTo>
                  <a:lnTo>
                    <a:pt x="239011" y="53279"/>
                  </a:lnTo>
                  <a:lnTo>
                    <a:pt x="330200" y="829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113265" y="7480300"/>
              <a:ext cx="341636" cy="304801"/>
            </a:xfrm>
            <a:custGeom>
              <a:avLst/>
              <a:gdLst/>
              <a:ahLst/>
              <a:cxnLst/>
              <a:rect l="0" t="0" r="0" b="0"/>
              <a:pathLst>
                <a:path w="341636" h="304801">
                  <a:moveTo>
                    <a:pt x="62235" y="0"/>
                  </a:moveTo>
                  <a:lnTo>
                    <a:pt x="95945" y="0"/>
                  </a:lnTo>
                  <a:lnTo>
                    <a:pt x="114341" y="1410"/>
                  </a:lnTo>
                  <a:lnTo>
                    <a:pt x="135072" y="3762"/>
                  </a:lnTo>
                  <a:lnTo>
                    <a:pt x="157360" y="6741"/>
                  </a:lnTo>
                  <a:lnTo>
                    <a:pt x="179273" y="10138"/>
                  </a:lnTo>
                  <a:lnTo>
                    <a:pt x="222437" y="17676"/>
                  </a:lnTo>
                  <a:lnTo>
                    <a:pt x="241003" y="24484"/>
                  </a:lnTo>
                  <a:lnTo>
                    <a:pt x="257613" y="33256"/>
                  </a:lnTo>
                  <a:lnTo>
                    <a:pt x="272920" y="43337"/>
                  </a:lnTo>
                  <a:lnTo>
                    <a:pt x="285947" y="54291"/>
                  </a:lnTo>
                  <a:lnTo>
                    <a:pt x="297454" y="65827"/>
                  </a:lnTo>
                  <a:lnTo>
                    <a:pt x="307947" y="77751"/>
                  </a:lnTo>
                  <a:lnTo>
                    <a:pt x="314943" y="92756"/>
                  </a:lnTo>
                  <a:lnTo>
                    <a:pt x="319607" y="109815"/>
                  </a:lnTo>
                  <a:lnTo>
                    <a:pt x="322716" y="128244"/>
                  </a:lnTo>
                  <a:lnTo>
                    <a:pt x="321967" y="144762"/>
                  </a:lnTo>
                  <a:lnTo>
                    <a:pt x="318644" y="160008"/>
                  </a:lnTo>
                  <a:lnTo>
                    <a:pt x="313608" y="174405"/>
                  </a:lnTo>
                  <a:lnTo>
                    <a:pt x="303194" y="186825"/>
                  </a:lnTo>
                  <a:lnTo>
                    <a:pt x="289197" y="197928"/>
                  </a:lnTo>
                  <a:lnTo>
                    <a:pt x="272809" y="208152"/>
                  </a:lnTo>
                  <a:lnTo>
                    <a:pt x="254829" y="217790"/>
                  </a:lnTo>
                  <a:lnTo>
                    <a:pt x="235786" y="227038"/>
                  </a:lnTo>
                  <a:lnTo>
                    <a:pt x="216035" y="236025"/>
                  </a:lnTo>
                  <a:lnTo>
                    <a:pt x="195813" y="242017"/>
                  </a:lnTo>
                  <a:lnTo>
                    <a:pt x="175276" y="246011"/>
                  </a:lnTo>
                  <a:lnTo>
                    <a:pt x="154529" y="248673"/>
                  </a:lnTo>
                  <a:lnTo>
                    <a:pt x="133642" y="249038"/>
                  </a:lnTo>
                  <a:lnTo>
                    <a:pt x="112662" y="247870"/>
                  </a:lnTo>
                  <a:lnTo>
                    <a:pt x="91620" y="245679"/>
                  </a:lnTo>
                  <a:lnTo>
                    <a:pt x="71946" y="242808"/>
                  </a:lnTo>
                  <a:lnTo>
                    <a:pt x="53187" y="239483"/>
                  </a:lnTo>
                  <a:lnTo>
                    <a:pt x="35036" y="235856"/>
                  </a:lnTo>
                  <a:lnTo>
                    <a:pt x="21525" y="227793"/>
                  </a:lnTo>
                  <a:lnTo>
                    <a:pt x="11106" y="216772"/>
                  </a:lnTo>
                  <a:lnTo>
                    <a:pt x="2749" y="203782"/>
                  </a:lnTo>
                  <a:lnTo>
                    <a:pt x="0" y="192299"/>
                  </a:lnTo>
                  <a:lnTo>
                    <a:pt x="989" y="181821"/>
                  </a:lnTo>
                  <a:lnTo>
                    <a:pt x="4471" y="172014"/>
                  </a:lnTo>
                  <a:lnTo>
                    <a:pt x="11025" y="162654"/>
                  </a:lnTo>
                  <a:lnTo>
                    <a:pt x="19629" y="153591"/>
                  </a:lnTo>
                  <a:lnTo>
                    <a:pt x="29597" y="144727"/>
                  </a:lnTo>
                  <a:lnTo>
                    <a:pt x="41888" y="137407"/>
                  </a:lnTo>
                  <a:lnTo>
                    <a:pt x="55726" y="131116"/>
                  </a:lnTo>
                  <a:lnTo>
                    <a:pt x="70595" y="125510"/>
                  </a:lnTo>
                  <a:lnTo>
                    <a:pt x="86152" y="123184"/>
                  </a:lnTo>
                  <a:lnTo>
                    <a:pt x="102168" y="123045"/>
                  </a:lnTo>
                  <a:lnTo>
                    <a:pt x="118491" y="124363"/>
                  </a:lnTo>
                  <a:lnTo>
                    <a:pt x="135016" y="126653"/>
                  </a:lnTo>
                  <a:lnTo>
                    <a:pt x="151678" y="129591"/>
                  </a:lnTo>
                  <a:lnTo>
                    <a:pt x="168430" y="132960"/>
                  </a:lnTo>
                  <a:lnTo>
                    <a:pt x="183832" y="138029"/>
                  </a:lnTo>
                  <a:lnTo>
                    <a:pt x="198332" y="144230"/>
                  </a:lnTo>
                  <a:lnTo>
                    <a:pt x="212233" y="151187"/>
                  </a:lnTo>
                  <a:lnTo>
                    <a:pt x="225734" y="158646"/>
                  </a:lnTo>
                  <a:lnTo>
                    <a:pt x="238967" y="166442"/>
                  </a:lnTo>
                  <a:lnTo>
                    <a:pt x="252023" y="174461"/>
                  </a:lnTo>
                  <a:lnTo>
                    <a:pt x="263549" y="184040"/>
                  </a:lnTo>
                  <a:lnTo>
                    <a:pt x="274056" y="194660"/>
                  </a:lnTo>
                  <a:lnTo>
                    <a:pt x="283882" y="205974"/>
                  </a:lnTo>
                  <a:lnTo>
                    <a:pt x="293255" y="217749"/>
                  </a:lnTo>
                  <a:lnTo>
                    <a:pt x="302326" y="229832"/>
                  </a:lnTo>
                  <a:lnTo>
                    <a:pt x="311195" y="242121"/>
                  </a:lnTo>
                  <a:lnTo>
                    <a:pt x="318520" y="254548"/>
                  </a:lnTo>
                  <a:lnTo>
                    <a:pt x="324814" y="267065"/>
                  </a:lnTo>
                  <a:lnTo>
                    <a:pt x="341635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Freeform 156"/>
          <p:cNvSpPr/>
          <p:nvPr/>
        </p:nvSpPr>
        <p:spPr>
          <a:xfrm>
            <a:off x="5308600" y="751840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0" y="0"/>
                </a:moveTo>
                <a:lnTo>
                  <a:pt x="6742" y="20225"/>
                </a:lnTo>
                <a:lnTo>
                  <a:pt x="11550" y="29005"/>
                </a:lnTo>
                <a:lnTo>
                  <a:pt x="17577" y="37681"/>
                </a:lnTo>
                <a:lnTo>
                  <a:pt x="24418" y="46287"/>
                </a:lnTo>
                <a:lnTo>
                  <a:pt x="33212" y="53436"/>
                </a:lnTo>
                <a:lnTo>
                  <a:pt x="43308" y="59613"/>
                </a:lnTo>
                <a:lnTo>
                  <a:pt x="7620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5448300" y="7239000"/>
            <a:ext cx="876301" cy="341862"/>
            <a:chOff x="5448300" y="7239000"/>
            <a:chExt cx="876301" cy="341862"/>
          </a:xfrm>
        </p:grpSpPr>
        <p:sp>
          <p:nvSpPr>
            <p:cNvPr id="158" name="Freeform 157"/>
            <p:cNvSpPr/>
            <p:nvPr/>
          </p:nvSpPr>
          <p:spPr>
            <a:xfrm>
              <a:off x="5753100" y="7239000"/>
              <a:ext cx="471171" cy="193955"/>
            </a:xfrm>
            <a:custGeom>
              <a:avLst/>
              <a:gdLst/>
              <a:ahLst/>
              <a:cxnLst/>
              <a:rect l="0" t="0" r="0" b="0"/>
              <a:pathLst>
                <a:path w="471171" h="193955">
                  <a:moveTo>
                    <a:pt x="165100" y="0"/>
                  </a:moveTo>
                  <a:lnTo>
                    <a:pt x="178584" y="20225"/>
                  </a:lnTo>
                  <a:lnTo>
                    <a:pt x="186789" y="29005"/>
                  </a:lnTo>
                  <a:lnTo>
                    <a:pt x="196493" y="37681"/>
                  </a:lnTo>
                  <a:lnTo>
                    <a:pt x="207195" y="46287"/>
                  </a:lnTo>
                  <a:lnTo>
                    <a:pt x="219974" y="54847"/>
                  </a:lnTo>
                  <a:lnTo>
                    <a:pt x="234139" y="63375"/>
                  </a:lnTo>
                  <a:lnTo>
                    <a:pt x="249225" y="71883"/>
                  </a:lnTo>
                  <a:lnTo>
                    <a:pt x="264928" y="78967"/>
                  </a:lnTo>
                  <a:lnTo>
                    <a:pt x="281041" y="85100"/>
                  </a:lnTo>
                  <a:lnTo>
                    <a:pt x="297427" y="90599"/>
                  </a:lnTo>
                  <a:lnTo>
                    <a:pt x="313995" y="95677"/>
                  </a:lnTo>
                  <a:lnTo>
                    <a:pt x="362871" y="109566"/>
                  </a:lnTo>
                  <a:lnTo>
                    <a:pt x="391287" y="118311"/>
                  </a:lnTo>
                  <a:lnTo>
                    <a:pt x="469688" y="143913"/>
                  </a:lnTo>
                  <a:lnTo>
                    <a:pt x="471170" y="146742"/>
                  </a:lnTo>
                  <a:lnTo>
                    <a:pt x="465102" y="148628"/>
                  </a:lnTo>
                  <a:lnTo>
                    <a:pt x="454001" y="149885"/>
                  </a:lnTo>
                  <a:lnTo>
                    <a:pt x="442367" y="152134"/>
                  </a:lnTo>
                  <a:lnTo>
                    <a:pt x="430378" y="155044"/>
                  </a:lnTo>
                  <a:lnTo>
                    <a:pt x="418152" y="158396"/>
                  </a:lnTo>
                  <a:lnTo>
                    <a:pt x="402945" y="160631"/>
                  </a:lnTo>
                  <a:lnTo>
                    <a:pt x="385752" y="162120"/>
                  </a:lnTo>
                  <a:lnTo>
                    <a:pt x="367235" y="163114"/>
                  </a:lnTo>
                  <a:lnTo>
                    <a:pt x="347834" y="165186"/>
                  </a:lnTo>
                  <a:lnTo>
                    <a:pt x="327845" y="167980"/>
                  </a:lnTo>
                  <a:lnTo>
                    <a:pt x="286820" y="174846"/>
                  </a:lnTo>
                  <a:lnTo>
                    <a:pt x="245068" y="182602"/>
                  </a:lnTo>
                  <a:lnTo>
                    <a:pt x="224056" y="185235"/>
                  </a:lnTo>
                  <a:lnTo>
                    <a:pt x="202993" y="186990"/>
                  </a:lnTo>
                  <a:lnTo>
                    <a:pt x="181895" y="188159"/>
                  </a:lnTo>
                  <a:lnTo>
                    <a:pt x="139638" y="189460"/>
                  </a:lnTo>
                  <a:lnTo>
                    <a:pt x="118492" y="189807"/>
                  </a:lnTo>
                  <a:lnTo>
                    <a:pt x="98750" y="191448"/>
                  </a:lnTo>
                  <a:lnTo>
                    <a:pt x="79944" y="193954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448300" y="7493000"/>
              <a:ext cx="876301" cy="87862"/>
            </a:xfrm>
            <a:custGeom>
              <a:avLst/>
              <a:gdLst/>
              <a:ahLst/>
              <a:cxnLst/>
              <a:rect l="0" t="0" r="0" b="0"/>
              <a:pathLst>
                <a:path w="876301" h="87862">
                  <a:moveTo>
                    <a:pt x="0" y="0"/>
                  </a:moveTo>
                  <a:lnTo>
                    <a:pt x="20225" y="6741"/>
                  </a:lnTo>
                  <a:lnTo>
                    <a:pt x="34650" y="10138"/>
                  </a:lnTo>
                  <a:lnTo>
                    <a:pt x="52733" y="13814"/>
                  </a:lnTo>
                  <a:lnTo>
                    <a:pt x="73255" y="17676"/>
                  </a:lnTo>
                  <a:lnTo>
                    <a:pt x="92581" y="20250"/>
                  </a:lnTo>
                  <a:lnTo>
                    <a:pt x="111109" y="21967"/>
                  </a:lnTo>
                  <a:lnTo>
                    <a:pt x="129106" y="23111"/>
                  </a:lnTo>
                  <a:lnTo>
                    <a:pt x="164154" y="24383"/>
                  </a:lnTo>
                  <a:lnTo>
                    <a:pt x="232646" y="25199"/>
                  </a:lnTo>
                  <a:lnTo>
                    <a:pt x="290319" y="25341"/>
                  </a:lnTo>
                  <a:lnTo>
                    <a:pt x="309257" y="26771"/>
                  </a:lnTo>
                  <a:lnTo>
                    <a:pt x="327527" y="29136"/>
                  </a:lnTo>
                  <a:lnTo>
                    <a:pt x="345351" y="32124"/>
                  </a:lnTo>
                  <a:lnTo>
                    <a:pt x="364289" y="34116"/>
                  </a:lnTo>
                  <a:lnTo>
                    <a:pt x="383971" y="35443"/>
                  </a:lnTo>
                  <a:lnTo>
                    <a:pt x="404147" y="36329"/>
                  </a:lnTo>
                  <a:lnTo>
                    <a:pt x="423242" y="38330"/>
                  </a:lnTo>
                  <a:lnTo>
                    <a:pt x="441617" y="41075"/>
                  </a:lnTo>
                  <a:lnTo>
                    <a:pt x="459511" y="44317"/>
                  </a:lnTo>
                  <a:lnTo>
                    <a:pt x="477085" y="46477"/>
                  </a:lnTo>
                  <a:lnTo>
                    <a:pt x="494445" y="47918"/>
                  </a:lnTo>
                  <a:lnTo>
                    <a:pt x="511663" y="48879"/>
                  </a:lnTo>
                  <a:lnTo>
                    <a:pt x="531609" y="50930"/>
                  </a:lnTo>
                  <a:lnTo>
                    <a:pt x="576348" y="56972"/>
                  </a:lnTo>
                  <a:lnTo>
                    <a:pt x="597310" y="59148"/>
                  </a:lnTo>
                  <a:lnTo>
                    <a:pt x="616929" y="60599"/>
                  </a:lnTo>
                  <a:lnTo>
                    <a:pt x="635652" y="61566"/>
                  </a:lnTo>
                  <a:lnTo>
                    <a:pt x="652368" y="63621"/>
                  </a:lnTo>
                  <a:lnTo>
                    <a:pt x="667745" y="66403"/>
                  </a:lnTo>
                  <a:lnTo>
                    <a:pt x="682230" y="69669"/>
                  </a:lnTo>
                  <a:lnTo>
                    <a:pt x="696120" y="73256"/>
                  </a:lnTo>
                  <a:lnTo>
                    <a:pt x="709613" y="77060"/>
                  </a:lnTo>
                  <a:lnTo>
                    <a:pt x="722842" y="81006"/>
                  </a:lnTo>
                  <a:lnTo>
                    <a:pt x="737305" y="83638"/>
                  </a:lnTo>
                  <a:lnTo>
                    <a:pt x="752592" y="85392"/>
                  </a:lnTo>
                  <a:lnTo>
                    <a:pt x="768428" y="86561"/>
                  </a:lnTo>
                  <a:lnTo>
                    <a:pt x="784630" y="87341"/>
                  </a:lnTo>
                  <a:lnTo>
                    <a:pt x="801075" y="87861"/>
                  </a:lnTo>
                  <a:lnTo>
                    <a:pt x="876300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Freeform 160"/>
          <p:cNvSpPr/>
          <p:nvPr/>
        </p:nvSpPr>
        <p:spPr>
          <a:xfrm>
            <a:off x="7444946" y="3467100"/>
            <a:ext cx="69340" cy="62340"/>
          </a:xfrm>
          <a:custGeom>
            <a:avLst/>
            <a:gdLst/>
            <a:ahLst/>
            <a:cxnLst/>
            <a:rect l="0" t="0" r="0" b="0"/>
            <a:pathLst>
              <a:path w="69340" h="62340">
                <a:moveTo>
                  <a:pt x="35354" y="0"/>
                </a:moveTo>
                <a:lnTo>
                  <a:pt x="42670" y="21950"/>
                </a:lnTo>
                <a:lnTo>
                  <a:pt x="39546" y="12577"/>
                </a:lnTo>
                <a:lnTo>
                  <a:pt x="35326" y="11207"/>
                </a:lnTo>
                <a:lnTo>
                  <a:pt x="29691" y="13116"/>
                </a:lnTo>
                <a:lnTo>
                  <a:pt x="23112" y="17210"/>
                </a:lnTo>
                <a:lnTo>
                  <a:pt x="21548" y="22762"/>
                </a:lnTo>
                <a:lnTo>
                  <a:pt x="23327" y="29286"/>
                </a:lnTo>
                <a:lnTo>
                  <a:pt x="27336" y="36457"/>
                </a:lnTo>
                <a:lnTo>
                  <a:pt x="28597" y="37005"/>
                </a:lnTo>
                <a:lnTo>
                  <a:pt x="28027" y="33136"/>
                </a:lnTo>
                <a:lnTo>
                  <a:pt x="26236" y="26324"/>
                </a:lnTo>
                <a:lnTo>
                  <a:pt x="20809" y="23193"/>
                </a:lnTo>
                <a:lnTo>
                  <a:pt x="12957" y="22518"/>
                </a:lnTo>
                <a:lnTo>
                  <a:pt x="3489" y="23478"/>
                </a:lnTo>
                <a:lnTo>
                  <a:pt x="0" y="26941"/>
                </a:lnTo>
                <a:lnTo>
                  <a:pt x="495" y="32072"/>
                </a:lnTo>
                <a:lnTo>
                  <a:pt x="3648" y="38314"/>
                </a:lnTo>
                <a:lnTo>
                  <a:pt x="9983" y="41065"/>
                </a:lnTo>
                <a:lnTo>
                  <a:pt x="18440" y="41487"/>
                </a:lnTo>
                <a:lnTo>
                  <a:pt x="28311" y="40358"/>
                </a:lnTo>
                <a:lnTo>
                  <a:pt x="33481" y="35372"/>
                </a:lnTo>
                <a:lnTo>
                  <a:pt x="35516" y="27814"/>
                </a:lnTo>
                <a:lnTo>
                  <a:pt x="35462" y="18543"/>
                </a:lnTo>
                <a:lnTo>
                  <a:pt x="32603" y="15184"/>
                </a:lnTo>
                <a:lnTo>
                  <a:pt x="27876" y="15767"/>
                </a:lnTo>
                <a:lnTo>
                  <a:pt x="21902" y="18978"/>
                </a:lnTo>
                <a:lnTo>
                  <a:pt x="16508" y="25352"/>
                </a:lnTo>
                <a:lnTo>
                  <a:pt x="11501" y="33835"/>
                </a:lnTo>
                <a:lnTo>
                  <a:pt x="6752" y="43723"/>
                </a:lnTo>
                <a:lnTo>
                  <a:pt x="9230" y="48904"/>
                </a:lnTo>
                <a:lnTo>
                  <a:pt x="16527" y="50947"/>
                </a:lnTo>
                <a:lnTo>
                  <a:pt x="27035" y="50898"/>
                </a:lnTo>
                <a:lnTo>
                  <a:pt x="32630" y="46632"/>
                </a:lnTo>
                <a:lnTo>
                  <a:pt x="34949" y="39554"/>
                </a:lnTo>
                <a:lnTo>
                  <a:pt x="35084" y="30603"/>
                </a:lnTo>
                <a:lnTo>
                  <a:pt x="30941" y="26046"/>
                </a:lnTo>
                <a:lnTo>
                  <a:pt x="23945" y="24419"/>
                </a:lnTo>
                <a:lnTo>
                  <a:pt x="15048" y="24746"/>
                </a:lnTo>
                <a:lnTo>
                  <a:pt x="9116" y="30608"/>
                </a:lnTo>
                <a:lnTo>
                  <a:pt x="5162" y="40161"/>
                </a:lnTo>
                <a:lnTo>
                  <a:pt x="2526" y="52174"/>
                </a:lnTo>
                <a:lnTo>
                  <a:pt x="5002" y="58771"/>
                </a:lnTo>
                <a:lnTo>
                  <a:pt x="10886" y="61759"/>
                </a:lnTo>
                <a:lnTo>
                  <a:pt x="19041" y="62339"/>
                </a:lnTo>
                <a:lnTo>
                  <a:pt x="24479" y="57081"/>
                </a:lnTo>
                <a:lnTo>
                  <a:pt x="28104" y="47932"/>
                </a:lnTo>
                <a:lnTo>
                  <a:pt x="30520" y="36188"/>
                </a:lnTo>
                <a:lnTo>
                  <a:pt x="30720" y="32592"/>
                </a:lnTo>
                <a:lnTo>
                  <a:pt x="29442" y="34428"/>
                </a:lnTo>
                <a:lnTo>
                  <a:pt x="27180" y="39885"/>
                </a:lnTo>
                <a:lnTo>
                  <a:pt x="29904" y="40701"/>
                </a:lnTo>
                <a:lnTo>
                  <a:pt x="35953" y="38423"/>
                </a:lnTo>
                <a:lnTo>
                  <a:pt x="44220" y="34082"/>
                </a:lnTo>
                <a:lnTo>
                  <a:pt x="52553" y="28365"/>
                </a:lnTo>
                <a:lnTo>
                  <a:pt x="60931" y="21732"/>
                </a:lnTo>
                <a:lnTo>
                  <a:pt x="69339" y="14488"/>
                </a:lnTo>
                <a:lnTo>
                  <a:pt x="69299" y="11070"/>
                </a:lnTo>
                <a:lnTo>
                  <a:pt x="63628" y="10202"/>
                </a:lnTo>
                <a:lnTo>
                  <a:pt x="35354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157599" y="3263900"/>
            <a:ext cx="45250" cy="52545"/>
          </a:xfrm>
          <a:custGeom>
            <a:avLst/>
            <a:gdLst/>
            <a:ahLst/>
            <a:cxnLst/>
            <a:rect l="0" t="0" r="0" b="0"/>
            <a:pathLst>
              <a:path w="45250" h="52545">
                <a:moveTo>
                  <a:pt x="21201" y="0"/>
                </a:moveTo>
                <a:lnTo>
                  <a:pt x="7716" y="13484"/>
                </a:lnTo>
                <a:lnTo>
                  <a:pt x="7978" y="16044"/>
                </a:lnTo>
                <a:lnTo>
                  <a:pt x="12386" y="16341"/>
                </a:lnTo>
                <a:lnTo>
                  <a:pt x="19557" y="15127"/>
                </a:lnTo>
                <a:lnTo>
                  <a:pt x="20104" y="12907"/>
                </a:lnTo>
                <a:lnTo>
                  <a:pt x="16236" y="10016"/>
                </a:lnTo>
                <a:lnTo>
                  <a:pt x="9424" y="6677"/>
                </a:lnTo>
                <a:lnTo>
                  <a:pt x="6294" y="10095"/>
                </a:lnTo>
                <a:lnTo>
                  <a:pt x="5619" y="18019"/>
                </a:lnTo>
                <a:lnTo>
                  <a:pt x="6579" y="28946"/>
                </a:lnTo>
                <a:lnTo>
                  <a:pt x="10041" y="31997"/>
                </a:lnTo>
                <a:lnTo>
                  <a:pt x="15172" y="29798"/>
                </a:lnTo>
                <a:lnTo>
                  <a:pt x="21415" y="24098"/>
                </a:lnTo>
                <a:lnTo>
                  <a:pt x="21343" y="18887"/>
                </a:lnTo>
                <a:lnTo>
                  <a:pt x="17062" y="14003"/>
                </a:lnTo>
                <a:lnTo>
                  <a:pt x="9975" y="9335"/>
                </a:lnTo>
                <a:lnTo>
                  <a:pt x="5250" y="11868"/>
                </a:lnTo>
                <a:lnTo>
                  <a:pt x="2100" y="19200"/>
                </a:lnTo>
                <a:lnTo>
                  <a:pt x="0" y="29733"/>
                </a:lnTo>
                <a:lnTo>
                  <a:pt x="2833" y="38167"/>
                </a:lnTo>
                <a:lnTo>
                  <a:pt x="8956" y="45200"/>
                </a:lnTo>
                <a:lnTo>
                  <a:pt x="17271" y="51300"/>
                </a:lnTo>
                <a:lnTo>
                  <a:pt x="25636" y="52544"/>
                </a:lnTo>
                <a:lnTo>
                  <a:pt x="34035" y="50551"/>
                </a:lnTo>
                <a:lnTo>
                  <a:pt x="42457" y="46401"/>
                </a:lnTo>
                <a:lnTo>
                  <a:pt x="45249" y="40811"/>
                </a:lnTo>
                <a:lnTo>
                  <a:pt x="44289" y="34263"/>
                </a:lnTo>
                <a:lnTo>
                  <a:pt x="40826" y="27075"/>
                </a:lnTo>
                <a:lnTo>
                  <a:pt x="35695" y="25105"/>
                </a:lnTo>
                <a:lnTo>
                  <a:pt x="29453" y="26615"/>
                </a:lnTo>
                <a:lnTo>
                  <a:pt x="8501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799548" y="3060219"/>
            <a:ext cx="29572" cy="25500"/>
          </a:xfrm>
          <a:custGeom>
            <a:avLst/>
            <a:gdLst/>
            <a:ahLst/>
            <a:cxnLst/>
            <a:rect l="0" t="0" r="0" b="0"/>
            <a:pathLst>
              <a:path w="29572" h="25500">
                <a:moveTo>
                  <a:pt x="26952" y="481"/>
                </a:moveTo>
                <a:lnTo>
                  <a:pt x="12318" y="15114"/>
                </a:lnTo>
                <a:lnTo>
                  <a:pt x="18566" y="8866"/>
                </a:lnTo>
                <a:lnTo>
                  <a:pt x="19950" y="10304"/>
                </a:lnTo>
                <a:lnTo>
                  <a:pt x="19462" y="15496"/>
                </a:lnTo>
                <a:lnTo>
                  <a:pt x="17725" y="23191"/>
                </a:lnTo>
                <a:lnTo>
                  <a:pt x="19389" y="25499"/>
                </a:lnTo>
                <a:lnTo>
                  <a:pt x="23321" y="24215"/>
                </a:lnTo>
                <a:lnTo>
                  <a:pt x="28765" y="20537"/>
                </a:lnTo>
                <a:lnTo>
                  <a:pt x="29571" y="15262"/>
                </a:lnTo>
                <a:lnTo>
                  <a:pt x="27287" y="8924"/>
                </a:lnTo>
                <a:lnTo>
                  <a:pt x="22942" y="1876"/>
                </a:lnTo>
                <a:lnTo>
                  <a:pt x="17223" y="0"/>
                </a:lnTo>
                <a:lnTo>
                  <a:pt x="10588" y="1571"/>
                </a:lnTo>
                <a:lnTo>
                  <a:pt x="3343" y="5441"/>
                </a:lnTo>
                <a:lnTo>
                  <a:pt x="2745" y="9432"/>
                </a:lnTo>
                <a:lnTo>
                  <a:pt x="6581" y="13504"/>
                </a:lnTo>
                <a:lnTo>
                  <a:pt x="13371" y="17629"/>
                </a:lnTo>
                <a:lnTo>
                  <a:pt x="16487" y="16146"/>
                </a:lnTo>
                <a:lnTo>
                  <a:pt x="17153" y="10924"/>
                </a:lnTo>
                <a:lnTo>
                  <a:pt x="16185" y="3210"/>
                </a:lnTo>
                <a:lnTo>
                  <a:pt x="12719" y="889"/>
                </a:lnTo>
                <a:lnTo>
                  <a:pt x="7585" y="2164"/>
                </a:lnTo>
                <a:lnTo>
                  <a:pt x="1341" y="5836"/>
                </a:lnTo>
                <a:lnTo>
                  <a:pt x="0" y="11106"/>
                </a:lnTo>
                <a:lnTo>
                  <a:pt x="1928" y="17442"/>
                </a:lnTo>
                <a:lnTo>
                  <a:pt x="26952" y="13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5461000" y="3708447"/>
            <a:ext cx="1387020" cy="520654"/>
            <a:chOff x="5461000" y="3708447"/>
            <a:chExt cx="1387020" cy="520654"/>
          </a:xfrm>
        </p:grpSpPr>
        <p:sp>
          <p:nvSpPr>
            <p:cNvPr id="164" name="Freeform 163"/>
            <p:cNvSpPr/>
            <p:nvPr/>
          </p:nvSpPr>
          <p:spPr>
            <a:xfrm>
              <a:off x="6781800" y="3708447"/>
              <a:ext cx="66220" cy="39301"/>
            </a:xfrm>
            <a:custGeom>
              <a:avLst/>
              <a:gdLst/>
              <a:ahLst/>
              <a:cxnLst/>
              <a:rect l="0" t="0" r="0" b="0"/>
              <a:pathLst>
                <a:path w="66220" h="39301">
                  <a:moveTo>
                    <a:pt x="63500" y="12653"/>
                  </a:moveTo>
                  <a:lnTo>
                    <a:pt x="48866" y="27286"/>
                  </a:lnTo>
                  <a:lnTo>
                    <a:pt x="55114" y="21038"/>
                  </a:lnTo>
                  <a:lnTo>
                    <a:pt x="52265" y="19654"/>
                  </a:lnTo>
                  <a:lnTo>
                    <a:pt x="44721" y="20142"/>
                  </a:lnTo>
                  <a:lnTo>
                    <a:pt x="34047" y="21879"/>
                  </a:lnTo>
                  <a:lnTo>
                    <a:pt x="29753" y="25859"/>
                  </a:lnTo>
                  <a:lnTo>
                    <a:pt x="29713" y="31335"/>
                  </a:lnTo>
                  <a:lnTo>
                    <a:pt x="32509" y="37807"/>
                  </a:lnTo>
                  <a:lnTo>
                    <a:pt x="37195" y="39300"/>
                  </a:lnTo>
                  <a:lnTo>
                    <a:pt x="43140" y="37473"/>
                  </a:lnTo>
                  <a:lnTo>
                    <a:pt x="49927" y="33433"/>
                  </a:lnTo>
                  <a:lnTo>
                    <a:pt x="55862" y="26506"/>
                  </a:lnTo>
                  <a:lnTo>
                    <a:pt x="61230" y="17655"/>
                  </a:lnTo>
                  <a:lnTo>
                    <a:pt x="66219" y="7521"/>
                  </a:lnTo>
                  <a:lnTo>
                    <a:pt x="65313" y="2176"/>
                  </a:lnTo>
                  <a:lnTo>
                    <a:pt x="60476" y="23"/>
                  </a:lnTo>
                  <a:lnTo>
                    <a:pt x="53016" y="0"/>
                  </a:lnTo>
                  <a:lnTo>
                    <a:pt x="43811" y="2806"/>
                  </a:lnTo>
                  <a:lnTo>
                    <a:pt x="33440" y="7499"/>
                  </a:lnTo>
                  <a:lnTo>
                    <a:pt x="0" y="380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159500" y="3949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24807" y="3924300"/>
              <a:ext cx="47394" cy="38101"/>
            </a:xfrm>
            <a:custGeom>
              <a:avLst/>
              <a:gdLst/>
              <a:ahLst/>
              <a:cxnLst/>
              <a:rect l="0" t="0" r="0" b="0"/>
              <a:pathLst>
                <a:path w="47394" h="38101">
                  <a:moveTo>
                    <a:pt x="47393" y="0"/>
                  </a:moveTo>
                  <a:lnTo>
                    <a:pt x="25442" y="7316"/>
                  </a:lnTo>
                  <a:lnTo>
                    <a:pt x="34814" y="4192"/>
                  </a:lnTo>
                  <a:lnTo>
                    <a:pt x="23440" y="7984"/>
                  </a:lnTo>
                  <a:lnTo>
                    <a:pt x="15902" y="12378"/>
                  </a:lnTo>
                  <a:lnTo>
                    <a:pt x="8054" y="18130"/>
                  </a:lnTo>
                  <a:lnTo>
                    <a:pt x="0" y="24786"/>
                  </a:lnTo>
                  <a:lnTo>
                    <a:pt x="276" y="29224"/>
                  </a:lnTo>
                  <a:lnTo>
                    <a:pt x="6104" y="32182"/>
                  </a:lnTo>
                  <a:lnTo>
                    <a:pt x="15633" y="34155"/>
                  </a:lnTo>
                  <a:lnTo>
                    <a:pt x="20575" y="31236"/>
                  </a:lnTo>
                  <a:lnTo>
                    <a:pt x="22459" y="25057"/>
                  </a:lnTo>
                  <a:lnTo>
                    <a:pt x="22303" y="16705"/>
                  </a:lnTo>
                  <a:lnTo>
                    <a:pt x="19378" y="13959"/>
                  </a:lnTo>
                  <a:lnTo>
                    <a:pt x="14605" y="14950"/>
                  </a:lnTo>
                  <a:lnTo>
                    <a:pt x="8601" y="18433"/>
                  </a:lnTo>
                  <a:lnTo>
                    <a:pt x="8831" y="22166"/>
                  </a:lnTo>
                  <a:lnTo>
                    <a:pt x="13219" y="26066"/>
                  </a:lnTo>
                  <a:lnTo>
                    <a:pt x="47393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461000" y="4165600"/>
              <a:ext cx="38101" cy="63501"/>
            </a:xfrm>
            <a:custGeom>
              <a:avLst/>
              <a:gdLst/>
              <a:ahLst/>
              <a:cxnLst/>
              <a:rect l="0" t="0" r="0" b="0"/>
              <a:pathLst>
                <a:path w="38101" h="63501">
                  <a:moveTo>
                    <a:pt x="38100" y="0"/>
                  </a:moveTo>
                  <a:lnTo>
                    <a:pt x="17874" y="6742"/>
                  </a:lnTo>
                  <a:lnTo>
                    <a:pt x="16149" y="10139"/>
                  </a:lnTo>
                  <a:lnTo>
                    <a:pt x="19232" y="13814"/>
                  </a:lnTo>
                  <a:lnTo>
                    <a:pt x="25522" y="17676"/>
                  </a:lnTo>
                  <a:lnTo>
                    <a:pt x="25481" y="21662"/>
                  </a:lnTo>
                  <a:lnTo>
                    <a:pt x="21220" y="25730"/>
                  </a:lnTo>
                  <a:lnTo>
                    <a:pt x="14147" y="29853"/>
                  </a:lnTo>
                  <a:lnTo>
                    <a:pt x="13664" y="31191"/>
                  </a:lnTo>
                  <a:lnTo>
                    <a:pt x="17576" y="30672"/>
                  </a:lnTo>
                  <a:lnTo>
                    <a:pt x="24417" y="28914"/>
                  </a:lnTo>
                  <a:lnTo>
                    <a:pt x="26156" y="30565"/>
                  </a:lnTo>
                  <a:lnTo>
                    <a:pt x="24493" y="34488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9" name="Straight Connector 168"/>
          <p:cNvCxnSpPr/>
          <p:nvPr/>
        </p:nvCxnSpPr>
        <p:spPr>
          <a:xfrm>
            <a:off x="5270500" y="4368800"/>
            <a:ext cx="25400" cy="508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5321300" y="2768600"/>
            <a:ext cx="4483100" cy="1409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578600" y="3746500"/>
            <a:ext cx="0" cy="38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Freeform 171"/>
          <p:cNvSpPr/>
          <p:nvPr/>
        </p:nvSpPr>
        <p:spPr>
          <a:xfrm>
            <a:off x="7439516" y="3045663"/>
            <a:ext cx="65955" cy="66791"/>
          </a:xfrm>
          <a:custGeom>
            <a:avLst/>
            <a:gdLst/>
            <a:ahLst/>
            <a:cxnLst/>
            <a:rect l="0" t="0" r="0" b="0"/>
            <a:pathLst>
              <a:path w="65955" h="66791">
                <a:moveTo>
                  <a:pt x="28084" y="2337"/>
                </a:moveTo>
                <a:lnTo>
                  <a:pt x="21342" y="22562"/>
                </a:lnTo>
                <a:lnTo>
                  <a:pt x="22178" y="31343"/>
                </a:lnTo>
                <a:lnTo>
                  <a:pt x="25557" y="40018"/>
                </a:lnTo>
                <a:lnTo>
                  <a:pt x="30633" y="48624"/>
                </a:lnTo>
                <a:lnTo>
                  <a:pt x="38250" y="51540"/>
                </a:lnTo>
                <a:lnTo>
                  <a:pt x="47561" y="50661"/>
                </a:lnTo>
                <a:lnTo>
                  <a:pt x="58002" y="47253"/>
                </a:lnTo>
                <a:lnTo>
                  <a:pt x="63551" y="40747"/>
                </a:lnTo>
                <a:lnTo>
                  <a:pt x="65839" y="32177"/>
                </a:lnTo>
                <a:lnTo>
                  <a:pt x="65954" y="22230"/>
                </a:lnTo>
                <a:lnTo>
                  <a:pt x="61798" y="17010"/>
                </a:lnTo>
                <a:lnTo>
                  <a:pt x="54793" y="14941"/>
                </a:lnTo>
                <a:lnTo>
                  <a:pt x="45889" y="14973"/>
                </a:lnTo>
                <a:lnTo>
                  <a:pt x="38543" y="19227"/>
                </a:lnTo>
                <a:lnTo>
                  <a:pt x="32234" y="26297"/>
                </a:lnTo>
                <a:lnTo>
                  <a:pt x="26617" y="35244"/>
                </a:lnTo>
                <a:lnTo>
                  <a:pt x="27106" y="39797"/>
                </a:lnTo>
                <a:lnTo>
                  <a:pt x="31665" y="41421"/>
                </a:lnTo>
                <a:lnTo>
                  <a:pt x="38938" y="41093"/>
                </a:lnTo>
                <a:lnTo>
                  <a:pt x="45197" y="36641"/>
                </a:lnTo>
                <a:lnTo>
                  <a:pt x="50782" y="29439"/>
                </a:lnTo>
                <a:lnTo>
                  <a:pt x="55916" y="20405"/>
                </a:lnTo>
                <a:lnTo>
                  <a:pt x="55105" y="12971"/>
                </a:lnTo>
                <a:lnTo>
                  <a:pt x="50331" y="6604"/>
                </a:lnTo>
                <a:lnTo>
                  <a:pt x="42915" y="948"/>
                </a:lnTo>
                <a:lnTo>
                  <a:pt x="35149" y="0"/>
                </a:lnTo>
                <a:lnTo>
                  <a:pt x="27149" y="2190"/>
                </a:lnTo>
                <a:lnTo>
                  <a:pt x="18994" y="6472"/>
                </a:lnTo>
                <a:lnTo>
                  <a:pt x="12146" y="13560"/>
                </a:lnTo>
                <a:lnTo>
                  <a:pt x="6170" y="22519"/>
                </a:lnTo>
                <a:lnTo>
                  <a:pt x="774" y="32725"/>
                </a:lnTo>
                <a:lnTo>
                  <a:pt x="0" y="42351"/>
                </a:lnTo>
                <a:lnTo>
                  <a:pt x="2305" y="51591"/>
                </a:lnTo>
                <a:lnTo>
                  <a:pt x="6665" y="60573"/>
                </a:lnTo>
                <a:lnTo>
                  <a:pt x="13805" y="65150"/>
                </a:lnTo>
                <a:lnTo>
                  <a:pt x="22797" y="66790"/>
                </a:lnTo>
                <a:lnTo>
                  <a:pt x="33026" y="66472"/>
                </a:lnTo>
                <a:lnTo>
                  <a:pt x="41256" y="62027"/>
                </a:lnTo>
                <a:lnTo>
                  <a:pt x="48154" y="54830"/>
                </a:lnTo>
                <a:lnTo>
                  <a:pt x="54164" y="45799"/>
                </a:lnTo>
                <a:lnTo>
                  <a:pt x="52526" y="39778"/>
                </a:lnTo>
                <a:lnTo>
                  <a:pt x="45789" y="35764"/>
                </a:lnTo>
                <a:lnTo>
                  <a:pt x="15384" y="277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178"/>
          <p:cNvGrpSpPr/>
          <p:nvPr/>
        </p:nvGrpSpPr>
        <p:grpSpPr>
          <a:xfrm>
            <a:off x="7689302" y="2171700"/>
            <a:ext cx="692699" cy="703464"/>
            <a:chOff x="7689302" y="2171700"/>
            <a:chExt cx="692699" cy="703464"/>
          </a:xfrm>
        </p:grpSpPr>
        <p:sp>
          <p:nvSpPr>
            <p:cNvPr id="173" name="Freeform 172"/>
            <p:cNvSpPr/>
            <p:nvPr/>
          </p:nvSpPr>
          <p:spPr>
            <a:xfrm>
              <a:off x="7734300" y="28448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689302" y="2844800"/>
              <a:ext cx="44999" cy="30364"/>
            </a:xfrm>
            <a:custGeom>
              <a:avLst/>
              <a:gdLst/>
              <a:ahLst/>
              <a:cxnLst/>
              <a:rect l="0" t="0" r="0" b="0"/>
              <a:pathLst>
                <a:path w="44999" h="30364">
                  <a:moveTo>
                    <a:pt x="44998" y="0"/>
                  </a:moveTo>
                  <a:lnTo>
                    <a:pt x="31513" y="13484"/>
                  </a:lnTo>
                  <a:lnTo>
                    <a:pt x="23308" y="18867"/>
                  </a:lnTo>
                  <a:lnTo>
                    <a:pt x="13604" y="23866"/>
                  </a:lnTo>
                  <a:lnTo>
                    <a:pt x="2902" y="28611"/>
                  </a:lnTo>
                  <a:lnTo>
                    <a:pt x="0" y="30363"/>
                  </a:lnTo>
                  <a:lnTo>
                    <a:pt x="2299" y="30119"/>
                  </a:lnTo>
                  <a:lnTo>
                    <a:pt x="322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912100" y="2616200"/>
              <a:ext cx="53835" cy="38101"/>
            </a:xfrm>
            <a:custGeom>
              <a:avLst/>
              <a:gdLst/>
              <a:ahLst/>
              <a:cxnLst/>
              <a:rect l="0" t="0" r="0" b="0"/>
              <a:pathLst>
                <a:path w="53835" h="38101">
                  <a:moveTo>
                    <a:pt x="0" y="0"/>
                  </a:moveTo>
                  <a:lnTo>
                    <a:pt x="13484" y="13484"/>
                  </a:lnTo>
                  <a:lnTo>
                    <a:pt x="21689" y="16044"/>
                  </a:lnTo>
                  <a:lnTo>
                    <a:pt x="31393" y="16340"/>
                  </a:lnTo>
                  <a:lnTo>
                    <a:pt x="42095" y="15127"/>
                  </a:lnTo>
                  <a:lnTo>
                    <a:pt x="46408" y="17140"/>
                  </a:lnTo>
                  <a:lnTo>
                    <a:pt x="46461" y="21304"/>
                  </a:lnTo>
                  <a:lnTo>
                    <a:pt x="43674" y="26903"/>
                  </a:lnTo>
                  <a:lnTo>
                    <a:pt x="44638" y="27813"/>
                  </a:lnTo>
                  <a:lnTo>
                    <a:pt x="48103" y="25597"/>
                  </a:lnTo>
                  <a:lnTo>
                    <a:pt x="53235" y="21298"/>
                  </a:lnTo>
                  <a:lnTo>
                    <a:pt x="53834" y="21254"/>
                  </a:lnTo>
                  <a:lnTo>
                    <a:pt x="51411" y="24047"/>
                  </a:lnTo>
                  <a:lnTo>
                    <a:pt x="381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178800" y="2413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153400" y="24003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63500" y="0"/>
                  </a:moveTo>
                  <a:lnTo>
                    <a:pt x="36531" y="0"/>
                  </a:lnTo>
                  <a:lnTo>
                    <a:pt x="25765" y="2822"/>
                  </a:lnTo>
                  <a:lnTo>
                    <a:pt x="15766" y="7525"/>
                  </a:lnTo>
                  <a:lnTo>
                    <a:pt x="6277" y="13484"/>
                  </a:lnTo>
                  <a:lnTo>
                    <a:pt x="2773" y="14633"/>
                  </a:lnTo>
                  <a:lnTo>
                    <a:pt x="3260" y="12578"/>
                  </a:lnTo>
                  <a:lnTo>
                    <a:pt x="6406" y="8385"/>
                  </a:lnTo>
                  <a:lnTo>
                    <a:pt x="7093" y="9823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367366" y="2171700"/>
              <a:ext cx="14635" cy="25401"/>
            </a:xfrm>
            <a:custGeom>
              <a:avLst/>
              <a:gdLst/>
              <a:ahLst/>
              <a:cxnLst/>
              <a:rect l="0" t="0" r="0" b="0"/>
              <a:pathLst>
                <a:path w="14635" h="25401">
                  <a:moveTo>
                    <a:pt x="14634" y="0"/>
                  </a:moveTo>
                  <a:lnTo>
                    <a:pt x="1149" y="20225"/>
                  </a:lnTo>
                  <a:lnTo>
                    <a:pt x="0" y="23361"/>
                  </a:lnTo>
                  <a:lnTo>
                    <a:pt x="2055" y="22630"/>
                  </a:lnTo>
                  <a:lnTo>
                    <a:pt x="1934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146800" y="3263900"/>
            <a:ext cx="1155701" cy="1143001"/>
            <a:chOff x="6146800" y="3263900"/>
            <a:chExt cx="1155701" cy="1143001"/>
          </a:xfrm>
        </p:grpSpPr>
        <p:sp>
          <p:nvSpPr>
            <p:cNvPr id="180" name="Freeform 179"/>
            <p:cNvSpPr/>
            <p:nvPr/>
          </p:nvSpPr>
          <p:spPr>
            <a:xfrm>
              <a:off x="7273858" y="3263900"/>
              <a:ext cx="28643" cy="25401"/>
            </a:xfrm>
            <a:custGeom>
              <a:avLst/>
              <a:gdLst/>
              <a:ahLst/>
              <a:cxnLst/>
              <a:rect l="0" t="0" r="0" b="0"/>
              <a:pathLst>
                <a:path w="28643" h="25401">
                  <a:moveTo>
                    <a:pt x="28642" y="0"/>
                  </a:moveTo>
                  <a:lnTo>
                    <a:pt x="8416" y="13484"/>
                  </a:lnTo>
                  <a:lnTo>
                    <a:pt x="5280" y="14633"/>
                  </a:lnTo>
                  <a:lnTo>
                    <a:pt x="6011" y="12577"/>
                  </a:lnTo>
                  <a:lnTo>
                    <a:pt x="9322" y="8385"/>
                  </a:lnTo>
                  <a:lnTo>
                    <a:pt x="8706" y="8412"/>
                  </a:lnTo>
                  <a:lnTo>
                    <a:pt x="5473" y="11252"/>
                  </a:lnTo>
                  <a:lnTo>
                    <a:pt x="496" y="15968"/>
                  </a:lnTo>
                  <a:lnTo>
                    <a:pt x="0" y="16290"/>
                  </a:lnTo>
                  <a:lnTo>
                    <a:pt x="2492" y="13682"/>
                  </a:lnTo>
                  <a:lnTo>
                    <a:pt x="6975" y="9121"/>
                  </a:lnTo>
                  <a:lnTo>
                    <a:pt x="7142" y="8903"/>
                  </a:lnTo>
                  <a:lnTo>
                    <a:pt x="4431" y="11579"/>
                  </a:lnTo>
                  <a:lnTo>
                    <a:pt x="15942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046566" y="3479800"/>
              <a:ext cx="27335" cy="40034"/>
            </a:xfrm>
            <a:custGeom>
              <a:avLst/>
              <a:gdLst/>
              <a:ahLst/>
              <a:cxnLst/>
              <a:rect l="0" t="0" r="0" b="0"/>
              <a:pathLst>
                <a:path w="27335" h="40034">
                  <a:moveTo>
                    <a:pt x="14634" y="25400"/>
                  </a:moveTo>
                  <a:lnTo>
                    <a:pt x="0" y="40033"/>
                  </a:lnTo>
                  <a:lnTo>
                    <a:pt x="25633" y="14400"/>
                  </a:lnTo>
                  <a:lnTo>
                    <a:pt x="26199" y="12422"/>
                  </a:lnTo>
                  <a:lnTo>
                    <a:pt x="22345" y="13926"/>
                  </a:lnTo>
                  <a:lnTo>
                    <a:pt x="15540" y="17750"/>
                  </a:lnTo>
                  <a:lnTo>
                    <a:pt x="15238" y="17478"/>
                  </a:lnTo>
                  <a:lnTo>
                    <a:pt x="19270" y="14474"/>
                  </a:lnTo>
                  <a:lnTo>
                    <a:pt x="26191" y="9649"/>
                  </a:lnTo>
                  <a:lnTo>
                    <a:pt x="26572" y="7844"/>
                  </a:lnTo>
                  <a:lnTo>
                    <a:pt x="22593" y="8051"/>
                  </a:lnTo>
                  <a:lnTo>
                    <a:pt x="273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832600" y="3708850"/>
              <a:ext cx="35353" cy="26884"/>
            </a:xfrm>
            <a:custGeom>
              <a:avLst/>
              <a:gdLst/>
              <a:ahLst/>
              <a:cxnLst/>
              <a:rect l="0" t="0" r="0" b="0"/>
              <a:pathLst>
                <a:path w="35353" h="26884">
                  <a:moveTo>
                    <a:pt x="0" y="12250"/>
                  </a:moveTo>
                  <a:lnTo>
                    <a:pt x="13484" y="25734"/>
                  </a:lnTo>
                  <a:lnTo>
                    <a:pt x="20278" y="26883"/>
                  </a:lnTo>
                  <a:lnTo>
                    <a:pt x="27629" y="24827"/>
                  </a:lnTo>
                  <a:lnTo>
                    <a:pt x="35352" y="20635"/>
                  </a:lnTo>
                  <a:lnTo>
                    <a:pt x="34857" y="19251"/>
                  </a:lnTo>
                  <a:lnTo>
                    <a:pt x="28882" y="19739"/>
                  </a:lnTo>
                  <a:lnTo>
                    <a:pt x="19255" y="21476"/>
                  </a:lnTo>
                  <a:lnTo>
                    <a:pt x="17070" y="21223"/>
                  </a:lnTo>
                  <a:lnTo>
                    <a:pt x="19846" y="19643"/>
                  </a:lnTo>
                  <a:lnTo>
                    <a:pt x="25930" y="17178"/>
                  </a:lnTo>
                  <a:lnTo>
                    <a:pt x="27165" y="12713"/>
                  </a:lnTo>
                  <a:lnTo>
                    <a:pt x="25165" y="6914"/>
                  </a:lnTo>
                  <a:lnTo>
                    <a:pt x="21010" y="226"/>
                  </a:lnTo>
                  <a:lnTo>
                    <a:pt x="16829" y="0"/>
                  </a:lnTo>
                  <a:lnTo>
                    <a:pt x="12630" y="4084"/>
                  </a:lnTo>
                  <a:lnTo>
                    <a:pt x="0" y="2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591300" y="3920658"/>
              <a:ext cx="34651" cy="29043"/>
            </a:xfrm>
            <a:custGeom>
              <a:avLst/>
              <a:gdLst/>
              <a:ahLst/>
              <a:cxnLst/>
              <a:rect l="0" t="0" r="0" b="0"/>
              <a:pathLst>
                <a:path w="34651" h="29043">
                  <a:moveTo>
                    <a:pt x="12700" y="16342"/>
                  </a:moveTo>
                  <a:lnTo>
                    <a:pt x="32925" y="2857"/>
                  </a:lnTo>
                  <a:lnTo>
                    <a:pt x="34650" y="297"/>
                  </a:lnTo>
                  <a:lnTo>
                    <a:pt x="31567" y="0"/>
                  </a:lnTo>
                  <a:lnTo>
                    <a:pt x="25278" y="1214"/>
                  </a:lnTo>
                  <a:lnTo>
                    <a:pt x="18263" y="4845"/>
                  </a:lnTo>
                  <a:lnTo>
                    <a:pt x="10764" y="10089"/>
                  </a:lnTo>
                  <a:lnTo>
                    <a:pt x="0" y="29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361943" y="4140200"/>
              <a:ext cx="26158" cy="26026"/>
            </a:xfrm>
            <a:custGeom>
              <a:avLst/>
              <a:gdLst/>
              <a:ahLst/>
              <a:cxnLst/>
              <a:rect l="0" t="0" r="0" b="0"/>
              <a:pathLst>
                <a:path w="26158" h="26026">
                  <a:moveTo>
                    <a:pt x="26157" y="25400"/>
                  </a:moveTo>
                  <a:lnTo>
                    <a:pt x="19415" y="5174"/>
                  </a:lnTo>
                  <a:lnTo>
                    <a:pt x="14606" y="2038"/>
                  </a:lnTo>
                  <a:lnTo>
                    <a:pt x="8579" y="2769"/>
                  </a:lnTo>
                  <a:lnTo>
                    <a:pt x="1738" y="6079"/>
                  </a:lnTo>
                  <a:lnTo>
                    <a:pt x="0" y="11109"/>
                  </a:lnTo>
                  <a:lnTo>
                    <a:pt x="1663" y="17283"/>
                  </a:lnTo>
                  <a:lnTo>
                    <a:pt x="5594" y="24222"/>
                  </a:lnTo>
                  <a:lnTo>
                    <a:pt x="11037" y="26025"/>
                  </a:lnTo>
                  <a:lnTo>
                    <a:pt x="17488" y="24406"/>
                  </a:lnTo>
                  <a:lnTo>
                    <a:pt x="261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146800" y="4366424"/>
              <a:ext cx="42202" cy="40477"/>
            </a:xfrm>
            <a:custGeom>
              <a:avLst/>
              <a:gdLst/>
              <a:ahLst/>
              <a:cxnLst/>
              <a:rect l="0" t="0" r="0" b="0"/>
              <a:pathLst>
                <a:path w="42202" h="40477">
                  <a:moveTo>
                    <a:pt x="0" y="40476"/>
                  </a:moveTo>
                  <a:lnTo>
                    <a:pt x="6741" y="20250"/>
                  </a:lnTo>
                  <a:lnTo>
                    <a:pt x="14372" y="12880"/>
                  </a:lnTo>
                  <a:lnTo>
                    <a:pt x="25103" y="6557"/>
                  </a:lnTo>
                  <a:lnTo>
                    <a:pt x="37902" y="929"/>
                  </a:lnTo>
                  <a:lnTo>
                    <a:pt x="42201" y="0"/>
                  </a:lnTo>
                  <a:lnTo>
                    <a:pt x="40834" y="2203"/>
                  </a:lnTo>
                  <a:lnTo>
                    <a:pt x="25400" y="15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8585200" y="1955800"/>
            <a:ext cx="37135" cy="25401"/>
            <a:chOff x="8585200" y="1955800"/>
            <a:chExt cx="37135" cy="25401"/>
          </a:xfrm>
        </p:grpSpPr>
        <p:sp>
          <p:nvSpPr>
            <p:cNvPr id="187" name="Freeform 186"/>
            <p:cNvSpPr/>
            <p:nvPr/>
          </p:nvSpPr>
          <p:spPr>
            <a:xfrm>
              <a:off x="8597900" y="1955800"/>
              <a:ext cx="24435" cy="18840"/>
            </a:xfrm>
            <a:custGeom>
              <a:avLst/>
              <a:gdLst/>
              <a:ahLst/>
              <a:cxnLst/>
              <a:rect l="0" t="0" r="0" b="0"/>
              <a:pathLst>
                <a:path w="24435" h="18840">
                  <a:moveTo>
                    <a:pt x="0" y="0"/>
                  </a:moveTo>
                  <a:lnTo>
                    <a:pt x="20225" y="6742"/>
                  </a:lnTo>
                  <a:lnTo>
                    <a:pt x="21950" y="10139"/>
                  </a:lnTo>
                  <a:lnTo>
                    <a:pt x="18867" y="13815"/>
                  </a:lnTo>
                  <a:lnTo>
                    <a:pt x="12578" y="17676"/>
                  </a:lnTo>
                  <a:lnTo>
                    <a:pt x="12618" y="18839"/>
                  </a:lnTo>
                  <a:lnTo>
                    <a:pt x="16878" y="18204"/>
                  </a:lnTo>
                  <a:lnTo>
                    <a:pt x="23952" y="16369"/>
                  </a:lnTo>
                  <a:lnTo>
                    <a:pt x="24434" y="16557"/>
                  </a:lnTo>
                  <a:lnTo>
                    <a:pt x="20522" y="18093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585200" y="1968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Connector 189"/>
          <p:cNvCxnSpPr/>
          <p:nvPr/>
        </p:nvCxnSpPr>
        <p:spPr>
          <a:xfrm flipV="1">
            <a:off x="5715000" y="838200"/>
            <a:ext cx="4051300" cy="3962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1" name="Picture 190" descr="NBK-2340-163eb2c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38450" y="21018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00" name="Group 199"/>
          <p:cNvGrpSpPr/>
          <p:nvPr/>
        </p:nvGrpSpPr>
        <p:grpSpPr>
          <a:xfrm>
            <a:off x="1348772" y="5918200"/>
            <a:ext cx="1991329" cy="584201"/>
            <a:chOff x="1348772" y="5918200"/>
            <a:chExt cx="1991329" cy="584201"/>
          </a:xfrm>
        </p:grpSpPr>
        <p:sp>
          <p:nvSpPr>
            <p:cNvPr id="192" name="Freeform 191"/>
            <p:cNvSpPr/>
            <p:nvPr/>
          </p:nvSpPr>
          <p:spPr>
            <a:xfrm>
              <a:off x="1348772" y="5930115"/>
              <a:ext cx="326740" cy="525900"/>
            </a:xfrm>
            <a:custGeom>
              <a:avLst/>
              <a:gdLst/>
              <a:ahLst/>
              <a:cxnLst/>
              <a:rect l="0" t="0" r="0" b="0"/>
              <a:pathLst>
                <a:path w="326740" h="525900">
                  <a:moveTo>
                    <a:pt x="137128" y="13485"/>
                  </a:moveTo>
                  <a:lnTo>
                    <a:pt x="123644" y="0"/>
                  </a:lnTo>
                  <a:lnTo>
                    <a:pt x="116849" y="262"/>
                  </a:lnTo>
                  <a:lnTo>
                    <a:pt x="109498" y="4669"/>
                  </a:lnTo>
                  <a:lnTo>
                    <a:pt x="101774" y="11841"/>
                  </a:lnTo>
                  <a:lnTo>
                    <a:pt x="93803" y="22267"/>
                  </a:lnTo>
                  <a:lnTo>
                    <a:pt x="85667" y="34861"/>
                  </a:lnTo>
                  <a:lnTo>
                    <a:pt x="77420" y="48902"/>
                  </a:lnTo>
                  <a:lnTo>
                    <a:pt x="69101" y="63907"/>
                  </a:lnTo>
                  <a:lnTo>
                    <a:pt x="52330" y="95632"/>
                  </a:lnTo>
                  <a:lnTo>
                    <a:pt x="45318" y="110582"/>
                  </a:lnTo>
                  <a:lnTo>
                    <a:pt x="39232" y="124783"/>
                  </a:lnTo>
                  <a:lnTo>
                    <a:pt x="33764" y="138483"/>
                  </a:lnTo>
                  <a:lnTo>
                    <a:pt x="28707" y="156084"/>
                  </a:lnTo>
                  <a:lnTo>
                    <a:pt x="23925" y="176284"/>
                  </a:lnTo>
                  <a:lnTo>
                    <a:pt x="14849" y="218484"/>
                  </a:lnTo>
                  <a:lnTo>
                    <a:pt x="6111" y="256055"/>
                  </a:lnTo>
                  <a:lnTo>
                    <a:pt x="3216" y="276798"/>
                  </a:lnTo>
                  <a:lnTo>
                    <a:pt x="1287" y="299093"/>
                  </a:lnTo>
                  <a:lnTo>
                    <a:pt x="0" y="322424"/>
                  </a:lnTo>
                  <a:lnTo>
                    <a:pt x="554" y="342211"/>
                  </a:lnTo>
                  <a:lnTo>
                    <a:pt x="2334" y="359635"/>
                  </a:lnTo>
                  <a:lnTo>
                    <a:pt x="8075" y="393107"/>
                  </a:lnTo>
                  <a:lnTo>
                    <a:pt x="15330" y="431502"/>
                  </a:lnTo>
                  <a:lnTo>
                    <a:pt x="23474" y="448796"/>
                  </a:lnTo>
                  <a:lnTo>
                    <a:pt x="34547" y="464559"/>
                  </a:lnTo>
                  <a:lnTo>
                    <a:pt x="47574" y="479301"/>
                  </a:lnTo>
                  <a:lnTo>
                    <a:pt x="61903" y="490540"/>
                  </a:lnTo>
                  <a:lnTo>
                    <a:pt x="77100" y="499444"/>
                  </a:lnTo>
                  <a:lnTo>
                    <a:pt x="92876" y="506790"/>
                  </a:lnTo>
                  <a:lnTo>
                    <a:pt x="109037" y="513100"/>
                  </a:lnTo>
                  <a:lnTo>
                    <a:pt x="125456" y="518717"/>
                  </a:lnTo>
                  <a:lnTo>
                    <a:pt x="142047" y="523873"/>
                  </a:lnTo>
                  <a:lnTo>
                    <a:pt x="157340" y="525899"/>
                  </a:lnTo>
                  <a:lnTo>
                    <a:pt x="171769" y="525838"/>
                  </a:lnTo>
                  <a:lnTo>
                    <a:pt x="185622" y="524387"/>
                  </a:lnTo>
                  <a:lnTo>
                    <a:pt x="200502" y="522008"/>
                  </a:lnTo>
                  <a:lnTo>
                    <a:pt x="216066" y="519012"/>
                  </a:lnTo>
                  <a:lnTo>
                    <a:pt x="232086" y="515603"/>
                  </a:lnTo>
                  <a:lnTo>
                    <a:pt x="247000" y="509096"/>
                  </a:lnTo>
                  <a:lnTo>
                    <a:pt x="261176" y="500526"/>
                  </a:lnTo>
                  <a:lnTo>
                    <a:pt x="274860" y="490579"/>
                  </a:lnTo>
                  <a:lnTo>
                    <a:pt x="285393" y="479714"/>
                  </a:lnTo>
                  <a:lnTo>
                    <a:pt x="293827" y="468238"/>
                  </a:lnTo>
                  <a:lnTo>
                    <a:pt x="300861" y="456353"/>
                  </a:lnTo>
                  <a:lnTo>
                    <a:pt x="306961" y="444197"/>
                  </a:lnTo>
                  <a:lnTo>
                    <a:pt x="312439" y="431860"/>
                  </a:lnTo>
                  <a:lnTo>
                    <a:pt x="317501" y="419401"/>
                  </a:lnTo>
                  <a:lnTo>
                    <a:pt x="320877" y="405451"/>
                  </a:lnTo>
                  <a:lnTo>
                    <a:pt x="323127" y="390507"/>
                  </a:lnTo>
                  <a:lnTo>
                    <a:pt x="324627" y="374899"/>
                  </a:lnTo>
                  <a:lnTo>
                    <a:pt x="325627" y="357439"/>
                  </a:lnTo>
                  <a:lnTo>
                    <a:pt x="326739" y="319224"/>
                  </a:lnTo>
                  <a:lnTo>
                    <a:pt x="325624" y="301977"/>
                  </a:lnTo>
                  <a:lnTo>
                    <a:pt x="323469" y="286247"/>
                  </a:lnTo>
                  <a:lnTo>
                    <a:pt x="320622" y="271526"/>
                  </a:lnTo>
                  <a:lnTo>
                    <a:pt x="315902" y="257479"/>
                  </a:lnTo>
                  <a:lnTo>
                    <a:pt x="309932" y="243881"/>
                  </a:lnTo>
                  <a:lnTo>
                    <a:pt x="303131" y="230582"/>
                  </a:lnTo>
                  <a:lnTo>
                    <a:pt x="295774" y="217483"/>
                  </a:lnTo>
                  <a:lnTo>
                    <a:pt x="288048" y="204516"/>
                  </a:lnTo>
                  <a:lnTo>
                    <a:pt x="280074" y="191639"/>
                  </a:lnTo>
                  <a:lnTo>
                    <a:pt x="270525" y="178821"/>
                  </a:lnTo>
                  <a:lnTo>
                    <a:pt x="259926" y="166042"/>
                  </a:lnTo>
                  <a:lnTo>
                    <a:pt x="248627" y="153290"/>
                  </a:lnTo>
                  <a:lnTo>
                    <a:pt x="235449" y="141966"/>
                  </a:lnTo>
                  <a:lnTo>
                    <a:pt x="221020" y="131594"/>
                  </a:lnTo>
                  <a:lnTo>
                    <a:pt x="205756" y="121858"/>
                  </a:lnTo>
                  <a:lnTo>
                    <a:pt x="191346" y="113955"/>
                  </a:lnTo>
                  <a:lnTo>
                    <a:pt x="177507" y="107276"/>
                  </a:lnTo>
                  <a:lnTo>
                    <a:pt x="164047" y="101412"/>
                  </a:lnTo>
                  <a:lnTo>
                    <a:pt x="148018" y="97503"/>
                  </a:lnTo>
                  <a:lnTo>
                    <a:pt x="130277" y="94897"/>
                  </a:lnTo>
                  <a:lnTo>
                    <a:pt x="73628" y="89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878653" y="5918200"/>
              <a:ext cx="343848" cy="406401"/>
            </a:xfrm>
            <a:custGeom>
              <a:avLst/>
              <a:gdLst/>
              <a:ahLst/>
              <a:cxnLst/>
              <a:rect l="0" t="0" r="0" b="0"/>
              <a:pathLst>
                <a:path w="343848" h="406401">
                  <a:moveTo>
                    <a:pt x="242247" y="0"/>
                  </a:moveTo>
                  <a:lnTo>
                    <a:pt x="228762" y="26967"/>
                  </a:lnTo>
                  <a:lnTo>
                    <a:pt x="221968" y="39145"/>
                  </a:lnTo>
                  <a:lnTo>
                    <a:pt x="214617" y="51496"/>
                  </a:lnTo>
                  <a:lnTo>
                    <a:pt x="206893" y="63964"/>
                  </a:lnTo>
                  <a:lnTo>
                    <a:pt x="198922" y="75098"/>
                  </a:lnTo>
                  <a:lnTo>
                    <a:pt x="190786" y="85343"/>
                  </a:lnTo>
                  <a:lnTo>
                    <a:pt x="182539" y="94995"/>
                  </a:lnTo>
                  <a:lnTo>
                    <a:pt x="174219" y="105663"/>
                  </a:lnTo>
                  <a:lnTo>
                    <a:pt x="165851" y="117009"/>
                  </a:lnTo>
                  <a:lnTo>
                    <a:pt x="157449" y="128806"/>
                  </a:lnTo>
                  <a:lnTo>
                    <a:pt x="149026" y="139493"/>
                  </a:lnTo>
                  <a:lnTo>
                    <a:pt x="140588" y="149440"/>
                  </a:lnTo>
                  <a:lnTo>
                    <a:pt x="132141" y="158893"/>
                  </a:lnTo>
                  <a:lnTo>
                    <a:pt x="115229" y="176922"/>
                  </a:lnTo>
                  <a:lnTo>
                    <a:pt x="106768" y="185682"/>
                  </a:lnTo>
                  <a:lnTo>
                    <a:pt x="95483" y="195754"/>
                  </a:lnTo>
                  <a:lnTo>
                    <a:pt x="82316" y="206702"/>
                  </a:lnTo>
                  <a:lnTo>
                    <a:pt x="67893" y="218235"/>
                  </a:lnTo>
                  <a:lnTo>
                    <a:pt x="55455" y="228745"/>
                  </a:lnTo>
                  <a:lnTo>
                    <a:pt x="44341" y="238574"/>
                  </a:lnTo>
                  <a:lnTo>
                    <a:pt x="24466" y="257022"/>
                  </a:lnTo>
                  <a:lnTo>
                    <a:pt x="6226" y="274628"/>
                  </a:lnTo>
                  <a:lnTo>
                    <a:pt x="1644" y="286096"/>
                  </a:lnTo>
                  <a:lnTo>
                    <a:pt x="0" y="299386"/>
                  </a:lnTo>
                  <a:lnTo>
                    <a:pt x="316" y="313890"/>
                  </a:lnTo>
                  <a:lnTo>
                    <a:pt x="4759" y="324971"/>
                  </a:lnTo>
                  <a:lnTo>
                    <a:pt x="11955" y="333769"/>
                  </a:lnTo>
                  <a:lnTo>
                    <a:pt x="20985" y="341046"/>
                  </a:lnTo>
                  <a:lnTo>
                    <a:pt x="32650" y="347308"/>
                  </a:lnTo>
                  <a:lnTo>
                    <a:pt x="46071" y="352894"/>
                  </a:lnTo>
                  <a:lnTo>
                    <a:pt x="60663" y="358030"/>
                  </a:lnTo>
                  <a:lnTo>
                    <a:pt x="78857" y="361453"/>
                  </a:lnTo>
                  <a:lnTo>
                    <a:pt x="99454" y="363735"/>
                  </a:lnTo>
                  <a:lnTo>
                    <a:pt x="121651" y="365256"/>
                  </a:lnTo>
                  <a:lnTo>
                    <a:pt x="143505" y="367682"/>
                  </a:lnTo>
                  <a:lnTo>
                    <a:pt x="165130" y="370710"/>
                  </a:lnTo>
                  <a:lnTo>
                    <a:pt x="207973" y="377837"/>
                  </a:lnTo>
                  <a:lnTo>
                    <a:pt x="250532" y="385709"/>
                  </a:lnTo>
                  <a:lnTo>
                    <a:pt x="268937" y="389783"/>
                  </a:lnTo>
                  <a:lnTo>
                    <a:pt x="285440" y="393911"/>
                  </a:lnTo>
                  <a:lnTo>
                    <a:pt x="343847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816100" y="6464300"/>
              <a:ext cx="508001" cy="25401"/>
            </a:xfrm>
            <a:custGeom>
              <a:avLst/>
              <a:gdLst/>
              <a:ahLst/>
              <a:cxnLst/>
              <a:rect l="0" t="0" r="0" b="0"/>
              <a:pathLst>
                <a:path w="508001" h="25401">
                  <a:moveTo>
                    <a:pt x="0" y="0"/>
                  </a:moveTo>
                  <a:lnTo>
                    <a:pt x="26967" y="6741"/>
                  </a:lnTo>
                  <a:lnTo>
                    <a:pt x="43378" y="8727"/>
                  </a:lnTo>
                  <a:lnTo>
                    <a:pt x="62785" y="10052"/>
                  </a:lnTo>
                  <a:lnTo>
                    <a:pt x="84190" y="10934"/>
                  </a:lnTo>
                  <a:lnTo>
                    <a:pt x="130551" y="11915"/>
                  </a:lnTo>
                  <a:lnTo>
                    <a:pt x="418012" y="12693"/>
                  </a:lnTo>
                  <a:lnTo>
                    <a:pt x="5080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527300" y="62738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806700" y="6032500"/>
              <a:ext cx="127001" cy="469901"/>
            </a:xfrm>
            <a:custGeom>
              <a:avLst/>
              <a:gdLst/>
              <a:ahLst/>
              <a:cxnLst/>
              <a:rect l="0" t="0" r="0" b="0"/>
              <a:pathLst>
                <a:path w="127001" h="469901">
                  <a:moveTo>
                    <a:pt x="127000" y="0"/>
                  </a:moveTo>
                  <a:lnTo>
                    <a:pt x="127000" y="26967"/>
                  </a:lnTo>
                  <a:lnTo>
                    <a:pt x="125588" y="40556"/>
                  </a:lnTo>
                  <a:lnTo>
                    <a:pt x="123236" y="55260"/>
                  </a:lnTo>
                  <a:lnTo>
                    <a:pt x="116860" y="89471"/>
                  </a:lnTo>
                  <a:lnTo>
                    <a:pt x="109323" y="132898"/>
                  </a:lnTo>
                  <a:lnTo>
                    <a:pt x="105337" y="152098"/>
                  </a:lnTo>
                  <a:lnTo>
                    <a:pt x="101269" y="169132"/>
                  </a:lnTo>
                  <a:lnTo>
                    <a:pt x="97146" y="184722"/>
                  </a:lnTo>
                  <a:lnTo>
                    <a:pt x="88802" y="213331"/>
                  </a:lnTo>
                  <a:lnTo>
                    <a:pt x="76171" y="253239"/>
                  </a:lnTo>
                  <a:lnTo>
                    <a:pt x="46564" y="342855"/>
                  </a:lnTo>
                  <a:lnTo>
                    <a:pt x="40921" y="356981"/>
                  </a:lnTo>
                  <a:lnTo>
                    <a:pt x="34336" y="372043"/>
                  </a:lnTo>
                  <a:lnTo>
                    <a:pt x="27124" y="387729"/>
                  </a:lnTo>
                  <a:lnTo>
                    <a:pt x="20904" y="402419"/>
                  </a:lnTo>
                  <a:lnTo>
                    <a:pt x="15347" y="416445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788038" y="6007100"/>
              <a:ext cx="158363" cy="254001"/>
            </a:xfrm>
            <a:custGeom>
              <a:avLst/>
              <a:gdLst/>
              <a:ahLst/>
              <a:cxnLst/>
              <a:rect l="0" t="0" r="0" b="0"/>
              <a:pathLst>
                <a:path w="158363" h="254001">
                  <a:moveTo>
                    <a:pt x="158362" y="254000"/>
                  </a:moveTo>
                  <a:lnTo>
                    <a:pt x="105332" y="236323"/>
                  </a:lnTo>
                  <a:lnTo>
                    <a:pt x="91964" y="232337"/>
                  </a:lnTo>
                  <a:lnTo>
                    <a:pt x="62059" y="224146"/>
                  </a:lnTo>
                  <a:lnTo>
                    <a:pt x="47593" y="218575"/>
                  </a:lnTo>
                  <a:lnTo>
                    <a:pt x="33716" y="212039"/>
                  </a:lnTo>
                  <a:lnTo>
                    <a:pt x="20231" y="204859"/>
                  </a:lnTo>
                  <a:lnTo>
                    <a:pt x="11241" y="193017"/>
                  </a:lnTo>
                  <a:lnTo>
                    <a:pt x="5248" y="178067"/>
                  </a:lnTo>
                  <a:lnTo>
                    <a:pt x="1252" y="161044"/>
                  </a:lnTo>
                  <a:lnTo>
                    <a:pt x="0" y="145463"/>
                  </a:lnTo>
                  <a:lnTo>
                    <a:pt x="576" y="130842"/>
                  </a:lnTo>
                  <a:lnTo>
                    <a:pt x="2371" y="116861"/>
                  </a:lnTo>
                  <a:lnTo>
                    <a:pt x="4979" y="103307"/>
                  </a:lnTo>
                  <a:lnTo>
                    <a:pt x="8129" y="90038"/>
                  </a:lnTo>
                  <a:lnTo>
                    <a:pt x="11640" y="76958"/>
                  </a:lnTo>
                  <a:lnTo>
                    <a:pt x="19304" y="51136"/>
                  </a:lnTo>
                  <a:lnTo>
                    <a:pt x="313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073400" y="61722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0" y="0"/>
                  </a:moveTo>
                  <a:lnTo>
                    <a:pt x="13483" y="20225"/>
                  </a:lnTo>
                  <a:lnTo>
                    <a:pt x="18867" y="30417"/>
                  </a:lnTo>
                  <a:lnTo>
                    <a:pt x="23866" y="41445"/>
                  </a:lnTo>
                  <a:lnTo>
                    <a:pt x="28611" y="53030"/>
                  </a:lnTo>
                  <a:lnTo>
                    <a:pt x="34596" y="63575"/>
                  </a:lnTo>
                  <a:lnTo>
                    <a:pt x="41408" y="73428"/>
                  </a:lnTo>
                  <a:lnTo>
                    <a:pt x="48772" y="82818"/>
                  </a:lnTo>
                  <a:lnTo>
                    <a:pt x="56503" y="91901"/>
                  </a:lnTo>
                  <a:lnTo>
                    <a:pt x="64480" y="100778"/>
                  </a:lnTo>
                  <a:lnTo>
                    <a:pt x="72620" y="109519"/>
                  </a:lnTo>
                  <a:lnTo>
                    <a:pt x="104302" y="142046"/>
                  </a:lnTo>
                  <a:lnTo>
                    <a:pt x="116101" y="152553"/>
                  </a:lnTo>
                  <a:lnTo>
                    <a:pt x="128200" y="162379"/>
                  </a:lnTo>
                  <a:lnTo>
                    <a:pt x="140500" y="171753"/>
                  </a:lnTo>
                  <a:lnTo>
                    <a:pt x="151522" y="180824"/>
                  </a:lnTo>
                  <a:lnTo>
                    <a:pt x="161692" y="189693"/>
                  </a:lnTo>
                  <a:lnTo>
                    <a:pt x="2159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175000" y="61976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165100" y="0"/>
                  </a:moveTo>
                  <a:lnTo>
                    <a:pt x="151615" y="26967"/>
                  </a:lnTo>
                  <a:lnTo>
                    <a:pt x="144821" y="37734"/>
                  </a:lnTo>
                  <a:lnTo>
                    <a:pt x="137469" y="47733"/>
                  </a:lnTo>
                  <a:lnTo>
                    <a:pt x="129746" y="57222"/>
                  </a:lnTo>
                  <a:lnTo>
                    <a:pt x="121775" y="66370"/>
                  </a:lnTo>
                  <a:lnTo>
                    <a:pt x="113639" y="75291"/>
                  </a:lnTo>
                  <a:lnTo>
                    <a:pt x="105392" y="84060"/>
                  </a:lnTo>
                  <a:lnTo>
                    <a:pt x="95661" y="92729"/>
                  </a:lnTo>
                  <a:lnTo>
                    <a:pt x="84941" y="101330"/>
                  </a:lnTo>
                  <a:lnTo>
                    <a:pt x="73560" y="109887"/>
                  </a:lnTo>
                  <a:lnTo>
                    <a:pt x="63151" y="118413"/>
                  </a:lnTo>
                  <a:lnTo>
                    <a:pt x="53389" y="12692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1" name="Picture 200" descr="NBK-2340-163ec16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78450" y="45783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06" name="Group 205"/>
          <p:cNvGrpSpPr/>
          <p:nvPr/>
        </p:nvGrpSpPr>
        <p:grpSpPr>
          <a:xfrm>
            <a:off x="5213350" y="3459951"/>
            <a:ext cx="2624314" cy="1322895"/>
            <a:chOff x="5213350" y="3459951"/>
            <a:chExt cx="2624314" cy="1322895"/>
          </a:xfrm>
        </p:grpSpPr>
        <p:pic>
          <p:nvPicPr>
            <p:cNvPr id="202" name="Picture 201" descr="NBK-2340-163ec26.pn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13350" y="4155144"/>
              <a:ext cx="371128" cy="52480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03" name="Picture 202" descr="NBK-2340-163ec45.png"/>
            <p:cNvPicPr>
              <a:picLocks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83152" y="4146550"/>
              <a:ext cx="365197" cy="51922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04" name="Picture 203" descr="NBK-2340-163ec64.png"/>
            <p:cNvPicPr>
              <a:picLocks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45251" y="3913881"/>
              <a:ext cx="1195893" cy="86192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05" name="Picture 204" descr="NBK-2340-163ec84.png"/>
            <p:cNvPicPr>
              <a:picLocks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47894" y="3459951"/>
              <a:ext cx="1289770" cy="132289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pic>
        <p:nvPicPr>
          <p:cNvPr id="207" name="Picture 206" descr="NBK-2340-163ecb3.png"/>
          <p:cNvPicPr>
            <a:picLocks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6950" y="2894139"/>
            <a:ext cx="2385914" cy="18588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8" name="Picture 207" descr="NBK-2340-163ecd2.png"/>
          <p:cNvPicPr>
            <a:picLocks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74059" y="3808917"/>
            <a:ext cx="4138264" cy="10591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15" name="Group 214"/>
          <p:cNvGrpSpPr/>
          <p:nvPr/>
        </p:nvGrpSpPr>
        <p:grpSpPr>
          <a:xfrm>
            <a:off x="3601562" y="7404100"/>
            <a:ext cx="1846739" cy="469901"/>
            <a:chOff x="3601562" y="7404100"/>
            <a:chExt cx="1846739" cy="469901"/>
          </a:xfrm>
        </p:grpSpPr>
        <p:sp>
          <p:nvSpPr>
            <p:cNvPr id="209" name="Freeform 208"/>
            <p:cNvSpPr/>
            <p:nvPr/>
          </p:nvSpPr>
          <p:spPr>
            <a:xfrm>
              <a:off x="3601562" y="7404100"/>
              <a:ext cx="277033" cy="438581"/>
            </a:xfrm>
            <a:custGeom>
              <a:avLst/>
              <a:gdLst/>
              <a:ahLst/>
              <a:cxnLst/>
              <a:rect l="0" t="0" r="0" b="0"/>
              <a:pathLst>
                <a:path w="277033" h="438581">
                  <a:moveTo>
                    <a:pt x="208438" y="0"/>
                  </a:moveTo>
                  <a:lnTo>
                    <a:pt x="188212" y="6741"/>
                  </a:lnTo>
                  <a:lnTo>
                    <a:pt x="176609" y="11550"/>
                  </a:lnTo>
                  <a:lnTo>
                    <a:pt x="163229" y="17577"/>
                  </a:lnTo>
                  <a:lnTo>
                    <a:pt x="148666" y="24418"/>
                  </a:lnTo>
                  <a:lnTo>
                    <a:pt x="134723" y="34623"/>
                  </a:lnTo>
                  <a:lnTo>
                    <a:pt x="121194" y="47070"/>
                  </a:lnTo>
                  <a:lnTo>
                    <a:pt x="107942" y="61014"/>
                  </a:lnTo>
                  <a:lnTo>
                    <a:pt x="96285" y="74542"/>
                  </a:lnTo>
                  <a:lnTo>
                    <a:pt x="85692" y="87794"/>
                  </a:lnTo>
                  <a:lnTo>
                    <a:pt x="75807" y="100862"/>
                  </a:lnTo>
                  <a:lnTo>
                    <a:pt x="67806" y="113808"/>
                  </a:lnTo>
                  <a:lnTo>
                    <a:pt x="61061" y="126672"/>
                  </a:lnTo>
                  <a:lnTo>
                    <a:pt x="55153" y="139482"/>
                  </a:lnTo>
                  <a:lnTo>
                    <a:pt x="48392" y="152254"/>
                  </a:lnTo>
                  <a:lnTo>
                    <a:pt x="41063" y="165003"/>
                  </a:lnTo>
                  <a:lnTo>
                    <a:pt x="33354" y="177734"/>
                  </a:lnTo>
                  <a:lnTo>
                    <a:pt x="26804" y="191868"/>
                  </a:lnTo>
                  <a:lnTo>
                    <a:pt x="21027" y="206934"/>
                  </a:lnTo>
                  <a:lnTo>
                    <a:pt x="1614" y="264929"/>
                  </a:lnTo>
                  <a:lnTo>
                    <a:pt x="0" y="282452"/>
                  </a:lnTo>
                  <a:lnTo>
                    <a:pt x="335" y="302601"/>
                  </a:lnTo>
                  <a:lnTo>
                    <a:pt x="1969" y="324501"/>
                  </a:lnTo>
                  <a:lnTo>
                    <a:pt x="5881" y="344745"/>
                  </a:lnTo>
                  <a:lnTo>
                    <a:pt x="11311" y="363885"/>
                  </a:lnTo>
                  <a:lnTo>
                    <a:pt x="17753" y="382290"/>
                  </a:lnTo>
                  <a:lnTo>
                    <a:pt x="26281" y="397382"/>
                  </a:lnTo>
                  <a:lnTo>
                    <a:pt x="36200" y="410266"/>
                  </a:lnTo>
                  <a:lnTo>
                    <a:pt x="47046" y="421677"/>
                  </a:lnTo>
                  <a:lnTo>
                    <a:pt x="59921" y="429284"/>
                  </a:lnTo>
                  <a:lnTo>
                    <a:pt x="74149" y="434357"/>
                  </a:lnTo>
                  <a:lnTo>
                    <a:pt x="89278" y="437737"/>
                  </a:lnTo>
                  <a:lnTo>
                    <a:pt x="105009" y="438580"/>
                  </a:lnTo>
                  <a:lnTo>
                    <a:pt x="121141" y="437731"/>
                  </a:lnTo>
                  <a:lnTo>
                    <a:pt x="137540" y="435754"/>
                  </a:lnTo>
                  <a:lnTo>
                    <a:pt x="152706" y="431613"/>
                  </a:lnTo>
                  <a:lnTo>
                    <a:pt x="167049" y="426031"/>
                  </a:lnTo>
                  <a:lnTo>
                    <a:pt x="180845" y="419487"/>
                  </a:lnTo>
                  <a:lnTo>
                    <a:pt x="192865" y="410891"/>
                  </a:lnTo>
                  <a:lnTo>
                    <a:pt x="203700" y="400927"/>
                  </a:lnTo>
                  <a:lnTo>
                    <a:pt x="213746" y="390052"/>
                  </a:lnTo>
                  <a:lnTo>
                    <a:pt x="223265" y="378567"/>
                  </a:lnTo>
                  <a:lnTo>
                    <a:pt x="232434" y="366678"/>
                  </a:lnTo>
                  <a:lnTo>
                    <a:pt x="241368" y="354519"/>
                  </a:lnTo>
                  <a:lnTo>
                    <a:pt x="248736" y="342179"/>
                  </a:lnTo>
                  <a:lnTo>
                    <a:pt x="255059" y="329719"/>
                  </a:lnTo>
                  <a:lnTo>
                    <a:pt x="260685" y="317179"/>
                  </a:lnTo>
                  <a:lnTo>
                    <a:pt x="265847" y="303175"/>
                  </a:lnTo>
                  <a:lnTo>
                    <a:pt x="270699" y="288194"/>
                  </a:lnTo>
                  <a:lnTo>
                    <a:pt x="275345" y="272563"/>
                  </a:lnTo>
                  <a:lnTo>
                    <a:pt x="277032" y="256497"/>
                  </a:lnTo>
                  <a:lnTo>
                    <a:pt x="276745" y="240143"/>
                  </a:lnTo>
                  <a:lnTo>
                    <a:pt x="275142" y="223595"/>
                  </a:lnTo>
                  <a:lnTo>
                    <a:pt x="271252" y="208329"/>
                  </a:lnTo>
                  <a:lnTo>
                    <a:pt x="265836" y="193919"/>
                  </a:lnTo>
                  <a:lnTo>
                    <a:pt x="259403" y="180080"/>
                  </a:lnTo>
                  <a:lnTo>
                    <a:pt x="250881" y="166620"/>
                  </a:lnTo>
                  <a:lnTo>
                    <a:pt x="240967" y="153413"/>
                  </a:lnTo>
                  <a:lnTo>
                    <a:pt x="230124" y="140375"/>
                  </a:lnTo>
                  <a:lnTo>
                    <a:pt x="217251" y="130272"/>
                  </a:lnTo>
                  <a:lnTo>
                    <a:pt x="203024" y="122126"/>
                  </a:lnTo>
                  <a:lnTo>
                    <a:pt x="187895" y="115284"/>
                  </a:lnTo>
                  <a:lnTo>
                    <a:pt x="173576" y="107900"/>
                  </a:lnTo>
                  <a:lnTo>
                    <a:pt x="159797" y="100155"/>
                  </a:lnTo>
                  <a:lnTo>
                    <a:pt x="94138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038600" y="7493000"/>
              <a:ext cx="454772" cy="275643"/>
            </a:xfrm>
            <a:custGeom>
              <a:avLst/>
              <a:gdLst/>
              <a:ahLst/>
              <a:cxnLst/>
              <a:rect l="0" t="0" r="0" b="0"/>
              <a:pathLst>
                <a:path w="454772" h="275643">
                  <a:moveTo>
                    <a:pt x="0" y="0"/>
                  </a:moveTo>
                  <a:lnTo>
                    <a:pt x="53029" y="35352"/>
                  </a:lnTo>
                  <a:lnTo>
                    <a:pt x="67808" y="41912"/>
                  </a:lnTo>
                  <a:lnTo>
                    <a:pt x="84716" y="47697"/>
                  </a:lnTo>
                  <a:lnTo>
                    <a:pt x="119496" y="57887"/>
                  </a:lnTo>
                  <a:lnTo>
                    <a:pt x="162876" y="71558"/>
                  </a:lnTo>
                  <a:lnTo>
                    <a:pt x="189512" y="80251"/>
                  </a:lnTo>
                  <a:lnTo>
                    <a:pt x="222986" y="92581"/>
                  </a:lnTo>
                  <a:lnTo>
                    <a:pt x="258560" y="106058"/>
                  </a:lnTo>
                  <a:lnTo>
                    <a:pt x="288482" y="116751"/>
                  </a:lnTo>
                  <a:lnTo>
                    <a:pt x="305210" y="121579"/>
                  </a:lnTo>
                  <a:lnTo>
                    <a:pt x="323418" y="126208"/>
                  </a:lnTo>
                  <a:lnTo>
                    <a:pt x="396593" y="143777"/>
                  </a:lnTo>
                  <a:lnTo>
                    <a:pt x="412562" y="148062"/>
                  </a:lnTo>
                  <a:lnTo>
                    <a:pt x="441594" y="156586"/>
                  </a:lnTo>
                  <a:lnTo>
                    <a:pt x="449618" y="163658"/>
                  </a:lnTo>
                  <a:lnTo>
                    <a:pt x="453556" y="172605"/>
                  </a:lnTo>
                  <a:lnTo>
                    <a:pt x="454771" y="182803"/>
                  </a:lnTo>
                  <a:lnTo>
                    <a:pt x="449936" y="191013"/>
                  </a:lnTo>
                  <a:lnTo>
                    <a:pt x="441068" y="197897"/>
                  </a:lnTo>
                  <a:lnTo>
                    <a:pt x="429512" y="203898"/>
                  </a:lnTo>
                  <a:lnTo>
                    <a:pt x="416163" y="207898"/>
                  </a:lnTo>
                  <a:lnTo>
                    <a:pt x="401620" y="210566"/>
                  </a:lnTo>
                  <a:lnTo>
                    <a:pt x="386280" y="212344"/>
                  </a:lnTo>
                  <a:lnTo>
                    <a:pt x="370409" y="214940"/>
                  </a:lnTo>
                  <a:lnTo>
                    <a:pt x="354183" y="218082"/>
                  </a:lnTo>
                  <a:lnTo>
                    <a:pt x="321104" y="225336"/>
                  </a:lnTo>
                  <a:lnTo>
                    <a:pt x="236983" y="245660"/>
                  </a:lnTo>
                  <a:lnTo>
                    <a:pt x="221489" y="249851"/>
                  </a:lnTo>
                  <a:lnTo>
                    <a:pt x="192983" y="258271"/>
                  </a:lnTo>
                  <a:lnTo>
                    <a:pt x="138616" y="275642"/>
                  </a:lnTo>
                  <a:lnTo>
                    <a:pt x="1270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013200" y="7861300"/>
              <a:ext cx="355601" cy="12701"/>
            </a:xfrm>
            <a:custGeom>
              <a:avLst/>
              <a:gdLst/>
              <a:ahLst/>
              <a:cxnLst/>
              <a:rect l="0" t="0" r="0" b="0"/>
              <a:pathLst>
                <a:path w="355601" h="12701">
                  <a:moveTo>
                    <a:pt x="0" y="12700"/>
                  </a:moveTo>
                  <a:lnTo>
                    <a:pt x="232864" y="12700"/>
                  </a:lnTo>
                  <a:lnTo>
                    <a:pt x="248376" y="11289"/>
                  </a:lnTo>
                  <a:lnTo>
                    <a:pt x="262951" y="8937"/>
                  </a:lnTo>
                  <a:lnTo>
                    <a:pt x="276900" y="5958"/>
                  </a:lnTo>
                  <a:lnTo>
                    <a:pt x="291844" y="3971"/>
                  </a:lnTo>
                  <a:lnTo>
                    <a:pt x="307452" y="2647"/>
                  </a:ln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559300" y="76708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787900" y="7561883"/>
              <a:ext cx="203201" cy="274314"/>
            </a:xfrm>
            <a:custGeom>
              <a:avLst/>
              <a:gdLst/>
              <a:ahLst/>
              <a:cxnLst/>
              <a:rect l="0" t="0" r="0" b="0"/>
              <a:pathLst>
                <a:path w="203201" h="274314">
                  <a:moveTo>
                    <a:pt x="0" y="7317"/>
                  </a:moveTo>
                  <a:lnTo>
                    <a:pt x="20225" y="575"/>
                  </a:lnTo>
                  <a:lnTo>
                    <a:pt x="33239" y="0"/>
                  </a:lnTo>
                  <a:lnTo>
                    <a:pt x="48970" y="1028"/>
                  </a:lnTo>
                  <a:lnTo>
                    <a:pt x="66513" y="3124"/>
                  </a:lnTo>
                  <a:lnTo>
                    <a:pt x="82442" y="7344"/>
                  </a:lnTo>
                  <a:lnTo>
                    <a:pt x="97294" y="12979"/>
                  </a:lnTo>
                  <a:lnTo>
                    <a:pt x="111430" y="19558"/>
                  </a:lnTo>
                  <a:lnTo>
                    <a:pt x="123675" y="28177"/>
                  </a:lnTo>
                  <a:lnTo>
                    <a:pt x="134661" y="38157"/>
                  </a:lnTo>
                  <a:lnTo>
                    <a:pt x="144807" y="49043"/>
                  </a:lnTo>
                  <a:lnTo>
                    <a:pt x="152982" y="60534"/>
                  </a:lnTo>
                  <a:lnTo>
                    <a:pt x="159844" y="72429"/>
                  </a:lnTo>
                  <a:lnTo>
                    <a:pt x="165829" y="84592"/>
                  </a:lnTo>
                  <a:lnTo>
                    <a:pt x="171230" y="96933"/>
                  </a:lnTo>
                  <a:lnTo>
                    <a:pt x="176242" y="109394"/>
                  </a:lnTo>
                  <a:lnTo>
                    <a:pt x="180995" y="121935"/>
                  </a:lnTo>
                  <a:lnTo>
                    <a:pt x="182752" y="134529"/>
                  </a:lnTo>
                  <a:lnTo>
                    <a:pt x="182512" y="147158"/>
                  </a:lnTo>
                  <a:lnTo>
                    <a:pt x="180941" y="159810"/>
                  </a:lnTo>
                  <a:lnTo>
                    <a:pt x="177072" y="172479"/>
                  </a:lnTo>
                  <a:lnTo>
                    <a:pt x="171670" y="185158"/>
                  </a:lnTo>
                  <a:lnTo>
                    <a:pt x="165246" y="197844"/>
                  </a:lnTo>
                  <a:lnTo>
                    <a:pt x="158142" y="210535"/>
                  </a:lnTo>
                  <a:lnTo>
                    <a:pt x="150583" y="223229"/>
                  </a:lnTo>
                  <a:lnTo>
                    <a:pt x="142722" y="235925"/>
                  </a:lnTo>
                  <a:lnTo>
                    <a:pt x="133248" y="247211"/>
                  </a:lnTo>
                  <a:lnTo>
                    <a:pt x="122698" y="257557"/>
                  </a:lnTo>
                  <a:lnTo>
                    <a:pt x="111432" y="267277"/>
                  </a:lnTo>
                  <a:lnTo>
                    <a:pt x="98277" y="272346"/>
                  </a:lnTo>
                  <a:lnTo>
                    <a:pt x="83862" y="274313"/>
                  </a:lnTo>
                  <a:lnTo>
                    <a:pt x="68608" y="274214"/>
                  </a:lnTo>
                  <a:lnTo>
                    <a:pt x="55616" y="271326"/>
                  </a:lnTo>
                  <a:lnTo>
                    <a:pt x="44133" y="266578"/>
                  </a:lnTo>
                  <a:lnTo>
                    <a:pt x="33655" y="260591"/>
                  </a:lnTo>
                  <a:lnTo>
                    <a:pt x="26670" y="250955"/>
                  </a:lnTo>
                  <a:lnTo>
                    <a:pt x="22013" y="238887"/>
                  </a:lnTo>
                  <a:lnTo>
                    <a:pt x="18908" y="225197"/>
                  </a:lnTo>
                  <a:lnTo>
                    <a:pt x="19661" y="211837"/>
                  </a:lnTo>
                  <a:lnTo>
                    <a:pt x="22985" y="198696"/>
                  </a:lnTo>
                  <a:lnTo>
                    <a:pt x="28023" y="185703"/>
                  </a:lnTo>
                  <a:lnTo>
                    <a:pt x="37026" y="178452"/>
                  </a:lnTo>
                  <a:lnTo>
                    <a:pt x="48673" y="175030"/>
                  </a:lnTo>
                  <a:lnTo>
                    <a:pt x="62082" y="174158"/>
                  </a:lnTo>
                  <a:lnTo>
                    <a:pt x="76665" y="176400"/>
                  </a:lnTo>
                  <a:lnTo>
                    <a:pt x="92033" y="180717"/>
                  </a:lnTo>
                  <a:lnTo>
                    <a:pt x="107922" y="186416"/>
                  </a:lnTo>
                  <a:lnTo>
                    <a:pt x="121336" y="193038"/>
                  </a:lnTo>
                  <a:lnTo>
                    <a:pt x="133102" y="200275"/>
                  </a:lnTo>
                  <a:lnTo>
                    <a:pt x="143768" y="207923"/>
                  </a:lnTo>
                  <a:lnTo>
                    <a:pt x="153701" y="215843"/>
                  </a:lnTo>
                  <a:lnTo>
                    <a:pt x="163145" y="223945"/>
                  </a:lnTo>
                  <a:lnTo>
                    <a:pt x="203200" y="261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105400" y="7759700"/>
              <a:ext cx="342901" cy="74770"/>
            </a:xfrm>
            <a:custGeom>
              <a:avLst/>
              <a:gdLst/>
              <a:ahLst/>
              <a:cxnLst/>
              <a:rect l="0" t="0" r="0" b="0"/>
              <a:pathLst>
                <a:path w="342901" h="74770">
                  <a:moveTo>
                    <a:pt x="0" y="0"/>
                  </a:moveTo>
                  <a:lnTo>
                    <a:pt x="6742" y="26968"/>
                  </a:lnTo>
                  <a:lnTo>
                    <a:pt x="10139" y="39144"/>
                  </a:lnTo>
                  <a:lnTo>
                    <a:pt x="17676" y="63964"/>
                  </a:lnTo>
                  <a:lnTo>
                    <a:pt x="25895" y="70865"/>
                  </a:lnTo>
                  <a:lnTo>
                    <a:pt x="37019" y="74054"/>
                  </a:lnTo>
                  <a:lnTo>
                    <a:pt x="50079" y="74769"/>
                  </a:lnTo>
                  <a:lnTo>
                    <a:pt x="65841" y="73835"/>
                  </a:lnTo>
                  <a:lnTo>
                    <a:pt x="83405" y="71801"/>
                  </a:lnTo>
                  <a:lnTo>
                    <a:pt x="102170" y="69034"/>
                  </a:lnTo>
                  <a:lnTo>
                    <a:pt x="118913" y="65778"/>
                  </a:lnTo>
                  <a:lnTo>
                    <a:pt x="134309" y="62196"/>
                  </a:lnTo>
                  <a:lnTo>
                    <a:pt x="148806" y="58397"/>
                  </a:lnTo>
                  <a:lnTo>
                    <a:pt x="162704" y="54454"/>
                  </a:lnTo>
                  <a:lnTo>
                    <a:pt x="189435" y="46308"/>
                  </a:lnTo>
                  <a:lnTo>
                    <a:pt x="228284" y="33790"/>
                  </a:lnTo>
                  <a:lnTo>
                    <a:pt x="242500" y="29582"/>
                  </a:lnTo>
                  <a:lnTo>
                    <a:pt x="257623" y="25365"/>
                  </a:lnTo>
                  <a:lnTo>
                    <a:pt x="3429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6" name="Picture 215" descr="NBK-2340-163ed6e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91550" y="571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7" name="Picture 216" descr="NBK-2340-163ed7e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8550" y="49720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20" name="Group 219"/>
          <p:cNvGrpSpPr/>
          <p:nvPr/>
        </p:nvGrpSpPr>
        <p:grpSpPr>
          <a:xfrm>
            <a:off x="5568950" y="4057650"/>
            <a:ext cx="393700" cy="393700"/>
            <a:chOff x="5568950" y="4057650"/>
            <a:chExt cx="393700" cy="393700"/>
          </a:xfrm>
        </p:grpSpPr>
        <p:pic>
          <p:nvPicPr>
            <p:cNvPr id="218" name="Picture 217" descr="NBK-2340-163ed9d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83250" y="41719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19" name="Picture 218" descr="NBK-2340-163edad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68950" y="40576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pic>
        <p:nvPicPr>
          <p:cNvPr id="221" name="Picture 220" descr="NBK-2340-163edcc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6450" y="40068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2" name="Picture 221" descr="NBK-2340-163edeb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1550" y="40068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3" name="Picture 222" descr="NBK-2340-163edfb.png"/>
          <p:cNvPicPr>
            <a:picLocks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9650" y="3684027"/>
            <a:ext cx="709288" cy="5768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26" name="Group 225"/>
          <p:cNvGrpSpPr/>
          <p:nvPr/>
        </p:nvGrpSpPr>
        <p:grpSpPr>
          <a:xfrm>
            <a:off x="6026150" y="4019550"/>
            <a:ext cx="457200" cy="317500"/>
            <a:chOff x="6026150" y="4019550"/>
            <a:chExt cx="457200" cy="317500"/>
          </a:xfrm>
        </p:grpSpPr>
        <p:pic>
          <p:nvPicPr>
            <p:cNvPr id="224" name="Picture 223" descr="NBK-2340-163ee1a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03950" y="40195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25" name="Picture 224" descr="NBK-2340-163ee39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26150" y="40576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pic>
        <p:nvPicPr>
          <p:cNvPr id="227" name="Picture 226" descr="NBK-2340-163ee58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2150" y="42608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8" name="Picture 227" descr="NBK-2340-163ee68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30850" y="42481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9" name="Picture 228" descr="NBK-2340-163ee87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03850" y="42100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0" name="Picture 229" descr="NBK-2340-163eea7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03850" y="41592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1" name="Picture 230" descr="NBK-2340-163eeb6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4950" y="39306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34" name="Group 233"/>
          <p:cNvGrpSpPr/>
          <p:nvPr/>
        </p:nvGrpSpPr>
        <p:grpSpPr>
          <a:xfrm>
            <a:off x="5264150" y="3651250"/>
            <a:ext cx="368300" cy="444500"/>
            <a:chOff x="5264150" y="3651250"/>
            <a:chExt cx="368300" cy="444500"/>
          </a:xfrm>
        </p:grpSpPr>
        <p:pic>
          <p:nvPicPr>
            <p:cNvPr id="232" name="Picture 231" descr="NBK-2340-163eed5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64150" y="38163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33" name="Picture 232" descr="NBK-2340-163eee5.pn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353050" y="3651250"/>
              <a:ext cx="279400" cy="2794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pic>
        <p:nvPicPr>
          <p:cNvPr id="235" name="Picture 234" descr="NBK-2340-163ef04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41950" y="3613150"/>
            <a:ext cx="279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6" name="Picture 235" descr="NBK-2340-163ef24.png"/>
          <p:cNvPicPr>
            <a:picLocks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3711" y="303381"/>
            <a:ext cx="4395096" cy="36776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95300"/>
            <a:ext cx="7239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Worksheet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219200"/>
            <a:ext cx="848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Identifying if an ordered pair is a solution to the system of inequalities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50488" y="2476500"/>
            <a:ext cx="1708387" cy="1435101"/>
            <a:chOff x="1250488" y="2476500"/>
            <a:chExt cx="1708387" cy="1435101"/>
          </a:xfrm>
        </p:grpSpPr>
        <p:sp>
          <p:nvSpPr>
            <p:cNvPr id="3" name="Freeform 2"/>
            <p:cNvSpPr/>
            <p:nvPr/>
          </p:nvSpPr>
          <p:spPr>
            <a:xfrm>
              <a:off x="1250488" y="2476500"/>
              <a:ext cx="286213" cy="1066801"/>
            </a:xfrm>
            <a:custGeom>
              <a:avLst/>
              <a:gdLst/>
              <a:ahLst/>
              <a:cxnLst/>
              <a:rect l="0" t="0" r="0" b="0"/>
              <a:pathLst>
                <a:path w="286213" h="1066801">
                  <a:moveTo>
                    <a:pt x="260812" y="0"/>
                  </a:moveTo>
                  <a:lnTo>
                    <a:pt x="247328" y="20225"/>
                  </a:lnTo>
                  <a:lnTo>
                    <a:pt x="240533" y="29006"/>
                  </a:lnTo>
                  <a:lnTo>
                    <a:pt x="233182" y="37682"/>
                  </a:lnTo>
                  <a:lnTo>
                    <a:pt x="225458" y="46287"/>
                  </a:lnTo>
                  <a:lnTo>
                    <a:pt x="217487" y="57669"/>
                  </a:lnTo>
                  <a:lnTo>
                    <a:pt x="209351" y="70902"/>
                  </a:lnTo>
                  <a:lnTo>
                    <a:pt x="201104" y="85368"/>
                  </a:lnTo>
                  <a:lnTo>
                    <a:pt x="192784" y="97834"/>
                  </a:lnTo>
                  <a:lnTo>
                    <a:pt x="184416" y="108967"/>
                  </a:lnTo>
                  <a:lnTo>
                    <a:pt x="176014" y="119211"/>
                  </a:lnTo>
                  <a:lnTo>
                    <a:pt x="166180" y="133096"/>
                  </a:lnTo>
                  <a:lnTo>
                    <a:pt x="155391" y="149408"/>
                  </a:lnTo>
                  <a:lnTo>
                    <a:pt x="114399" y="212800"/>
                  </a:lnTo>
                  <a:lnTo>
                    <a:pt x="106759" y="226533"/>
                  </a:lnTo>
                  <a:lnTo>
                    <a:pt x="100254" y="239922"/>
                  </a:lnTo>
                  <a:lnTo>
                    <a:pt x="94506" y="253081"/>
                  </a:lnTo>
                  <a:lnTo>
                    <a:pt x="89264" y="266087"/>
                  </a:lnTo>
                  <a:lnTo>
                    <a:pt x="79675" y="291827"/>
                  </a:lnTo>
                  <a:lnTo>
                    <a:pt x="73732" y="304618"/>
                  </a:lnTo>
                  <a:lnTo>
                    <a:pt x="66947" y="317379"/>
                  </a:lnTo>
                  <a:lnTo>
                    <a:pt x="59602" y="330119"/>
                  </a:lnTo>
                  <a:lnTo>
                    <a:pt x="53294" y="344257"/>
                  </a:lnTo>
                  <a:lnTo>
                    <a:pt x="47678" y="359327"/>
                  </a:lnTo>
                  <a:lnTo>
                    <a:pt x="42522" y="375018"/>
                  </a:lnTo>
                  <a:lnTo>
                    <a:pt x="37674" y="391123"/>
                  </a:lnTo>
                  <a:lnTo>
                    <a:pt x="28525" y="424069"/>
                  </a:lnTo>
                  <a:lnTo>
                    <a:pt x="15440" y="474351"/>
                  </a:lnTo>
                  <a:lnTo>
                    <a:pt x="12564" y="491212"/>
                  </a:lnTo>
                  <a:lnTo>
                    <a:pt x="10646" y="508096"/>
                  </a:lnTo>
                  <a:lnTo>
                    <a:pt x="9368" y="524997"/>
                  </a:lnTo>
                  <a:lnTo>
                    <a:pt x="7105" y="546143"/>
                  </a:lnTo>
                  <a:lnTo>
                    <a:pt x="827" y="595978"/>
                  </a:lnTo>
                  <a:lnTo>
                    <a:pt x="0" y="617452"/>
                  </a:lnTo>
                  <a:lnTo>
                    <a:pt x="859" y="636001"/>
                  </a:lnTo>
                  <a:lnTo>
                    <a:pt x="5577" y="669311"/>
                  </a:lnTo>
                  <a:lnTo>
                    <a:pt x="8811" y="686096"/>
                  </a:lnTo>
                  <a:lnTo>
                    <a:pt x="16167" y="718387"/>
                  </a:lnTo>
                  <a:lnTo>
                    <a:pt x="24140" y="746849"/>
                  </a:lnTo>
                  <a:lnTo>
                    <a:pt x="29653" y="761777"/>
                  </a:lnTo>
                  <a:lnTo>
                    <a:pt x="36150" y="777374"/>
                  </a:lnTo>
                  <a:lnTo>
                    <a:pt x="43304" y="793415"/>
                  </a:lnTo>
                  <a:lnTo>
                    <a:pt x="49484" y="808344"/>
                  </a:lnTo>
                  <a:lnTo>
                    <a:pt x="55016" y="822529"/>
                  </a:lnTo>
                  <a:lnTo>
                    <a:pt x="60114" y="836219"/>
                  </a:lnTo>
                  <a:lnTo>
                    <a:pt x="66335" y="849579"/>
                  </a:lnTo>
                  <a:lnTo>
                    <a:pt x="73305" y="862719"/>
                  </a:lnTo>
                  <a:lnTo>
                    <a:pt x="80774" y="875713"/>
                  </a:lnTo>
                  <a:lnTo>
                    <a:pt x="89987" y="887197"/>
                  </a:lnTo>
                  <a:lnTo>
                    <a:pt x="100362" y="897676"/>
                  </a:lnTo>
                  <a:lnTo>
                    <a:pt x="111512" y="907484"/>
                  </a:lnTo>
                  <a:lnTo>
                    <a:pt x="121767" y="918255"/>
                  </a:lnTo>
                  <a:lnTo>
                    <a:pt x="131426" y="929670"/>
                  </a:lnTo>
                  <a:lnTo>
                    <a:pt x="140688" y="941513"/>
                  </a:lnTo>
                  <a:lnTo>
                    <a:pt x="149685" y="952231"/>
                  </a:lnTo>
                  <a:lnTo>
                    <a:pt x="158505" y="962198"/>
                  </a:lnTo>
                  <a:lnTo>
                    <a:pt x="167207" y="971665"/>
                  </a:lnTo>
                  <a:lnTo>
                    <a:pt x="178653" y="982210"/>
                  </a:lnTo>
                  <a:lnTo>
                    <a:pt x="191928" y="993473"/>
                  </a:lnTo>
                  <a:lnTo>
                    <a:pt x="206422" y="1005215"/>
                  </a:lnTo>
                  <a:lnTo>
                    <a:pt x="218908" y="1015865"/>
                  </a:lnTo>
                  <a:lnTo>
                    <a:pt x="230053" y="1025788"/>
                  </a:lnTo>
                  <a:lnTo>
                    <a:pt x="286212" y="1066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53123" y="2717800"/>
              <a:ext cx="50278" cy="609601"/>
            </a:xfrm>
            <a:custGeom>
              <a:avLst/>
              <a:gdLst/>
              <a:ahLst/>
              <a:cxnLst/>
              <a:rect l="0" t="0" r="0" b="0"/>
              <a:pathLst>
                <a:path w="50278" h="609601">
                  <a:moveTo>
                    <a:pt x="12177" y="0"/>
                  </a:moveTo>
                  <a:lnTo>
                    <a:pt x="5434" y="20225"/>
                  </a:lnTo>
                  <a:lnTo>
                    <a:pt x="3449" y="31828"/>
                  </a:lnTo>
                  <a:lnTo>
                    <a:pt x="2125" y="45207"/>
                  </a:lnTo>
                  <a:lnTo>
                    <a:pt x="1242" y="59771"/>
                  </a:lnTo>
                  <a:lnTo>
                    <a:pt x="261" y="94768"/>
                  </a:lnTo>
                  <a:lnTo>
                    <a:pt x="0" y="113979"/>
                  </a:lnTo>
                  <a:lnTo>
                    <a:pt x="1236" y="133841"/>
                  </a:lnTo>
                  <a:lnTo>
                    <a:pt x="3472" y="154138"/>
                  </a:lnTo>
                  <a:lnTo>
                    <a:pt x="9719" y="196917"/>
                  </a:lnTo>
                  <a:lnTo>
                    <a:pt x="17199" y="244152"/>
                  </a:lnTo>
                  <a:lnTo>
                    <a:pt x="18347" y="264367"/>
                  </a:lnTo>
                  <a:lnTo>
                    <a:pt x="17701" y="282078"/>
                  </a:lnTo>
                  <a:lnTo>
                    <a:pt x="15860" y="298119"/>
                  </a:lnTo>
                  <a:lnTo>
                    <a:pt x="16043" y="313046"/>
                  </a:lnTo>
                  <a:lnTo>
                    <a:pt x="17577" y="327230"/>
                  </a:lnTo>
                  <a:lnTo>
                    <a:pt x="20010" y="340920"/>
                  </a:lnTo>
                  <a:lnTo>
                    <a:pt x="21632" y="357102"/>
                  </a:lnTo>
                  <a:lnTo>
                    <a:pt x="22713" y="374946"/>
                  </a:lnTo>
                  <a:lnTo>
                    <a:pt x="23435" y="393897"/>
                  </a:lnTo>
                  <a:lnTo>
                    <a:pt x="25326" y="413587"/>
                  </a:lnTo>
                  <a:lnTo>
                    <a:pt x="27999" y="433769"/>
                  </a:lnTo>
                  <a:lnTo>
                    <a:pt x="31191" y="454279"/>
                  </a:lnTo>
                  <a:lnTo>
                    <a:pt x="33320" y="473597"/>
                  </a:lnTo>
                  <a:lnTo>
                    <a:pt x="34739" y="492120"/>
                  </a:lnTo>
                  <a:lnTo>
                    <a:pt x="35685" y="510113"/>
                  </a:lnTo>
                  <a:lnTo>
                    <a:pt x="37726" y="526342"/>
                  </a:lnTo>
                  <a:lnTo>
                    <a:pt x="40499" y="541394"/>
                  </a:lnTo>
                  <a:lnTo>
                    <a:pt x="50277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55800" y="3225800"/>
              <a:ext cx="98406" cy="393701"/>
            </a:xfrm>
            <a:custGeom>
              <a:avLst/>
              <a:gdLst/>
              <a:ahLst/>
              <a:cxnLst/>
              <a:rect l="0" t="0" r="0" b="0"/>
              <a:pathLst>
                <a:path w="98406" h="3937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4596" y="64986"/>
                  </a:lnTo>
                  <a:lnTo>
                    <a:pt x="41408" y="77191"/>
                  </a:lnTo>
                  <a:lnTo>
                    <a:pt x="48772" y="89560"/>
                  </a:lnTo>
                  <a:lnTo>
                    <a:pt x="56503" y="103451"/>
                  </a:lnTo>
                  <a:lnTo>
                    <a:pt x="72620" y="133937"/>
                  </a:lnTo>
                  <a:lnTo>
                    <a:pt x="79457" y="149969"/>
                  </a:lnTo>
                  <a:lnTo>
                    <a:pt x="85427" y="166301"/>
                  </a:lnTo>
                  <a:lnTo>
                    <a:pt x="90818" y="182834"/>
                  </a:lnTo>
                  <a:lnTo>
                    <a:pt x="94412" y="200912"/>
                  </a:lnTo>
                  <a:lnTo>
                    <a:pt x="96808" y="220019"/>
                  </a:lnTo>
                  <a:lnTo>
                    <a:pt x="98405" y="239812"/>
                  </a:lnTo>
                  <a:lnTo>
                    <a:pt x="98059" y="257241"/>
                  </a:lnTo>
                  <a:lnTo>
                    <a:pt x="96417" y="273094"/>
                  </a:lnTo>
                  <a:lnTo>
                    <a:pt x="93911" y="287896"/>
                  </a:lnTo>
                  <a:lnTo>
                    <a:pt x="89418" y="301997"/>
                  </a:lnTo>
                  <a:lnTo>
                    <a:pt x="83601" y="315631"/>
                  </a:lnTo>
                  <a:lnTo>
                    <a:pt x="76900" y="328954"/>
                  </a:lnTo>
                  <a:lnTo>
                    <a:pt x="69611" y="340658"/>
                  </a:lnTo>
                  <a:lnTo>
                    <a:pt x="61930" y="351283"/>
                  </a:lnTo>
                  <a:lnTo>
                    <a:pt x="1270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13086" y="2840510"/>
              <a:ext cx="360057" cy="506300"/>
            </a:xfrm>
            <a:custGeom>
              <a:avLst/>
              <a:gdLst/>
              <a:ahLst/>
              <a:cxnLst/>
              <a:rect l="0" t="0" r="0" b="0"/>
              <a:pathLst>
                <a:path w="360057" h="506300">
                  <a:moveTo>
                    <a:pt x="123714" y="55090"/>
                  </a:moveTo>
                  <a:lnTo>
                    <a:pt x="110229" y="75315"/>
                  </a:lnTo>
                  <a:lnTo>
                    <a:pt x="102024" y="85507"/>
                  </a:lnTo>
                  <a:lnTo>
                    <a:pt x="92321" y="96534"/>
                  </a:lnTo>
                  <a:lnTo>
                    <a:pt x="81618" y="108119"/>
                  </a:lnTo>
                  <a:lnTo>
                    <a:pt x="71661" y="122898"/>
                  </a:lnTo>
                  <a:lnTo>
                    <a:pt x="62201" y="139806"/>
                  </a:lnTo>
                  <a:lnTo>
                    <a:pt x="26739" y="210896"/>
                  </a:lnTo>
                  <a:lnTo>
                    <a:pt x="19553" y="226694"/>
                  </a:lnTo>
                  <a:lnTo>
                    <a:pt x="13351" y="241459"/>
                  </a:lnTo>
                  <a:lnTo>
                    <a:pt x="7805" y="255536"/>
                  </a:lnTo>
                  <a:lnTo>
                    <a:pt x="4108" y="271976"/>
                  </a:lnTo>
                  <a:lnTo>
                    <a:pt x="1643" y="289992"/>
                  </a:lnTo>
                  <a:lnTo>
                    <a:pt x="0" y="309058"/>
                  </a:lnTo>
                  <a:lnTo>
                    <a:pt x="316" y="327413"/>
                  </a:lnTo>
                  <a:lnTo>
                    <a:pt x="1937" y="345294"/>
                  </a:lnTo>
                  <a:lnTo>
                    <a:pt x="4429" y="362859"/>
                  </a:lnTo>
                  <a:lnTo>
                    <a:pt x="10324" y="380214"/>
                  </a:lnTo>
                  <a:lnTo>
                    <a:pt x="18487" y="397428"/>
                  </a:lnTo>
                  <a:lnTo>
                    <a:pt x="28163" y="414548"/>
                  </a:lnTo>
                  <a:lnTo>
                    <a:pt x="40257" y="430195"/>
                  </a:lnTo>
                  <a:lnTo>
                    <a:pt x="53965" y="444860"/>
                  </a:lnTo>
                  <a:lnTo>
                    <a:pt x="68748" y="458870"/>
                  </a:lnTo>
                  <a:lnTo>
                    <a:pt x="85659" y="471032"/>
                  </a:lnTo>
                  <a:lnTo>
                    <a:pt x="103988" y="481962"/>
                  </a:lnTo>
                  <a:lnTo>
                    <a:pt x="123263" y="492071"/>
                  </a:lnTo>
                  <a:lnTo>
                    <a:pt x="143169" y="498811"/>
                  </a:lnTo>
                  <a:lnTo>
                    <a:pt x="163495" y="503304"/>
                  </a:lnTo>
                  <a:lnTo>
                    <a:pt x="184101" y="506299"/>
                  </a:lnTo>
                  <a:lnTo>
                    <a:pt x="203483" y="505474"/>
                  </a:lnTo>
                  <a:lnTo>
                    <a:pt x="222049" y="502101"/>
                  </a:lnTo>
                  <a:lnTo>
                    <a:pt x="240070" y="497030"/>
                  </a:lnTo>
                  <a:lnTo>
                    <a:pt x="256318" y="489417"/>
                  </a:lnTo>
                  <a:lnTo>
                    <a:pt x="271383" y="480108"/>
                  </a:lnTo>
                  <a:lnTo>
                    <a:pt x="285660" y="469668"/>
                  </a:lnTo>
                  <a:lnTo>
                    <a:pt x="298000" y="457064"/>
                  </a:lnTo>
                  <a:lnTo>
                    <a:pt x="309049" y="443017"/>
                  </a:lnTo>
                  <a:lnTo>
                    <a:pt x="319237" y="428008"/>
                  </a:lnTo>
                  <a:lnTo>
                    <a:pt x="328852" y="412357"/>
                  </a:lnTo>
                  <a:lnTo>
                    <a:pt x="338083" y="396279"/>
                  </a:lnTo>
                  <a:lnTo>
                    <a:pt x="347060" y="379916"/>
                  </a:lnTo>
                  <a:lnTo>
                    <a:pt x="353044" y="360541"/>
                  </a:lnTo>
                  <a:lnTo>
                    <a:pt x="357034" y="339157"/>
                  </a:lnTo>
                  <a:lnTo>
                    <a:pt x="359694" y="316434"/>
                  </a:lnTo>
                  <a:lnTo>
                    <a:pt x="360056" y="297053"/>
                  </a:lnTo>
                  <a:lnTo>
                    <a:pt x="358886" y="279898"/>
                  </a:lnTo>
                  <a:lnTo>
                    <a:pt x="356695" y="264229"/>
                  </a:lnTo>
                  <a:lnTo>
                    <a:pt x="353824" y="249549"/>
                  </a:lnTo>
                  <a:lnTo>
                    <a:pt x="350498" y="235529"/>
                  </a:lnTo>
                  <a:lnTo>
                    <a:pt x="346870" y="221949"/>
                  </a:lnTo>
                  <a:lnTo>
                    <a:pt x="339076" y="195572"/>
                  </a:lnTo>
                  <a:lnTo>
                    <a:pt x="335022" y="182611"/>
                  </a:lnTo>
                  <a:lnTo>
                    <a:pt x="328086" y="166915"/>
                  </a:lnTo>
                  <a:lnTo>
                    <a:pt x="319228" y="149395"/>
                  </a:lnTo>
                  <a:lnTo>
                    <a:pt x="309090" y="130660"/>
                  </a:lnTo>
                  <a:lnTo>
                    <a:pt x="299509" y="115348"/>
                  </a:lnTo>
                  <a:lnTo>
                    <a:pt x="290299" y="102317"/>
                  </a:lnTo>
                  <a:lnTo>
                    <a:pt x="281337" y="90808"/>
                  </a:lnTo>
                  <a:lnTo>
                    <a:pt x="272540" y="80313"/>
                  </a:lnTo>
                  <a:lnTo>
                    <a:pt x="263854" y="70494"/>
                  </a:lnTo>
                  <a:lnTo>
                    <a:pt x="255240" y="61126"/>
                  </a:lnTo>
                  <a:lnTo>
                    <a:pt x="245265" y="53469"/>
                  </a:lnTo>
                  <a:lnTo>
                    <a:pt x="234381" y="46954"/>
                  </a:lnTo>
                  <a:lnTo>
                    <a:pt x="179754" y="19616"/>
                  </a:lnTo>
                  <a:lnTo>
                    <a:pt x="163896" y="13096"/>
                  </a:lnTo>
                  <a:lnTo>
                    <a:pt x="147680" y="7338"/>
                  </a:lnTo>
                  <a:lnTo>
                    <a:pt x="131224" y="2089"/>
                  </a:lnTo>
                  <a:lnTo>
                    <a:pt x="114610" y="0"/>
                  </a:lnTo>
                  <a:lnTo>
                    <a:pt x="97889" y="19"/>
                  </a:lnTo>
                  <a:lnTo>
                    <a:pt x="22114" y="16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65400" y="2578100"/>
              <a:ext cx="393475" cy="1333501"/>
            </a:xfrm>
            <a:custGeom>
              <a:avLst/>
              <a:gdLst/>
              <a:ahLst/>
              <a:cxnLst/>
              <a:rect l="0" t="0" r="0" b="0"/>
              <a:pathLst>
                <a:path w="393475" h="1333501">
                  <a:moveTo>
                    <a:pt x="0" y="0"/>
                  </a:moveTo>
                  <a:lnTo>
                    <a:pt x="13484" y="20225"/>
                  </a:lnTo>
                  <a:lnTo>
                    <a:pt x="21689" y="30417"/>
                  </a:lnTo>
                  <a:lnTo>
                    <a:pt x="31392" y="41444"/>
                  </a:lnTo>
                  <a:lnTo>
                    <a:pt x="42095" y="53029"/>
                  </a:lnTo>
                  <a:lnTo>
                    <a:pt x="52052" y="64986"/>
                  </a:lnTo>
                  <a:lnTo>
                    <a:pt x="61512" y="77191"/>
                  </a:lnTo>
                  <a:lnTo>
                    <a:pt x="70641" y="89560"/>
                  </a:lnTo>
                  <a:lnTo>
                    <a:pt x="79550" y="100629"/>
                  </a:lnTo>
                  <a:lnTo>
                    <a:pt x="88311" y="110830"/>
                  </a:lnTo>
                  <a:lnTo>
                    <a:pt x="96974" y="120453"/>
                  </a:lnTo>
                  <a:lnTo>
                    <a:pt x="105571" y="131102"/>
                  </a:lnTo>
                  <a:lnTo>
                    <a:pt x="114125" y="142435"/>
                  </a:lnTo>
                  <a:lnTo>
                    <a:pt x="122650" y="154223"/>
                  </a:lnTo>
                  <a:lnTo>
                    <a:pt x="131155" y="167726"/>
                  </a:lnTo>
                  <a:lnTo>
                    <a:pt x="139648" y="182373"/>
                  </a:lnTo>
                  <a:lnTo>
                    <a:pt x="148132" y="197782"/>
                  </a:lnTo>
                  <a:lnTo>
                    <a:pt x="156610" y="212288"/>
                  </a:lnTo>
                  <a:lnTo>
                    <a:pt x="173556" y="239694"/>
                  </a:lnTo>
                  <a:lnTo>
                    <a:pt x="183437" y="254340"/>
                  </a:lnTo>
                  <a:lnTo>
                    <a:pt x="205705" y="285666"/>
                  </a:lnTo>
                  <a:lnTo>
                    <a:pt x="216159" y="301921"/>
                  </a:lnTo>
                  <a:lnTo>
                    <a:pt x="225950" y="318403"/>
                  </a:lnTo>
                  <a:lnTo>
                    <a:pt x="235300" y="335035"/>
                  </a:lnTo>
                  <a:lnTo>
                    <a:pt x="253214" y="368567"/>
                  </a:lnTo>
                  <a:lnTo>
                    <a:pt x="287711" y="436086"/>
                  </a:lnTo>
                  <a:lnTo>
                    <a:pt x="296229" y="454412"/>
                  </a:lnTo>
                  <a:lnTo>
                    <a:pt x="313220" y="493590"/>
                  </a:lnTo>
                  <a:lnTo>
                    <a:pt x="338653" y="555314"/>
                  </a:lnTo>
                  <a:lnTo>
                    <a:pt x="345713" y="576232"/>
                  </a:lnTo>
                  <a:lnTo>
                    <a:pt x="351831" y="597232"/>
                  </a:lnTo>
                  <a:lnTo>
                    <a:pt x="357320" y="618288"/>
                  </a:lnTo>
                  <a:lnTo>
                    <a:pt x="362391" y="640792"/>
                  </a:lnTo>
                  <a:lnTo>
                    <a:pt x="385012" y="756020"/>
                  </a:lnTo>
                  <a:lnTo>
                    <a:pt x="387908" y="777769"/>
                  </a:lnTo>
                  <a:lnTo>
                    <a:pt x="389838" y="799324"/>
                  </a:lnTo>
                  <a:lnTo>
                    <a:pt x="391126" y="820749"/>
                  </a:lnTo>
                  <a:lnTo>
                    <a:pt x="392555" y="863370"/>
                  </a:lnTo>
                  <a:lnTo>
                    <a:pt x="393474" y="941479"/>
                  </a:lnTo>
                  <a:lnTo>
                    <a:pt x="389836" y="976764"/>
                  </a:lnTo>
                  <a:lnTo>
                    <a:pt x="383516" y="1011262"/>
                  </a:lnTo>
                  <a:lnTo>
                    <a:pt x="376003" y="1045409"/>
                  </a:lnTo>
                  <a:lnTo>
                    <a:pt x="364197" y="1075637"/>
                  </a:lnTo>
                  <a:lnTo>
                    <a:pt x="357098" y="1089624"/>
                  </a:lnTo>
                  <a:lnTo>
                    <a:pt x="349543" y="1103183"/>
                  </a:lnTo>
                  <a:lnTo>
                    <a:pt x="341684" y="1116455"/>
                  </a:lnTo>
                  <a:lnTo>
                    <a:pt x="333623" y="1129536"/>
                  </a:lnTo>
                  <a:lnTo>
                    <a:pt x="324015" y="1142491"/>
                  </a:lnTo>
                  <a:lnTo>
                    <a:pt x="313376" y="1155360"/>
                  </a:lnTo>
                  <a:lnTo>
                    <a:pt x="302051" y="1168174"/>
                  </a:lnTo>
                  <a:lnTo>
                    <a:pt x="291678" y="1180949"/>
                  </a:lnTo>
                  <a:lnTo>
                    <a:pt x="281941" y="1193699"/>
                  </a:lnTo>
                  <a:lnTo>
                    <a:pt x="272627" y="1206432"/>
                  </a:lnTo>
                  <a:lnTo>
                    <a:pt x="262184" y="1216333"/>
                  </a:lnTo>
                  <a:lnTo>
                    <a:pt x="250990" y="1224344"/>
                  </a:lnTo>
                  <a:lnTo>
                    <a:pt x="239293" y="1231096"/>
                  </a:lnTo>
                  <a:lnTo>
                    <a:pt x="228673" y="1238419"/>
                  </a:lnTo>
                  <a:lnTo>
                    <a:pt x="218771" y="1246123"/>
                  </a:lnTo>
                  <a:lnTo>
                    <a:pt x="209347" y="1254082"/>
                  </a:lnTo>
                  <a:lnTo>
                    <a:pt x="198831" y="1260799"/>
                  </a:lnTo>
                  <a:lnTo>
                    <a:pt x="187587" y="1266688"/>
                  </a:lnTo>
                  <a:lnTo>
                    <a:pt x="175858" y="1272025"/>
                  </a:lnTo>
                  <a:lnTo>
                    <a:pt x="132382" y="1293021"/>
                  </a:lnTo>
                  <a:lnTo>
                    <a:pt x="117888" y="1300869"/>
                  </a:lnTo>
                  <a:lnTo>
                    <a:pt x="103992" y="1308924"/>
                  </a:lnTo>
                  <a:lnTo>
                    <a:pt x="63500" y="133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61965" y="3060700"/>
            <a:ext cx="3021016" cy="2420094"/>
            <a:chOff x="4361965" y="3060700"/>
            <a:chExt cx="3021016" cy="2420094"/>
          </a:xfrm>
        </p:grpSpPr>
        <p:sp>
          <p:nvSpPr>
            <p:cNvPr id="9" name="Freeform 8"/>
            <p:cNvSpPr/>
            <p:nvPr/>
          </p:nvSpPr>
          <p:spPr>
            <a:xfrm>
              <a:off x="4534628" y="3060700"/>
              <a:ext cx="519922" cy="1346201"/>
            </a:xfrm>
            <a:custGeom>
              <a:avLst/>
              <a:gdLst/>
              <a:ahLst/>
              <a:cxnLst/>
              <a:rect l="0" t="0" r="0" b="0"/>
              <a:pathLst>
                <a:path w="519922" h="1346201">
                  <a:moveTo>
                    <a:pt x="75472" y="0"/>
                  </a:moveTo>
                  <a:lnTo>
                    <a:pt x="68729" y="20225"/>
                  </a:lnTo>
                  <a:lnTo>
                    <a:pt x="65419" y="48970"/>
                  </a:lnTo>
                  <a:lnTo>
                    <a:pt x="62537" y="83853"/>
                  </a:lnTo>
                  <a:lnTo>
                    <a:pt x="56552" y="118172"/>
                  </a:lnTo>
                  <a:lnTo>
                    <a:pt x="52952" y="159765"/>
                  </a:lnTo>
                  <a:lnTo>
                    <a:pt x="51992" y="182710"/>
                  </a:lnTo>
                  <a:lnTo>
                    <a:pt x="47162" y="223256"/>
                  </a:lnTo>
                  <a:lnTo>
                    <a:pt x="41723" y="260091"/>
                  </a:lnTo>
                  <a:lnTo>
                    <a:pt x="39305" y="295277"/>
                  </a:lnTo>
                  <a:lnTo>
                    <a:pt x="34468" y="329730"/>
                  </a:lnTo>
                  <a:lnTo>
                    <a:pt x="27614" y="362446"/>
                  </a:lnTo>
                  <a:lnTo>
                    <a:pt x="7568" y="437771"/>
                  </a:lnTo>
                  <a:lnTo>
                    <a:pt x="2959" y="470672"/>
                  </a:lnTo>
                  <a:lnTo>
                    <a:pt x="910" y="506932"/>
                  </a:lnTo>
                  <a:lnTo>
                    <a:pt x="0" y="551269"/>
                  </a:lnTo>
                  <a:lnTo>
                    <a:pt x="1168" y="573535"/>
                  </a:lnTo>
                  <a:lnTo>
                    <a:pt x="3358" y="595434"/>
                  </a:lnTo>
                  <a:lnTo>
                    <a:pt x="10965" y="634348"/>
                  </a:lnTo>
                  <a:lnTo>
                    <a:pt x="23754" y="661051"/>
                  </a:lnTo>
                  <a:lnTo>
                    <a:pt x="33938" y="672123"/>
                  </a:lnTo>
                  <a:lnTo>
                    <a:pt x="46371" y="682326"/>
                  </a:lnTo>
                  <a:lnTo>
                    <a:pt x="60305" y="691951"/>
                  </a:lnTo>
                  <a:lnTo>
                    <a:pt x="75238" y="696956"/>
                  </a:lnTo>
                  <a:lnTo>
                    <a:pt x="90838" y="698882"/>
                  </a:lnTo>
                  <a:lnTo>
                    <a:pt x="106882" y="698754"/>
                  </a:lnTo>
                  <a:lnTo>
                    <a:pt x="121812" y="697258"/>
                  </a:lnTo>
                  <a:lnTo>
                    <a:pt x="135999" y="694850"/>
                  </a:lnTo>
                  <a:lnTo>
                    <a:pt x="149690" y="691833"/>
                  </a:lnTo>
                  <a:lnTo>
                    <a:pt x="164461" y="685589"/>
                  </a:lnTo>
                  <a:lnTo>
                    <a:pt x="179953" y="677192"/>
                  </a:lnTo>
                  <a:lnTo>
                    <a:pt x="195926" y="667361"/>
                  </a:lnTo>
                  <a:lnTo>
                    <a:pt x="209397" y="656574"/>
                  </a:lnTo>
                  <a:lnTo>
                    <a:pt x="221199" y="645149"/>
                  </a:lnTo>
                  <a:lnTo>
                    <a:pt x="231890" y="633299"/>
                  </a:lnTo>
                  <a:lnTo>
                    <a:pt x="241840" y="621166"/>
                  </a:lnTo>
                  <a:lnTo>
                    <a:pt x="251295" y="608844"/>
                  </a:lnTo>
                  <a:lnTo>
                    <a:pt x="260420" y="596396"/>
                  </a:lnTo>
                  <a:lnTo>
                    <a:pt x="278086" y="571275"/>
                  </a:lnTo>
                  <a:lnTo>
                    <a:pt x="312423" y="520655"/>
                  </a:lnTo>
                  <a:lnTo>
                    <a:pt x="325657" y="491517"/>
                  </a:lnTo>
                  <a:lnTo>
                    <a:pt x="345651" y="433561"/>
                  </a:lnTo>
                  <a:lnTo>
                    <a:pt x="354537" y="403419"/>
                  </a:lnTo>
                  <a:lnTo>
                    <a:pt x="364600" y="372619"/>
                  </a:lnTo>
                  <a:lnTo>
                    <a:pt x="378481" y="344820"/>
                  </a:lnTo>
                  <a:lnTo>
                    <a:pt x="390294" y="314590"/>
                  </a:lnTo>
                  <a:lnTo>
                    <a:pt x="409376" y="255933"/>
                  </a:lnTo>
                  <a:lnTo>
                    <a:pt x="418137" y="221933"/>
                  </a:lnTo>
                  <a:lnTo>
                    <a:pt x="428145" y="184714"/>
                  </a:lnTo>
                  <a:lnTo>
                    <a:pt x="442001" y="149358"/>
                  </a:lnTo>
                  <a:lnTo>
                    <a:pt x="448235" y="143316"/>
                  </a:lnTo>
                  <a:lnTo>
                    <a:pt x="453803" y="144933"/>
                  </a:lnTo>
                  <a:lnTo>
                    <a:pt x="458926" y="151655"/>
                  </a:lnTo>
                  <a:lnTo>
                    <a:pt x="464618" y="177939"/>
                  </a:lnTo>
                  <a:lnTo>
                    <a:pt x="467148" y="211728"/>
                  </a:lnTo>
                  <a:lnTo>
                    <a:pt x="468272" y="245560"/>
                  </a:lnTo>
                  <a:lnTo>
                    <a:pt x="472534" y="275649"/>
                  </a:lnTo>
                  <a:lnTo>
                    <a:pt x="477722" y="305955"/>
                  </a:lnTo>
                  <a:lnTo>
                    <a:pt x="480027" y="342943"/>
                  </a:lnTo>
                  <a:lnTo>
                    <a:pt x="481052" y="379137"/>
                  </a:lnTo>
                  <a:lnTo>
                    <a:pt x="482918" y="415450"/>
                  </a:lnTo>
                  <a:lnTo>
                    <a:pt x="488452" y="455107"/>
                  </a:lnTo>
                  <a:lnTo>
                    <a:pt x="491852" y="496251"/>
                  </a:lnTo>
                  <a:lnTo>
                    <a:pt x="494774" y="538056"/>
                  </a:lnTo>
                  <a:lnTo>
                    <a:pt x="497528" y="559081"/>
                  </a:lnTo>
                  <a:lnTo>
                    <a:pt x="500776" y="580154"/>
                  </a:lnTo>
                  <a:lnTo>
                    <a:pt x="502941" y="601258"/>
                  </a:lnTo>
                  <a:lnTo>
                    <a:pt x="504384" y="622383"/>
                  </a:lnTo>
                  <a:lnTo>
                    <a:pt x="505347" y="643522"/>
                  </a:lnTo>
                  <a:lnTo>
                    <a:pt x="507399" y="666081"/>
                  </a:lnTo>
                  <a:lnTo>
                    <a:pt x="510179" y="689587"/>
                  </a:lnTo>
                  <a:lnTo>
                    <a:pt x="513443" y="713725"/>
                  </a:lnTo>
                  <a:lnTo>
                    <a:pt x="515619" y="736872"/>
                  </a:lnTo>
                  <a:lnTo>
                    <a:pt x="517070" y="759359"/>
                  </a:lnTo>
                  <a:lnTo>
                    <a:pt x="518037" y="781406"/>
                  </a:lnTo>
                  <a:lnTo>
                    <a:pt x="519112" y="824717"/>
                  </a:lnTo>
                  <a:lnTo>
                    <a:pt x="519921" y="966878"/>
                  </a:lnTo>
                  <a:lnTo>
                    <a:pt x="512423" y="1002164"/>
                  </a:lnTo>
                  <a:lnTo>
                    <a:pt x="501094" y="1036662"/>
                  </a:lnTo>
                  <a:lnTo>
                    <a:pt x="491356" y="1070809"/>
                  </a:lnTo>
                  <a:lnTo>
                    <a:pt x="478561" y="1101037"/>
                  </a:lnTo>
                  <a:lnTo>
                    <a:pt x="463467" y="1128583"/>
                  </a:lnTo>
                  <a:lnTo>
                    <a:pt x="447351" y="1154936"/>
                  </a:lnTo>
                  <a:lnTo>
                    <a:pt x="422411" y="1193574"/>
                  </a:lnTo>
                  <a:lnTo>
                    <a:pt x="414009" y="1204938"/>
                  </a:lnTo>
                  <a:lnTo>
                    <a:pt x="405585" y="1215336"/>
                  </a:lnTo>
                  <a:lnTo>
                    <a:pt x="397148" y="1225091"/>
                  </a:lnTo>
                  <a:lnTo>
                    <a:pt x="387289" y="1235827"/>
                  </a:lnTo>
                  <a:lnTo>
                    <a:pt x="354599" y="1269752"/>
                  </a:lnTo>
                  <a:lnTo>
                    <a:pt x="335465" y="1289175"/>
                  </a:lnTo>
                  <a:lnTo>
                    <a:pt x="322178" y="1299716"/>
                  </a:lnTo>
                  <a:lnTo>
                    <a:pt x="306265" y="1310977"/>
                  </a:lnTo>
                  <a:lnTo>
                    <a:pt x="253272" y="134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88164" y="3162300"/>
              <a:ext cx="439537" cy="368301"/>
            </a:xfrm>
            <a:custGeom>
              <a:avLst/>
              <a:gdLst/>
              <a:ahLst/>
              <a:cxnLst/>
              <a:rect l="0" t="0" r="0" b="0"/>
              <a:pathLst>
                <a:path w="439537" h="368301">
                  <a:moveTo>
                    <a:pt x="261736" y="0"/>
                  </a:moveTo>
                  <a:lnTo>
                    <a:pt x="261736" y="26967"/>
                  </a:lnTo>
                  <a:lnTo>
                    <a:pt x="260324" y="40556"/>
                  </a:lnTo>
                  <a:lnTo>
                    <a:pt x="257973" y="55259"/>
                  </a:lnTo>
                  <a:lnTo>
                    <a:pt x="254993" y="70706"/>
                  </a:lnTo>
                  <a:lnTo>
                    <a:pt x="248774" y="88059"/>
                  </a:lnTo>
                  <a:lnTo>
                    <a:pt x="240395" y="106684"/>
                  </a:lnTo>
                  <a:lnTo>
                    <a:pt x="230575" y="126156"/>
                  </a:lnTo>
                  <a:lnTo>
                    <a:pt x="219795" y="144781"/>
                  </a:lnTo>
                  <a:lnTo>
                    <a:pt x="208375" y="162843"/>
                  </a:lnTo>
                  <a:lnTo>
                    <a:pt x="196529" y="180528"/>
                  </a:lnTo>
                  <a:lnTo>
                    <a:pt x="185809" y="195141"/>
                  </a:lnTo>
                  <a:lnTo>
                    <a:pt x="175840" y="207705"/>
                  </a:lnTo>
                  <a:lnTo>
                    <a:pt x="166372" y="218903"/>
                  </a:lnTo>
                  <a:lnTo>
                    <a:pt x="155826" y="227780"/>
                  </a:lnTo>
                  <a:lnTo>
                    <a:pt x="144563" y="235109"/>
                  </a:lnTo>
                  <a:lnTo>
                    <a:pt x="132820" y="241406"/>
                  </a:lnTo>
                  <a:lnTo>
                    <a:pt x="122170" y="248426"/>
                  </a:lnTo>
                  <a:lnTo>
                    <a:pt x="112247" y="255928"/>
                  </a:lnTo>
                  <a:lnTo>
                    <a:pt x="102810" y="263752"/>
                  </a:lnTo>
                  <a:lnTo>
                    <a:pt x="90874" y="271790"/>
                  </a:lnTo>
                  <a:lnTo>
                    <a:pt x="77272" y="279971"/>
                  </a:lnTo>
                  <a:lnTo>
                    <a:pt x="62560" y="288247"/>
                  </a:lnTo>
                  <a:lnTo>
                    <a:pt x="49930" y="296587"/>
                  </a:lnTo>
                  <a:lnTo>
                    <a:pt x="38687" y="304969"/>
                  </a:lnTo>
                  <a:lnTo>
                    <a:pt x="28370" y="313379"/>
                  </a:lnTo>
                  <a:lnTo>
                    <a:pt x="18670" y="321808"/>
                  </a:lnTo>
                  <a:lnTo>
                    <a:pt x="9380" y="330250"/>
                  </a:lnTo>
                  <a:lnTo>
                    <a:pt x="365" y="338700"/>
                  </a:lnTo>
                  <a:lnTo>
                    <a:pt x="0" y="344333"/>
                  </a:lnTo>
                  <a:lnTo>
                    <a:pt x="5401" y="348088"/>
                  </a:lnTo>
                  <a:lnTo>
                    <a:pt x="14646" y="350592"/>
                  </a:lnTo>
                  <a:lnTo>
                    <a:pt x="27865" y="350850"/>
                  </a:lnTo>
                  <a:lnTo>
                    <a:pt x="43733" y="349611"/>
                  </a:lnTo>
                  <a:lnTo>
                    <a:pt x="61367" y="347374"/>
                  </a:lnTo>
                  <a:lnTo>
                    <a:pt x="81590" y="345882"/>
                  </a:lnTo>
                  <a:lnTo>
                    <a:pt x="103539" y="344888"/>
                  </a:lnTo>
                  <a:lnTo>
                    <a:pt x="150504" y="343783"/>
                  </a:lnTo>
                  <a:lnTo>
                    <a:pt x="261356" y="343016"/>
                  </a:lnTo>
                  <a:lnTo>
                    <a:pt x="281238" y="344388"/>
                  </a:lnTo>
                  <a:lnTo>
                    <a:pt x="301548" y="346714"/>
                  </a:lnTo>
                  <a:lnTo>
                    <a:pt x="322144" y="349676"/>
                  </a:lnTo>
                  <a:lnTo>
                    <a:pt x="341519" y="351651"/>
                  </a:lnTo>
                  <a:lnTo>
                    <a:pt x="360080" y="352967"/>
                  </a:lnTo>
                  <a:lnTo>
                    <a:pt x="439536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384800" y="3695700"/>
              <a:ext cx="292101" cy="38101"/>
            </a:xfrm>
            <a:custGeom>
              <a:avLst/>
              <a:gdLst/>
              <a:ahLst/>
              <a:cxnLst/>
              <a:rect l="0" t="0" r="0" b="0"/>
              <a:pathLst>
                <a:path w="292101" h="38101">
                  <a:moveTo>
                    <a:pt x="0" y="0"/>
                  </a:moveTo>
                  <a:lnTo>
                    <a:pt x="70706" y="17676"/>
                  </a:lnTo>
                  <a:lnTo>
                    <a:pt x="88059" y="20251"/>
                  </a:lnTo>
                  <a:lnTo>
                    <a:pt x="106684" y="21967"/>
                  </a:lnTo>
                  <a:lnTo>
                    <a:pt x="126156" y="23111"/>
                  </a:lnTo>
                  <a:lnTo>
                    <a:pt x="162843" y="24383"/>
                  </a:lnTo>
                  <a:lnTo>
                    <a:pt x="215231" y="25098"/>
                  </a:lnTo>
                  <a:lnTo>
                    <a:pt x="29210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32500" y="3302000"/>
              <a:ext cx="393701" cy="533401"/>
            </a:xfrm>
            <a:custGeom>
              <a:avLst/>
              <a:gdLst/>
              <a:ahLst/>
              <a:cxnLst/>
              <a:rect l="0" t="0" r="0" b="0"/>
              <a:pathLst>
                <a:path w="393701" h="533401">
                  <a:moveTo>
                    <a:pt x="0" y="0"/>
                  </a:moveTo>
                  <a:lnTo>
                    <a:pt x="0" y="26968"/>
                  </a:lnTo>
                  <a:lnTo>
                    <a:pt x="2822" y="39145"/>
                  </a:lnTo>
                  <a:lnTo>
                    <a:pt x="7526" y="51496"/>
                  </a:lnTo>
                  <a:lnTo>
                    <a:pt x="13484" y="63964"/>
                  </a:lnTo>
                  <a:lnTo>
                    <a:pt x="18867" y="76509"/>
                  </a:lnTo>
                  <a:lnTo>
                    <a:pt x="23866" y="89106"/>
                  </a:lnTo>
                  <a:lnTo>
                    <a:pt x="28611" y="101737"/>
                  </a:lnTo>
                  <a:lnTo>
                    <a:pt x="36007" y="115803"/>
                  </a:lnTo>
                  <a:lnTo>
                    <a:pt x="45171" y="130824"/>
                  </a:lnTo>
                  <a:lnTo>
                    <a:pt x="55514" y="146482"/>
                  </a:lnTo>
                  <a:lnTo>
                    <a:pt x="65231" y="163977"/>
                  </a:lnTo>
                  <a:lnTo>
                    <a:pt x="74532" y="182696"/>
                  </a:lnTo>
                  <a:lnTo>
                    <a:pt x="83554" y="202230"/>
                  </a:lnTo>
                  <a:lnTo>
                    <a:pt x="92392" y="218076"/>
                  </a:lnTo>
                  <a:lnTo>
                    <a:pt x="101105" y="231461"/>
                  </a:lnTo>
                  <a:lnTo>
                    <a:pt x="109737" y="243208"/>
                  </a:lnTo>
                  <a:lnTo>
                    <a:pt x="118313" y="253860"/>
                  </a:lnTo>
                  <a:lnTo>
                    <a:pt x="126853" y="263785"/>
                  </a:lnTo>
                  <a:lnTo>
                    <a:pt x="135369" y="273223"/>
                  </a:lnTo>
                  <a:lnTo>
                    <a:pt x="142457" y="283748"/>
                  </a:lnTo>
                  <a:lnTo>
                    <a:pt x="148594" y="294999"/>
                  </a:lnTo>
                  <a:lnTo>
                    <a:pt x="154096" y="306732"/>
                  </a:lnTo>
                  <a:lnTo>
                    <a:pt x="160586" y="318788"/>
                  </a:lnTo>
                  <a:lnTo>
                    <a:pt x="167735" y="331059"/>
                  </a:lnTo>
                  <a:lnTo>
                    <a:pt x="175323" y="343472"/>
                  </a:lnTo>
                  <a:lnTo>
                    <a:pt x="183204" y="354570"/>
                  </a:lnTo>
                  <a:lnTo>
                    <a:pt x="191280" y="364791"/>
                  </a:lnTo>
                  <a:lnTo>
                    <a:pt x="199487" y="374427"/>
                  </a:lnTo>
                  <a:lnTo>
                    <a:pt x="207780" y="385085"/>
                  </a:lnTo>
                  <a:lnTo>
                    <a:pt x="216131" y="396423"/>
                  </a:lnTo>
                  <a:lnTo>
                    <a:pt x="224521" y="408215"/>
                  </a:lnTo>
                  <a:lnTo>
                    <a:pt x="235758" y="420310"/>
                  </a:lnTo>
                  <a:lnTo>
                    <a:pt x="248894" y="432606"/>
                  </a:lnTo>
                  <a:lnTo>
                    <a:pt x="263296" y="445037"/>
                  </a:lnTo>
                  <a:lnTo>
                    <a:pt x="275719" y="456147"/>
                  </a:lnTo>
                  <a:lnTo>
                    <a:pt x="297049" y="476017"/>
                  </a:lnTo>
                  <a:lnTo>
                    <a:pt x="309510" y="485267"/>
                  </a:lnTo>
                  <a:lnTo>
                    <a:pt x="323462" y="494255"/>
                  </a:lnTo>
                  <a:lnTo>
                    <a:pt x="393700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019800" y="3352800"/>
              <a:ext cx="304801" cy="444501"/>
            </a:xfrm>
            <a:custGeom>
              <a:avLst/>
              <a:gdLst/>
              <a:ahLst/>
              <a:cxnLst/>
              <a:rect l="0" t="0" r="0" b="0"/>
              <a:pathLst>
                <a:path w="304801" h="444501">
                  <a:moveTo>
                    <a:pt x="304800" y="0"/>
                  </a:moveTo>
                  <a:lnTo>
                    <a:pt x="298058" y="20225"/>
                  </a:lnTo>
                  <a:lnTo>
                    <a:pt x="294661" y="31828"/>
                  </a:lnTo>
                  <a:lnTo>
                    <a:pt x="287123" y="59771"/>
                  </a:lnTo>
                  <a:lnTo>
                    <a:pt x="281726" y="73714"/>
                  </a:lnTo>
                  <a:lnTo>
                    <a:pt x="275306" y="87243"/>
                  </a:lnTo>
                  <a:lnTo>
                    <a:pt x="268204" y="100495"/>
                  </a:lnTo>
                  <a:lnTo>
                    <a:pt x="249023" y="134034"/>
                  </a:lnTo>
                  <a:lnTo>
                    <a:pt x="237982" y="152856"/>
                  </a:lnTo>
                  <a:lnTo>
                    <a:pt x="226388" y="171048"/>
                  </a:lnTo>
                  <a:lnTo>
                    <a:pt x="214425" y="188821"/>
                  </a:lnTo>
                  <a:lnTo>
                    <a:pt x="202217" y="206314"/>
                  </a:lnTo>
                  <a:lnTo>
                    <a:pt x="191255" y="220798"/>
                  </a:lnTo>
                  <a:lnTo>
                    <a:pt x="181125" y="233276"/>
                  </a:lnTo>
                  <a:lnTo>
                    <a:pt x="171550" y="244417"/>
                  </a:lnTo>
                  <a:lnTo>
                    <a:pt x="162344" y="254667"/>
                  </a:lnTo>
                  <a:lnTo>
                    <a:pt x="144590" y="273581"/>
                  </a:lnTo>
                  <a:lnTo>
                    <a:pt x="135904" y="283988"/>
                  </a:lnTo>
                  <a:lnTo>
                    <a:pt x="127292" y="295158"/>
                  </a:lnTo>
                  <a:lnTo>
                    <a:pt x="118728" y="306839"/>
                  </a:lnTo>
                  <a:lnTo>
                    <a:pt x="110196" y="317448"/>
                  </a:lnTo>
                  <a:lnTo>
                    <a:pt x="101686" y="327343"/>
                  </a:lnTo>
                  <a:lnTo>
                    <a:pt x="93191" y="336762"/>
                  </a:lnTo>
                  <a:lnTo>
                    <a:pt x="76225" y="354753"/>
                  </a:lnTo>
                  <a:lnTo>
                    <a:pt x="67750" y="363502"/>
                  </a:lnTo>
                  <a:lnTo>
                    <a:pt x="59278" y="373568"/>
                  </a:lnTo>
                  <a:lnTo>
                    <a:pt x="50807" y="384512"/>
                  </a:lnTo>
                  <a:lnTo>
                    <a:pt x="42338" y="396041"/>
                  </a:lnTo>
                  <a:lnTo>
                    <a:pt x="33870" y="406549"/>
                  </a:lnTo>
                  <a:lnTo>
                    <a:pt x="25401" y="416377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591300" y="3434383"/>
              <a:ext cx="241301" cy="32718"/>
            </a:xfrm>
            <a:custGeom>
              <a:avLst/>
              <a:gdLst/>
              <a:ahLst/>
              <a:cxnLst/>
              <a:rect l="0" t="0" r="0" b="0"/>
              <a:pathLst>
                <a:path w="241301" h="32718">
                  <a:moveTo>
                    <a:pt x="0" y="7317"/>
                  </a:moveTo>
                  <a:lnTo>
                    <a:pt x="26968" y="574"/>
                  </a:lnTo>
                  <a:lnTo>
                    <a:pt x="39144" y="0"/>
                  </a:lnTo>
                  <a:lnTo>
                    <a:pt x="51496" y="1027"/>
                  </a:lnTo>
                  <a:lnTo>
                    <a:pt x="63964" y="3124"/>
                  </a:lnTo>
                  <a:lnTo>
                    <a:pt x="115221" y="12816"/>
                  </a:lnTo>
                  <a:lnTo>
                    <a:pt x="133258" y="15216"/>
                  </a:lnTo>
                  <a:lnTo>
                    <a:pt x="150927" y="16816"/>
                  </a:lnTo>
                  <a:lnTo>
                    <a:pt x="168352" y="17883"/>
                  </a:lnTo>
                  <a:lnTo>
                    <a:pt x="184201" y="20005"/>
                  </a:lnTo>
                  <a:lnTo>
                    <a:pt x="199001" y="22831"/>
                  </a:lnTo>
                  <a:lnTo>
                    <a:pt x="241300" y="327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18300" y="3340100"/>
              <a:ext cx="50801" cy="330201"/>
            </a:xfrm>
            <a:custGeom>
              <a:avLst/>
              <a:gdLst/>
              <a:ahLst/>
              <a:cxnLst/>
              <a:rect l="0" t="0" r="0" b="0"/>
              <a:pathLst>
                <a:path w="50801" h="330201">
                  <a:moveTo>
                    <a:pt x="0" y="0"/>
                  </a:moveTo>
                  <a:lnTo>
                    <a:pt x="6741" y="26968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1662" y="79331"/>
                  </a:lnTo>
                  <a:lnTo>
                    <a:pt x="29853" y="115221"/>
                  </a:lnTo>
                  <a:lnTo>
                    <a:pt x="32601" y="134670"/>
                  </a:lnTo>
                  <a:lnTo>
                    <a:pt x="34435" y="154690"/>
                  </a:lnTo>
                  <a:lnTo>
                    <a:pt x="35656" y="175093"/>
                  </a:lnTo>
                  <a:lnTo>
                    <a:pt x="37882" y="195751"/>
                  </a:lnTo>
                  <a:lnTo>
                    <a:pt x="40776" y="216578"/>
                  </a:lnTo>
                  <a:lnTo>
                    <a:pt x="44118" y="237519"/>
                  </a:lnTo>
                  <a:lnTo>
                    <a:pt x="46345" y="257123"/>
                  </a:lnTo>
                  <a:lnTo>
                    <a:pt x="47830" y="275838"/>
                  </a:lnTo>
                  <a:lnTo>
                    <a:pt x="50800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89800" y="3073400"/>
              <a:ext cx="93181" cy="863601"/>
            </a:xfrm>
            <a:custGeom>
              <a:avLst/>
              <a:gdLst/>
              <a:ahLst/>
              <a:cxnLst/>
              <a:rect l="0" t="0" r="0" b="0"/>
              <a:pathLst>
                <a:path w="93181" h="863601">
                  <a:moveTo>
                    <a:pt x="0" y="0"/>
                  </a:moveTo>
                  <a:lnTo>
                    <a:pt x="0" y="88383"/>
                  </a:lnTo>
                  <a:lnTo>
                    <a:pt x="1410" y="105488"/>
                  </a:lnTo>
                  <a:lnTo>
                    <a:pt x="3762" y="121125"/>
                  </a:lnTo>
                  <a:lnTo>
                    <a:pt x="6741" y="135783"/>
                  </a:lnTo>
                  <a:lnTo>
                    <a:pt x="8728" y="154022"/>
                  </a:lnTo>
                  <a:lnTo>
                    <a:pt x="10052" y="174648"/>
                  </a:lnTo>
                  <a:lnTo>
                    <a:pt x="10934" y="196865"/>
                  </a:lnTo>
                  <a:lnTo>
                    <a:pt x="12934" y="217321"/>
                  </a:lnTo>
                  <a:lnTo>
                    <a:pt x="15678" y="236603"/>
                  </a:lnTo>
                  <a:lnTo>
                    <a:pt x="18919" y="255102"/>
                  </a:lnTo>
                  <a:lnTo>
                    <a:pt x="21079" y="277312"/>
                  </a:lnTo>
                  <a:lnTo>
                    <a:pt x="22519" y="301997"/>
                  </a:lnTo>
                  <a:lnTo>
                    <a:pt x="23479" y="328331"/>
                  </a:lnTo>
                  <a:lnTo>
                    <a:pt x="25530" y="351532"/>
                  </a:lnTo>
                  <a:lnTo>
                    <a:pt x="28309" y="372643"/>
                  </a:lnTo>
                  <a:lnTo>
                    <a:pt x="35159" y="415385"/>
                  </a:lnTo>
                  <a:lnTo>
                    <a:pt x="42908" y="467308"/>
                  </a:lnTo>
                  <a:lnTo>
                    <a:pt x="45538" y="490750"/>
                  </a:lnTo>
                  <a:lnTo>
                    <a:pt x="47292" y="512022"/>
                  </a:lnTo>
                  <a:lnTo>
                    <a:pt x="48461" y="531848"/>
                  </a:lnTo>
                  <a:lnTo>
                    <a:pt x="50651" y="554943"/>
                  </a:lnTo>
                  <a:lnTo>
                    <a:pt x="56849" y="606945"/>
                  </a:lnTo>
                  <a:lnTo>
                    <a:pt x="64306" y="659220"/>
                  </a:lnTo>
                  <a:lnTo>
                    <a:pt x="68271" y="685013"/>
                  </a:lnTo>
                  <a:lnTo>
                    <a:pt x="72325" y="707853"/>
                  </a:lnTo>
                  <a:lnTo>
                    <a:pt x="76438" y="728724"/>
                  </a:lnTo>
                  <a:lnTo>
                    <a:pt x="80592" y="748283"/>
                  </a:lnTo>
                  <a:lnTo>
                    <a:pt x="84773" y="765555"/>
                  </a:lnTo>
                  <a:lnTo>
                    <a:pt x="88971" y="781303"/>
                  </a:lnTo>
                  <a:lnTo>
                    <a:pt x="93180" y="796035"/>
                  </a:lnTo>
                  <a:lnTo>
                    <a:pt x="91754" y="808679"/>
                  </a:lnTo>
                  <a:lnTo>
                    <a:pt x="86569" y="819930"/>
                  </a:lnTo>
                  <a:lnTo>
                    <a:pt x="76200" y="863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61965" y="4445000"/>
              <a:ext cx="392982" cy="1035794"/>
            </a:xfrm>
            <a:custGeom>
              <a:avLst/>
              <a:gdLst/>
              <a:ahLst/>
              <a:cxnLst/>
              <a:rect l="0" t="0" r="0" b="0"/>
              <a:pathLst>
                <a:path w="392982" h="1035794">
                  <a:moveTo>
                    <a:pt x="44935" y="0"/>
                  </a:moveTo>
                  <a:lnTo>
                    <a:pt x="27258" y="53029"/>
                  </a:lnTo>
                  <a:lnTo>
                    <a:pt x="19204" y="80953"/>
                  </a:lnTo>
                  <a:lnTo>
                    <a:pt x="15081" y="96302"/>
                  </a:lnTo>
                  <a:lnTo>
                    <a:pt x="12332" y="113590"/>
                  </a:lnTo>
                  <a:lnTo>
                    <a:pt x="10500" y="132171"/>
                  </a:lnTo>
                  <a:lnTo>
                    <a:pt x="9278" y="151614"/>
                  </a:lnTo>
                  <a:lnTo>
                    <a:pt x="7052" y="168809"/>
                  </a:lnTo>
                  <a:lnTo>
                    <a:pt x="817" y="199204"/>
                  </a:lnTo>
                  <a:lnTo>
                    <a:pt x="0" y="216058"/>
                  </a:lnTo>
                  <a:lnTo>
                    <a:pt x="867" y="234350"/>
                  </a:lnTo>
                  <a:lnTo>
                    <a:pt x="2856" y="253600"/>
                  </a:lnTo>
                  <a:lnTo>
                    <a:pt x="5593" y="272077"/>
                  </a:lnTo>
                  <a:lnTo>
                    <a:pt x="8830" y="290040"/>
                  </a:lnTo>
                  <a:lnTo>
                    <a:pt x="12398" y="307660"/>
                  </a:lnTo>
                  <a:lnTo>
                    <a:pt x="17599" y="325051"/>
                  </a:lnTo>
                  <a:lnTo>
                    <a:pt x="23889" y="342289"/>
                  </a:lnTo>
                  <a:lnTo>
                    <a:pt x="30904" y="359426"/>
                  </a:lnTo>
                  <a:lnTo>
                    <a:pt x="39814" y="372262"/>
                  </a:lnTo>
                  <a:lnTo>
                    <a:pt x="49988" y="382230"/>
                  </a:lnTo>
                  <a:lnTo>
                    <a:pt x="61003" y="390286"/>
                  </a:lnTo>
                  <a:lnTo>
                    <a:pt x="73992" y="395658"/>
                  </a:lnTo>
                  <a:lnTo>
                    <a:pt x="88295" y="399238"/>
                  </a:lnTo>
                  <a:lnTo>
                    <a:pt x="103475" y="401625"/>
                  </a:lnTo>
                  <a:lnTo>
                    <a:pt x="120650" y="400394"/>
                  </a:lnTo>
                  <a:lnTo>
                    <a:pt x="139156" y="396752"/>
                  </a:lnTo>
                  <a:lnTo>
                    <a:pt x="158549" y="391501"/>
                  </a:lnTo>
                  <a:lnTo>
                    <a:pt x="177122" y="383767"/>
                  </a:lnTo>
                  <a:lnTo>
                    <a:pt x="195148" y="374378"/>
                  </a:lnTo>
                  <a:lnTo>
                    <a:pt x="212810" y="363885"/>
                  </a:lnTo>
                  <a:lnTo>
                    <a:pt x="227407" y="354068"/>
                  </a:lnTo>
                  <a:lnTo>
                    <a:pt x="239961" y="344701"/>
                  </a:lnTo>
                  <a:lnTo>
                    <a:pt x="251152" y="335634"/>
                  </a:lnTo>
                  <a:lnTo>
                    <a:pt x="261435" y="325356"/>
                  </a:lnTo>
                  <a:lnTo>
                    <a:pt x="271113" y="314270"/>
                  </a:lnTo>
                  <a:lnTo>
                    <a:pt x="280386" y="302647"/>
                  </a:lnTo>
                  <a:lnTo>
                    <a:pt x="289391" y="292075"/>
                  </a:lnTo>
                  <a:lnTo>
                    <a:pt x="298217" y="282206"/>
                  </a:lnTo>
                  <a:lnTo>
                    <a:pt x="306923" y="272803"/>
                  </a:lnTo>
                  <a:lnTo>
                    <a:pt x="315549" y="262302"/>
                  </a:lnTo>
                  <a:lnTo>
                    <a:pt x="324122" y="251068"/>
                  </a:lnTo>
                  <a:lnTo>
                    <a:pt x="332660" y="239345"/>
                  </a:lnTo>
                  <a:lnTo>
                    <a:pt x="341173" y="225886"/>
                  </a:lnTo>
                  <a:lnTo>
                    <a:pt x="349671" y="211268"/>
                  </a:lnTo>
                  <a:lnTo>
                    <a:pt x="358159" y="195879"/>
                  </a:lnTo>
                  <a:lnTo>
                    <a:pt x="365229" y="181385"/>
                  </a:lnTo>
                  <a:lnTo>
                    <a:pt x="376847" y="153993"/>
                  </a:lnTo>
                  <a:lnTo>
                    <a:pt x="386714" y="123945"/>
                  </a:lnTo>
                  <a:lnTo>
                    <a:pt x="391321" y="108030"/>
                  </a:lnTo>
                  <a:lnTo>
                    <a:pt x="392981" y="104475"/>
                  </a:lnTo>
                  <a:lnTo>
                    <a:pt x="388576" y="133182"/>
                  </a:lnTo>
                  <a:lnTo>
                    <a:pt x="382049" y="167377"/>
                  </a:lnTo>
                  <a:lnTo>
                    <a:pt x="379744" y="184962"/>
                  </a:lnTo>
                  <a:lnTo>
                    <a:pt x="378208" y="202330"/>
                  </a:lnTo>
                  <a:lnTo>
                    <a:pt x="377183" y="219554"/>
                  </a:lnTo>
                  <a:lnTo>
                    <a:pt x="376045" y="253742"/>
                  </a:lnTo>
                  <a:lnTo>
                    <a:pt x="375404" y="319775"/>
                  </a:lnTo>
                  <a:lnTo>
                    <a:pt x="375135" y="700797"/>
                  </a:lnTo>
                  <a:lnTo>
                    <a:pt x="373724" y="718375"/>
                  </a:lnTo>
                  <a:lnTo>
                    <a:pt x="371372" y="735739"/>
                  </a:lnTo>
                  <a:lnTo>
                    <a:pt x="368393" y="752959"/>
                  </a:lnTo>
                  <a:lnTo>
                    <a:pt x="366407" y="771495"/>
                  </a:lnTo>
                  <a:lnTo>
                    <a:pt x="365083" y="790908"/>
                  </a:lnTo>
                  <a:lnTo>
                    <a:pt x="364200" y="810905"/>
                  </a:lnTo>
                  <a:lnTo>
                    <a:pt x="362200" y="828470"/>
                  </a:lnTo>
                  <a:lnTo>
                    <a:pt x="356215" y="859275"/>
                  </a:lnTo>
                  <a:lnTo>
                    <a:pt x="348852" y="887078"/>
                  </a:lnTo>
                  <a:lnTo>
                    <a:pt x="340876" y="913545"/>
                  </a:lnTo>
                  <a:lnTo>
                    <a:pt x="332627" y="939420"/>
                  </a:lnTo>
                  <a:lnTo>
                    <a:pt x="320494" y="968794"/>
                  </a:lnTo>
                  <a:lnTo>
                    <a:pt x="313307" y="984529"/>
                  </a:lnTo>
                  <a:lnTo>
                    <a:pt x="302872" y="997841"/>
                  </a:lnTo>
                  <a:lnTo>
                    <a:pt x="290271" y="1009539"/>
                  </a:lnTo>
                  <a:lnTo>
                    <a:pt x="276225" y="1020159"/>
                  </a:lnTo>
                  <a:lnTo>
                    <a:pt x="259806" y="1027239"/>
                  </a:lnTo>
                  <a:lnTo>
                    <a:pt x="241805" y="1031959"/>
                  </a:lnTo>
                  <a:lnTo>
                    <a:pt x="222748" y="1035106"/>
                  </a:lnTo>
                  <a:lnTo>
                    <a:pt x="204399" y="1035793"/>
                  </a:lnTo>
                  <a:lnTo>
                    <a:pt x="186522" y="1034839"/>
                  </a:lnTo>
                  <a:lnTo>
                    <a:pt x="108435" y="1016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118100" y="4419600"/>
              <a:ext cx="359922" cy="520701"/>
            </a:xfrm>
            <a:custGeom>
              <a:avLst/>
              <a:gdLst/>
              <a:ahLst/>
              <a:cxnLst/>
              <a:rect l="0" t="0" r="0" b="0"/>
              <a:pathLst>
                <a:path w="359922" h="520701">
                  <a:moveTo>
                    <a:pt x="25400" y="0"/>
                  </a:moveTo>
                  <a:lnTo>
                    <a:pt x="38884" y="20225"/>
                  </a:lnTo>
                  <a:lnTo>
                    <a:pt x="45678" y="29005"/>
                  </a:lnTo>
                  <a:lnTo>
                    <a:pt x="53030" y="37681"/>
                  </a:lnTo>
                  <a:lnTo>
                    <a:pt x="60753" y="46287"/>
                  </a:lnTo>
                  <a:lnTo>
                    <a:pt x="71546" y="56258"/>
                  </a:lnTo>
                  <a:lnTo>
                    <a:pt x="84386" y="67138"/>
                  </a:lnTo>
                  <a:lnTo>
                    <a:pt x="98590" y="78626"/>
                  </a:lnTo>
                  <a:lnTo>
                    <a:pt x="110882" y="89106"/>
                  </a:lnTo>
                  <a:lnTo>
                    <a:pt x="121899" y="98915"/>
                  </a:lnTo>
                  <a:lnTo>
                    <a:pt x="132066" y="108276"/>
                  </a:lnTo>
                  <a:lnTo>
                    <a:pt x="145900" y="118751"/>
                  </a:lnTo>
                  <a:lnTo>
                    <a:pt x="162177" y="129967"/>
                  </a:lnTo>
                  <a:lnTo>
                    <a:pt x="180085" y="141678"/>
                  </a:lnTo>
                  <a:lnTo>
                    <a:pt x="199078" y="152307"/>
                  </a:lnTo>
                  <a:lnTo>
                    <a:pt x="218797" y="162216"/>
                  </a:lnTo>
                  <a:lnTo>
                    <a:pt x="238997" y="171644"/>
                  </a:lnTo>
                  <a:lnTo>
                    <a:pt x="255287" y="180751"/>
                  </a:lnTo>
                  <a:lnTo>
                    <a:pt x="268969" y="189645"/>
                  </a:lnTo>
                  <a:lnTo>
                    <a:pt x="280913" y="198397"/>
                  </a:lnTo>
                  <a:lnTo>
                    <a:pt x="305472" y="215646"/>
                  </a:lnTo>
                  <a:lnTo>
                    <a:pt x="317948" y="224197"/>
                  </a:lnTo>
                  <a:lnTo>
                    <a:pt x="330498" y="231309"/>
                  </a:lnTo>
                  <a:lnTo>
                    <a:pt x="343099" y="237462"/>
                  </a:lnTo>
                  <a:lnTo>
                    <a:pt x="355732" y="242974"/>
                  </a:lnTo>
                  <a:lnTo>
                    <a:pt x="359921" y="248060"/>
                  </a:lnTo>
                  <a:lnTo>
                    <a:pt x="358481" y="252862"/>
                  </a:lnTo>
                  <a:lnTo>
                    <a:pt x="353287" y="257475"/>
                  </a:lnTo>
                  <a:lnTo>
                    <a:pt x="342769" y="261961"/>
                  </a:lnTo>
                  <a:lnTo>
                    <a:pt x="328701" y="266363"/>
                  </a:lnTo>
                  <a:lnTo>
                    <a:pt x="312267" y="270708"/>
                  </a:lnTo>
                  <a:lnTo>
                    <a:pt x="295667" y="276428"/>
                  </a:lnTo>
                  <a:lnTo>
                    <a:pt x="278955" y="283063"/>
                  </a:lnTo>
                  <a:lnTo>
                    <a:pt x="262170" y="290308"/>
                  </a:lnTo>
                  <a:lnTo>
                    <a:pt x="245335" y="299372"/>
                  </a:lnTo>
                  <a:lnTo>
                    <a:pt x="228468" y="309648"/>
                  </a:lnTo>
                  <a:lnTo>
                    <a:pt x="211578" y="320732"/>
                  </a:lnTo>
                  <a:lnTo>
                    <a:pt x="196086" y="332354"/>
                  </a:lnTo>
                  <a:lnTo>
                    <a:pt x="181523" y="344336"/>
                  </a:lnTo>
                  <a:lnTo>
                    <a:pt x="167582" y="356557"/>
                  </a:lnTo>
                  <a:lnTo>
                    <a:pt x="144566" y="377662"/>
                  </a:lnTo>
                  <a:lnTo>
                    <a:pt x="123518" y="397861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676900" y="47244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43600" y="4472165"/>
              <a:ext cx="299921" cy="518936"/>
            </a:xfrm>
            <a:custGeom>
              <a:avLst/>
              <a:gdLst/>
              <a:ahLst/>
              <a:cxnLst/>
              <a:rect l="0" t="0" r="0" b="0"/>
              <a:pathLst>
                <a:path w="299921" h="518936">
                  <a:moveTo>
                    <a:pt x="25400" y="10935"/>
                  </a:moveTo>
                  <a:lnTo>
                    <a:pt x="45625" y="4192"/>
                  </a:lnTo>
                  <a:lnTo>
                    <a:pt x="57228" y="2206"/>
                  </a:lnTo>
                  <a:lnTo>
                    <a:pt x="70608" y="882"/>
                  </a:lnTo>
                  <a:lnTo>
                    <a:pt x="85171" y="0"/>
                  </a:lnTo>
                  <a:lnTo>
                    <a:pt x="100525" y="822"/>
                  </a:lnTo>
                  <a:lnTo>
                    <a:pt x="116406" y="2782"/>
                  </a:lnTo>
                  <a:lnTo>
                    <a:pt x="132637" y="5500"/>
                  </a:lnTo>
                  <a:lnTo>
                    <a:pt x="149102" y="10133"/>
                  </a:lnTo>
                  <a:lnTo>
                    <a:pt x="165724" y="16045"/>
                  </a:lnTo>
                  <a:lnTo>
                    <a:pt x="182449" y="22808"/>
                  </a:lnTo>
                  <a:lnTo>
                    <a:pt x="197832" y="30139"/>
                  </a:lnTo>
                  <a:lnTo>
                    <a:pt x="212321" y="37849"/>
                  </a:lnTo>
                  <a:lnTo>
                    <a:pt x="226214" y="45811"/>
                  </a:lnTo>
                  <a:lnTo>
                    <a:pt x="238298" y="56763"/>
                  </a:lnTo>
                  <a:lnTo>
                    <a:pt x="249177" y="69709"/>
                  </a:lnTo>
                  <a:lnTo>
                    <a:pt x="259251" y="83984"/>
                  </a:lnTo>
                  <a:lnTo>
                    <a:pt x="263145" y="97734"/>
                  </a:lnTo>
                  <a:lnTo>
                    <a:pt x="262919" y="111135"/>
                  </a:lnTo>
                  <a:lnTo>
                    <a:pt x="259946" y="124301"/>
                  </a:lnTo>
                  <a:lnTo>
                    <a:pt x="252319" y="134490"/>
                  </a:lnTo>
                  <a:lnTo>
                    <a:pt x="241590" y="142694"/>
                  </a:lnTo>
                  <a:lnTo>
                    <a:pt x="228793" y="149574"/>
                  </a:lnTo>
                  <a:lnTo>
                    <a:pt x="214618" y="154161"/>
                  </a:lnTo>
                  <a:lnTo>
                    <a:pt x="199523" y="157219"/>
                  </a:lnTo>
                  <a:lnTo>
                    <a:pt x="183815" y="159257"/>
                  </a:lnTo>
                  <a:lnTo>
                    <a:pt x="167699" y="159205"/>
                  </a:lnTo>
                  <a:lnTo>
                    <a:pt x="151310" y="157759"/>
                  </a:lnTo>
                  <a:lnTo>
                    <a:pt x="134740" y="155384"/>
                  </a:lnTo>
                  <a:lnTo>
                    <a:pt x="119460" y="155212"/>
                  </a:lnTo>
                  <a:lnTo>
                    <a:pt x="105040" y="156509"/>
                  </a:lnTo>
                  <a:lnTo>
                    <a:pt x="91193" y="158784"/>
                  </a:lnTo>
                  <a:lnTo>
                    <a:pt x="86195" y="163123"/>
                  </a:lnTo>
                  <a:lnTo>
                    <a:pt x="87097" y="168838"/>
                  </a:lnTo>
                  <a:lnTo>
                    <a:pt x="91931" y="175470"/>
                  </a:lnTo>
                  <a:lnTo>
                    <a:pt x="99387" y="181303"/>
                  </a:lnTo>
                  <a:lnTo>
                    <a:pt x="108591" y="186602"/>
                  </a:lnTo>
                  <a:lnTo>
                    <a:pt x="145534" y="204566"/>
                  </a:lnTo>
                  <a:lnTo>
                    <a:pt x="160523" y="211989"/>
                  </a:lnTo>
                  <a:lnTo>
                    <a:pt x="173337" y="219759"/>
                  </a:lnTo>
                  <a:lnTo>
                    <a:pt x="184702" y="227762"/>
                  </a:lnTo>
                  <a:lnTo>
                    <a:pt x="195101" y="235920"/>
                  </a:lnTo>
                  <a:lnTo>
                    <a:pt x="206267" y="245591"/>
                  </a:lnTo>
                  <a:lnTo>
                    <a:pt x="217944" y="256273"/>
                  </a:lnTo>
                  <a:lnTo>
                    <a:pt x="250842" y="287768"/>
                  </a:lnTo>
                  <a:lnTo>
                    <a:pt x="260362" y="297090"/>
                  </a:lnTo>
                  <a:lnTo>
                    <a:pt x="269530" y="307538"/>
                  </a:lnTo>
                  <a:lnTo>
                    <a:pt x="278464" y="318737"/>
                  </a:lnTo>
                  <a:lnTo>
                    <a:pt x="287242" y="330436"/>
                  </a:lnTo>
                  <a:lnTo>
                    <a:pt x="293095" y="343880"/>
                  </a:lnTo>
                  <a:lnTo>
                    <a:pt x="296996" y="358487"/>
                  </a:lnTo>
                  <a:lnTo>
                    <a:pt x="299597" y="373870"/>
                  </a:lnTo>
                  <a:lnTo>
                    <a:pt x="299920" y="389769"/>
                  </a:lnTo>
                  <a:lnTo>
                    <a:pt x="298724" y="406013"/>
                  </a:lnTo>
                  <a:lnTo>
                    <a:pt x="296516" y="422487"/>
                  </a:lnTo>
                  <a:lnTo>
                    <a:pt x="292222" y="437703"/>
                  </a:lnTo>
                  <a:lnTo>
                    <a:pt x="286536" y="452080"/>
                  </a:lnTo>
                  <a:lnTo>
                    <a:pt x="279924" y="465898"/>
                  </a:lnTo>
                  <a:lnTo>
                    <a:pt x="271283" y="477932"/>
                  </a:lnTo>
                  <a:lnTo>
                    <a:pt x="261288" y="488777"/>
                  </a:lnTo>
                  <a:lnTo>
                    <a:pt x="250392" y="498830"/>
                  </a:lnTo>
                  <a:lnTo>
                    <a:pt x="237483" y="505531"/>
                  </a:lnTo>
                  <a:lnTo>
                    <a:pt x="223234" y="509999"/>
                  </a:lnTo>
                  <a:lnTo>
                    <a:pt x="208089" y="512977"/>
                  </a:lnTo>
                  <a:lnTo>
                    <a:pt x="190937" y="514963"/>
                  </a:lnTo>
                  <a:lnTo>
                    <a:pt x="172446" y="516287"/>
                  </a:lnTo>
                  <a:lnTo>
                    <a:pt x="153064" y="517169"/>
                  </a:lnTo>
                  <a:lnTo>
                    <a:pt x="112714" y="518150"/>
                  </a:lnTo>
                  <a:lnTo>
                    <a:pt x="0" y="518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27800" y="47117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55260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69100" y="4408665"/>
              <a:ext cx="415846" cy="602448"/>
            </a:xfrm>
            <a:custGeom>
              <a:avLst/>
              <a:gdLst/>
              <a:ahLst/>
              <a:cxnLst/>
              <a:rect l="0" t="0" r="0" b="0"/>
              <a:pathLst>
                <a:path w="415846" h="602448">
                  <a:moveTo>
                    <a:pt x="165100" y="10935"/>
                  </a:moveTo>
                  <a:lnTo>
                    <a:pt x="185325" y="4192"/>
                  </a:lnTo>
                  <a:lnTo>
                    <a:pt x="198339" y="2206"/>
                  </a:lnTo>
                  <a:lnTo>
                    <a:pt x="214070" y="882"/>
                  </a:lnTo>
                  <a:lnTo>
                    <a:pt x="231613" y="0"/>
                  </a:lnTo>
                  <a:lnTo>
                    <a:pt x="250364" y="822"/>
                  </a:lnTo>
                  <a:lnTo>
                    <a:pt x="269921" y="2782"/>
                  </a:lnTo>
                  <a:lnTo>
                    <a:pt x="290014" y="5500"/>
                  </a:lnTo>
                  <a:lnTo>
                    <a:pt x="307642" y="8722"/>
                  </a:lnTo>
                  <a:lnTo>
                    <a:pt x="323629" y="12282"/>
                  </a:lnTo>
                  <a:lnTo>
                    <a:pt x="338518" y="16066"/>
                  </a:lnTo>
                  <a:lnTo>
                    <a:pt x="351268" y="21411"/>
                  </a:lnTo>
                  <a:lnTo>
                    <a:pt x="362590" y="27797"/>
                  </a:lnTo>
                  <a:lnTo>
                    <a:pt x="372960" y="34876"/>
                  </a:lnTo>
                  <a:lnTo>
                    <a:pt x="382695" y="43829"/>
                  </a:lnTo>
                  <a:lnTo>
                    <a:pt x="392008" y="54031"/>
                  </a:lnTo>
                  <a:lnTo>
                    <a:pt x="401039" y="65065"/>
                  </a:lnTo>
                  <a:lnTo>
                    <a:pt x="407059" y="79477"/>
                  </a:lnTo>
                  <a:lnTo>
                    <a:pt x="411072" y="96141"/>
                  </a:lnTo>
                  <a:lnTo>
                    <a:pt x="413748" y="114305"/>
                  </a:lnTo>
                  <a:lnTo>
                    <a:pt x="414121" y="132059"/>
                  </a:lnTo>
                  <a:lnTo>
                    <a:pt x="412958" y="149540"/>
                  </a:lnTo>
                  <a:lnTo>
                    <a:pt x="410772" y="166838"/>
                  </a:lnTo>
                  <a:lnTo>
                    <a:pt x="403670" y="181192"/>
                  </a:lnTo>
                  <a:lnTo>
                    <a:pt x="393291" y="193584"/>
                  </a:lnTo>
                  <a:lnTo>
                    <a:pt x="380727" y="204668"/>
                  </a:lnTo>
                  <a:lnTo>
                    <a:pt x="366707" y="212057"/>
                  </a:lnTo>
                  <a:lnTo>
                    <a:pt x="351715" y="216982"/>
                  </a:lnTo>
                  <a:lnTo>
                    <a:pt x="336077" y="220267"/>
                  </a:lnTo>
                  <a:lnTo>
                    <a:pt x="320006" y="222456"/>
                  </a:lnTo>
                  <a:lnTo>
                    <a:pt x="303649" y="223915"/>
                  </a:lnTo>
                  <a:lnTo>
                    <a:pt x="287099" y="224888"/>
                  </a:lnTo>
                  <a:lnTo>
                    <a:pt x="271833" y="224126"/>
                  </a:lnTo>
                  <a:lnTo>
                    <a:pt x="257422" y="222207"/>
                  </a:lnTo>
                  <a:lnTo>
                    <a:pt x="243581" y="219516"/>
                  </a:lnTo>
                  <a:lnTo>
                    <a:pt x="230120" y="216311"/>
                  </a:lnTo>
                  <a:lnTo>
                    <a:pt x="216913" y="212763"/>
                  </a:lnTo>
                  <a:lnTo>
                    <a:pt x="203875" y="208987"/>
                  </a:lnTo>
                  <a:lnTo>
                    <a:pt x="200828" y="207881"/>
                  </a:lnTo>
                  <a:lnTo>
                    <a:pt x="212494" y="210414"/>
                  </a:lnTo>
                  <a:lnTo>
                    <a:pt x="223507" y="214477"/>
                  </a:lnTo>
                  <a:lnTo>
                    <a:pt x="236493" y="220007"/>
                  </a:lnTo>
                  <a:lnTo>
                    <a:pt x="250795" y="226516"/>
                  </a:lnTo>
                  <a:lnTo>
                    <a:pt x="263152" y="233678"/>
                  </a:lnTo>
                  <a:lnTo>
                    <a:pt x="274212" y="241275"/>
                  </a:lnTo>
                  <a:lnTo>
                    <a:pt x="284408" y="249161"/>
                  </a:lnTo>
                  <a:lnTo>
                    <a:pt x="294027" y="257241"/>
                  </a:lnTo>
                  <a:lnTo>
                    <a:pt x="303262" y="265450"/>
                  </a:lnTo>
                  <a:lnTo>
                    <a:pt x="321050" y="282097"/>
                  </a:lnTo>
                  <a:lnTo>
                    <a:pt x="338363" y="298903"/>
                  </a:lnTo>
                  <a:lnTo>
                    <a:pt x="346930" y="308747"/>
                  </a:lnTo>
                  <a:lnTo>
                    <a:pt x="355465" y="319543"/>
                  </a:lnTo>
                  <a:lnTo>
                    <a:pt x="363977" y="330973"/>
                  </a:lnTo>
                  <a:lnTo>
                    <a:pt x="372473" y="344238"/>
                  </a:lnTo>
                  <a:lnTo>
                    <a:pt x="380959" y="358726"/>
                  </a:lnTo>
                  <a:lnTo>
                    <a:pt x="389439" y="374029"/>
                  </a:lnTo>
                  <a:lnTo>
                    <a:pt x="396504" y="388464"/>
                  </a:lnTo>
                  <a:lnTo>
                    <a:pt x="402625" y="402321"/>
                  </a:lnTo>
                  <a:lnTo>
                    <a:pt x="408116" y="415792"/>
                  </a:lnTo>
                  <a:lnTo>
                    <a:pt x="411777" y="430417"/>
                  </a:lnTo>
                  <a:lnTo>
                    <a:pt x="414218" y="445812"/>
                  </a:lnTo>
                  <a:lnTo>
                    <a:pt x="415845" y="461719"/>
                  </a:lnTo>
                  <a:lnTo>
                    <a:pt x="415519" y="477969"/>
                  </a:lnTo>
                  <a:lnTo>
                    <a:pt x="413890" y="494446"/>
                  </a:lnTo>
                  <a:lnTo>
                    <a:pt x="411393" y="511076"/>
                  </a:lnTo>
                  <a:lnTo>
                    <a:pt x="405495" y="526395"/>
                  </a:lnTo>
                  <a:lnTo>
                    <a:pt x="397330" y="540842"/>
                  </a:lnTo>
                  <a:lnTo>
                    <a:pt x="387653" y="554706"/>
                  </a:lnTo>
                  <a:lnTo>
                    <a:pt x="374146" y="566771"/>
                  </a:lnTo>
                  <a:lnTo>
                    <a:pt x="358086" y="577636"/>
                  </a:lnTo>
                  <a:lnTo>
                    <a:pt x="340324" y="587702"/>
                  </a:lnTo>
                  <a:lnTo>
                    <a:pt x="321427" y="594413"/>
                  </a:lnTo>
                  <a:lnTo>
                    <a:pt x="301773" y="598887"/>
                  </a:lnTo>
                  <a:lnTo>
                    <a:pt x="281616" y="601869"/>
                  </a:lnTo>
                  <a:lnTo>
                    <a:pt x="261122" y="602447"/>
                  </a:lnTo>
                  <a:lnTo>
                    <a:pt x="240403" y="601421"/>
                  </a:lnTo>
                  <a:lnTo>
                    <a:pt x="219535" y="599325"/>
                  </a:lnTo>
                  <a:lnTo>
                    <a:pt x="201390" y="596517"/>
                  </a:lnTo>
                  <a:lnTo>
                    <a:pt x="185060" y="593234"/>
                  </a:lnTo>
                  <a:lnTo>
                    <a:pt x="169940" y="589634"/>
                  </a:lnTo>
                  <a:lnTo>
                    <a:pt x="155626" y="585823"/>
                  </a:lnTo>
                  <a:lnTo>
                    <a:pt x="128434" y="577826"/>
                  </a:lnTo>
                  <a:lnTo>
                    <a:pt x="113844" y="572306"/>
                  </a:lnTo>
                  <a:lnTo>
                    <a:pt x="98474" y="565805"/>
                  </a:lnTo>
                  <a:lnTo>
                    <a:pt x="82583" y="558648"/>
                  </a:lnTo>
                  <a:lnTo>
                    <a:pt x="66344" y="553877"/>
                  </a:lnTo>
                  <a:lnTo>
                    <a:pt x="49873" y="550696"/>
                  </a:lnTo>
                  <a:lnTo>
                    <a:pt x="0" y="544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43143" y="3556000"/>
            <a:ext cx="1650619" cy="1270001"/>
            <a:chOff x="1143143" y="3556000"/>
            <a:chExt cx="1650619" cy="1270001"/>
          </a:xfrm>
        </p:grpSpPr>
        <p:sp>
          <p:nvSpPr>
            <p:cNvPr id="24" name="Freeform 23"/>
            <p:cNvSpPr/>
            <p:nvPr/>
          </p:nvSpPr>
          <p:spPr>
            <a:xfrm>
              <a:off x="1701800" y="3556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22400" y="3810000"/>
              <a:ext cx="279401" cy="546101"/>
            </a:xfrm>
            <a:custGeom>
              <a:avLst/>
              <a:gdLst/>
              <a:ahLst/>
              <a:cxnLst/>
              <a:rect l="0" t="0" r="0" b="0"/>
              <a:pathLst>
                <a:path w="279401" h="546101">
                  <a:moveTo>
                    <a:pt x="0" y="0"/>
                  </a:moveTo>
                  <a:lnTo>
                    <a:pt x="0" y="70706"/>
                  </a:lnTo>
                  <a:lnTo>
                    <a:pt x="4233" y="85237"/>
                  </a:lnTo>
                  <a:lnTo>
                    <a:pt x="11288" y="99158"/>
                  </a:lnTo>
                  <a:lnTo>
                    <a:pt x="20225" y="112672"/>
                  </a:lnTo>
                  <a:lnTo>
                    <a:pt x="27595" y="127325"/>
                  </a:lnTo>
                  <a:lnTo>
                    <a:pt x="33918" y="142739"/>
                  </a:lnTo>
                  <a:lnTo>
                    <a:pt x="60127" y="217450"/>
                  </a:lnTo>
                  <a:lnTo>
                    <a:pt x="74230" y="254218"/>
                  </a:lnTo>
                  <a:lnTo>
                    <a:pt x="83353" y="272490"/>
                  </a:lnTo>
                  <a:lnTo>
                    <a:pt x="93669" y="290315"/>
                  </a:lnTo>
                  <a:lnTo>
                    <a:pt x="124650" y="338608"/>
                  </a:lnTo>
                  <a:lnTo>
                    <a:pt x="133900" y="352738"/>
                  </a:lnTo>
                  <a:lnTo>
                    <a:pt x="167144" y="406336"/>
                  </a:lnTo>
                  <a:lnTo>
                    <a:pt x="179162" y="423290"/>
                  </a:lnTo>
                  <a:lnTo>
                    <a:pt x="191408" y="438827"/>
                  </a:lnTo>
                  <a:lnTo>
                    <a:pt x="203805" y="453418"/>
                  </a:lnTo>
                  <a:lnTo>
                    <a:pt x="216303" y="467378"/>
                  </a:lnTo>
                  <a:lnTo>
                    <a:pt x="228869" y="480919"/>
                  </a:lnTo>
                  <a:lnTo>
                    <a:pt x="279400" y="546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97000" y="3810000"/>
              <a:ext cx="228601" cy="495301"/>
            </a:xfrm>
            <a:custGeom>
              <a:avLst/>
              <a:gdLst/>
              <a:ahLst/>
              <a:cxnLst/>
              <a:rect l="0" t="0" r="0" b="0"/>
              <a:pathLst>
                <a:path w="228601" h="495301">
                  <a:moveTo>
                    <a:pt x="228600" y="0"/>
                  </a:moveTo>
                  <a:lnTo>
                    <a:pt x="221858" y="20225"/>
                  </a:lnTo>
                  <a:lnTo>
                    <a:pt x="217049" y="30417"/>
                  </a:lnTo>
                  <a:lnTo>
                    <a:pt x="211022" y="41444"/>
                  </a:lnTo>
                  <a:lnTo>
                    <a:pt x="204181" y="53029"/>
                  </a:lnTo>
                  <a:lnTo>
                    <a:pt x="201032" y="64986"/>
                  </a:lnTo>
                  <a:lnTo>
                    <a:pt x="200343" y="77191"/>
                  </a:lnTo>
                  <a:lnTo>
                    <a:pt x="201295" y="89560"/>
                  </a:lnTo>
                  <a:lnTo>
                    <a:pt x="197697" y="103451"/>
                  </a:lnTo>
                  <a:lnTo>
                    <a:pt x="191064" y="118356"/>
                  </a:lnTo>
                  <a:lnTo>
                    <a:pt x="182409" y="133937"/>
                  </a:lnTo>
                  <a:lnTo>
                    <a:pt x="172406" y="149969"/>
                  </a:lnTo>
                  <a:lnTo>
                    <a:pt x="161504" y="166301"/>
                  </a:lnTo>
                  <a:lnTo>
                    <a:pt x="150002" y="182834"/>
                  </a:lnTo>
                  <a:lnTo>
                    <a:pt x="140924" y="198089"/>
                  </a:lnTo>
                  <a:lnTo>
                    <a:pt x="133460" y="212493"/>
                  </a:lnTo>
                  <a:lnTo>
                    <a:pt x="127073" y="226328"/>
                  </a:lnTo>
                  <a:lnTo>
                    <a:pt x="119993" y="238374"/>
                  </a:lnTo>
                  <a:lnTo>
                    <a:pt x="112451" y="249227"/>
                  </a:lnTo>
                  <a:lnTo>
                    <a:pt x="104600" y="259284"/>
                  </a:lnTo>
                  <a:lnTo>
                    <a:pt x="97956" y="270223"/>
                  </a:lnTo>
                  <a:lnTo>
                    <a:pt x="92115" y="281748"/>
                  </a:lnTo>
                  <a:lnTo>
                    <a:pt x="86810" y="293665"/>
                  </a:lnTo>
                  <a:lnTo>
                    <a:pt x="58017" y="362076"/>
                  </a:lnTo>
                  <a:lnTo>
                    <a:pt x="41778" y="397048"/>
                  </a:lnTo>
                  <a:lnTo>
                    <a:pt x="34907" y="412865"/>
                  </a:lnTo>
                  <a:lnTo>
                    <a:pt x="28916" y="427643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43143" y="3606800"/>
              <a:ext cx="177658" cy="812801"/>
            </a:xfrm>
            <a:custGeom>
              <a:avLst/>
              <a:gdLst/>
              <a:ahLst/>
              <a:cxnLst/>
              <a:rect l="0" t="0" r="0" b="0"/>
              <a:pathLst>
                <a:path w="177658" h="812801">
                  <a:moveTo>
                    <a:pt x="177657" y="0"/>
                  </a:moveTo>
                  <a:lnTo>
                    <a:pt x="135561" y="42095"/>
                  </a:lnTo>
                  <a:lnTo>
                    <a:pt x="124193" y="56285"/>
                  </a:lnTo>
                  <a:lnTo>
                    <a:pt x="112381" y="72801"/>
                  </a:lnTo>
                  <a:lnTo>
                    <a:pt x="100273" y="90867"/>
                  </a:lnTo>
                  <a:lnTo>
                    <a:pt x="90790" y="107145"/>
                  </a:lnTo>
                  <a:lnTo>
                    <a:pt x="83056" y="122229"/>
                  </a:lnTo>
                  <a:lnTo>
                    <a:pt x="76490" y="136519"/>
                  </a:lnTo>
                  <a:lnTo>
                    <a:pt x="69290" y="148868"/>
                  </a:lnTo>
                  <a:lnTo>
                    <a:pt x="61668" y="159923"/>
                  </a:lnTo>
                  <a:lnTo>
                    <a:pt x="53764" y="170115"/>
                  </a:lnTo>
                  <a:lnTo>
                    <a:pt x="47084" y="182555"/>
                  </a:lnTo>
                  <a:lnTo>
                    <a:pt x="41219" y="196491"/>
                  </a:lnTo>
                  <a:lnTo>
                    <a:pt x="35898" y="211428"/>
                  </a:lnTo>
                  <a:lnTo>
                    <a:pt x="29529" y="225618"/>
                  </a:lnTo>
                  <a:lnTo>
                    <a:pt x="22460" y="239312"/>
                  </a:lnTo>
                  <a:lnTo>
                    <a:pt x="14926" y="252674"/>
                  </a:lnTo>
                  <a:lnTo>
                    <a:pt x="11314" y="265816"/>
                  </a:lnTo>
                  <a:lnTo>
                    <a:pt x="10317" y="278811"/>
                  </a:lnTo>
                  <a:lnTo>
                    <a:pt x="11063" y="291707"/>
                  </a:lnTo>
                  <a:lnTo>
                    <a:pt x="10150" y="305949"/>
                  </a:lnTo>
                  <a:lnTo>
                    <a:pt x="8130" y="321088"/>
                  </a:lnTo>
                  <a:lnTo>
                    <a:pt x="5372" y="336825"/>
                  </a:lnTo>
                  <a:lnTo>
                    <a:pt x="3534" y="352961"/>
                  </a:lnTo>
                  <a:lnTo>
                    <a:pt x="2308" y="369363"/>
                  </a:lnTo>
                  <a:lnTo>
                    <a:pt x="1491" y="385941"/>
                  </a:lnTo>
                  <a:lnTo>
                    <a:pt x="583" y="419414"/>
                  </a:lnTo>
                  <a:lnTo>
                    <a:pt x="0" y="486895"/>
                  </a:lnTo>
                  <a:lnTo>
                    <a:pt x="1363" y="502397"/>
                  </a:lnTo>
                  <a:lnTo>
                    <a:pt x="3683" y="516964"/>
                  </a:lnTo>
                  <a:lnTo>
                    <a:pt x="10024" y="545851"/>
                  </a:lnTo>
                  <a:lnTo>
                    <a:pt x="29714" y="627057"/>
                  </a:lnTo>
                  <a:lnTo>
                    <a:pt x="35284" y="642405"/>
                  </a:lnTo>
                  <a:lnTo>
                    <a:pt x="41819" y="656869"/>
                  </a:lnTo>
                  <a:lnTo>
                    <a:pt x="48998" y="670746"/>
                  </a:lnTo>
                  <a:lnTo>
                    <a:pt x="55195" y="684231"/>
                  </a:lnTo>
                  <a:lnTo>
                    <a:pt x="60738" y="697453"/>
                  </a:lnTo>
                  <a:lnTo>
                    <a:pt x="65844" y="710502"/>
                  </a:lnTo>
                  <a:lnTo>
                    <a:pt x="73482" y="722024"/>
                  </a:lnTo>
                  <a:lnTo>
                    <a:pt x="82807" y="732527"/>
                  </a:lnTo>
                  <a:lnTo>
                    <a:pt x="93257" y="742351"/>
                  </a:lnTo>
                  <a:lnTo>
                    <a:pt x="103045" y="754545"/>
                  </a:lnTo>
                  <a:lnTo>
                    <a:pt x="112394" y="768319"/>
                  </a:lnTo>
                  <a:lnTo>
                    <a:pt x="139557" y="812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816100" y="4152900"/>
              <a:ext cx="118629" cy="381001"/>
            </a:xfrm>
            <a:custGeom>
              <a:avLst/>
              <a:gdLst/>
              <a:ahLst/>
              <a:cxnLst/>
              <a:rect l="0" t="0" r="0" b="0"/>
              <a:pathLst>
                <a:path w="118629" h="3810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3" y="42095"/>
                  </a:lnTo>
                  <a:lnTo>
                    <a:pt x="43324" y="54874"/>
                  </a:lnTo>
                  <a:lnTo>
                    <a:pt x="51460" y="69038"/>
                  </a:lnTo>
                  <a:lnTo>
                    <a:pt x="59707" y="84125"/>
                  </a:lnTo>
                  <a:lnTo>
                    <a:pt x="66615" y="98417"/>
                  </a:lnTo>
                  <a:lnTo>
                    <a:pt x="72632" y="112178"/>
                  </a:lnTo>
                  <a:lnTo>
                    <a:pt x="99170" y="178164"/>
                  </a:lnTo>
                  <a:lnTo>
                    <a:pt x="105624" y="196387"/>
                  </a:lnTo>
                  <a:lnTo>
                    <a:pt x="111338" y="214180"/>
                  </a:lnTo>
                  <a:lnTo>
                    <a:pt x="116559" y="231687"/>
                  </a:lnTo>
                  <a:lnTo>
                    <a:pt x="118628" y="249002"/>
                  </a:lnTo>
                  <a:lnTo>
                    <a:pt x="118596" y="266190"/>
                  </a:lnTo>
                  <a:lnTo>
                    <a:pt x="117164" y="283293"/>
                  </a:lnTo>
                  <a:lnTo>
                    <a:pt x="114798" y="298929"/>
                  </a:lnTo>
                  <a:lnTo>
                    <a:pt x="111810" y="313585"/>
                  </a:lnTo>
                  <a:lnTo>
                    <a:pt x="108406" y="327590"/>
                  </a:lnTo>
                  <a:lnTo>
                    <a:pt x="101904" y="339749"/>
                  </a:lnTo>
                  <a:lnTo>
                    <a:pt x="93336" y="350677"/>
                  </a:lnTo>
                  <a:lnTo>
                    <a:pt x="635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89708" y="4000500"/>
              <a:ext cx="284451" cy="749301"/>
            </a:xfrm>
            <a:custGeom>
              <a:avLst/>
              <a:gdLst/>
              <a:ahLst/>
              <a:cxnLst/>
              <a:rect l="0" t="0" r="0" b="0"/>
              <a:pathLst>
                <a:path w="284451" h="749301">
                  <a:moveTo>
                    <a:pt x="31192" y="0"/>
                  </a:moveTo>
                  <a:lnTo>
                    <a:pt x="1338" y="119414"/>
                  </a:lnTo>
                  <a:lnTo>
                    <a:pt x="0" y="137465"/>
                  </a:lnTo>
                  <a:lnTo>
                    <a:pt x="520" y="156554"/>
                  </a:lnTo>
                  <a:lnTo>
                    <a:pt x="2277" y="176336"/>
                  </a:lnTo>
                  <a:lnTo>
                    <a:pt x="4860" y="195168"/>
                  </a:lnTo>
                  <a:lnTo>
                    <a:pt x="7992" y="213367"/>
                  </a:lnTo>
                  <a:lnTo>
                    <a:pt x="11492" y="231145"/>
                  </a:lnTo>
                  <a:lnTo>
                    <a:pt x="16647" y="247230"/>
                  </a:lnTo>
                  <a:lnTo>
                    <a:pt x="22907" y="262187"/>
                  </a:lnTo>
                  <a:lnTo>
                    <a:pt x="29901" y="276391"/>
                  </a:lnTo>
                  <a:lnTo>
                    <a:pt x="38798" y="288683"/>
                  </a:lnTo>
                  <a:lnTo>
                    <a:pt x="48963" y="299699"/>
                  </a:lnTo>
                  <a:lnTo>
                    <a:pt x="59972" y="309866"/>
                  </a:lnTo>
                  <a:lnTo>
                    <a:pt x="74368" y="316644"/>
                  </a:lnTo>
                  <a:lnTo>
                    <a:pt x="91020" y="321162"/>
                  </a:lnTo>
                  <a:lnTo>
                    <a:pt x="109177" y="324175"/>
                  </a:lnTo>
                  <a:lnTo>
                    <a:pt x="124104" y="323361"/>
                  </a:lnTo>
                  <a:lnTo>
                    <a:pt x="136878" y="319996"/>
                  </a:lnTo>
                  <a:lnTo>
                    <a:pt x="148216" y="314930"/>
                  </a:lnTo>
                  <a:lnTo>
                    <a:pt x="158597" y="307320"/>
                  </a:lnTo>
                  <a:lnTo>
                    <a:pt x="168339" y="298013"/>
                  </a:lnTo>
                  <a:lnTo>
                    <a:pt x="177657" y="287575"/>
                  </a:lnTo>
                  <a:lnTo>
                    <a:pt x="185279" y="276383"/>
                  </a:lnTo>
                  <a:lnTo>
                    <a:pt x="191772" y="264689"/>
                  </a:lnTo>
                  <a:lnTo>
                    <a:pt x="197512" y="252659"/>
                  </a:lnTo>
                  <a:lnTo>
                    <a:pt x="201338" y="238995"/>
                  </a:lnTo>
                  <a:lnTo>
                    <a:pt x="203889" y="224241"/>
                  </a:lnTo>
                  <a:lnTo>
                    <a:pt x="205590" y="208760"/>
                  </a:lnTo>
                  <a:lnTo>
                    <a:pt x="208135" y="192795"/>
                  </a:lnTo>
                  <a:lnTo>
                    <a:pt x="211243" y="176508"/>
                  </a:lnTo>
                  <a:lnTo>
                    <a:pt x="214726" y="160005"/>
                  </a:lnTo>
                  <a:lnTo>
                    <a:pt x="217048" y="143359"/>
                  </a:lnTo>
                  <a:lnTo>
                    <a:pt x="218596" y="126617"/>
                  </a:lnTo>
                  <a:lnTo>
                    <a:pt x="220316" y="104252"/>
                  </a:lnTo>
                  <a:lnTo>
                    <a:pt x="220774" y="106190"/>
                  </a:lnTo>
                  <a:lnTo>
                    <a:pt x="222695" y="121984"/>
                  </a:lnTo>
                  <a:lnTo>
                    <a:pt x="228252" y="143115"/>
                  </a:lnTo>
                  <a:lnTo>
                    <a:pt x="231710" y="158910"/>
                  </a:lnTo>
                  <a:lnTo>
                    <a:pt x="239314" y="199037"/>
                  </a:lnTo>
                  <a:lnTo>
                    <a:pt x="247398" y="248857"/>
                  </a:lnTo>
                  <a:lnTo>
                    <a:pt x="276743" y="442433"/>
                  </a:lnTo>
                  <a:lnTo>
                    <a:pt x="279559" y="465700"/>
                  </a:lnTo>
                  <a:lnTo>
                    <a:pt x="281436" y="486855"/>
                  </a:lnTo>
                  <a:lnTo>
                    <a:pt x="282688" y="506603"/>
                  </a:lnTo>
                  <a:lnTo>
                    <a:pt x="283523" y="526824"/>
                  </a:lnTo>
                  <a:lnTo>
                    <a:pt x="284450" y="568107"/>
                  </a:lnTo>
                  <a:lnTo>
                    <a:pt x="283286" y="586171"/>
                  </a:lnTo>
                  <a:lnTo>
                    <a:pt x="281099" y="602447"/>
                  </a:lnTo>
                  <a:lnTo>
                    <a:pt x="278230" y="617531"/>
                  </a:lnTo>
                  <a:lnTo>
                    <a:pt x="271279" y="649343"/>
                  </a:lnTo>
                  <a:lnTo>
                    <a:pt x="267450" y="665729"/>
                  </a:lnTo>
                  <a:lnTo>
                    <a:pt x="262075" y="680885"/>
                  </a:lnTo>
                  <a:lnTo>
                    <a:pt x="255669" y="695224"/>
                  </a:lnTo>
                  <a:lnTo>
                    <a:pt x="248577" y="709016"/>
                  </a:lnTo>
                  <a:lnTo>
                    <a:pt x="239615" y="719621"/>
                  </a:lnTo>
                  <a:lnTo>
                    <a:pt x="229407" y="728103"/>
                  </a:lnTo>
                  <a:lnTo>
                    <a:pt x="170892" y="749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63800" y="3771900"/>
              <a:ext cx="329962" cy="1054101"/>
            </a:xfrm>
            <a:custGeom>
              <a:avLst/>
              <a:gdLst/>
              <a:ahLst/>
              <a:cxnLst/>
              <a:rect l="0" t="0" r="0" b="0"/>
              <a:pathLst>
                <a:path w="329962" h="10541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29" y="35155"/>
                  </a:lnTo>
                  <a:lnTo>
                    <a:pt x="35353" y="48837"/>
                  </a:lnTo>
                  <a:lnTo>
                    <a:pt x="43324" y="60780"/>
                  </a:lnTo>
                  <a:lnTo>
                    <a:pt x="51460" y="71564"/>
                  </a:lnTo>
                  <a:lnTo>
                    <a:pt x="59707" y="81576"/>
                  </a:lnTo>
                  <a:lnTo>
                    <a:pt x="68027" y="92484"/>
                  </a:lnTo>
                  <a:lnTo>
                    <a:pt x="76395" y="103989"/>
                  </a:lnTo>
                  <a:lnTo>
                    <a:pt x="84797" y="115892"/>
                  </a:lnTo>
                  <a:lnTo>
                    <a:pt x="97453" y="128061"/>
                  </a:lnTo>
                  <a:lnTo>
                    <a:pt x="112946" y="140408"/>
                  </a:lnTo>
                  <a:lnTo>
                    <a:pt x="130331" y="152872"/>
                  </a:lnTo>
                  <a:lnTo>
                    <a:pt x="144743" y="166825"/>
                  </a:lnTo>
                  <a:lnTo>
                    <a:pt x="157173" y="181773"/>
                  </a:lnTo>
                  <a:lnTo>
                    <a:pt x="168282" y="197381"/>
                  </a:lnTo>
                  <a:lnTo>
                    <a:pt x="178510" y="213432"/>
                  </a:lnTo>
                  <a:lnTo>
                    <a:pt x="188151" y="229777"/>
                  </a:lnTo>
                  <a:lnTo>
                    <a:pt x="197400" y="246318"/>
                  </a:lnTo>
                  <a:lnTo>
                    <a:pt x="215204" y="279748"/>
                  </a:lnTo>
                  <a:lnTo>
                    <a:pt x="223902" y="296565"/>
                  </a:lnTo>
                  <a:lnTo>
                    <a:pt x="231113" y="314832"/>
                  </a:lnTo>
                  <a:lnTo>
                    <a:pt x="237330" y="334066"/>
                  </a:lnTo>
                  <a:lnTo>
                    <a:pt x="242887" y="353944"/>
                  </a:lnTo>
                  <a:lnTo>
                    <a:pt x="249413" y="374251"/>
                  </a:lnTo>
                  <a:lnTo>
                    <a:pt x="256586" y="394845"/>
                  </a:lnTo>
                  <a:lnTo>
                    <a:pt x="272083" y="436542"/>
                  </a:lnTo>
                  <a:lnTo>
                    <a:pt x="288377" y="478592"/>
                  </a:lnTo>
                  <a:lnTo>
                    <a:pt x="295262" y="499684"/>
                  </a:lnTo>
                  <a:lnTo>
                    <a:pt x="301264" y="520800"/>
                  </a:lnTo>
                  <a:lnTo>
                    <a:pt x="306676" y="541933"/>
                  </a:lnTo>
                  <a:lnTo>
                    <a:pt x="316452" y="584229"/>
                  </a:lnTo>
                  <a:lnTo>
                    <a:pt x="321034" y="605386"/>
                  </a:lnTo>
                  <a:lnTo>
                    <a:pt x="324089" y="625135"/>
                  </a:lnTo>
                  <a:lnTo>
                    <a:pt x="326126" y="643945"/>
                  </a:lnTo>
                  <a:lnTo>
                    <a:pt x="327484" y="662130"/>
                  </a:lnTo>
                  <a:lnTo>
                    <a:pt x="328389" y="681309"/>
                  </a:lnTo>
                  <a:lnTo>
                    <a:pt x="329395" y="721433"/>
                  </a:lnTo>
                  <a:lnTo>
                    <a:pt x="329961" y="776948"/>
                  </a:lnTo>
                  <a:lnTo>
                    <a:pt x="328629" y="794543"/>
                  </a:lnTo>
                  <a:lnTo>
                    <a:pt x="326331" y="811917"/>
                  </a:lnTo>
                  <a:lnTo>
                    <a:pt x="323387" y="829145"/>
                  </a:lnTo>
                  <a:lnTo>
                    <a:pt x="318602" y="844863"/>
                  </a:lnTo>
                  <a:lnTo>
                    <a:pt x="312590" y="859575"/>
                  </a:lnTo>
                  <a:lnTo>
                    <a:pt x="305760" y="873617"/>
                  </a:lnTo>
                  <a:lnTo>
                    <a:pt x="298384" y="887211"/>
                  </a:lnTo>
                  <a:lnTo>
                    <a:pt x="290645" y="900507"/>
                  </a:lnTo>
                  <a:lnTo>
                    <a:pt x="282663" y="913605"/>
                  </a:lnTo>
                  <a:lnTo>
                    <a:pt x="274520" y="925159"/>
                  </a:lnTo>
                  <a:lnTo>
                    <a:pt x="266269" y="935683"/>
                  </a:lnTo>
                  <a:lnTo>
                    <a:pt x="257946" y="945522"/>
                  </a:lnTo>
                  <a:lnTo>
                    <a:pt x="248163" y="954903"/>
                  </a:lnTo>
                  <a:lnTo>
                    <a:pt x="237409" y="963980"/>
                  </a:lnTo>
                  <a:lnTo>
                    <a:pt x="226006" y="972853"/>
                  </a:lnTo>
                  <a:lnTo>
                    <a:pt x="214170" y="981591"/>
                  </a:lnTo>
                  <a:lnTo>
                    <a:pt x="189731" y="998825"/>
                  </a:lnTo>
                  <a:lnTo>
                    <a:pt x="174465" y="1007372"/>
                  </a:lnTo>
                  <a:lnTo>
                    <a:pt x="157232" y="1015893"/>
                  </a:lnTo>
                  <a:lnTo>
                    <a:pt x="76200" y="1054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1828800" y="31750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228592" y="3200273"/>
            <a:ext cx="1587478" cy="1080631"/>
            <a:chOff x="8228592" y="3200273"/>
            <a:chExt cx="1587478" cy="1080631"/>
          </a:xfrm>
        </p:grpSpPr>
        <p:sp>
          <p:nvSpPr>
            <p:cNvPr id="33" name="Freeform 32"/>
            <p:cNvSpPr/>
            <p:nvPr/>
          </p:nvSpPr>
          <p:spPr>
            <a:xfrm>
              <a:off x="8228592" y="3200273"/>
              <a:ext cx="61928" cy="425102"/>
            </a:xfrm>
            <a:custGeom>
              <a:avLst/>
              <a:gdLst/>
              <a:ahLst/>
              <a:cxnLst/>
              <a:rect l="0" t="0" r="0" b="0"/>
              <a:pathLst>
                <a:path w="61928" h="425102">
                  <a:moveTo>
                    <a:pt x="10513" y="425101"/>
                  </a:moveTo>
                  <a:lnTo>
                    <a:pt x="15951" y="414365"/>
                  </a:lnTo>
                  <a:lnTo>
                    <a:pt x="22258" y="397641"/>
                  </a:lnTo>
                  <a:lnTo>
                    <a:pt x="42521" y="333589"/>
                  </a:lnTo>
                  <a:lnTo>
                    <a:pt x="47028" y="316979"/>
                  </a:lnTo>
                  <a:lnTo>
                    <a:pt x="51443" y="298851"/>
                  </a:lnTo>
                  <a:lnTo>
                    <a:pt x="55798" y="279709"/>
                  </a:lnTo>
                  <a:lnTo>
                    <a:pt x="58701" y="259893"/>
                  </a:lnTo>
                  <a:lnTo>
                    <a:pt x="60636" y="239626"/>
                  </a:lnTo>
                  <a:lnTo>
                    <a:pt x="61927" y="219060"/>
                  </a:lnTo>
                  <a:lnTo>
                    <a:pt x="61376" y="198293"/>
                  </a:lnTo>
                  <a:lnTo>
                    <a:pt x="59598" y="177393"/>
                  </a:lnTo>
                  <a:lnTo>
                    <a:pt x="57001" y="156404"/>
                  </a:lnTo>
                  <a:lnTo>
                    <a:pt x="55270" y="136767"/>
                  </a:lnTo>
                  <a:lnTo>
                    <a:pt x="54116" y="118031"/>
                  </a:lnTo>
                  <a:lnTo>
                    <a:pt x="53346" y="99896"/>
                  </a:lnTo>
                  <a:lnTo>
                    <a:pt x="50011" y="82162"/>
                  </a:lnTo>
                  <a:lnTo>
                    <a:pt x="44965" y="64695"/>
                  </a:lnTo>
                  <a:lnTo>
                    <a:pt x="38780" y="47405"/>
                  </a:lnTo>
                  <a:lnTo>
                    <a:pt x="31834" y="33057"/>
                  </a:lnTo>
                  <a:lnTo>
                    <a:pt x="24380" y="20669"/>
                  </a:lnTo>
                  <a:lnTo>
                    <a:pt x="16589" y="9588"/>
                  </a:lnTo>
                  <a:lnTo>
                    <a:pt x="5751" y="220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448310" y="3213100"/>
              <a:ext cx="225791" cy="215901"/>
            </a:xfrm>
            <a:custGeom>
              <a:avLst/>
              <a:gdLst/>
              <a:ahLst/>
              <a:cxnLst/>
              <a:rect l="0" t="0" r="0" b="0"/>
              <a:pathLst>
                <a:path w="225791" h="215901">
                  <a:moveTo>
                    <a:pt x="149590" y="0"/>
                  </a:moveTo>
                  <a:lnTo>
                    <a:pt x="136105" y="13483"/>
                  </a:lnTo>
                  <a:lnTo>
                    <a:pt x="130722" y="21689"/>
                  </a:lnTo>
                  <a:lnTo>
                    <a:pt x="125723" y="31392"/>
                  </a:lnTo>
                  <a:lnTo>
                    <a:pt x="120978" y="42095"/>
                  </a:lnTo>
                  <a:lnTo>
                    <a:pt x="114993" y="52052"/>
                  </a:lnTo>
                  <a:lnTo>
                    <a:pt x="108181" y="61512"/>
                  </a:lnTo>
                  <a:lnTo>
                    <a:pt x="100817" y="70641"/>
                  </a:lnTo>
                  <a:lnTo>
                    <a:pt x="93086" y="79550"/>
                  </a:lnTo>
                  <a:lnTo>
                    <a:pt x="85109" y="88311"/>
                  </a:lnTo>
                  <a:lnTo>
                    <a:pt x="68720" y="105571"/>
                  </a:lnTo>
                  <a:lnTo>
                    <a:pt x="1406" y="173556"/>
                  </a:lnTo>
                  <a:lnTo>
                    <a:pt x="0" y="180615"/>
                  </a:lnTo>
                  <a:lnTo>
                    <a:pt x="3297" y="186732"/>
                  </a:lnTo>
                  <a:lnTo>
                    <a:pt x="9727" y="192221"/>
                  </a:lnTo>
                  <a:lnTo>
                    <a:pt x="21070" y="195881"/>
                  </a:lnTo>
                  <a:lnTo>
                    <a:pt x="35688" y="198320"/>
                  </a:lnTo>
                  <a:lnTo>
                    <a:pt x="52488" y="199947"/>
                  </a:lnTo>
                  <a:lnTo>
                    <a:pt x="69333" y="201031"/>
                  </a:lnTo>
                  <a:lnTo>
                    <a:pt x="86207" y="201754"/>
                  </a:lnTo>
                  <a:lnTo>
                    <a:pt x="120008" y="202557"/>
                  </a:lnTo>
                  <a:lnTo>
                    <a:pt x="153847" y="202914"/>
                  </a:lnTo>
                  <a:lnTo>
                    <a:pt x="169360" y="204420"/>
                  </a:lnTo>
                  <a:lnTo>
                    <a:pt x="183937" y="206835"/>
                  </a:lnTo>
                  <a:lnTo>
                    <a:pt x="22579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458200" y="3603821"/>
              <a:ext cx="241301" cy="15680"/>
            </a:xfrm>
            <a:custGeom>
              <a:avLst/>
              <a:gdLst/>
              <a:ahLst/>
              <a:cxnLst/>
              <a:rect l="0" t="0" r="0" b="0"/>
              <a:pathLst>
                <a:path w="241301" h="15680">
                  <a:moveTo>
                    <a:pt x="0" y="15679"/>
                  </a:moveTo>
                  <a:lnTo>
                    <a:pt x="70706" y="15679"/>
                  </a:lnTo>
                  <a:lnTo>
                    <a:pt x="85237" y="14267"/>
                  </a:lnTo>
                  <a:lnTo>
                    <a:pt x="99159" y="11916"/>
                  </a:lnTo>
                  <a:lnTo>
                    <a:pt x="112672" y="8936"/>
                  </a:lnTo>
                  <a:lnTo>
                    <a:pt x="127326" y="6950"/>
                  </a:lnTo>
                  <a:lnTo>
                    <a:pt x="142740" y="5626"/>
                  </a:lnTo>
                  <a:lnTo>
                    <a:pt x="158660" y="4744"/>
                  </a:lnTo>
                  <a:lnTo>
                    <a:pt x="173506" y="2744"/>
                  </a:lnTo>
                  <a:lnTo>
                    <a:pt x="187638" y="0"/>
                  </a:lnTo>
                  <a:lnTo>
                    <a:pt x="241300" y="2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131300" y="3238500"/>
              <a:ext cx="12701" cy="546101"/>
            </a:xfrm>
            <a:custGeom>
              <a:avLst/>
              <a:gdLst/>
              <a:ahLst/>
              <a:cxnLst/>
              <a:rect l="0" t="0" r="0" b="0"/>
              <a:pathLst>
                <a:path w="12701" h="546101">
                  <a:moveTo>
                    <a:pt x="12700" y="0"/>
                  </a:moveTo>
                  <a:lnTo>
                    <a:pt x="12700" y="194316"/>
                  </a:lnTo>
                  <a:lnTo>
                    <a:pt x="11289" y="212799"/>
                  </a:lnTo>
                  <a:lnTo>
                    <a:pt x="8937" y="232177"/>
                  </a:lnTo>
                  <a:lnTo>
                    <a:pt x="5958" y="252151"/>
                  </a:lnTo>
                  <a:lnTo>
                    <a:pt x="5383" y="271112"/>
                  </a:lnTo>
                  <a:lnTo>
                    <a:pt x="6411" y="289397"/>
                  </a:lnTo>
                  <a:lnTo>
                    <a:pt x="8507" y="307231"/>
                  </a:lnTo>
                  <a:lnTo>
                    <a:pt x="9904" y="324765"/>
                  </a:lnTo>
                  <a:lnTo>
                    <a:pt x="10836" y="342098"/>
                  </a:lnTo>
                  <a:lnTo>
                    <a:pt x="11872" y="376410"/>
                  </a:lnTo>
                  <a:lnTo>
                    <a:pt x="12591" y="461386"/>
                  </a:lnTo>
                  <a:lnTo>
                    <a:pt x="11216" y="476924"/>
                  </a:lnTo>
                  <a:lnTo>
                    <a:pt x="0" y="54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359900" y="3517900"/>
              <a:ext cx="241301" cy="1"/>
            </a:xfrm>
            <a:custGeom>
              <a:avLst/>
              <a:gdLst/>
              <a:ahLst/>
              <a:cxnLst/>
              <a:rect l="0" t="0" r="0" b="0"/>
              <a:pathLst>
                <a:path w="241301" h="1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423400" y="34163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6741" y="33709"/>
                  </a:lnTo>
                  <a:lnTo>
                    <a:pt x="10138" y="47873"/>
                  </a:lnTo>
                  <a:lnTo>
                    <a:pt x="13814" y="61548"/>
                  </a:lnTo>
                  <a:lnTo>
                    <a:pt x="17676" y="74899"/>
                  </a:lnTo>
                  <a:lnTo>
                    <a:pt x="20250" y="90854"/>
                  </a:lnTo>
                  <a:lnTo>
                    <a:pt x="21967" y="108547"/>
                  </a:lnTo>
                  <a:lnTo>
                    <a:pt x="23111" y="127398"/>
                  </a:lnTo>
                  <a:lnTo>
                    <a:pt x="24383" y="163395"/>
                  </a:lnTo>
                  <a:lnTo>
                    <a:pt x="25099" y="219157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716023" y="3213100"/>
              <a:ext cx="50278" cy="482601"/>
            </a:xfrm>
            <a:custGeom>
              <a:avLst/>
              <a:gdLst/>
              <a:ahLst/>
              <a:cxnLst/>
              <a:rect l="0" t="0" r="0" b="0"/>
              <a:pathLst>
                <a:path w="50278" h="482601">
                  <a:moveTo>
                    <a:pt x="12177" y="0"/>
                  </a:moveTo>
                  <a:lnTo>
                    <a:pt x="12177" y="33709"/>
                  </a:lnTo>
                  <a:lnTo>
                    <a:pt x="10766" y="49284"/>
                  </a:lnTo>
                  <a:lnTo>
                    <a:pt x="8414" y="65311"/>
                  </a:lnTo>
                  <a:lnTo>
                    <a:pt x="5435" y="81641"/>
                  </a:lnTo>
                  <a:lnTo>
                    <a:pt x="3448" y="99583"/>
                  </a:lnTo>
                  <a:lnTo>
                    <a:pt x="2124" y="118599"/>
                  </a:lnTo>
                  <a:lnTo>
                    <a:pt x="1242" y="138333"/>
                  </a:lnTo>
                  <a:lnTo>
                    <a:pt x="261" y="179073"/>
                  </a:lnTo>
                  <a:lnTo>
                    <a:pt x="0" y="199816"/>
                  </a:lnTo>
                  <a:lnTo>
                    <a:pt x="1236" y="217877"/>
                  </a:lnTo>
                  <a:lnTo>
                    <a:pt x="3472" y="234151"/>
                  </a:lnTo>
                  <a:lnTo>
                    <a:pt x="6374" y="249234"/>
                  </a:lnTo>
                  <a:lnTo>
                    <a:pt x="13360" y="281044"/>
                  </a:lnTo>
                  <a:lnTo>
                    <a:pt x="17199" y="297429"/>
                  </a:lnTo>
                  <a:lnTo>
                    <a:pt x="19758" y="315409"/>
                  </a:lnTo>
                  <a:lnTo>
                    <a:pt x="21464" y="334450"/>
                  </a:lnTo>
                  <a:lnTo>
                    <a:pt x="22601" y="354200"/>
                  </a:lnTo>
                  <a:lnTo>
                    <a:pt x="24771" y="371600"/>
                  </a:lnTo>
                  <a:lnTo>
                    <a:pt x="27628" y="387433"/>
                  </a:lnTo>
                  <a:lnTo>
                    <a:pt x="30944" y="402222"/>
                  </a:lnTo>
                  <a:lnTo>
                    <a:pt x="34567" y="416314"/>
                  </a:lnTo>
                  <a:lnTo>
                    <a:pt x="38392" y="429943"/>
                  </a:lnTo>
                  <a:lnTo>
                    <a:pt x="50277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473734" y="3805454"/>
              <a:ext cx="405997" cy="475450"/>
            </a:xfrm>
            <a:custGeom>
              <a:avLst/>
              <a:gdLst/>
              <a:ahLst/>
              <a:cxnLst/>
              <a:rect l="0" t="0" r="0" b="0"/>
              <a:pathLst>
                <a:path w="405997" h="475450">
                  <a:moveTo>
                    <a:pt x="174966" y="68046"/>
                  </a:moveTo>
                  <a:lnTo>
                    <a:pt x="121935" y="85722"/>
                  </a:lnTo>
                  <a:lnTo>
                    <a:pt x="108568" y="91119"/>
                  </a:lnTo>
                  <a:lnTo>
                    <a:pt x="94012" y="97539"/>
                  </a:lnTo>
                  <a:lnTo>
                    <a:pt x="78663" y="104641"/>
                  </a:lnTo>
                  <a:lnTo>
                    <a:pt x="65608" y="113609"/>
                  </a:lnTo>
                  <a:lnTo>
                    <a:pt x="54083" y="123821"/>
                  </a:lnTo>
                  <a:lnTo>
                    <a:pt x="43577" y="134863"/>
                  </a:lnTo>
                  <a:lnTo>
                    <a:pt x="35162" y="147868"/>
                  </a:lnTo>
                  <a:lnTo>
                    <a:pt x="28141" y="162183"/>
                  </a:lnTo>
                  <a:lnTo>
                    <a:pt x="22049" y="177370"/>
                  </a:lnTo>
                  <a:lnTo>
                    <a:pt x="16577" y="193140"/>
                  </a:lnTo>
                  <a:lnTo>
                    <a:pt x="11518" y="209297"/>
                  </a:lnTo>
                  <a:lnTo>
                    <a:pt x="6734" y="225713"/>
                  </a:lnTo>
                  <a:lnTo>
                    <a:pt x="3544" y="242302"/>
                  </a:lnTo>
                  <a:lnTo>
                    <a:pt x="1418" y="259006"/>
                  </a:lnTo>
                  <a:lnTo>
                    <a:pt x="0" y="275786"/>
                  </a:lnTo>
                  <a:lnTo>
                    <a:pt x="467" y="291206"/>
                  </a:lnTo>
                  <a:lnTo>
                    <a:pt x="2188" y="305719"/>
                  </a:lnTo>
                  <a:lnTo>
                    <a:pt x="4747" y="319628"/>
                  </a:lnTo>
                  <a:lnTo>
                    <a:pt x="11354" y="350134"/>
                  </a:lnTo>
                  <a:lnTo>
                    <a:pt x="15091" y="366171"/>
                  </a:lnTo>
                  <a:lnTo>
                    <a:pt x="20404" y="381096"/>
                  </a:lnTo>
                  <a:lnTo>
                    <a:pt x="26769" y="395279"/>
                  </a:lnTo>
                  <a:lnTo>
                    <a:pt x="33835" y="408968"/>
                  </a:lnTo>
                  <a:lnTo>
                    <a:pt x="41367" y="420916"/>
                  </a:lnTo>
                  <a:lnTo>
                    <a:pt x="49211" y="431704"/>
                  </a:lnTo>
                  <a:lnTo>
                    <a:pt x="57263" y="441718"/>
                  </a:lnTo>
                  <a:lnTo>
                    <a:pt x="68274" y="451216"/>
                  </a:lnTo>
                  <a:lnTo>
                    <a:pt x="81260" y="460370"/>
                  </a:lnTo>
                  <a:lnTo>
                    <a:pt x="95562" y="469295"/>
                  </a:lnTo>
                  <a:lnTo>
                    <a:pt x="110741" y="473834"/>
                  </a:lnTo>
                  <a:lnTo>
                    <a:pt x="126505" y="475449"/>
                  </a:lnTo>
                  <a:lnTo>
                    <a:pt x="142658" y="475114"/>
                  </a:lnTo>
                  <a:lnTo>
                    <a:pt x="157660" y="473480"/>
                  </a:lnTo>
                  <a:lnTo>
                    <a:pt x="171896" y="470980"/>
                  </a:lnTo>
                  <a:lnTo>
                    <a:pt x="185619" y="467902"/>
                  </a:lnTo>
                  <a:lnTo>
                    <a:pt x="200412" y="461616"/>
                  </a:lnTo>
                  <a:lnTo>
                    <a:pt x="215919" y="453193"/>
                  </a:lnTo>
                  <a:lnTo>
                    <a:pt x="231901" y="443344"/>
                  </a:lnTo>
                  <a:lnTo>
                    <a:pt x="246789" y="432544"/>
                  </a:lnTo>
                  <a:lnTo>
                    <a:pt x="260948" y="421111"/>
                  </a:lnTo>
                  <a:lnTo>
                    <a:pt x="274621" y="409256"/>
                  </a:lnTo>
                  <a:lnTo>
                    <a:pt x="285146" y="397119"/>
                  </a:lnTo>
                  <a:lnTo>
                    <a:pt x="293575" y="384794"/>
                  </a:lnTo>
                  <a:lnTo>
                    <a:pt x="300605" y="372345"/>
                  </a:lnTo>
                  <a:lnTo>
                    <a:pt x="315942" y="343460"/>
                  </a:lnTo>
                  <a:lnTo>
                    <a:pt x="323984" y="327855"/>
                  </a:lnTo>
                  <a:lnTo>
                    <a:pt x="332166" y="310396"/>
                  </a:lnTo>
                  <a:lnTo>
                    <a:pt x="348784" y="272183"/>
                  </a:lnTo>
                  <a:lnTo>
                    <a:pt x="355756" y="253526"/>
                  </a:lnTo>
                  <a:lnTo>
                    <a:pt x="361815" y="235444"/>
                  </a:lnTo>
                  <a:lnTo>
                    <a:pt x="377083" y="186789"/>
                  </a:lnTo>
                  <a:lnTo>
                    <a:pt x="381678" y="172608"/>
                  </a:lnTo>
                  <a:lnTo>
                    <a:pt x="387563" y="158921"/>
                  </a:lnTo>
                  <a:lnTo>
                    <a:pt x="394308" y="145562"/>
                  </a:lnTo>
                  <a:lnTo>
                    <a:pt x="401627" y="132423"/>
                  </a:lnTo>
                  <a:lnTo>
                    <a:pt x="405096" y="118020"/>
                  </a:lnTo>
                  <a:lnTo>
                    <a:pt x="405996" y="102773"/>
                  </a:lnTo>
                  <a:lnTo>
                    <a:pt x="405186" y="86964"/>
                  </a:lnTo>
                  <a:lnTo>
                    <a:pt x="401824" y="72191"/>
                  </a:lnTo>
                  <a:lnTo>
                    <a:pt x="396760" y="58109"/>
                  </a:lnTo>
                  <a:lnTo>
                    <a:pt x="390562" y="44488"/>
                  </a:lnTo>
                  <a:lnTo>
                    <a:pt x="382196" y="33996"/>
                  </a:lnTo>
                  <a:lnTo>
                    <a:pt x="372386" y="25590"/>
                  </a:lnTo>
                  <a:lnTo>
                    <a:pt x="361612" y="18575"/>
                  </a:lnTo>
                  <a:lnTo>
                    <a:pt x="350197" y="12488"/>
                  </a:lnTo>
                  <a:lnTo>
                    <a:pt x="338353" y="7018"/>
                  </a:lnTo>
                  <a:lnTo>
                    <a:pt x="326224" y="1960"/>
                  </a:lnTo>
                  <a:lnTo>
                    <a:pt x="312494" y="0"/>
                  </a:lnTo>
                  <a:lnTo>
                    <a:pt x="297695" y="104"/>
                  </a:lnTo>
                  <a:lnTo>
                    <a:pt x="251166" y="4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959360" y="3797300"/>
              <a:ext cx="197341" cy="215478"/>
            </a:xfrm>
            <a:custGeom>
              <a:avLst/>
              <a:gdLst/>
              <a:ahLst/>
              <a:cxnLst/>
              <a:rect l="0" t="0" r="0" b="0"/>
              <a:pathLst>
                <a:path w="197341" h="215478">
                  <a:moveTo>
                    <a:pt x="197340" y="0"/>
                  </a:moveTo>
                  <a:lnTo>
                    <a:pt x="161987" y="53029"/>
                  </a:lnTo>
                  <a:lnTo>
                    <a:pt x="154015" y="63575"/>
                  </a:lnTo>
                  <a:lnTo>
                    <a:pt x="145879" y="73428"/>
                  </a:lnTo>
                  <a:lnTo>
                    <a:pt x="137632" y="82818"/>
                  </a:lnTo>
                  <a:lnTo>
                    <a:pt x="127901" y="91901"/>
                  </a:lnTo>
                  <a:lnTo>
                    <a:pt x="117181" y="100778"/>
                  </a:lnTo>
                  <a:lnTo>
                    <a:pt x="105801" y="109519"/>
                  </a:lnTo>
                  <a:lnTo>
                    <a:pt x="93980" y="118168"/>
                  </a:lnTo>
                  <a:lnTo>
                    <a:pt x="69557" y="135304"/>
                  </a:lnTo>
                  <a:lnTo>
                    <a:pt x="32008" y="160818"/>
                  </a:lnTo>
                  <a:lnTo>
                    <a:pt x="20796" y="169301"/>
                  </a:lnTo>
                  <a:lnTo>
                    <a:pt x="10500" y="177778"/>
                  </a:lnTo>
                  <a:lnTo>
                    <a:pt x="813" y="186252"/>
                  </a:lnTo>
                  <a:lnTo>
                    <a:pt x="0" y="191901"/>
                  </a:lnTo>
                  <a:lnTo>
                    <a:pt x="5102" y="195667"/>
                  </a:lnTo>
                  <a:lnTo>
                    <a:pt x="14148" y="198178"/>
                  </a:lnTo>
                  <a:lnTo>
                    <a:pt x="35487" y="204730"/>
                  </a:lnTo>
                  <a:lnTo>
                    <a:pt x="47104" y="208453"/>
                  </a:lnTo>
                  <a:lnTo>
                    <a:pt x="60494" y="210935"/>
                  </a:lnTo>
                  <a:lnTo>
                    <a:pt x="75065" y="212590"/>
                  </a:lnTo>
                  <a:lnTo>
                    <a:pt x="90423" y="213693"/>
                  </a:lnTo>
                  <a:lnTo>
                    <a:pt x="107717" y="214429"/>
                  </a:lnTo>
                  <a:lnTo>
                    <a:pt x="145748" y="215246"/>
                  </a:lnTo>
                  <a:lnTo>
                    <a:pt x="181984" y="2154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502607" y="3860800"/>
              <a:ext cx="16435" cy="117017"/>
            </a:xfrm>
            <a:custGeom>
              <a:avLst/>
              <a:gdLst/>
              <a:ahLst/>
              <a:cxnLst/>
              <a:rect l="0" t="0" r="0" b="0"/>
              <a:pathLst>
                <a:path w="16435" h="117017">
                  <a:moveTo>
                    <a:pt x="9693" y="0"/>
                  </a:moveTo>
                  <a:lnTo>
                    <a:pt x="16434" y="26968"/>
                  </a:lnTo>
                  <a:lnTo>
                    <a:pt x="15598" y="37734"/>
                  </a:lnTo>
                  <a:lnTo>
                    <a:pt x="12219" y="47733"/>
                  </a:lnTo>
                  <a:lnTo>
                    <a:pt x="7143" y="57222"/>
                  </a:lnTo>
                  <a:lnTo>
                    <a:pt x="3760" y="70603"/>
                  </a:lnTo>
                  <a:lnTo>
                    <a:pt x="1504" y="86580"/>
                  </a:lnTo>
                  <a:lnTo>
                    <a:pt x="0" y="104287"/>
                  </a:lnTo>
                  <a:lnTo>
                    <a:pt x="324" y="117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513871" y="3830375"/>
              <a:ext cx="302199" cy="215922"/>
            </a:xfrm>
            <a:custGeom>
              <a:avLst/>
              <a:gdLst/>
              <a:ahLst/>
              <a:cxnLst/>
              <a:rect l="0" t="0" r="0" b="0"/>
              <a:pathLst>
                <a:path w="302199" h="215922">
                  <a:moveTo>
                    <a:pt x="953" y="154480"/>
                  </a:moveTo>
                  <a:lnTo>
                    <a:pt x="786" y="152430"/>
                  </a:lnTo>
                  <a:lnTo>
                    <a:pt x="0" y="137161"/>
                  </a:lnTo>
                  <a:lnTo>
                    <a:pt x="2298" y="124160"/>
                  </a:lnTo>
                  <a:lnTo>
                    <a:pt x="6653" y="112671"/>
                  </a:lnTo>
                  <a:lnTo>
                    <a:pt x="12378" y="102189"/>
                  </a:lnTo>
                  <a:lnTo>
                    <a:pt x="17606" y="90967"/>
                  </a:lnTo>
                  <a:lnTo>
                    <a:pt x="22502" y="79253"/>
                  </a:lnTo>
                  <a:lnTo>
                    <a:pt x="27178" y="67210"/>
                  </a:lnTo>
                  <a:lnTo>
                    <a:pt x="33117" y="56359"/>
                  </a:lnTo>
                  <a:lnTo>
                    <a:pt x="39899" y="46303"/>
                  </a:lnTo>
                  <a:lnTo>
                    <a:pt x="47242" y="36777"/>
                  </a:lnTo>
                  <a:lnTo>
                    <a:pt x="56371" y="29015"/>
                  </a:lnTo>
                  <a:lnTo>
                    <a:pt x="66690" y="22430"/>
                  </a:lnTo>
                  <a:lnTo>
                    <a:pt x="77803" y="16628"/>
                  </a:lnTo>
                  <a:lnTo>
                    <a:pt x="92267" y="11349"/>
                  </a:lnTo>
                  <a:lnTo>
                    <a:pt x="108965" y="6419"/>
                  </a:lnTo>
                  <a:lnTo>
                    <a:pt x="127153" y="1721"/>
                  </a:lnTo>
                  <a:lnTo>
                    <a:pt x="144923" y="0"/>
                  </a:lnTo>
                  <a:lnTo>
                    <a:pt x="162414" y="264"/>
                  </a:lnTo>
                  <a:lnTo>
                    <a:pt x="179719" y="1850"/>
                  </a:lnTo>
                  <a:lnTo>
                    <a:pt x="196899" y="4320"/>
                  </a:lnTo>
                  <a:lnTo>
                    <a:pt x="213998" y="7377"/>
                  </a:lnTo>
                  <a:lnTo>
                    <a:pt x="231041" y="10826"/>
                  </a:lnTo>
                  <a:lnTo>
                    <a:pt x="246637" y="15948"/>
                  </a:lnTo>
                  <a:lnTo>
                    <a:pt x="261268" y="22185"/>
                  </a:lnTo>
                  <a:lnTo>
                    <a:pt x="275255" y="29164"/>
                  </a:lnTo>
                  <a:lnTo>
                    <a:pt x="285991" y="38051"/>
                  </a:lnTo>
                  <a:lnTo>
                    <a:pt x="294558" y="48209"/>
                  </a:lnTo>
                  <a:lnTo>
                    <a:pt x="301682" y="59214"/>
                  </a:lnTo>
                  <a:lnTo>
                    <a:pt x="302198" y="69373"/>
                  </a:lnTo>
                  <a:lnTo>
                    <a:pt x="298308" y="78968"/>
                  </a:lnTo>
                  <a:lnTo>
                    <a:pt x="291481" y="88187"/>
                  </a:lnTo>
                  <a:lnTo>
                    <a:pt x="276370" y="109719"/>
                  </a:lnTo>
                  <a:lnTo>
                    <a:pt x="268390" y="121388"/>
                  </a:lnTo>
                  <a:lnTo>
                    <a:pt x="248233" y="149404"/>
                  </a:lnTo>
                  <a:lnTo>
                    <a:pt x="236932" y="164778"/>
                  </a:lnTo>
                  <a:lnTo>
                    <a:pt x="226575" y="177849"/>
                  </a:lnTo>
                  <a:lnTo>
                    <a:pt x="216849" y="189385"/>
                  </a:lnTo>
                  <a:lnTo>
                    <a:pt x="207541" y="199898"/>
                  </a:lnTo>
                  <a:lnTo>
                    <a:pt x="198515" y="211141"/>
                  </a:lnTo>
                  <a:lnTo>
                    <a:pt x="194912" y="215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14900" y="5207000"/>
            <a:ext cx="1014419" cy="895364"/>
            <a:chOff x="4914900" y="5207000"/>
            <a:chExt cx="1014419" cy="895364"/>
          </a:xfrm>
        </p:grpSpPr>
        <p:sp>
          <p:nvSpPr>
            <p:cNvPr id="45" name="Freeform 44"/>
            <p:cNvSpPr/>
            <p:nvPr/>
          </p:nvSpPr>
          <p:spPr>
            <a:xfrm>
              <a:off x="4953000" y="5372100"/>
              <a:ext cx="19915" cy="685801"/>
            </a:xfrm>
            <a:custGeom>
              <a:avLst/>
              <a:gdLst/>
              <a:ahLst/>
              <a:cxnLst/>
              <a:rect l="0" t="0" r="0" b="0"/>
              <a:pathLst>
                <a:path w="19915" h="685801">
                  <a:moveTo>
                    <a:pt x="12700" y="0"/>
                  </a:moveTo>
                  <a:lnTo>
                    <a:pt x="5957" y="26968"/>
                  </a:lnTo>
                  <a:lnTo>
                    <a:pt x="3971" y="40556"/>
                  </a:lnTo>
                  <a:lnTo>
                    <a:pt x="2647" y="55259"/>
                  </a:lnTo>
                  <a:lnTo>
                    <a:pt x="1765" y="70706"/>
                  </a:lnTo>
                  <a:lnTo>
                    <a:pt x="784" y="102921"/>
                  </a:lnTo>
                  <a:lnTo>
                    <a:pt x="155" y="169594"/>
                  </a:lnTo>
                  <a:lnTo>
                    <a:pt x="1514" y="187851"/>
                  </a:lnTo>
                  <a:lnTo>
                    <a:pt x="3831" y="207079"/>
                  </a:lnTo>
                  <a:lnTo>
                    <a:pt x="6787" y="226952"/>
                  </a:lnTo>
                  <a:lnTo>
                    <a:pt x="8758" y="247257"/>
                  </a:lnTo>
                  <a:lnTo>
                    <a:pt x="10072" y="267849"/>
                  </a:lnTo>
                  <a:lnTo>
                    <a:pt x="10948" y="288632"/>
                  </a:lnTo>
                  <a:lnTo>
                    <a:pt x="11921" y="330540"/>
                  </a:lnTo>
                  <a:lnTo>
                    <a:pt x="12181" y="351593"/>
                  </a:lnTo>
                  <a:lnTo>
                    <a:pt x="13765" y="369862"/>
                  </a:lnTo>
                  <a:lnTo>
                    <a:pt x="16232" y="386274"/>
                  </a:lnTo>
                  <a:lnTo>
                    <a:pt x="19288" y="401449"/>
                  </a:lnTo>
                  <a:lnTo>
                    <a:pt x="19914" y="418622"/>
                  </a:lnTo>
                  <a:lnTo>
                    <a:pt x="18920" y="437126"/>
                  </a:lnTo>
                  <a:lnTo>
                    <a:pt x="16847" y="456517"/>
                  </a:lnTo>
                  <a:lnTo>
                    <a:pt x="15464" y="476500"/>
                  </a:lnTo>
                  <a:lnTo>
                    <a:pt x="14543" y="496877"/>
                  </a:lnTo>
                  <a:lnTo>
                    <a:pt x="13928" y="517518"/>
                  </a:lnTo>
                  <a:lnTo>
                    <a:pt x="12108" y="536923"/>
                  </a:lnTo>
                  <a:lnTo>
                    <a:pt x="9483" y="555504"/>
                  </a:lnTo>
                  <a:lnTo>
                    <a:pt x="6322" y="573536"/>
                  </a:lnTo>
                  <a:lnTo>
                    <a:pt x="4214" y="591201"/>
                  </a:lnTo>
                  <a:lnTo>
                    <a:pt x="2809" y="608623"/>
                  </a:lnTo>
                  <a:lnTo>
                    <a:pt x="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914900" y="5274043"/>
              <a:ext cx="405628" cy="828321"/>
            </a:xfrm>
            <a:custGeom>
              <a:avLst/>
              <a:gdLst/>
              <a:ahLst/>
              <a:cxnLst/>
              <a:rect l="0" t="0" r="0" b="0"/>
              <a:pathLst>
                <a:path w="405628" h="828321">
                  <a:moveTo>
                    <a:pt x="76200" y="745757"/>
                  </a:moveTo>
                  <a:lnTo>
                    <a:pt x="76200" y="772724"/>
                  </a:lnTo>
                  <a:lnTo>
                    <a:pt x="83725" y="797253"/>
                  </a:lnTo>
                  <a:lnTo>
                    <a:pt x="89684" y="809721"/>
                  </a:lnTo>
                  <a:lnTo>
                    <a:pt x="99300" y="818033"/>
                  </a:lnTo>
                  <a:lnTo>
                    <a:pt x="111355" y="823574"/>
                  </a:lnTo>
                  <a:lnTo>
                    <a:pt x="125037" y="827268"/>
                  </a:lnTo>
                  <a:lnTo>
                    <a:pt x="138391" y="828320"/>
                  </a:lnTo>
                  <a:lnTo>
                    <a:pt x="151527" y="827610"/>
                  </a:lnTo>
                  <a:lnTo>
                    <a:pt x="164518" y="825725"/>
                  </a:lnTo>
                  <a:lnTo>
                    <a:pt x="176001" y="820236"/>
                  </a:lnTo>
                  <a:lnTo>
                    <a:pt x="186478" y="812343"/>
                  </a:lnTo>
                  <a:lnTo>
                    <a:pt x="223572" y="775999"/>
                  </a:lnTo>
                  <a:lnTo>
                    <a:pt x="233714" y="764507"/>
                  </a:lnTo>
                  <a:lnTo>
                    <a:pt x="244709" y="751202"/>
                  </a:lnTo>
                  <a:lnTo>
                    <a:pt x="256273" y="736687"/>
                  </a:lnTo>
                  <a:lnTo>
                    <a:pt x="265393" y="722777"/>
                  </a:lnTo>
                  <a:lnTo>
                    <a:pt x="272884" y="709270"/>
                  </a:lnTo>
                  <a:lnTo>
                    <a:pt x="279289" y="696032"/>
                  </a:lnTo>
                  <a:lnTo>
                    <a:pt x="286381" y="684385"/>
                  </a:lnTo>
                  <a:lnTo>
                    <a:pt x="293932" y="673797"/>
                  </a:lnTo>
                  <a:lnTo>
                    <a:pt x="301788" y="663917"/>
                  </a:lnTo>
                  <a:lnTo>
                    <a:pt x="314280" y="641650"/>
                  </a:lnTo>
                  <a:lnTo>
                    <a:pt x="319586" y="629785"/>
                  </a:lnTo>
                  <a:lnTo>
                    <a:pt x="327357" y="614820"/>
                  </a:lnTo>
                  <a:lnTo>
                    <a:pt x="347281" y="579377"/>
                  </a:lnTo>
                  <a:lnTo>
                    <a:pt x="355698" y="560048"/>
                  </a:lnTo>
                  <a:lnTo>
                    <a:pt x="362721" y="540106"/>
                  </a:lnTo>
                  <a:lnTo>
                    <a:pt x="379347" y="485856"/>
                  </a:lnTo>
                  <a:lnTo>
                    <a:pt x="384131" y="470890"/>
                  </a:lnTo>
                  <a:lnTo>
                    <a:pt x="388732" y="452445"/>
                  </a:lnTo>
                  <a:lnTo>
                    <a:pt x="393210" y="431682"/>
                  </a:lnTo>
                  <a:lnTo>
                    <a:pt x="397606" y="409374"/>
                  </a:lnTo>
                  <a:lnTo>
                    <a:pt x="400537" y="387446"/>
                  </a:lnTo>
                  <a:lnTo>
                    <a:pt x="402491" y="365772"/>
                  </a:lnTo>
                  <a:lnTo>
                    <a:pt x="403794" y="344266"/>
                  </a:lnTo>
                  <a:lnTo>
                    <a:pt x="405241" y="301557"/>
                  </a:lnTo>
                  <a:lnTo>
                    <a:pt x="405627" y="280290"/>
                  </a:lnTo>
                  <a:lnTo>
                    <a:pt x="404474" y="259057"/>
                  </a:lnTo>
                  <a:lnTo>
                    <a:pt x="402293" y="237846"/>
                  </a:lnTo>
                  <a:lnTo>
                    <a:pt x="399429" y="216649"/>
                  </a:lnTo>
                  <a:lnTo>
                    <a:pt x="396108" y="196874"/>
                  </a:lnTo>
                  <a:lnTo>
                    <a:pt x="392483" y="178046"/>
                  </a:lnTo>
                  <a:lnTo>
                    <a:pt x="388655" y="159849"/>
                  </a:lnTo>
                  <a:lnTo>
                    <a:pt x="383281" y="142074"/>
                  </a:lnTo>
                  <a:lnTo>
                    <a:pt x="376876" y="124579"/>
                  </a:lnTo>
                  <a:lnTo>
                    <a:pt x="369784" y="107272"/>
                  </a:lnTo>
                  <a:lnTo>
                    <a:pt x="358140" y="76752"/>
                  </a:lnTo>
                  <a:lnTo>
                    <a:pt x="353060" y="62687"/>
                  </a:lnTo>
                  <a:lnTo>
                    <a:pt x="346851" y="50488"/>
                  </a:lnTo>
                  <a:lnTo>
                    <a:pt x="339890" y="39533"/>
                  </a:lnTo>
                  <a:lnTo>
                    <a:pt x="332426" y="29408"/>
                  </a:lnTo>
                  <a:lnTo>
                    <a:pt x="323217" y="21246"/>
                  </a:lnTo>
                  <a:lnTo>
                    <a:pt x="312845" y="14394"/>
                  </a:lnTo>
                  <a:lnTo>
                    <a:pt x="301696" y="8415"/>
                  </a:lnTo>
                  <a:lnTo>
                    <a:pt x="287209" y="4429"/>
                  </a:lnTo>
                  <a:lnTo>
                    <a:pt x="270494" y="1771"/>
                  </a:lnTo>
                  <a:lnTo>
                    <a:pt x="252296" y="0"/>
                  </a:lnTo>
                  <a:lnTo>
                    <a:pt x="237342" y="1641"/>
                  </a:lnTo>
                  <a:lnTo>
                    <a:pt x="224550" y="5557"/>
                  </a:lnTo>
                  <a:lnTo>
                    <a:pt x="213200" y="10990"/>
                  </a:lnTo>
                  <a:lnTo>
                    <a:pt x="201400" y="18846"/>
                  </a:lnTo>
                  <a:lnTo>
                    <a:pt x="189300" y="28316"/>
                  </a:lnTo>
                  <a:lnTo>
                    <a:pt x="177000" y="38863"/>
                  </a:lnTo>
                  <a:lnTo>
                    <a:pt x="164566" y="50127"/>
                  </a:lnTo>
                  <a:lnTo>
                    <a:pt x="139462" y="73932"/>
                  </a:lnTo>
                  <a:lnTo>
                    <a:pt x="129664" y="86207"/>
                  </a:lnTo>
                  <a:lnTo>
                    <a:pt x="121720" y="98624"/>
                  </a:lnTo>
                  <a:lnTo>
                    <a:pt x="115013" y="111134"/>
                  </a:lnTo>
                  <a:lnTo>
                    <a:pt x="96272" y="143851"/>
                  </a:lnTo>
                  <a:lnTo>
                    <a:pt x="85348" y="162453"/>
                  </a:lnTo>
                  <a:lnTo>
                    <a:pt x="75243" y="181910"/>
                  </a:lnTo>
                  <a:lnTo>
                    <a:pt x="65684" y="201936"/>
                  </a:lnTo>
                  <a:lnTo>
                    <a:pt x="56489" y="222343"/>
                  </a:lnTo>
                  <a:lnTo>
                    <a:pt x="48948" y="243003"/>
                  </a:lnTo>
                  <a:lnTo>
                    <a:pt x="42510" y="263832"/>
                  </a:lnTo>
                  <a:lnTo>
                    <a:pt x="26706" y="323094"/>
                  </a:lnTo>
                  <a:lnTo>
                    <a:pt x="0" y="4028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562600" y="5207000"/>
              <a:ext cx="366719" cy="457201"/>
            </a:xfrm>
            <a:custGeom>
              <a:avLst/>
              <a:gdLst/>
              <a:ahLst/>
              <a:cxnLst/>
              <a:rect l="0" t="0" r="0" b="0"/>
              <a:pathLst>
                <a:path w="366719" h="4572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2" y="27630"/>
                  </a:lnTo>
                  <a:lnTo>
                    <a:pt x="42095" y="35353"/>
                  </a:lnTo>
                  <a:lnTo>
                    <a:pt x="53463" y="41913"/>
                  </a:lnTo>
                  <a:lnTo>
                    <a:pt x="65275" y="47697"/>
                  </a:lnTo>
                  <a:lnTo>
                    <a:pt x="77383" y="52964"/>
                  </a:lnTo>
                  <a:lnTo>
                    <a:pt x="89689" y="57887"/>
                  </a:lnTo>
                  <a:lnTo>
                    <a:pt x="114650" y="67120"/>
                  </a:lnTo>
                  <a:lnTo>
                    <a:pt x="127233" y="72969"/>
                  </a:lnTo>
                  <a:lnTo>
                    <a:pt x="139855" y="79690"/>
                  </a:lnTo>
                  <a:lnTo>
                    <a:pt x="152503" y="86993"/>
                  </a:lnTo>
                  <a:lnTo>
                    <a:pt x="166580" y="93273"/>
                  </a:lnTo>
                  <a:lnTo>
                    <a:pt x="181609" y="98871"/>
                  </a:lnTo>
                  <a:lnTo>
                    <a:pt x="239543" y="117994"/>
                  </a:lnTo>
                  <a:lnTo>
                    <a:pt x="252829" y="123818"/>
                  </a:lnTo>
                  <a:lnTo>
                    <a:pt x="265919" y="130523"/>
                  </a:lnTo>
                  <a:lnTo>
                    <a:pt x="278879" y="137815"/>
                  </a:lnTo>
                  <a:lnTo>
                    <a:pt x="291753" y="144088"/>
                  </a:lnTo>
                  <a:lnTo>
                    <a:pt x="304568" y="149681"/>
                  </a:lnTo>
                  <a:lnTo>
                    <a:pt x="317345" y="154820"/>
                  </a:lnTo>
                  <a:lnTo>
                    <a:pt x="342831" y="164294"/>
                  </a:lnTo>
                  <a:lnTo>
                    <a:pt x="355553" y="168796"/>
                  </a:lnTo>
                  <a:lnTo>
                    <a:pt x="362624" y="177441"/>
                  </a:lnTo>
                  <a:lnTo>
                    <a:pt x="365927" y="188850"/>
                  </a:lnTo>
                  <a:lnTo>
                    <a:pt x="366718" y="202100"/>
                  </a:lnTo>
                  <a:lnTo>
                    <a:pt x="364423" y="213755"/>
                  </a:lnTo>
                  <a:lnTo>
                    <a:pt x="360071" y="224347"/>
                  </a:lnTo>
                  <a:lnTo>
                    <a:pt x="354347" y="234232"/>
                  </a:lnTo>
                  <a:lnTo>
                    <a:pt x="346298" y="245054"/>
                  </a:lnTo>
                  <a:lnTo>
                    <a:pt x="336698" y="256503"/>
                  </a:lnTo>
                  <a:lnTo>
                    <a:pt x="326065" y="268368"/>
                  </a:lnTo>
                  <a:lnTo>
                    <a:pt x="316155" y="280512"/>
                  </a:lnTo>
                  <a:lnTo>
                    <a:pt x="306725" y="292841"/>
                  </a:lnTo>
                  <a:lnTo>
                    <a:pt x="297617" y="305294"/>
                  </a:lnTo>
                  <a:lnTo>
                    <a:pt x="279970" y="330419"/>
                  </a:lnTo>
                  <a:lnTo>
                    <a:pt x="271313" y="343046"/>
                  </a:lnTo>
                  <a:lnTo>
                    <a:pt x="264131" y="355697"/>
                  </a:lnTo>
                  <a:lnTo>
                    <a:pt x="257932" y="368365"/>
                  </a:lnTo>
                  <a:lnTo>
                    <a:pt x="252388" y="381043"/>
                  </a:lnTo>
                  <a:lnTo>
                    <a:pt x="245869" y="392317"/>
                  </a:lnTo>
                  <a:lnTo>
                    <a:pt x="238702" y="402656"/>
                  </a:lnTo>
                  <a:lnTo>
                    <a:pt x="2159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11900" y="4635500"/>
            <a:ext cx="165101" cy="304801"/>
            <a:chOff x="6311900" y="4635500"/>
            <a:chExt cx="165101" cy="304801"/>
          </a:xfrm>
        </p:grpSpPr>
        <p:sp>
          <p:nvSpPr>
            <p:cNvPr id="49" name="Freeform 48"/>
            <p:cNvSpPr/>
            <p:nvPr/>
          </p:nvSpPr>
          <p:spPr>
            <a:xfrm>
              <a:off x="6311900" y="47117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4" y="73428"/>
                  </a:lnTo>
                  <a:lnTo>
                    <a:pt x="47530" y="82818"/>
                  </a:lnTo>
                  <a:lnTo>
                    <a:pt x="55675" y="91901"/>
                  </a:lnTo>
                  <a:lnTo>
                    <a:pt x="72251" y="109519"/>
                  </a:lnTo>
                  <a:lnTo>
                    <a:pt x="97451" y="135304"/>
                  </a:lnTo>
                  <a:lnTo>
                    <a:pt x="107300" y="143825"/>
                  </a:lnTo>
                  <a:lnTo>
                    <a:pt x="118100" y="152327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50000" y="4635500"/>
              <a:ext cx="114301" cy="304801"/>
            </a:xfrm>
            <a:custGeom>
              <a:avLst/>
              <a:gdLst/>
              <a:ahLst/>
              <a:cxnLst/>
              <a:rect l="0" t="0" r="0" b="0"/>
              <a:pathLst>
                <a:path w="114301" h="304801">
                  <a:moveTo>
                    <a:pt x="114300" y="0"/>
                  </a:moveTo>
                  <a:lnTo>
                    <a:pt x="84446" y="89560"/>
                  </a:lnTo>
                  <a:lnTo>
                    <a:pt x="78875" y="102040"/>
                  </a:lnTo>
                  <a:lnTo>
                    <a:pt x="72339" y="114593"/>
                  </a:lnTo>
                  <a:lnTo>
                    <a:pt x="65159" y="127195"/>
                  </a:lnTo>
                  <a:lnTo>
                    <a:pt x="58961" y="139830"/>
                  </a:lnTo>
                  <a:lnTo>
                    <a:pt x="53418" y="152486"/>
                  </a:lnTo>
                  <a:lnTo>
                    <a:pt x="48312" y="165157"/>
                  </a:lnTo>
                  <a:lnTo>
                    <a:pt x="43497" y="179249"/>
                  </a:lnTo>
                  <a:lnTo>
                    <a:pt x="38875" y="194288"/>
                  </a:lnTo>
                  <a:lnTo>
                    <a:pt x="29978" y="224639"/>
                  </a:lnTo>
                  <a:lnTo>
                    <a:pt x="25630" y="23865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5339938" y="6364807"/>
            <a:ext cx="437813" cy="672160"/>
          </a:xfrm>
          <a:custGeom>
            <a:avLst/>
            <a:gdLst/>
            <a:ahLst/>
            <a:cxnLst/>
            <a:rect l="0" t="0" r="0" b="0"/>
            <a:pathLst>
              <a:path w="437813" h="672160">
                <a:moveTo>
                  <a:pt x="44862" y="10593"/>
                </a:moveTo>
                <a:lnTo>
                  <a:pt x="31377" y="37560"/>
                </a:lnTo>
                <a:lnTo>
                  <a:pt x="25994" y="52560"/>
                </a:lnTo>
                <a:lnTo>
                  <a:pt x="20995" y="69615"/>
                </a:lnTo>
                <a:lnTo>
                  <a:pt x="16250" y="88041"/>
                </a:lnTo>
                <a:lnTo>
                  <a:pt x="13087" y="107380"/>
                </a:lnTo>
                <a:lnTo>
                  <a:pt x="10979" y="127329"/>
                </a:lnTo>
                <a:lnTo>
                  <a:pt x="9573" y="147683"/>
                </a:lnTo>
                <a:lnTo>
                  <a:pt x="7225" y="166898"/>
                </a:lnTo>
                <a:lnTo>
                  <a:pt x="4248" y="185351"/>
                </a:lnTo>
                <a:lnTo>
                  <a:pt x="853" y="203299"/>
                </a:lnTo>
                <a:lnTo>
                  <a:pt x="0" y="225141"/>
                </a:lnTo>
                <a:lnTo>
                  <a:pt x="843" y="249580"/>
                </a:lnTo>
                <a:lnTo>
                  <a:pt x="2816" y="275751"/>
                </a:lnTo>
                <a:lnTo>
                  <a:pt x="5542" y="303076"/>
                </a:lnTo>
                <a:lnTo>
                  <a:pt x="12334" y="359777"/>
                </a:lnTo>
                <a:lnTo>
                  <a:pt x="16121" y="383083"/>
                </a:lnTo>
                <a:lnTo>
                  <a:pt x="20057" y="402852"/>
                </a:lnTo>
                <a:lnTo>
                  <a:pt x="24092" y="420266"/>
                </a:lnTo>
                <a:lnTo>
                  <a:pt x="29604" y="437519"/>
                </a:lnTo>
                <a:lnTo>
                  <a:pt x="36101" y="454666"/>
                </a:lnTo>
                <a:lnTo>
                  <a:pt x="43255" y="471742"/>
                </a:lnTo>
                <a:lnTo>
                  <a:pt x="49434" y="487359"/>
                </a:lnTo>
                <a:lnTo>
                  <a:pt x="60064" y="516000"/>
                </a:lnTo>
                <a:lnTo>
                  <a:pt x="67697" y="532386"/>
                </a:lnTo>
                <a:lnTo>
                  <a:pt x="77018" y="550366"/>
                </a:lnTo>
                <a:lnTo>
                  <a:pt x="87466" y="569408"/>
                </a:lnTo>
                <a:lnTo>
                  <a:pt x="97253" y="584925"/>
                </a:lnTo>
                <a:lnTo>
                  <a:pt x="106601" y="598092"/>
                </a:lnTo>
                <a:lnTo>
                  <a:pt x="115654" y="609692"/>
                </a:lnTo>
                <a:lnTo>
                  <a:pt x="124512" y="620248"/>
                </a:lnTo>
                <a:lnTo>
                  <a:pt x="133240" y="630107"/>
                </a:lnTo>
                <a:lnTo>
                  <a:pt x="141880" y="639502"/>
                </a:lnTo>
                <a:lnTo>
                  <a:pt x="153285" y="648588"/>
                </a:lnTo>
                <a:lnTo>
                  <a:pt x="166533" y="657467"/>
                </a:lnTo>
                <a:lnTo>
                  <a:pt x="181009" y="666209"/>
                </a:lnTo>
                <a:lnTo>
                  <a:pt x="196304" y="670626"/>
                </a:lnTo>
                <a:lnTo>
                  <a:pt x="212146" y="672159"/>
                </a:lnTo>
                <a:lnTo>
                  <a:pt x="228351" y="671770"/>
                </a:lnTo>
                <a:lnTo>
                  <a:pt x="244799" y="668689"/>
                </a:lnTo>
                <a:lnTo>
                  <a:pt x="261409" y="663812"/>
                </a:lnTo>
                <a:lnTo>
                  <a:pt x="278126" y="657739"/>
                </a:lnTo>
                <a:lnTo>
                  <a:pt x="292094" y="650868"/>
                </a:lnTo>
                <a:lnTo>
                  <a:pt x="304227" y="643465"/>
                </a:lnTo>
                <a:lnTo>
                  <a:pt x="315139" y="635707"/>
                </a:lnTo>
                <a:lnTo>
                  <a:pt x="325235" y="626302"/>
                </a:lnTo>
                <a:lnTo>
                  <a:pt x="334788" y="615799"/>
                </a:lnTo>
                <a:lnTo>
                  <a:pt x="343979" y="604564"/>
                </a:lnTo>
                <a:lnTo>
                  <a:pt x="352929" y="592840"/>
                </a:lnTo>
                <a:lnTo>
                  <a:pt x="361718" y="580791"/>
                </a:lnTo>
                <a:lnTo>
                  <a:pt x="370399" y="568525"/>
                </a:lnTo>
                <a:lnTo>
                  <a:pt x="377597" y="556114"/>
                </a:lnTo>
                <a:lnTo>
                  <a:pt x="383808" y="543606"/>
                </a:lnTo>
                <a:lnTo>
                  <a:pt x="389359" y="531035"/>
                </a:lnTo>
                <a:lnTo>
                  <a:pt x="394471" y="517010"/>
                </a:lnTo>
                <a:lnTo>
                  <a:pt x="399290" y="502015"/>
                </a:lnTo>
                <a:lnTo>
                  <a:pt x="408408" y="471714"/>
                </a:lnTo>
                <a:lnTo>
                  <a:pt x="417164" y="444135"/>
                </a:lnTo>
                <a:lnTo>
                  <a:pt x="421474" y="429443"/>
                </a:lnTo>
                <a:lnTo>
                  <a:pt x="430026" y="398067"/>
                </a:lnTo>
                <a:lnTo>
                  <a:pt x="432872" y="377565"/>
                </a:lnTo>
                <a:lnTo>
                  <a:pt x="434768" y="354018"/>
                </a:lnTo>
                <a:lnTo>
                  <a:pt x="436033" y="328443"/>
                </a:lnTo>
                <a:lnTo>
                  <a:pt x="437438" y="277448"/>
                </a:lnTo>
                <a:lnTo>
                  <a:pt x="437812" y="251996"/>
                </a:lnTo>
                <a:lnTo>
                  <a:pt x="436651" y="230795"/>
                </a:lnTo>
                <a:lnTo>
                  <a:pt x="434466" y="212427"/>
                </a:lnTo>
                <a:lnTo>
                  <a:pt x="431598" y="195949"/>
                </a:lnTo>
                <a:lnTo>
                  <a:pt x="426863" y="177908"/>
                </a:lnTo>
                <a:lnTo>
                  <a:pt x="420885" y="158825"/>
                </a:lnTo>
                <a:lnTo>
                  <a:pt x="414077" y="139047"/>
                </a:lnTo>
                <a:lnTo>
                  <a:pt x="405305" y="121629"/>
                </a:lnTo>
                <a:lnTo>
                  <a:pt x="395224" y="105784"/>
                </a:lnTo>
                <a:lnTo>
                  <a:pt x="384270" y="90987"/>
                </a:lnTo>
                <a:lnTo>
                  <a:pt x="374145" y="78300"/>
                </a:lnTo>
                <a:lnTo>
                  <a:pt x="364573" y="67020"/>
                </a:lnTo>
                <a:lnTo>
                  <a:pt x="355369" y="56677"/>
                </a:lnTo>
                <a:lnTo>
                  <a:pt x="333854" y="33897"/>
                </a:lnTo>
                <a:lnTo>
                  <a:pt x="322190" y="21896"/>
                </a:lnTo>
                <a:lnTo>
                  <a:pt x="308769" y="13895"/>
                </a:lnTo>
                <a:lnTo>
                  <a:pt x="294178" y="8560"/>
                </a:lnTo>
                <a:lnTo>
                  <a:pt x="278805" y="5004"/>
                </a:lnTo>
                <a:lnTo>
                  <a:pt x="262913" y="2634"/>
                </a:lnTo>
                <a:lnTo>
                  <a:pt x="246674" y="1054"/>
                </a:lnTo>
                <a:lnTo>
                  <a:pt x="230203" y="0"/>
                </a:lnTo>
                <a:lnTo>
                  <a:pt x="214989" y="2120"/>
                </a:lnTo>
                <a:lnTo>
                  <a:pt x="200613" y="6355"/>
                </a:lnTo>
                <a:lnTo>
                  <a:pt x="186796" y="12001"/>
                </a:lnTo>
                <a:lnTo>
                  <a:pt x="174762" y="18587"/>
                </a:lnTo>
                <a:lnTo>
                  <a:pt x="163917" y="25800"/>
                </a:lnTo>
                <a:lnTo>
                  <a:pt x="133762" y="486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5765800" y="5156200"/>
            <a:ext cx="2735209" cy="2077754"/>
            <a:chOff x="5765800" y="5156200"/>
            <a:chExt cx="2735209" cy="2077754"/>
          </a:xfrm>
        </p:grpSpPr>
        <p:sp>
          <p:nvSpPr>
            <p:cNvPr id="53" name="Freeform 52"/>
            <p:cNvSpPr/>
            <p:nvPr/>
          </p:nvSpPr>
          <p:spPr>
            <a:xfrm>
              <a:off x="6057900" y="54483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26967" y="31357"/>
                  </a:lnTo>
                  <a:lnTo>
                    <a:pt x="59022" y="24285"/>
                  </a:lnTo>
                  <a:lnTo>
                    <a:pt x="77448" y="20423"/>
                  </a:lnTo>
                  <a:lnTo>
                    <a:pt x="93965" y="16437"/>
                  </a:lnTo>
                  <a:lnTo>
                    <a:pt x="109210" y="12369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248400" y="5222298"/>
              <a:ext cx="321227" cy="645103"/>
            </a:xfrm>
            <a:custGeom>
              <a:avLst/>
              <a:gdLst/>
              <a:ahLst/>
              <a:cxnLst/>
              <a:rect l="0" t="0" r="0" b="0"/>
              <a:pathLst>
                <a:path w="321227" h="645103">
                  <a:moveTo>
                    <a:pt x="12700" y="48202"/>
                  </a:moveTo>
                  <a:lnTo>
                    <a:pt x="26184" y="34717"/>
                  </a:lnTo>
                  <a:lnTo>
                    <a:pt x="35800" y="29334"/>
                  </a:lnTo>
                  <a:lnTo>
                    <a:pt x="47855" y="24335"/>
                  </a:lnTo>
                  <a:lnTo>
                    <a:pt x="101018" y="6171"/>
                  </a:lnTo>
                  <a:lnTo>
                    <a:pt x="115323" y="3248"/>
                  </a:lnTo>
                  <a:lnTo>
                    <a:pt x="130504" y="1299"/>
                  </a:lnTo>
                  <a:lnTo>
                    <a:pt x="146269" y="0"/>
                  </a:lnTo>
                  <a:lnTo>
                    <a:pt x="161013" y="545"/>
                  </a:lnTo>
                  <a:lnTo>
                    <a:pt x="175075" y="2319"/>
                  </a:lnTo>
                  <a:lnTo>
                    <a:pt x="188683" y="4913"/>
                  </a:lnTo>
                  <a:lnTo>
                    <a:pt x="200578" y="9465"/>
                  </a:lnTo>
                  <a:lnTo>
                    <a:pt x="211329" y="15321"/>
                  </a:lnTo>
                  <a:lnTo>
                    <a:pt x="221319" y="22048"/>
                  </a:lnTo>
                  <a:lnTo>
                    <a:pt x="227979" y="33588"/>
                  </a:lnTo>
                  <a:lnTo>
                    <a:pt x="232419" y="48337"/>
                  </a:lnTo>
                  <a:lnTo>
                    <a:pt x="235379" y="65225"/>
                  </a:lnTo>
                  <a:lnTo>
                    <a:pt x="234531" y="82128"/>
                  </a:lnTo>
                  <a:lnTo>
                    <a:pt x="231143" y="99041"/>
                  </a:lnTo>
                  <a:lnTo>
                    <a:pt x="226062" y="115961"/>
                  </a:lnTo>
                  <a:lnTo>
                    <a:pt x="219852" y="132886"/>
                  </a:lnTo>
                  <a:lnTo>
                    <a:pt x="212890" y="149813"/>
                  </a:lnTo>
                  <a:lnTo>
                    <a:pt x="205426" y="166743"/>
                  </a:lnTo>
                  <a:lnTo>
                    <a:pt x="197629" y="180851"/>
                  </a:lnTo>
                  <a:lnTo>
                    <a:pt x="189608" y="193079"/>
                  </a:lnTo>
                  <a:lnTo>
                    <a:pt x="181438" y="204053"/>
                  </a:lnTo>
                  <a:lnTo>
                    <a:pt x="173170" y="214191"/>
                  </a:lnTo>
                  <a:lnTo>
                    <a:pt x="164836" y="223773"/>
                  </a:lnTo>
                  <a:lnTo>
                    <a:pt x="156457" y="232982"/>
                  </a:lnTo>
                  <a:lnTo>
                    <a:pt x="153693" y="234889"/>
                  </a:lnTo>
                  <a:lnTo>
                    <a:pt x="154673" y="231926"/>
                  </a:lnTo>
                  <a:lnTo>
                    <a:pt x="158149" y="225718"/>
                  </a:lnTo>
                  <a:lnTo>
                    <a:pt x="166110" y="221579"/>
                  </a:lnTo>
                  <a:lnTo>
                    <a:pt x="177062" y="218820"/>
                  </a:lnTo>
                  <a:lnTo>
                    <a:pt x="190008" y="216980"/>
                  </a:lnTo>
                  <a:lnTo>
                    <a:pt x="202872" y="217165"/>
                  </a:lnTo>
                  <a:lnTo>
                    <a:pt x="215681" y="218700"/>
                  </a:lnTo>
                  <a:lnTo>
                    <a:pt x="228454" y="221134"/>
                  </a:lnTo>
                  <a:lnTo>
                    <a:pt x="241203" y="225578"/>
                  </a:lnTo>
                  <a:lnTo>
                    <a:pt x="253935" y="231364"/>
                  </a:lnTo>
                  <a:lnTo>
                    <a:pt x="266656" y="238043"/>
                  </a:lnTo>
                  <a:lnTo>
                    <a:pt x="277959" y="246729"/>
                  </a:lnTo>
                  <a:lnTo>
                    <a:pt x="288318" y="256753"/>
                  </a:lnTo>
                  <a:lnTo>
                    <a:pt x="298045" y="267669"/>
                  </a:lnTo>
                  <a:lnTo>
                    <a:pt x="305941" y="280591"/>
                  </a:lnTo>
                  <a:lnTo>
                    <a:pt x="312616" y="294850"/>
                  </a:lnTo>
                  <a:lnTo>
                    <a:pt x="318477" y="310001"/>
                  </a:lnTo>
                  <a:lnTo>
                    <a:pt x="320974" y="324334"/>
                  </a:lnTo>
                  <a:lnTo>
                    <a:pt x="321226" y="338123"/>
                  </a:lnTo>
                  <a:lnTo>
                    <a:pt x="319984" y="351550"/>
                  </a:lnTo>
                  <a:lnTo>
                    <a:pt x="319156" y="367556"/>
                  </a:lnTo>
                  <a:lnTo>
                    <a:pt x="318236" y="404155"/>
                  </a:lnTo>
                  <a:lnTo>
                    <a:pt x="315168" y="422382"/>
                  </a:lnTo>
                  <a:lnTo>
                    <a:pt x="310301" y="440177"/>
                  </a:lnTo>
                  <a:lnTo>
                    <a:pt x="304234" y="457685"/>
                  </a:lnTo>
                  <a:lnTo>
                    <a:pt x="297367" y="472179"/>
                  </a:lnTo>
                  <a:lnTo>
                    <a:pt x="289966" y="484665"/>
                  </a:lnTo>
                  <a:lnTo>
                    <a:pt x="282211" y="495810"/>
                  </a:lnTo>
                  <a:lnTo>
                    <a:pt x="272807" y="507474"/>
                  </a:lnTo>
                  <a:lnTo>
                    <a:pt x="262304" y="519483"/>
                  </a:lnTo>
                  <a:lnTo>
                    <a:pt x="251069" y="531723"/>
                  </a:lnTo>
                  <a:lnTo>
                    <a:pt x="227297" y="556611"/>
                  </a:lnTo>
                  <a:lnTo>
                    <a:pt x="215031" y="569174"/>
                  </a:lnTo>
                  <a:lnTo>
                    <a:pt x="201210" y="578961"/>
                  </a:lnTo>
                  <a:lnTo>
                    <a:pt x="186351" y="586897"/>
                  </a:lnTo>
                  <a:lnTo>
                    <a:pt x="170800" y="593598"/>
                  </a:lnTo>
                  <a:lnTo>
                    <a:pt x="156200" y="600888"/>
                  </a:lnTo>
                  <a:lnTo>
                    <a:pt x="142233" y="608570"/>
                  </a:lnTo>
                  <a:lnTo>
                    <a:pt x="128689" y="616514"/>
                  </a:lnTo>
                  <a:lnTo>
                    <a:pt x="114014" y="623221"/>
                  </a:lnTo>
                  <a:lnTo>
                    <a:pt x="98587" y="629103"/>
                  </a:lnTo>
                  <a:lnTo>
                    <a:pt x="82658" y="634436"/>
                  </a:lnTo>
                  <a:lnTo>
                    <a:pt x="66394" y="637991"/>
                  </a:lnTo>
                  <a:lnTo>
                    <a:pt x="49907" y="640361"/>
                  </a:lnTo>
                  <a:lnTo>
                    <a:pt x="0" y="645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19000" y="5156200"/>
              <a:ext cx="189801" cy="736601"/>
            </a:xfrm>
            <a:custGeom>
              <a:avLst/>
              <a:gdLst/>
              <a:ahLst/>
              <a:cxnLst/>
              <a:rect l="0" t="0" r="0" b="0"/>
              <a:pathLst>
                <a:path w="189801" h="736601">
                  <a:moveTo>
                    <a:pt x="177100" y="0"/>
                  </a:moveTo>
                  <a:lnTo>
                    <a:pt x="135004" y="42095"/>
                  </a:lnTo>
                  <a:lnTo>
                    <a:pt x="125047" y="56285"/>
                  </a:lnTo>
                  <a:lnTo>
                    <a:pt x="115587" y="72801"/>
                  </a:lnTo>
                  <a:lnTo>
                    <a:pt x="106457" y="90867"/>
                  </a:lnTo>
                  <a:lnTo>
                    <a:pt x="96139" y="109967"/>
                  </a:lnTo>
                  <a:lnTo>
                    <a:pt x="73383" y="150004"/>
                  </a:lnTo>
                  <a:lnTo>
                    <a:pt x="64211" y="167735"/>
                  </a:lnTo>
                  <a:lnTo>
                    <a:pt x="56685" y="183790"/>
                  </a:lnTo>
                  <a:lnTo>
                    <a:pt x="50257" y="198727"/>
                  </a:lnTo>
                  <a:lnTo>
                    <a:pt x="44560" y="212918"/>
                  </a:lnTo>
                  <a:lnTo>
                    <a:pt x="34467" y="239974"/>
                  </a:lnTo>
                  <a:lnTo>
                    <a:pt x="31212" y="254527"/>
                  </a:lnTo>
                  <a:lnTo>
                    <a:pt x="29040" y="269873"/>
                  </a:lnTo>
                  <a:lnTo>
                    <a:pt x="27593" y="285749"/>
                  </a:lnTo>
                  <a:lnTo>
                    <a:pt x="25217" y="301977"/>
                  </a:lnTo>
                  <a:lnTo>
                    <a:pt x="22222" y="318440"/>
                  </a:lnTo>
                  <a:lnTo>
                    <a:pt x="18815" y="335060"/>
                  </a:lnTo>
                  <a:lnTo>
                    <a:pt x="15132" y="350373"/>
                  </a:lnTo>
                  <a:lnTo>
                    <a:pt x="11265" y="364815"/>
                  </a:lnTo>
                  <a:lnTo>
                    <a:pt x="7277" y="378677"/>
                  </a:lnTo>
                  <a:lnTo>
                    <a:pt x="4618" y="393562"/>
                  </a:lnTo>
                  <a:lnTo>
                    <a:pt x="2845" y="409130"/>
                  </a:lnTo>
                  <a:lnTo>
                    <a:pt x="1663" y="425153"/>
                  </a:lnTo>
                  <a:lnTo>
                    <a:pt x="875" y="441480"/>
                  </a:lnTo>
                  <a:lnTo>
                    <a:pt x="0" y="474672"/>
                  </a:lnTo>
                  <a:lnTo>
                    <a:pt x="1178" y="494248"/>
                  </a:lnTo>
                  <a:lnTo>
                    <a:pt x="3374" y="515765"/>
                  </a:lnTo>
                  <a:lnTo>
                    <a:pt x="6249" y="538577"/>
                  </a:lnTo>
                  <a:lnTo>
                    <a:pt x="9577" y="560840"/>
                  </a:lnTo>
                  <a:lnTo>
                    <a:pt x="17038" y="604391"/>
                  </a:lnTo>
                  <a:lnTo>
                    <a:pt x="23825" y="623061"/>
                  </a:lnTo>
                  <a:lnTo>
                    <a:pt x="32584" y="639741"/>
                  </a:lnTo>
                  <a:lnTo>
                    <a:pt x="42655" y="655094"/>
                  </a:lnTo>
                  <a:lnTo>
                    <a:pt x="53603" y="669562"/>
                  </a:lnTo>
                  <a:lnTo>
                    <a:pt x="65135" y="683441"/>
                  </a:lnTo>
                  <a:lnTo>
                    <a:pt x="77057" y="696927"/>
                  </a:lnTo>
                  <a:lnTo>
                    <a:pt x="89237" y="707329"/>
                  </a:lnTo>
                  <a:lnTo>
                    <a:pt x="101591" y="715675"/>
                  </a:lnTo>
                  <a:lnTo>
                    <a:pt x="114061" y="722650"/>
                  </a:lnTo>
                  <a:lnTo>
                    <a:pt x="128018" y="727300"/>
                  </a:lnTo>
                  <a:lnTo>
                    <a:pt x="142967" y="730400"/>
                  </a:lnTo>
                  <a:lnTo>
                    <a:pt x="189800" y="73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010400" y="5359400"/>
              <a:ext cx="1" cy="495301"/>
            </a:xfrm>
            <a:custGeom>
              <a:avLst/>
              <a:gdLst/>
              <a:ahLst/>
              <a:cxnLst/>
              <a:rect l="0" t="0" r="0" b="0"/>
              <a:pathLst>
                <a:path w="1" h="495301">
                  <a:moveTo>
                    <a:pt x="0" y="0"/>
                  </a:move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137400" y="5186983"/>
              <a:ext cx="302761" cy="731218"/>
            </a:xfrm>
            <a:custGeom>
              <a:avLst/>
              <a:gdLst/>
              <a:ahLst/>
              <a:cxnLst/>
              <a:rect l="0" t="0" r="0" b="0"/>
              <a:pathLst>
                <a:path w="302761" h="731218">
                  <a:moveTo>
                    <a:pt x="0" y="7317"/>
                  </a:moveTo>
                  <a:lnTo>
                    <a:pt x="26968" y="574"/>
                  </a:lnTo>
                  <a:lnTo>
                    <a:pt x="40556" y="0"/>
                  </a:lnTo>
                  <a:lnTo>
                    <a:pt x="55260" y="1027"/>
                  </a:lnTo>
                  <a:lnTo>
                    <a:pt x="70706" y="3124"/>
                  </a:lnTo>
                  <a:lnTo>
                    <a:pt x="83826" y="7344"/>
                  </a:lnTo>
                  <a:lnTo>
                    <a:pt x="95395" y="12979"/>
                  </a:lnTo>
                  <a:lnTo>
                    <a:pt x="105929" y="19558"/>
                  </a:lnTo>
                  <a:lnTo>
                    <a:pt x="118598" y="28178"/>
                  </a:lnTo>
                  <a:lnTo>
                    <a:pt x="147725" y="49044"/>
                  </a:lnTo>
                  <a:lnTo>
                    <a:pt x="161983" y="61946"/>
                  </a:lnTo>
                  <a:lnTo>
                    <a:pt x="175722" y="76191"/>
                  </a:lnTo>
                  <a:lnTo>
                    <a:pt x="200865" y="104250"/>
                  </a:lnTo>
                  <a:lnTo>
                    <a:pt x="221447" y="126127"/>
                  </a:lnTo>
                  <a:lnTo>
                    <a:pt x="229475" y="137324"/>
                  </a:lnTo>
                  <a:lnTo>
                    <a:pt x="236239" y="149021"/>
                  </a:lnTo>
                  <a:lnTo>
                    <a:pt x="242159" y="161053"/>
                  </a:lnTo>
                  <a:lnTo>
                    <a:pt x="248928" y="173308"/>
                  </a:lnTo>
                  <a:lnTo>
                    <a:pt x="256263" y="185710"/>
                  </a:lnTo>
                  <a:lnTo>
                    <a:pt x="263975" y="198213"/>
                  </a:lnTo>
                  <a:lnTo>
                    <a:pt x="270528" y="210780"/>
                  </a:lnTo>
                  <a:lnTo>
                    <a:pt x="276307" y="223392"/>
                  </a:lnTo>
                  <a:lnTo>
                    <a:pt x="281571" y="236034"/>
                  </a:lnTo>
                  <a:lnTo>
                    <a:pt x="285081" y="250106"/>
                  </a:lnTo>
                  <a:lnTo>
                    <a:pt x="287421" y="265132"/>
                  </a:lnTo>
                  <a:lnTo>
                    <a:pt x="288980" y="280793"/>
                  </a:lnTo>
                  <a:lnTo>
                    <a:pt x="291431" y="295468"/>
                  </a:lnTo>
                  <a:lnTo>
                    <a:pt x="294476" y="309484"/>
                  </a:lnTo>
                  <a:lnTo>
                    <a:pt x="297917" y="323062"/>
                  </a:lnTo>
                  <a:lnTo>
                    <a:pt x="300211" y="337758"/>
                  </a:lnTo>
                  <a:lnTo>
                    <a:pt x="301741" y="353200"/>
                  </a:lnTo>
                  <a:lnTo>
                    <a:pt x="302760" y="369139"/>
                  </a:lnTo>
                  <a:lnTo>
                    <a:pt x="302029" y="385409"/>
                  </a:lnTo>
                  <a:lnTo>
                    <a:pt x="300130" y="401901"/>
                  </a:lnTo>
                  <a:lnTo>
                    <a:pt x="297453" y="418539"/>
                  </a:lnTo>
                  <a:lnTo>
                    <a:pt x="292847" y="439509"/>
                  </a:lnTo>
                  <a:lnTo>
                    <a:pt x="263958" y="552405"/>
                  </a:lnTo>
                  <a:lnTo>
                    <a:pt x="259227" y="569676"/>
                  </a:lnTo>
                  <a:lnTo>
                    <a:pt x="250208" y="600154"/>
                  </a:lnTo>
                  <a:lnTo>
                    <a:pt x="244416" y="614208"/>
                  </a:lnTo>
                  <a:lnTo>
                    <a:pt x="237733" y="627811"/>
                  </a:lnTo>
                  <a:lnTo>
                    <a:pt x="230455" y="641113"/>
                  </a:lnTo>
                  <a:lnTo>
                    <a:pt x="214842" y="670945"/>
                  </a:lnTo>
                  <a:lnTo>
                    <a:pt x="177800" y="731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480300" y="5549900"/>
              <a:ext cx="190501" cy="20017"/>
            </a:xfrm>
            <a:custGeom>
              <a:avLst/>
              <a:gdLst/>
              <a:ahLst/>
              <a:cxnLst/>
              <a:rect l="0" t="0" r="0" b="0"/>
              <a:pathLst>
                <a:path w="1905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5" y="18989"/>
                  </a:lnTo>
                  <a:lnTo>
                    <a:pt x="53030" y="16892"/>
                  </a:lnTo>
                  <a:lnTo>
                    <a:pt x="66397" y="15495"/>
                  </a:lnTo>
                  <a:lnTo>
                    <a:pt x="80953" y="14563"/>
                  </a:lnTo>
                  <a:lnTo>
                    <a:pt x="96302" y="13942"/>
                  </a:lnTo>
                  <a:lnTo>
                    <a:pt x="110768" y="12117"/>
                  </a:lnTo>
                  <a:lnTo>
                    <a:pt x="124645" y="9489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810500" y="5209811"/>
              <a:ext cx="313460" cy="555990"/>
            </a:xfrm>
            <a:custGeom>
              <a:avLst/>
              <a:gdLst/>
              <a:ahLst/>
              <a:cxnLst/>
              <a:rect l="0" t="0" r="0" b="0"/>
              <a:pathLst>
                <a:path w="313460" h="555990">
                  <a:moveTo>
                    <a:pt x="0" y="35289"/>
                  </a:moveTo>
                  <a:lnTo>
                    <a:pt x="20225" y="21804"/>
                  </a:lnTo>
                  <a:lnTo>
                    <a:pt x="33239" y="16421"/>
                  </a:lnTo>
                  <a:lnTo>
                    <a:pt x="48970" y="11422"/>
                  </a:lnTo>
                  <a:lnTo>
                    <a:pt x="66513" y="6677"/>
                  </a:lnTo>
                  <a:lnTo>
                    <a:pt x="83853" y="3514"/>
                  </a:lnTo>
                  <a:lnTo>
                    <a:pt x="101057" y="1406"/>
                  </a:lnTo>
                  <a:lnTo>
                    <a:pt x="118171" y="0"/>
                  </a:lnTo>
                  <a:lnTo>
                    <a:pt x="135225" y="474"/>
                  </a:lnTo>
                  <a:lnTo>
                    <a:pt x="152239" y="2201"/>
                  </a:lnTo>
                  <a:lnTo>
                    <a:pt x="169226" y="4764"/>
                  </a:lnTo>
                  <a:lnTo>
                    <a:pt x="186195" y="9294"/>
                  </a:lnTo>
                  <a:lnTo>
                    <a:pt x="203152" y="15137"/>
                  </a:lnTo>
                  <a:lnTo>
                    <a:pt x="220101" y="21854"/>
                  </a:lnTo>
                  <a:lnTo>
                    <a:pt x="232812" y="31977"/>
                  </a:lnTo>
                  <a:lnTo>
                    <a:pt x="242697" y="44369"/>
                  </a:lnTo>
                  <a:lnTo>
                    <a:pt x="250697" y="58276"/>
                  </a:lnTo>
                  <a:lnTo>
                    <a:pt x="253210" y="73191"/>
                  </a:lnTo>
                  <a:lnTo>
                    <a:pt x="252062" y="88779"/>
                  </a:lnTo>
                  <a:lnTo>
                    <a:pt x="248474" y="104816"/>
                  </a:lnTo>
                  <a:lnTo>
                    <a:pt x="243261" y="118329"/>
                  </a:lnTo>
                  <a:lnTo>
                    <a:pt x="236962" y="130160"/>
                  </a:lnTo>
                  <a:lnTo>
                    <a:pt x="229941" y="140869"/>
                  </a:lnTo>
                  <a:lnTo>
                    <a:pt x="222439" y="150831"/>
                  </a:lnTo>
                  <a:lnTo>
                    <a:pt x="214614" y="160295"/>
                  </a:lnTo>
                  <a:lnTo>
                    <a:pt x="206576" y="169426"/>
                  </a:lnTo>
                  <a:lnTo>
                    <a:pt x="190118" y="187098"/>
                  </a:lnTo>
                  <a:lnTo>
                    <a:pt x="156557" y="221438"/>
                  </a:lnTo>
                  <a:lnTo>
                    <a:pt x="146704" y="229944"/>
                  </a:lnTo>
                  <a:lnTo>
                    <a:pt x="135903" y="238437"/>
                  </a:lnTo>
                  <a:lnTo>
                    <a:pt x="124469" y="246921"/>
                  </a:lnTo>
                  <a:lnTo>
                    <a:pt x="119667" y="249754"/>
                  </a:lnTo>
                  <a:lnTo>
                    <a:pt x="119289" y="248821"/>
                  </a:lnTo>
                  <a:lnTo>
                    <a:pt x="121860" y="245377"/>
                  </a:lnTo>
                  <a:lnTo>
                    <a:pt x="129217" y="241670"/>
                  </a:lnTo>
                  <a:lnTo>
                    <a:pt x="139767" y="237787"/>
                  </a:lnTo>
                  <a:lnTo>
                    <a:pt x="152444" y="233788"/>
                  </a:lnTo>
                  <a:lnTo>
                    <a:pt x="166540" y="231121"/>
                  </a:lnTo>
                  <a:lnTo>
                    <a:pt x="181582" y="229343"/>
                  </a:lnTo>
                  <a:lnTo>
                    <a:pt x="197255" y="228159"/>
                  </a:lnTo>
                  <a:lnTo>
                    <a:pt x="211936" y="230191"/>
                  </a:lnTo>
                  <a:lnTo>
                    <a:pt x="225957" y="234368"/>
                  </a:lnTo>
                  <a:lnTo>
                    <a:pt x="239538" y="239975"/>
                  </a:lnTo>
                  <a:lnTo>
                    <a:pt x="252825" y="246535"/>
                  </a:lnTo>
                  <a:lnTo>
                    <a:pt x="265917" y="253731"/>
                  </a:lnTo>
                  <a:lnTo>
                    <a:pt x="278878" y="261350"/>
                  </a:lnTo>
                  <a:lnTo>
                    <a:pt x="288929" y="272074"/>
                  </a:lnTo>
                  <a:lnTo>
                    <a:pt x="297042" y="284868"/>
                  </a:lnTo>
                  <a:lnTo>
                    <a:pt x="303861" y="299041"/>
                  </a:lnTo>
                  <a:lnTo>
                    <a:pt x="308407" y="314135"/>
                  </a:lnTo>
                  <a:lnTo>
                    <a:pt x="311438" y="329842"/>
                  </a:lnTo>
                  <a:lnTo>
                    <a:pt x="313459" y="345958"/>
                  </a:lnTo>
                  <a:lnTo>
                    <a:pt x="313394" y="362346"/>
                  </a:lnTo>
                  <a:lnTo>
                    <a:pt x="311940" y="378916"/>
                  </a:lnTo>
                  <a:lnTo>
                    <a:pt x="309560" y="395606"/>
                  </a:lnTo>
                  <a:lnTo>
                    <a:pt x="305151" y="409556"/>
                  </a:lnTo>
                  <a:lnTo>
                    <a:pt x="299389" y="421678"/>
                  </a:lnTo>
                  <a:lnTo>
                    <a:pt x="292726" y="432582"/>
                  </a:lnTo>
                  <a:lnTo>
                    <a:pt x="284050" y="445495"/>
                  </a:lnTo>
                  <a:lnTo>
                    <a:pt x="263122" y="474895"/>
                  </a:lnTo>
                  <a:lnTo>
                    <a:pt x="250204" y="487815"/>
                  </a:lnTo>
                  <a:lnTo>
                    <a:pt x="235946" y="499250"/>
                  </a:lnTo>
                  <a:lnTo>
                    <a:pt x="220798" y="509696"/>
                  </a:lnTo>
                  <a:lnTo>
                    <a:pt x="205054" y="519483"/>
                  </a:lnTo>
                  <a:lnTo>
                    <a:pt x="188914" y="528829"/>
                  </a:lnTo>
                  <a:lnTo>
                    <a:pt x="114300" y="555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65800" y="6108700"/>
              <a:ext cx="571035" cy="520701"/>
            </a:xfrm>
            <a:custGeom>
              <a:avLst/>
              <a:gdLst/>
              <a:ahLst/>
              <a:cxnLst/>
              <a:rect l="0" t="0" r="0" b="0"/>
              <a:pathLst>
                <a:path w="571035" h="520701">
                  <a:moveTo>
                    <a:pt x="0" y="0"/>
                  </a:moveTo>
                  <a:lnTo>
                    <a:pt x="6742" y="20225"/>
                  </a:lnTo>
                  <a:lnTo>
                    <a:pt x="12961" y="29005"/>
                  </a:lnTo>
                  <a:lnTo>
                    <a:pt x="21340" y="37681"/>
                  </a:lnTo>
                  <a:lnTo>
                    <a:pt x="31160" y="46287"/>
                  </a:lnTo>
                  <a:lnTo>
                    <a:pt x="41940" y="53436"/>
                  </a:lnTo>
                  <a:lnTo>
                    <a:pt x="53360" y="59613"/>
                  </a:lnTo>
                  <a:lnTo>
                    <a:pt x="65206" y="65142"/>
                  </a:lnTo>
                  <a:lnTo>
                    <a:pt x="78749" y="70239"/>
                  </a:lnTo>
                  <a:lnTo>
                    <a:pt x="93421" y="75048"/>
                  </a:lnTo>
                  <a:lnTo>
                    <a:pt x="123364" y="84154"/>
                  </a:lnTo>
                  <a:lnTo>
                    <a:pt x="190021" y="105765"/>
                  </a:lnTo>
                  <a:lnTo>
                    <a:pt x="204292" y="111432"/>
                  </a:lnTo>
                  <a:lnTo>
                    <a:pt x="219450" y="118033"/>
                  </a:lnTo>
                  <a:lnTo>
                    <a:pt x="235200" y="125255"/>
                  </a:lnTo>
                  <a:lnTo>
                    <a:pt x="251344" y="131481"/>
                  </a:lnTo>
                  <a:lnTo>
                    <a:pt x="267752" y="137043"/>
                  </a:lnTo>
                  <a:lnTo>
                    <a:pt x="284334" y="142162"/>
                  </a:lnTo>
                  <a:lnTo>
                    <a:pt x="301034" y="148397"/>
                  </a:lnTo>
                  <a:lnTo>
                    <a:pt x="317811" y="155375"/>
                  </a:lnTo>
                  <a:lnTo>
                    <a:pt x="334640" y="162850"/>
                  </a:lnTo>
                  <a:lnTo>
                    <a:pt x="352916" y="169244"/>
                  </a:lnTo>
                  <a:lnTo>
                    <a:pt x="372155" y="174918"/>
                  </a:lnTo>
                  <a:lnTo>
                    <a:pt x="463090" y="198587"/>
                  </a:lnTo>
                  <a:lnTo>
                    <a:pt x="492273" y="207264"/>
                  </a:lnTo>
                  <a:lnTo>
                    <a:pt x="507393" y="210142"/>
                  </a:lnTo>
                  <a:lnTo>
                    <a:pt x="523117" y="212062"/>
                  </a:lnTo>
                  <a:lnTo>
                    <a:pt x="539244" y="213341"/>
                  </a:lnTo>
                  <a:lnTo>
                    <a:pt x="551407" y="218427"/>
                  </a:lnTo>
                  <a:lnTo>
                    <a:pt x="560927" y="226052"/>
                  </a:lnTo>
                  <a:lnTo>
                    <a:pt x="568685" y="235368"/>
                  </a:lnTo>
                  <a:lnTo>
                    <a:pt x="571034" y="244400"/>
                  </a:lnTo>
                  <a:lnTo>
                    <a:pt x="569778" y="253245"/>
                  </a:lnTo>
                  <a:lnTo>
                    <a:pt x="566119" y="261963"/>
                  </a:lnTo>
                  <a:lnTo>
                    <a:pt x="560857" y="272008"/>
                  </a:lnTo>
                  <a:lnTo>
                    <a:pt x="554527" y="282939"/>
                  </a:lnTo>
                  <a:lnTo>
                    <a:pt x="547484" y="294459"/>
                  </a:lnTo>
                  <a:lnTo>
                    <a:pt x="538556" y="306373"/>
                  </a:lnTo>
                  <a:lnTo>
                    <a:pt x="528370" y="318548"/>
                  </a:lnTo>
                  <a:lnTo>
                    <a:pt x="517347" y="330899"/>
                  </a:lnTo>
                  <a:lnTo>
                    <a:pt x="507176" y="344777"/>
                  </a:lnTo>
                  <a:lnTo>
                    <a:pt x="497573" y="359673"/>
                  </a:lnTo>
                  <a:lnTo>
                    <a:pt x="488348" y="375248"/>
                  </a:lnTo>
                  <a:lnTo>
                    <a:pt x="479376" y="391277"/>
                  </a:lnTo>
                  <a:lnTo>
                    <a:pt x="461882" y="424138"/>
                  </a:lnTo>
                  <a:lnTo>
                    <a:pt x="453265" y="437981"/>
                  </a:lnTo>
                  <a:lnTo>
                    <a:pt x="444699" y="450031"/>
                  </a:lnTo>
                  <a:lnTo>
                    <a:pt x="436166" y="460887"/>
                  </a:lnTo>
                  <a:lnTo>
                    <a:pt x="427655" y="472358"/>
                  </a:lnTo>
                  <a:lnTo>
                    <a:pt x="39370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604000" y="656590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25400"/>
                  </a:moveTo>
                  <a:lnTo>
                    <a:pt x="70706" y="25400"/>
                  </a:lnTo>
                  <a:lnTo>
                    <a:pt x="86648" y="23989"/>
                  </a:lnTo>
                  <a:lnTo>
                    <a:pt x="102921" y="21637"/>
                  </a:lnTo>
                  <a:lnTo>
                    <a:pt x="119414" y="18658"/>
                  </a:lnTo>
                  <a:lnTo>
                    <a:pt x="136053" y="16671"/>
                  </a:lnTo>
                  <a:lnTo>
                    <a:pt x="152791" y="15347"/>
                  </a:lnTo>
                  <a:lnTo>
                    <a:pt x="169594" y="14465"/>
                  </a:lnTo>
                  <a:lnTo>
                    <a:pt x="186440" y="12465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85231" y="6248400"/>
              <a:ext cx="335602" cy="612388"/>
            </a:xfrm>
            <a:custGeom>
              <a:avLst/>
              <a:gdLst/>
              <a:ahLst/>
              <a:cxnLst/>
              <a:rect l="0" t="0" r="0" b="0"/>
              <a:pathLst>
                <a:path w="335602" h="612388">
                  <a:moveTo>
                    <a:pt x="63269" y="0"/>
                  </a:moveTo>
                  <a:lnTo>
                    <a:pt x="56527" y="26967"/>
                  </a:lnTo>
                  <a:lnTo>
                    <a:pt x="51718" y="40556"/>
                  </a:lnTo>
                  <a:lnTo>
                    <a:pt x="45691" y="55260"/>
                  </a:lnTo>
                  <a:lnTo>
                    <a:pt x="38850" y="70706"/>
                  </a:lnTo>
                  <a:lnTo>
                    <a:pt x="32878" y="88060"/>
                  </a:lnTo>
                  <a:lnTo>
                    <a:pt x="27486" y="106684"/>
                  </a:lnTo>
                  <a:lnTo>
                    <a:pt x="22480" y="126156"/>
                  </a:lnTo>
                  <a:lnTo>
                    <a:pt x="13155" y="166606"/>
                  </a:lnTo>
                  <a:lnTo>
                    <a:pt x="8693" y="187270"/>
                  </a:lnTo>
                  <a:lnTo>
                    <a:pt x="5719" y="208102"/>
                  </a:lnTo>
                  <a:lnTo>
                    <a:pt x="3735" y="229046"/>
                  </a:lnTo>
                  <a:lnTo>
                    <a:pt x="2413" y="250064"/>
                  </a:lnTo>
                  <a:lnTo>
                    <a:pt x="1531" y="272543"/>
                  </a:lnTo>
                  <a:lnTo>
                    <a:pt x="291" y="343220"/>
                  </a:lnTo>
                  <a:lnTo>
                    <a:pt x="0" y="387727"/>
                  </a:lnTo>
                  <a:lnTo>
                    <a:pt x="1334" y="406651"/>
                  </a:lnTo>
                  <a:lnTo>
                    <a:pt x="3635" y="423501"/>
                  </a:lnTo>
                  <a:lnTo>
                    <a:pt x="6579" y="438967"/>
                  </a:lnTo>
                  <a:lnTo>
                    <a:pt x="8542" y="456334"/>
                  </a:lnTo>
                  <a:lnTo>
                    <a:pt x="9851" y="474967"/>
                  </a:lnTo>
                  <a:lnTo>
                    <a:pt x="10724" y="494445"/>
                  </a:lnTo>
                  <a:lnTo>
                    <a:pt x="14127" y="511663"/>
                  </a:lnTo>
                  <a:lnTo>
                    <a:pt x="19218" y="527375"/>
                  </a:lnTo>
                  <a:lnTo>
                    <a:pt x="25435" y="542083"/>
                  </a:lnTo>
                  <a:lnTo>
                    <a:pt x="32402" y="556122"/>
                  </a:lnTo>
                  <a:lnTo>
                    <a:pt x="39868" y="569714"/>
                  </a:lnTo>
                  <a:lnTo>
                    <a:pt x="47669" y="583010"/>
                  </a:lnTo>
                  <a:lnTo>
                    <a:pt x="58513" y="593284"/>
                  </a:lnTo>
                  <a:lnTo>
                    <a:pt x="71387" y="601545"/>
                  </a:lnTo>
                  <a:lnTo>
                    <a:pt x="85614" y="608463"/>
                  </a:lnTo>
                  <a:lnTo>
                    <a:pt x="99332" y="611664"/>
                  </a:lnTo>
                  <a:lnTo>
                    <a:pt x="112711" y="612387"/>
                  </a:lnTo>
                  <a:lnTo>
                    <a:pt x="125864" y="611458"/>
                  </a:lnTo>
                  <a:lnTo>
                    <a:pt x="138865" y="606605"/>
                  </a:lnTo>
                  <a:lnTo>
                    <a:pt x="151766" y="599137"/>
                  </a:lnTo>
                  <a:lnTo>
                    <a:pt x="164600" y="589924"/>
                  </a:lnTo>
                  <a:lnTo>
                    <a:pt x="175979" y="580960"/>
                  </a:lnTo>
                  <a:lnTo>
                    <a:pt x="186387" y="572162"/>
                  </a:lnTo>
                  <a:lnTo>
                    <a:pt x="196147" y="563474"/>
                  </a:lnTo>
                  <a:lnTo>
                    <a:pt x="204065" y="553449"/>
                  </a:lnTo>
                  <a:lnTo>
                    <a:pt x="210755" y="542533"/>
                  </a:lnTo>
                  <a:lnTo>
                    <a:pt x="216627" y="531022"/>
                  </a:lnTo>
                  <a:lnTo>
                    <a:pt x="223363" y="520526"/>
                  </a:lnTo>
                  <a:lnTo>
                    <a:pt x="230675" y="510706"/>
                  </a:lnTo>
                  <a:lnTo>
                    <a:pt x="238373" y="501337"/>
                  </a:lnTo>
                  <a:lnTo>
                    <a:pt x="246327" y="490858"/>
                  </a:lnTo>
                  <a:lnTo>
                    <a:pt x="262691" y="467926"/>
                  </a:lnTo>
                  <a:lnTo>
                    <a:pt x="269595" y="455883"/>
                  </a:lnTo>
                  <a:lnTo>
                    <a:pt x="275608" y="443622"/>
                  </a:lnTo>
                  <a:lnTo>
                    <a:pt x="281028" y="431215"/>
                  </a:lnTo>
                  <a:lnTo>
                    <a:pt x="286053" y="418710"/>
                  </a:lnTo>
                  <a:lnTo>
                    <a:pt x="295399" y="393527"/>
                  </a:lnTo>
                  <a:lnTo>
                    <a:pt x="312896" y="342865"/>
                  </a:lnTo>
                  <a:lnTo>
                    <a:pt x="321440" y="317484"/>
                  </a:lnTo>
                  <a:lnTo>
                    <a:pt x="325694" y="301967"/>
                  </a:lnTo>
                  <a:lnTo>
                    <a:pt x="329941" y="284567"/>
                  </a:lnTo>
                  <a:lnTo>
                    <a:pt x="334184" y="265911"/>
                  </a:lnTo>
                  <a:lnTo>
                    <a:pt x="335601" y="249240"/>
                  </a:lnTo>
                  <a:lnTo>
                    <a:pt x="335134" y="233894"/>
                  </a:lnTo>
                  <a:lnTo>
                    <a:pt x="333412" y="219429"/>
                  </a:lnTo>
                  <a:lnTo>
                    <a:pt x="328031" y="208375"/>
                  </a:lnTo>
                  <a:lnTo>
                    <a:pt x="320210" y="199594"/>
                  </a:lnTo>
                  <a:lnTo>
                    <a:pt x="310763" y="192329"/>
                  </a:lnTo>
                  <a:lnTo>
                    <a:pt x="301642" y="190308"/>
                  </a:lnTo>
                  <a:lnTo>
                    <a:pt x="292740" y="191783"/>
                  </a:lnTo>
                  <a:lnTo>
                    <a:pt x="283983" y="195589"/>
                  </a:lnTo>
                  <a:lnTo>
                    <a:pt x="275322" y="203770"/>
                  </a:lnTo>
                  <a:lnTo>
                    <a:pt x="266727" y="214869"/>
                  </a:lnTo>
                  <a:lnTo>
                    <a:pt x="258174" y="227912"/>
                  </a:lnTo>
                  <a:lnTo>
                    <a:pt x="251061" y="240841"/>
                  </a:lnTo>
                  <a:lnTo>
                    <a:pt x="244908" y="253694"/>
                  </a:lnTo>
                  <a:lnTo>
                    <a:pt x="239395" y="266496"/>
                  </a:lnTo>
                  <a:lnTo>
                    <a:pt x="234308" y="279264"/>
                  </a:lnTo>
                  <a:lnTo>
                    <a:pt x="224894" y="304739"/>
                  </a:lnTo>
                  <a:lnTo>
                    <a:pt x="220408" y="320282"/>
                  </a:lnTo>
                  <a:lnTo>
                    <a:pt x="216006" y="337699"/>
                  </a:lnTo>
                  <a:lnTo>
                    <a:pt x="211659" y="356365"/>
                  </a:lnTo>
                  <a:lnTo>
                    <a:pt x="207352" y="373043"/>
                  </a:lnTo>
                  <a:lnTo>
                    <a:pt x="203068" y="388395"/>
                  </a:lnTo>
                  <a:lnTo>
                    <a:pt x="198802" y="402863"/>
                  </a:lnTo>
                  <a:lnTo>
                    <a:pt x="195957" y="420975"/>
                  </a:lnTo>
                  <a:lnTo>
                    <a:pt x="194061" y="441517"/>
                  </a:lnTo>
                  <a:lnTo>
                    <a:pt x="192797" y="463677"/>
                  </a:lnTo>
                  <a:lnTo>
                    <a:pt x="193365" y="484096"/>
                  </a:lnTo>
                  <a:lnTo>
                    <a:pt x="195155" y="503352"/>
                  </a:lnTo>
                  <a:lnTo>
                    <a:pt x="215669" y="58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725364" y="5905796"/>
              <a:ext cx="775645" cy="1328158"/>
            </a:xfrm>
            <a:custGeom>
              <a:avLst/>
              <a:gdLst/>
              <a:ahLst/>
              <a:cxnLst/>
              <a:rect l="0" t="0" r="0" b="0"/>
              <a:pathLst>
                <a:path w="775645" h="1328158">
                  <a:moveTo>
                    <a:pt x="21636" y="444204"/>
                  </a:moveTo>
                  <a:lnTo>
                    <a:pt x="8151" y="471171"/>
                  </a:lnTo>
                  <a:lnTo>
                    <a:pt x="1531" y="499464"/>
                  </a:lnTo>
                  <a:lnTo>
                    <a:pt x="0" y="533675"/>
                  </a:lnTo>
                  <a:lnTo>
                    <a:pt x="1568" y="554651"/>
                  </a:lnTo>
                  <a:lnTo>
                    <a:pt x="4023" y="577102"/>
                  </a:lnTo>
                  <a:lnTo>
                    <a:pt x="5661" y="599125"/>
                  </a:lnTo>
                  <a:lnTo>
                    <a:pt x="6753" y="620862"/>
                  </a:lnTo>
                  <a:lnTo>
                    <a:pt x="9377" y="661007"/>
                  </a:lnTo>
                  <a:lnTo>
                    <a:pt x="15247" y="692960"/>
                  </a:lnTo>
                  <a:lnTo>
                    <a:pt x="22559" y="721273"/>
                  </a:lnTo>
                  <a:lnTo>
                    <a:pt x="31923" y="749379"/>
                  </a:lnTo>
                  <a:lnTo>
                    <a:pt x="45493" y="780685"/>
                  </a:lnTo>
                  <a:lnTo>
                    <a:pt x="68999" y="816560"/>
                  </a:lnTo>
                  <a:lnTo>
                    <a:pt x="85490" y="835943"/>
                  </a:lnTo>
                  <a:lnTo>
                    <a:pt x="93838" y="845064"/>
                  </a:lnTo>
                  <a:lnTo>
                    <a:pt x="103637" y="849732"/>
                  </a:lnTo>
                  <a:lnTo>
                    <a:pt x="114403" y="851434"/>
                  </a:lnTo>
                  <a:lnTo>
                    <a:pt x="125814" y="851157"/>
                  </a:lnTo>
                  <a:lnTo>
                    <a:pt x="149781" y="843323"/>
                  </a:lnTo>
                  <a:lnTo>
                    <a:pt x="162099" y="837283"/>
                  </a:lnTo>
                  <a:lnTo>
                    <a:pt x="171722" y="829023"/>
                  </a:lnTo>
                  <a:lnTo>
                    <a:pt x="201070" y="789113"/>
                  </a:lnTo>
                  <a:lnTo>
                    <a:pt x="215684" y="769652"/>
                  </a:lnTo>
                  <a:lnTo>
                    <a:pt x="231845" y="734896"/>
                  </a:lnTo>
                  <a:lnTo>
                    <a:pt x="245571" y="696375"/>
                  </a:lnTo>
                  <a:lnTo>
                    <a:pt x="254277" y="665876"/>
                  </a:lnTo>
                  <a:lnTo>
                    <a:pt x="267112" y="616972"/>
                  </a:lnTo>
                  <a:lnTo>
                    <a:pt x="269953" y="596071"/>
                  </a:lnTo>
                  <a:lnTo>
                    <a:pt x="271847" y="572260"/>
                  </a:lnTo>
                  <a:lnTo>
                    <a:pt x="273110" y="546508"/>
                  </a:lnTo>
                  <a:lnTo>
                    <a:pt x="274513" y="499080"/>
                  </a:lnTo>
                  <a:lnTo>
                    <a:pt x="275414" y="411142"/>
                  </a:lnTo>
                  <a:lnTo>
                    <a:pt x="278310" y="399585"/>
                  </a:lnTo>
                  <a:lnTo>
                    <a:pt x="283063" y="394702"/>
                  </a:lnTo>
                  <a:lnTo>
                    <a:pt x="289054" y="394269"/>
                  </a:lnTo>
                  <a:lnTo>
                    <a:pt x="294459" y="401036"/>
                  </a:lnTo>
                  <a:lnTo>
                    <a:pt x="308808" y="441448"/>
                  </a:lnTo>
                  <a:lnTo>
                    <a:pt x="320585" y="482898"/>
                  </a:lnTo>
                  <a:lnTo>
                    <a:pt x="326113" y="530301"/>
                  </a:lnTo>
                  <a:lnTo>
                    <a:pt x="332407" y="563373"/>
                  </a:lnTo>
                  <a:lnTo>
                    <a:pt x="339908" y="596886"/>
                  </a:lnTo>
                  <a:lnTo>
                    <a:pt x="346534" y="632007"/>
                  </a:lnTo>
                  <a:lnTo>
                    <a:pt x="349480" y="671135"/>
                  </a:lnTo>
                  <a:lnTo>
                    <a:pt x="354552" y="708280"/>
                  </a:lnTo>
                  <a:lnTo>
                    <a:pt x="361509" y="743605"/>
                  </a:lnTo>
                  <a:lnTo>
                    <a:pt x="406883" y="949942"/>
                  </a:lnTo>
                  <a:lnTo>
                    <a:pt x="411579" y="987417"/>
                  </a:lnTo>
                  <a:lnTo>
                    <a:pt x="413666" y="1022888"/>
                  </a:lnTo>
                  <a:lnTo>
                    <a:pt x="414594" y="1057467"/>
                  </a:lnTo>
                  <a:lnTo>
                    <a:pt x="415316" y="1223906"/>
                  </a:lnTo>
                  <a:lnTo>
                    <a:pt x="411564" y="1264401"/>
                  </a:lnTo>
                  <a:lnTo>
                    <a:pt x="403781" y="1298391"/>
                  </a:lnTo>
                  <a:lnTo>
                    <a:pt x="390915" y="1322906"/>
                  </a:lnTo>
                  <a:lnTo>
                    <a:pt x="383533" y="1327750"/>
                  </a:lnTo>
                  <a:lnTo>
                    <a:pt x="375789" y="1328157"/>
                  </a:lnTo>
                  <a:lnTo>
                    <a:pt x="367804" y="1325606"/>
                  </a:lnTo>
                  <a:lnTo>
                    <a:pt x="361071" y="1316849"/>
                  </a:lnTo>
                  <a:lnTo>
                    <a:pt x="349825" y="1288305"/>
                  </a:lnTo>
                  <a:lnTo>
                    <a:pt x="343886" y="1255863"/>
                  </a:lnTo>
                  <a:lnTo>
                    <a:pt x="341247" y="1222630"/>
                  </a:lnTo>
                  <a:lnTo>
                    <a:pt x="340074" y="1189045"/>
                  </a:lnTo>
                  <a:lnTo>
                    <a:pt x="339259" y="1090759"/>
                  </a:lnTo>
                  <a:lnTo>
                    <a:pt x="339218" y="1069974"/>
                  </a:lnTo>
                  <a:lnTo>
                    <a:pt x="340601" y="1049061"/>
                  </a:lnTo>
                  <a:lnTo>
                    <a:pt x="342934" y="1028065"/>
                  </a:lnTo>
                  <a:lnTo>
                    <a:pt x="345902" y="1007011"/>
                  </a:lnTo>
                  <a:lnTo>
                    <a:pt x="352961" y="964803"/>
                  </a:lnTo>
                  <a:lnTo>
                    <a:pt x="373150" y="859057"/>
                  </a:lnTo>
                  <a:lnTo>
                    <a:pt x="406874" y="689737"/>
                  </a:lnTo>
                  <a:lnTo>
                    <a:pt x="415339" y="651166"/>
                  </a:lnTo>
                  <a:lnTo>
                    <a:pt x="440736" y="546134"/>
                  </a:lnTo>
                  <a:lnTo>
                    <a:pt x="449202" y="513495"/>
                  </a:lnTo>
                  <a:lnTo>
                    <a:pt x="461902" y="469908"/>
                  </a:lnTo>
                  <a:lnTo>
                    <a:pt x="470369" y="438224"/>
                  </a:lnTo>
                  <a:lnTo>
                    <a:pt x="475073" y="401564"/>
                  </a:lnTo>
                  <a:lnTo>
                    <a:pt x="478574" y="364575"/>
                  </a:lnTo>
                  <a:lnTo>
                    <a:pt x="484834" y="334024"/>
                  </a:lnTo>
                  <a:lnTo>
                    <a:pt x="484794" y="306335"/>
                  </a:lnTo>
                  <a:lnTo>
                    <a:pt x="482808" y="293024"/>
                  </a:lnTo>
                  <a:lnTo>
                    <a:pt x="473075" y="266946"/>
                  </a:lnTo>
                  <a:lnTo>
                    <a:pt x="466528" y="254065"/>
                  </a:lnTo>
                  <a:lnTo>
                    <a:pt x="457931" y="248300"/>
                  </a:lnTo>
                  <a:lnTo>
                    <a:pt x="447966" y="247279"/>
                  </a:lnTo>
                  <a:lnTo>
                    <a:pt x="437089" y="249420"/>
                  </a:lnTo>
                  <a:lnTo>
                    <a:pt x="425605" y="256492"/>
                  </a:lnTo>
                  <a:lnTo>
                    <a:pt x="401555" y="279403"/>
                  </a:lnTo>
                  <a:lnTo>
                    <a:pt x="384282" y="312163"/>
                  </a:lnTo>
                  <a:lnTo>
                    <a:pt x="371900" y="348830"/>
                  </a:lnTo>
                  <a:lnTo>
                    <a:pt x="361694" y="383941"/>
                  </a:lnTo>
                  <a:lnTo>
                    <a:pt x="356217" y="422124"/>
                  </a:lnTo>
                  <a:lnTo>
                    <a:pt x="354756" y="442184"/>
                  </a:lnTo>
                  <a:lnTo>
                    <a:pt x="360660" y="475761"/>
                  </a:lnTo>
                  <a:lnTo>
                    <a:pt x="372691" y="503385"/>
                  </a:lnTo>
                  <a:lnTo>
                    <a:pt x="387446" y="525069"/>
                  </a:lnTo>
                  <a:lnTo>
                    <a:pt x="398153" y="533392"/>
                  </a:lnTo>
                  <a:lnTo>
                    <a:pt x="410936" y="540351"/>
                  </a:lnTo>
                  <a:lnTo>
                    <a:pt x="425102" y="546402"/>
                  </a:lnTo>
                  <a:lnTo>
                    <a:pt x="438781" y="549025"/>
                  </a:lnTo>
                  <a:lnTo>
                    <a:pt x="452132" y="549362"/>
                  </a:lnTo>
                  <a:lnTo>
                    <a:pt x="465267" y="548176"/>
                  </a:lnTo>
                  <a:lnTo>
                    <a:pt x="478256" y="544563"/>
                  </a:lnTo>
                  <a:lnTo>
                    <a:pt x="491149" y="539332"/>
                  </a:lnTo>
                  <a:lnTo>
                    <a:pt x="503978" y="533022"/>
                  </a:lnTo>
                  <a:lnTo>
                    <a:pt x="515353" y="523172"/>
                  </a:lnTo>
                  <a:lnTo>
                    <a:pt x="535517" y="497175"/>
                  </a:lnTo>
                  <a:lnTo>
                    <a:pt x="550123" y="463043"/>
                  </a:lnTo>
                  <a:lnTo>
                    <a:pt x="570999" y="397125"/>
                  </a:lnTo>
                  <a:lnTo>
                    <a:pt x="576241" y="365894"/>
                  </a:lnTo>
                  <a:lnTo>
                    <a:pt x="579983" y="333199"/>
                  </a:lnTo>
                  <a:lnTo>
                    <a:pt x="622813" y="94894"/>
                  </a:lnTo>
                  <a:lnTo>
                    <a:pt x="635017" y="58944"/>
                  </a:lnTo>
                  <a:lnTo>
                    <a:pt x="649850" y="30266"/>
                  </a:lnTo>
                  <a:lnTo>
                    <a:pt x="665849" y="8113"/>
                  </a:lnTo>
                  <a:lnTo>
                    <a:pt x="676889" y="2487"/>
                  </a:lnTo>
                  <a:lnTo>
                    <a:pt x="689893" y="148"/>
                  </a:lnTo>
                  <a:lnTo>
                    <a:pt x="704207" y="0"/>
                  </a:lnTo>
                  <a:lnTo>
                    <a:pt x="716572" y="4135"/>
                  </a:lnTo>
                  <a:lnTo>
                    <a:pt x="727637" y="11124"/>
                  </a:lnTo>
                  <a:lnTo>
                    <a:pt x="737837" y="20017"/>
                  </a:lnTo>
                  <a:lnTo>
                    <a:pt x="746048" y="33001"/>
                  </a:lnTo>
                  <a:lnTo>
                    <a:pt x="758933" y="66244"/>
                  </a:lnTo>
                  <a:lnTo>
                    <a:pt x="774121" y="111141"/>
                  </a:lnTo>
                  <a:lnTo>
                    <a:pt x="775644" y="138131"/>
                  </a:lnTo>
                  <a:lnTo>
                    <a:pt x="773028" y="165649"/>
                  </a:lnTo>
                  <a:lnTo>
                    <a:pt x="771866" y="196694"/>
                  </a:lnTo>
                  <a:lnTo>
                    <a:pt x="767586" y="229307"/>
                  </a:lnTo>
                  <a:lnTo>
                    <a:pt x="762391" y="262616"/>
                  </a:lnTo>
                  <a:lnTo>
                    <a:pt x="760083" y="296235"/>
                  </a:lnTo>
                  <a:lnTo>
                    <a:pt x="751530" y="329992"/>
                  </a:lnTo>
                  <a:lnTo>
                    <a:pt x="739734" y="362398"/>
                  </a:lnTo>
                  <a:lnTo>
                    <a:pt x="729786" y="390913"/>
                  </a:lnTo>
                  <a:lnTo>
                    <a:pt x="716899" y="421460"/>
                  </a:lnTo>
                  <a:lnTo>
                    <a:pt x="701764" y="452439"/>
                  </a:lnTo>
                  <a:lnTo>
                    <a:pt x="677376" y="495092"/>
                  </a:lnTo>
                  <a:lnTo>
                    <a:pt x="643936" y="5585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247923" y="2603726"/>
            <a:ext cx="6332653" cy="2587920"/>
            <a:chOff x="1247923" y="2603726"/>
            <a:chExt cx="6332653" cy="2587920"/>
          </a:xfrm>
        </p:grpSpPr>
        <p:sp>
          <p:nvSpPr>
            <p:cNvPr id="65" name="Freeform 64"/>
            <p:cNvSpPr/>
            <p:nvPr/>
          </p:nvSpPr>
          <p:spPr>
            <a:xfrm>
              <a:off x="1247923" y="2603726"/>
              <a:ext cx="2017028" cy="952223"/>
            </a:xfrm>
            <a:custGeom>
              <a:avLst/>
              <a:gdLst/>
              <a:ahLst/>
              <a:cxnLst/>
              <a:rect l="0" t="0" r="0" b="0"/>
              <a:pathLst>
                <a:path w="2017028" h="952223">
                  <a:moveTo>
                    <a:pt x="110977" y="698274"/>
                  </a:moveTo>
                  <a:lnTo>
                    <a:pt x="117719" y="718499"/>
                  </a:lnTo>
                  <a:lnTo>
                    <a:pt x="128554" y="735955"/>
                  </a:lnTo>
                  <a:lnTo>
                    <a:pt x="144189" y="753121"/>
                  </a:lnTo>
                  <a:lnTo>
                    <a:pt x="165249" y="770157"/>
                  </a:lnTo>
                  <a:lnTo>
                    <a:pt x="214389" y="795616"/>
                  </a:lnTo>
                  <a:lnTo>
                    <a:pt x="253364" y="816326"/>
                  </a:lnTo>
                  <a:lnTo>
                    <a:pt x="294204" y="839641"/>
                  </a:lnTo>
                  <a:lnTo>
                    <a:pt x="335874" y="864115"/>
                  </a:lnTo>
                  <a:lnTo>
                    <a:pt x="385517" y="888209"/>
                  </a:lnTo>
                  <a:lnTo>
                    <a:pt x="441628" y="908992"/>
                  </a:lnTo>
                  <a:lnTo>
                    <a:pt x="489131" y="922359"/>
                  </a:lnTo>
                  <a:lnTo>
                    <a:pt x="538954" y="933846"/>
                  </a:lnTo>
                  <a:lnTo>
                    <a:pt x="590876" y="939287"/>
                  </a:lnTo>
                  <a:lnTo>
                    <a:pt x="650318" y="947799"/>
                  </a:lnTo>
                  <a:lnTo>
                    <a:pt x="712616" y="950948"/>
                  </a:lnTo>
                  <a:lnTo>
                    <a:pt x="777171" y="951881"/>
                  </a:lnTo>
                  <a:lnTo>
                    <a:pt x="899140" y="952222"/>
                  </a:lnTo>
                  <a:lnTo>
                    <a:pt x="945753" y="948488"/>
                  </a:lnTo>
                  <a:lnTo>
                    <a:pt x="991399" y="942124"/>
                  </a:lnTo>
                  <a:lnTo>
                    <a:pt x="1039909" y="934592"/>
                  </a:lnTo>
                  <a:lnTo>
                    <a:pt x="1093454" y="930304"/>
                  </a:lnTo>
                  <a:lnTo>
                    <a:pt x="1148766" y="926987"/>
                  </a:lnTo>
                  <a:lnTo>
                    <a:pt x="1201572" y="920809"/>
                  </a:lnTo>
                  <a:lnTo>
                    <a:pt x="1253263" y="913360"/>
                  </a:lnTo>
                  <a:lnTo>
                    <a:pt x="1355436" y="897080"/>
                  </a:lnTo>
                  <a:lnTo>
                    <a:pt x="1402551" y="884939"/>
                  </a:lnTo>
                  <a:lnTo>
                    <a:pt x="1448421" y="871547"/>
                  </a:lnTo>
                  <a:lnTo>
                    <a:pt x="1497029" y="860891"/>
                  </a:lnTo>
                  <a:lnTo>
                    <a:pt x="1565254" y="846959"/>
                  </a:lnTo>
                  <a:lnTo>
                    <a:pt x="1612455" y="834441"/>
                  </a:lnTo>
                  <a:lnTo>
                    <a:pt x="1660245" y="820882"/>
                  </a:lnTo>
                  <a:lnTo>
                    <a:pt x="1705003" y="810151"/>
                  </a:lnTo>
                  <a:lnTo>
                    <a:pt x="1763126" y="789435"/>
                  </a:lnTo>
                  <a:lnTo>
                    <a:pt x="1816096" y="765423"/>
                  </a:lnTo>
                  <a:lnTo>
                    <a:pt x="1883151" y="740753"/>
                  </a:lnTo>
                  <a:lnTo>
                    <a:pt x="1925351" y="718229"/>
                  </a:lnTo>
                  <a:lnTo>
                    <a:pt x="1963254" y="693681"/>
                  </a:lnTo>
                  <a:lnTo>
                    <a:pt x="1983607" y="676947"/>
                  </a:lnTo>
                  <a:lnTo>
                    <a:pt x="2002061" y="648814"/>
                  </a:lnTo>
                  <a:lnTo>
                    <a:pt x="2010933" y="631434"/>
                  </a:lnTo>
                  <a:lnTo>
                    <a:pt x="2015436" y="612791"/>
                  </a:lnTo>
                  <a:lnTo>
                    <a:pt x="2017027" y="593308"/>
                  </a:lnTo>
                  <a:lnTo>
                    <a:pt x="2016677" y="573263"/>
                  </a:lnTo>
                  <a:lnTo>
                    <a:pt x="2015032" y="555667"/>
                  </a:lnTo>
                  <a:lnTo>
                    <a:pt x="2012525" y="539702"/>
                  </a:lnTo>
                  <a:lnTo>
                    <a:pt x="2009442" y="524826"/>
                  </a:lnTo>
                  <a:lnTo>
                    <a:pt x="1994728" y="497008"/>
                  </a:lnTo>
                  <a:lnTo>
                    <a:pt x="1950788" y="437914"/>
                  </a:lnTo>
                  <a:lnTo>
                    <a:pt x="1926326" y="408991"/>
                  </a:lnTo>
                  <a:lnTo>
                    <a:pt x="1899932" y="382026"/>
                  </a:lnTo>
                  <a:lnTo>
                    <a:pt x="1854750" y="343044"/>
                  </a:lnTo>
                  <a:lnTo>
                    <a:pt x="1827198" y="317438"/>
                  </a:lnTo>
                  <a:lnTo>
                    <a:pt x="1793315" y="291947"/>
                  </a:lnTo>
                  <a:lnTo>
                    <a:pt x="1756149" y="266506"/>
                  </a:lnTo>
                  <a:lnTo>
                    <a:pt x="1720816" y="241088"/>
                  </a:lnTo>
                  <a:lnTo>
                    <a:pt x="1678772" y="219443"/>
                  </a:lnTo>
                  <a:lnTo>
                    <a:pt x="1633274" y="199004"/>
                  </a:lnTo>
                  <a:lnTo>
                    <a:pt x="1589535" y="175809"/>
                  </a:lnTo>
                  <a:lnTo>
                    <a:pt x="1542814" y="155152"/>
                  </a:lnTo>
                  <a:lnTo>
                    <a:pt x="1495237" y="135153"/>
                  </a:lnTo>
                  <a:lnTo>
                    <a:pt x="1450574" y="112153"/>
                  </a:lnTo>
                  <a:lnTo>
                    <a:pt x="1399679" y="91583"/>
                  </a:lnTo>
                  <a:lnTo>
                    <a:pt x="1293262" y="55382"/>
                  </a:lnTo>
                  <a:lnTo>
                    <a:pt x="1238040" y="41892"/>
                  </a:lnTo>
                  <a:lnTo>
                    <a:pt x="1181983" y="31193"/>
                  </a:lnTo>
                  <a:lnTo>
                    <a:pt x="1128846" y="21734"/>
                  </a:lnTo>
                  <a:lnTo>
                    <a:pt x="1044589" y="8475"/>
                  </a:lnTo>
                  <a:lnTo>
                    <a:pt x="990171" y="3641"/>
                  </a:lnTo>
                  <a:lnTo>
                    <a:pt x="937763" y="1492"/>
                  </a:lnTo>
                  <a:lnTo>
                    <a:pt x="859247" y="283"/>
                  </a:lnTo>
                  <a:lnTo>
                    <a:pt x="802904" y="0"/>
                  </a:lnTo>
                  <a:lnTo>
                    <a:pt x="748700" y="3637"/>
                  </a:lnTo>
                  <a:lnTo>
                    <a:pt x="696387" y="9957"/>
                  </a:lnTo>
                  <a:lnTo>
                    <a:pt x="644914" y="17470"/>
                  </a:lnTo>
                  <a:lnTo>
                    <a:pt x="593816" y="29276"/>
                  </a:lnTo>
                  <a:lnTo>
                    <a:pt x="542883" y="42519"/>
                  </a:lnTo>
                  <a:lnTo>
                    <a:pt x="492024" y="53108"/>
                  </a:lnTo>
                  <a:lnTo>
                    <a:pt x="444960" y="70045"/>
                  </a:lnTo>
                  <a:lnTo>
                    <a:pt x="399114" y="90272"/>
                  </a:lnTo>
                  <a:lnTo>
                    <a:pt x="350515" y="108669"/>
                  </a:lnTo>
                  <a:lnTo>
                    <a:pt x="304457" y="130016"/>
                  </a:lnTo>
                  <a:lnTo>
                    <a:pt x="261879" y="153615"/>
                  </a:lnTo>
                  <a:lnTo>
                    <a:pt x="224141" y="178214"/>
                  </a:lnTo>
                  <a:lnTo>
                    <a:pt x="188553" y="203258"/>
                  </a:lnTo>
                  <a:lnTo>
                    <a:pt x="155333" y="228500"/>
                  </a:lnTo>
                  <a:lnTo>
                    <a:pt x="126457" y="253830"/>
                  </a:lnTo>
                  <a:lnTo>
                    <a:pt x="99512" y="279198"/>
                  </a:lnTo>
                  <a:lnTo>
                    <a:pt x="74837" y="304585"/>
                  </a:lnTo>
                  <a:lnTo>
                    <a:pt x="54463" y="329978"/>
                  </a:lnTo>
                  <a:lnTo>
                    <a:pt x="36000" y="355376"/>
                  </a:lnTo>
                  <a:lnTo>
                    <a:pt x="19798" y="382186"/>
                  </a:lnTo>
                  <a:lnTo>
                    <a:pt x="13502" y="397237"/>
                  </a:lnTo>
                  <a:lnTo>
                    <a:pt x="7894" y="412916"/>
                  </a:lnTo>
                  <a:lnTo>
                    <a:pt x="4155" y="430424"/>
                  </a:lnTo>
                  <a:lnTo>
                    <a:pt x="1662" y="449151"/>
                  </a:lnTo>
                  <a:lnTo>
                    <a:pt x="0" y="468692"/>
                  </a:lnTo>
                  <a:lnTo>
                    <a:pt x="303" y="485953"/>
                  </a:lnTo>
                  <a:lnTo>
                    <a:pt x="1917" y="501693"/>
                  </a:lnTo>
                  <a:lnTo>
                    <a:pt x="4403" y="516420"/>
                  </a:lnTo>
                  <a:lnTo>
                    <a:pt x="14692" y="540309"/>
                  </a:lnTo>
                  <a:lnTo>
                    <a:pt x="21387" y="550631"/>
                  </a:lnTo>
                  <a:lnTo>
                    <a:pt x="40114" y="569625"/>
                  </a:lnTo>
                  <a:lnTo>
                    <a:pt x="62549" y="588885"/>
                  </a:lnTo>
                  <a:lnTo>
                    <a:pt x="86631" y="611557"/>
                  </a:lnTo>
                  <a:lnTo>
                    <a:pt x="115208" y="631981"/>
                  </a:lnTo>
                  <a:lnTo>
                    <a:pt x="163030" y="659346"/>
                  </a:lnTo>
                  <a:lnTo>
                    <a:pt x="216711" y="685328"/>
                  </a:lnTo>
                  <a:lnTo>
                    <a:pt x="258159" y="702398"/>
                  </a:lnTo>
                  <a:lnTo>
                    <a:pt x="352277" y="736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84856" y="2807093"/>
              <a:ext cx="3795720" cy="2384553"/>
            </a:xfrm>
            <a:custGeom>
              <a:avLst/>
              <a:gdLst/>
              <a:ahLst/>
              <a:cxnLst/>
              <a:rect l="0" t="0" r="0" b="0"/>
              <a:pathLst>
                <a:path w="3795720" h="2384553">
                  <a:moveTo>
                    <a:pt x="1333244" y="266307"/>
                  </a:moveTo>
                  <a:lnTo>
                    <a:pt x="1319759" y="252823"/>
                  </a:lnTo>
                  <a:lnTo>
                    <a:pt x="1301851" y="242440"/>
                  </a:lnTo>
                  <a:lnTo>
                    <a:pt x="1220454" y="211214"/>
                  </a:lnTo>
                  <a:lnTo>
                    <a:pt x="1114297" y="194694"/>
                  </a:lnTo>
                  <a:lnTo>
                    <a:pt x="1011692" y="191013"/>
                  </a:lnTo>
                  <a:lnTo>
                    <a:pt x="915840" y="193989"/>
                  </a:lnTo>
                  <a:lnTo>
                    <a:pt x="812692" y="215847"/>
                  </a:lnTo>
                  <a:lnTo>
                    <a:pt x="719169" y="246857"/>
                  </a:lnTo>
                  <a:lnTo>
                    <a:pt x="648232" y="283109"/>
                  </a:lnTo>
                  <a:lnTo>
                    <a:pt x="545913" y="345515"/>
                  </a:lnTo>
                  <a:lnTo>
                    <a:pt x="444250" y="418971"/>
                  </a:lnTo>
                  <a:lnTo>
                    <a:pt x="360989" y="482241"/>
                  </a:lnTo>
                  <a:lnTo>
                    <a:pt x="305659" y="536776"/>
                  </a:lnTo>
                  <a:lnTo>
                    <a:pt x="263011" y="581161"/>
                  </a:lnTo>
                  <a:lnTo>
                    <a:pt x="247222" y="594743"/>
                  </a:lnTo>
                  <a:lnTo>
                    <a:pt x="222152" y="628649"/>
                  </a:lnTo>
                  <a:lnTo>
                    <a:pt x="176320" y="701163"/>
                  </a:lnTo>
                  <a:lnTo>
                    <a:pt x="136641" y="771252"/>
                  </a:lnTo>
                  <a:lnTo>
                    <a:pt x="101626" y="847812"/>
                  </a:lnTo>
                  <a:lnTo>
                    <a:pt x="76027" y="904271"/>
                  </a:lnTo>
                  <a:lnTo>
                    <a:pt x="50568" y="961922"/>
                  </a:lnTo>
                  <a:lnTo>
                    <a:pt x="28914" y="1018515"/>
                  </a:lnTo>
                  <a:lnTo>
                    <a:pt x="23424" y="1038712"/>
                  </a:lnTo>
                  <a:lnTo>
                    <a:pt x="22586" y="1057821"/>
                  </a:lnTo>
                  <a:lnTo>
                    <a:pt x="30658" y="1113095"/>
                  </a:lnTo>
                  <a:lnTo>
                    <a:pt x="25993" y="1172119"/>
                  </a:lnTo>
                  <a:lnTo>
                    <a:pt x="15538" y="1243346"/>
                  </a:lnTo>
                  <a:lnTo>
                    <a:pt x="6313" y="1311770"/>
                  </a:lnTo>
                  <a:lnTo>
                    <a:pt x="1041" y="1379640"/>
                  </a:lnTo>
                  <a:lnTo>
                    <a:pt x="0" y="1447400"/>
                  </a:lnTo>
                  <a:lnTo>
                    <a:pt x="3582" y="1498205"/>
                  </a:lnTo>
                  <a:lnTo>
                    <a:pt x="17435" y="1565939"/>
                  </a:lnTo>
                  <a:lnTo>
                    <a:pt x="42144" y="1667540"/>
                  </a:lnTo>
                  <a:lnTo>
                    <a:pt x="69163" y="1733862"/>
                  </a:lnTo>
                  <a:lnTo>
                    <a:pt x="101677" y="1792954"/>
                  </a:lnTo>
                  <a:lnTo>
                    <a:pt x="136404" y="1865183"/>
                  </a:lnTo>
                  <a:lnTo>
                    <a:pt x="193653" y="1933862"/>
                  </a:lnTo>
                  <a:lnTo>
                    <a:pt x="221044" y="1967838"/>
                  </a:lnTo>
                  <a:lnTo>
                    <a:pt x="301097" y="2041395"/>
                  </a:lnTo>
                  <a:lnTo>
                    <a:pt x="344471" y="2077598"/>
                  </a:lnTo>
                  <a:lnTo>
                    <a:pt x="381285" y="2096661"/>
                  </a:lnTo>
                  <a:lnTo>
                    <a:pt x="495057" y="2148305"/>
                  </a:lnTo>
                  <a:lnTo>
                    <a:pt x="609344" y="2188192"/>
                  </a:lnTo>
                  <a:lnTo>
                    <a:pt x="661555" y="2203753"/>
                  </a:lnTo>
                  <a:lnTo>
                    <a:pt x="768485" y="2219128"/>
                  </a:lnTo>
                  <a:lnTo>
                    <a:pt x="878604" y="2221714"/>
                  </a:lnTo>
                  <a:lnTo>
                    <a:pt x="1068409" y="2222091"/>
                  </a:lnTo>
                  <a:lnTo>
                    <a:pt x="1193789" y="2232157"/>
                  </a:lnTo>
                  <a:lnTo>
                    <a:pt x="1298887" y="2235869"/>
                  </a:lnTo>
                  <a:lnTo>
                    <a:pt x="1397132" y="2245695"/>
                  </a:lnTo>
                  <a:lnTo>
                    <a:pt x="1502890" y="2258282"/>
                  </a:lnTo>
                  <a:lnTo>
                    <a:pt x="1613678" y="2263716"/>
                  </a:lnTo>
                  <a:lnTo>
                    <a:pt x="1731237" y="2283303"/>
                  </a:lnTo>
                  <a:lnTo>
                    <a:pt x="1838191" y="2296995"/>
                  </a:lnTo>
                  <a:lnTo>
                    <a:pt x="1942058" y="2304876"/>
                  </a:lnTo>
                  <a:lnTo>
                    <a:pt x="2053079" y="2317210"/>
                  </a:lnTo>
                  <a:lnTo>
                    <a:pt x="2167468" y="2332054"/>
                  </a:lnTo>
                  <a:lnTo>
                    <a:pt x="2285759" y="2339915"/>
                  </a:lnTo>
                  <a:lnTo>
                    <a:pt x="2397536" y="2355310"/>
                  </a:lnTo>
                  <a:lnTo>
                    <a:pt x="2510459" y="2370154"/>
                  </a:lnTo>
                  <a:lnTo>
                    <a:pt x="2615049" y="2373933"/>
                  </a:lnTo>
                  <a:lnTo>
                    <a:pt x="2732912" y="2374456"/>
                  </a:lnTo>
                  <a:lnTo>
                    <a:pt x="2830227" y="2384552"/>
                  </a:lnTo>
                  <a:lnTo>
                    <a:pt x="2896276" y="2382657"/>
                  </a:lnTo>
                  <a:lnTo>
                    <a:pt x="3008314" y="2375222"/>
                  </a:lnTo>
                  <a:lnTo>
                    <a:pt x="3117723" y="2367906"/>
                  </a:lnTo>
                  <a:lnTo>
                    <a:pt x="3224315" y="2352872"/>
                  </a:lnTo>
                  <a:lnTo>
                    <a:pt x="3332156" y="2332112"/>
                  </a:lnTo>
                  <a:lnTo>
                    <a:pt x="3415368" y="2306768"/>
                  </a:lnTo>
                  <a:lnTo>
                    <a:pt x="3527537" y="2246019"/>
                  </a:lnTo>
                  <a:lnTo>
                    <a:pt x="3599508" y="2195002"/>
                  </a:lnTo>
                  <a:lnTo>
                    <a:pt x="3662375" y="2122233"/>
                  </a:lnTo>
                  <a:lnTo>
                    <a:pt x="3706315" y="2052592"/>
                  </a:lnTo>
                  <a:lnTo>
                    <a:pt x="3736422" y="1981898"/>
                  </a:lnTo>
                  <a:lnTo>
                    <a:pt x="3758765" y="1917450"/>
                  </a:lnTo>
                  <a:lnTo>
                    <a:pt x="3778676" y="1852414"/>
                  </a:lnTo>
                  <a:lnTo>
                    <a:pt x="3790339" y="1779374"/>
                  </a:lnTo>
                  <a:lnTo>
                    <a:pt x="3795719" y="1717017"/>
                  </a:lnTo>
                  <a:lnTo>
                    <a:pt x="3795240" y="1667148"/>
                  </a:lnTo>
                  <a:lnTo>
                    <a:pt x="3786914" y="1599729"/>
                  </a:lnTo>
                  <a:lnTo>
                    <a:pt x="3778109" y="1532058"/>
                  </a:lnTo>
                  <a:lnTo>
                    <a:pt x="3761370" y="1464337"/>
                  </a:lnTo>
                  <a:lnTo>
                    <a:pt x="3736114" y="1396606"/>
                  </a:lnTo>
                  <a:lnTo>
                    <a:pt x="3710376" y="1328873"/>
                  </a:lnTo>
                  <a:lnTo>
                    <a:pt x="3678115" y="1261140"/>
                  </a:lnTo>
                  <a:lnTo>
                    <a:pt x="3636125" y="1176473"/>
                  </a:lnTo>
                  <a:lnTo>
                    <a:pt x="3604020" y="1105447"/>
                  </a:lnTo>
                  <a:lnTo>
                    <a:pt x="3567695" y="1042069"/>
                  </a:lnTo>
                  <a:lnTo>
                    <a:pt x="3526224" y="978814"/>
                  </a:lnTo>
                  <a:lnTo>
                    <a:pt x="3478730" y="917192"/>
                  </a:lnTo>
                  <a:lnTo>
                    <a:pt x="3428583" y="857094"/>
                  </a:lnTo>
                  <a:lnTo>
                    <a:pt x="3363464" y="768143"/>
                  </a:lnTo>
                  <a:lnTo>
                    <a:pt x="3301509" y="698967"/>
                  </a:lnTo>
                  <a:lnTo>
                    <a:pt x="3239624" y="625992"/>
                  </a:lnTo>
                  <a:lnTo>
                    <a:pt x="3185674" y="558944"/>
                  </a:lnTo>
                  <a:lnTo>
                    <a:pt x="3123711" y="494977"/>
                  </a:lnTo>
                  <a:lnTo>
                    <a:pt x="3051685" y="431416"/>
                  </a:lnTo>
                  <a:lnTo>
                    <a:pt x="2993959" y="384371"/>
                  </a:lnTo>
                  <a:lnTo>
                    <a:pt x="2913295" y="328630"/>
                  </a:lnTo>
                  <a:lnTo>
                    <a:pt x="2823577" y="253503"/>
                  </a:lnTo>
                  <a:lnTo>
                    <a:pt x="2765456" y="206549"/>
                  </a:lnTo>
                  <a:lnTo>
                    <a:pt x="2662727" y="152335"/>
                  </a:lnTo>
                  <a:lnTo>
                    <a:pt x="2510188" y="84286"/>
                  </a:lnTo>
                  <a:lnTo>
                    <a:pt x="2435232" y="54172"/>
                  </a:lnTo>
                  <a:lnTo>
                    <a:pt x="2331927" y="29736"/>
                  </a:lnTo>
                  <a:lnTo>
                    <a:pt x="2226426" y="14880"/>
                  </a:lnTo>
                  <a:lnTo>
                    <a:pt x="2110584" y="2593"/>
                  </a:lnTo>
                  <a:lnTo>
                    <a:pt x="2001047" y="0"/>
                  </a:lnTo>
                  <a:lnTo>
                    <a:pt x="1885388" y="6400"/>
                  </a:lnTo>
                  <a:lnTo>
                    <a:pt x="1774219" y="21581"/>
                  </a:lnTo>
                  <a:lnTo>
                    <a:pt x="1660418" y="34694"/>
                  </a:lnTo>
                  <a:lnTo>
                    <a:pt x="1574782" y="54411"/>
                  </a:lnTo>
                  <a:lnTo>
                    <a:pt x="1470153" y="93267"/>
                  </a:lnTo>
                  <a:lnTo>
                    <a:pt x="1394102" y="122948"/>
                  </a:lnTo>
                  <a:lnTo>
                    <a:pt x="1318297" y="149559"/>
                  </a:lnTo>
                  <a:lnTo>
                    <a:pt x="1206621" y="207144"/>
                  </a:lnTo>
                  <a:lnTo>
                    <a:pt x="1159946" y="233882"/>
                  </a:lnTo>
                  <a:lnTo>
                    <a:pt x="1105533" y="280128"/>
                  </a:lnTo>
                  <a:lnTo>
                    <a:pt x="1066544" y="317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890000" y="3771900"/>
            <a:ext cx="1041401" cy="546651"/>
            <a:chOff x="8890000" y="3771900"/>
            <a:chExt cx="1041401" cy="546651"/>
          </a:xfrm>
        </p:grpSpPr>
        <p:sp>
          <p:nvSpPr>
            <p:cNvPr id="68" name="Freeform 67"/>
            <p:cNvSpPr/>
            <p:nvPr/>
          </p:nvSpPr>
          <p:spPr>
            <a:xfrm>
              <a:off x="8925680" y="3771900"/>
              <a:ext cx="243721" cy="241301"/>
            </a:xfrm>
            <a:custGeom>
              <a:avLst/>
              <a:gdLst/>
              <a:ahLst/>
              <a:cxnLst/>
              <a:rect l="0" t="0" r="0" b="0"/>
              <a:pathLst>
                <a:path w="243721" h="241301">
                  <a:moveTo>
                    <a:pt x="243720" y="0"/>
                  </a:moveTo>
                  <a:lnTo>
                    <a:pt x="230235" y="13484"/>
                  </a:lnTo>
                  <a:lnTo>
                    <a:pt x="224852" y="21689"/>
                  </a:lnTo>
                  <a:lnTo>
                    <a:pt x="219853" y="31392"/>
                  </a:lnTo>
                  <a:lnTo>
                    <a:pt x="215108" y="42095"/>
                  </a:lnTo>
                  <a:lnTo>
                    <a:pt x="207712" y="52052"/>
                  </a:lnTo>
                  <a:lnTo>
                    <a:pt x="198548" y="61512"/>
                  </a:lnTo>
                  <a:lnTo>
                    <a:pt x="188205" y="70641"/>
                  </a:lnTo>
                  <a:lnTo>
                    <a:pt x="169187" y="88311"/>
                  </a:lnTo>
                  <a:lnTo>
                    <a:pt x="160164" y="96974"/>
                  </a:lnTo>
                  <a:lnTo>
                    <a:pt x="147094" y="106982"/>
                  </a:lnTo>
                  <a:lnTo>
                    <a:pt x="131325" y="117888"/>
                  </a:lnTo>
                  <a:lnTo>
                    <a:pt x="68805" y="159067"/>
                  </a:lnTo>
                  <a:lnTo>
                    <a:pt x="56554" y="168133"/>
                  </a:lnTo>
                  <a:lnTo>
                    <a:pt x="45564" y="177000"/>
                  </a:lnTo>
                  <a:lnTo>
                    <a:pt x="35416" y="185733"/>
                  </a:lnTo>
                  <a:lnTo>
                    <a:pt x="24417" y="194377"/>
                  </a:lnTo>
                  <a:lnTo>
                    <a:pt x="12851" y="202962"/>
                  </a:lnTo>
                  <a:lnTo>
                    <a:pt x="907" y="211508"/>
                  </a:lnTo>
                  <a:lnTo>
                    <a:pt x="0" y="217205"/>
                  </a:lnTo>
                  <a:lnTo>
                    <a:pt x="6451" y="221003"/>
                  </a:lnTo>
                  <a:lnTo>
                    <a:pt x="17807" y="223535"/>
                  </a:lnTo>
                  <a:lnTo>
                    <a:pt x="31022" y="225223"/>
                  </a:lnTo>
                  <a:lnTo>
                    <a:pt x="45477" y="226349"/>
                  </a:lnTo>
                  <a:lnTo>
                    <a:pt x="60758" y="227099"/>
                  </a:lnTo>
                  <a:lnTo>
                    <a:pt x="92788" y="227932"/>
                  </a:lnTo>
                  <a:lnTo>
                    <a:pt x="109232" y="228155"/>
                  </a:lnTo>
                  <a:lnTo>
                    <a:pt x="124428" y="229714"/>
                  </a:lnTo>
                  <a:lnTo>
                    <a:pt x="138792" y="232165"/>
                  </a:lnTo>
                  <a:lnTo>
                    <a:pt x="152601" y="235210"/>
                  </a:lnTo>
                  <a:lnTo>
                    <a:pt x="167451" y="237240"/>
                  </a:lnTo>
                  <a:lnTo>
                    <a:pt x="182996" y="238593"/>
                  </a:lnTo>
                  <a:lnTo>
                    <a:pt x="24372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890000" y="4130002"/>
              <a:ext cx="317501" cy="60999"/>
            </a:xfrm>
            <a:custGeom>
              <a:avLst/>
              <a:gdLst/>
              <a:ahLst/>
              <a:cxnLst/>
              <a:rect l="0" t="0" r="0" b="0"/>
              <a:pathLst>
                <a:path w="317501" h="60999">
                  <a:moveTo>
                    <a:pt x="0" y="60998"/>
                  </a:moveTo>
                  <a:lnTo>
                    <a:pt x="26968" y="54255"/>
                  </a:lnTo>
                  <a:lnTo>
                    <a:pt x="39144" y="50858"/>
                  </a:lnTo>
                  <a:lnTo>
                    <a:pt x="63964" y="43321"/>
                  </a:lnTo>
                  <a:lnTo>
                    <a:pt x="101737" y="31144"/>
                  </a:lnTo>
                  <a:lnTo>
                    <a:pt x="115803" y="26984"/>
                  </a:lnTo>
                  <a:lnTo>
                    <a:pt x="161155" y="14387"/>
                  </a:lnTo>
                  <a:lnTo>
                    <a:pt x="188746" y="5945"/>
                  </a:lnTo>
                  <a:lnTo>
                    <a:pt x="203441" y="3129"/>
                  </a:lnTo>
                  <a:lnTo>
                    <a:pt x="218883" y="1252"/>
                  </a:lnTo>
                  <a:lnTo>
                    <a:pt x="234822" y="0"/>
                  </a:lnTo>
                  <a:lnTo>
                    <a:pt x="249681" y="577"/>
                  </a:lnTo>
                  <a:lnTo>
                    <a:pt x="263821" y="2373"/>
                  </a:lnTo>
                  <a:lnTo>
                    <a:pt x="317500" y="228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497421" y="3812560"/>
              <a:ext cx="433980" cy="505991"/>
            </a:xfrm>
            <a:custGeom>
              <a:avLst/>
              <a:gdLst/>
              <a:ahLst/>
              <a:cxnLst/>
              <a:rect l="0" t="0" r="0" b="0"/>
              <a:pathLst>
                <a:path w="433980" h="505991">
                  <a:moveTo>
                    <a:pt x="2179" y="111740"/>
                  </a:moveTo>
                  <a:lnTo>
                    <a:pt x="8920" y="91514"/>
                  </a:lnTo>
                  <a:lnTo>
                    <a:pt x="15140" y="84144"/>
                  </a:lnTo>
                  <a:lnTo>
                    <a:pt x="23520" y="77821"/>
                  </a:lnTo>
                  <a:lnTo>
                    <a:pt x="33339" y="72193"/>
                  </a:lnTo>
                  <a:lnTo>
                    <a:pt x="44119" y="65620"/>
                  </a:lnTo>
                  <a:lnTo>
                    <a:pt x="67385" y="50790"/>
                  </a:lnTo>
                  <a:lnTo>
                    <a:pt x="79516" y="44296"/>
                  </a:lnTo>
                  <a:lnTo>
                    <a:pt x="91837" y="38555"/>
                  </a:lnTo>
                  <a:lnTo>
                    <a:pt x="104284" y="33316"/>
                  </a:lnTo>
                  <a:lnTo>
                    <a:pt x="118226" y="28413"/>
                  </a:lnTo>
                  <a:lnTo>
                    <a:pt x="133167" y="23733"/>
                  </a:lnTo>
                  <a:lnTo>
                    <a:pt x="164817" y="14770"/>
                  </a:lnTo>
                  <a:lnTo>
                    <a:pt x="197700" y="6082"/>
                  </a:lnTo>
                  <a:lnTo>
                    <a:pt x="214370" y="3202"/>
                  </a:lnTo>
                  <a:lnTo>
                    <a:pt x="231129" y="1281"/>
                  </a:lnTo>
                  <a:lnTo>
                    <a:pt x="247945" y="0"/>
                  </a:lnTo>
                  <a:lnTo>
                    <a:pt x="261978" y="1969"/>
                  </a:lnTo>
                  <a:lnTo>
                    <a:pt x="274156" y="6104"/>
                  </a:lnTo>
                  <a:lnTo>
                    <a:pt x="285097" y="11682"/>
                  </a:lnTo>
                  <a:lnTo>
                    <a:pt x="293802" y="19635"/>
                  </a:lnTo>
                  <a:lnTo>
                    <a:pt x="301016" y="29169"/>
                  </a:lnTo>
                  <a:lnTo>
                    <a:pt x="307237" y="39759"/>
                  </a:lnTo>
                  <a:lnTo>
                    <a:pt x="309973" y="51053"/>
                  </a:lnTo>
                  <a:lnTo>
                    <a:pt x="310386" y="62815"/>
                  </a:lnTo>
                  <a:lnTo>
                    <a:pt x="309250" y="74890"/>
                  </a:lnTo>
                  <a:lnTo>
                    <a:pt x="305671" y="85762"/>
                  </a:lnTo>
                  <a:lnTo>
                    <a:pt x="300463" y="95832"/>
                  </a:lnTo>
                  <a:lnTo>
                    <a:pt x="294168" y="105368"/>
                  </a:lnTo>
                  <a:lnTo>
                    <a:pt x="287149" y="117369"/>
                  </a:lnTo>
                  <a:lnTo>
                    <a:pt x="279648" y="131015"/>
                  </a:lnTo>
                  <a:lnTo>
                    <a:pt x="271825" y="145756"/>
                  </a:lnTo>
                  <a:lnTo>
                    <a:pt x="262376" y="159818"/>
                  </a:lnTo>
                  <a:lnTo>
                    <a:pt x="251843" y="173425"/>
                  </a:lnTo>
                  <a:lnTo>
                    <a:pt x="240588" y="186730"/>
                  </a:lnTo>
                  <a:lnTo>
                    <a:pt x="230263" y="199833"/>
                  </a:lnTo>
                  <a:lnTo>
                    <a:pt x="220557" y="212802"/>
                  </a:lnTo>
                  <a:lnTo>
                    <a:pt x="177959" y="270775"/>
                  </a:lnTo>
                  <a:lnTo>
                    <a:pt x="167344" y="284086"/>
                  </a:lnTo>
                  <a:lnTo>
                    <a:pt x="157444" y="295781"/>
                  </a:lnTo>
                  <a:lnTo>
                    <a:pt x="148022" y="306401"/>
                  </a:lnTo>
                  <a:lnTo>
                    <a:pt x="126265" y="329489"/>
                  </a:lnTo>
                  <a:lnTo>
                    <a:pt x="40399" y="416377"/>
                  </a:lnTo>
                  <a:lnTo>
                    <a:pt x="21046" y="435753"/>
                  </a:lnTo>
                  <a:lnTo>
                    <a:pt x="13346" y="446282"/>
                  </a:lnTo>
                  <a:lnTo>
                    <a:pt x="6801" y="457534"/>
                  </a:lnTo>
                  <a:lnTo>
                    <a:pt x="1027" y="469270"/>
                  </a:lnTo>
                  <a:lnTo>
                    <a:pt x="0" y="479915"/>
                  </a:lnTo>
                  <a:lnTo>
                    <a:pt x="2137" y="489834"/>
                  </a:lnTo>
                  <a:lnTo>
                    <a:pt x="6384" y="499269"/>
                  </a:lnTo>
                  <a:lnTo>
                    <a:pt x="13449" y="504148"/>
                  </a:lnTo>
                  <a:lnTo>
                    <a:pt x="22392" y="505990"/>
                  </a:lnTo>
                  <a:lnTo>
                    <a:pt x="32587" y="505806"/>
                  </a:lnTo>
                  <a:lnTo>
                    <a:pt x="45029" y="504273"/>
                  </a:lnTo>
                  <a:lnTo>
                    <a:pt x="58967" y="501840"/>
                  </a:lnTo>
                  <a:lnTo>
                    <a:pt x="73904" y="498806"/>
                  </a:lnTo>
                  <a:lnTo>
                    <a:pt x="89507" y="493962"/>
                  </a:lnTo>
                  <a:lnTo>
                    <a:pt x="105553" y="487910"/>
                  </a:lnTo>
                  <a:lnTo>
                    <a:pt x="121894" y="481053"/>
                  </a:lnTo>
                  <a:lnTo>
                    <a:pt x="139845" y="475071"/>
                  </a:lnTo>
                  <a:lnTo>
                    <a:pt x="158867" y="469672"/>
                  </a:lnTo>
                  <a:lnTo>
                    <a:pt x="178604" y="464661"/>
                  </a:lnTo>
                  <a:lnTo>
                    <a:pt x="198818" y="461320"/>
                  </a:lnTo>
                  <a:lnTo>
                    <a:pt x="219349" y="459093"/>
                  </a:lnTo>
                  <a:lnTo>
                    <a:pt x="240092" y="457609"/>
                  </a:lnTo>
                  <a:lnTo>
                    <a:pt x="260977" y="456619"/>
                  </a:lnTo>
                  <a:lnTo>
                    <a:pt x="302996" y="455519"/>
                  </a:lnTo>
                  <a:lnTo>
                    <a:pt x="359578" y="454900"/>
                  </a:lnTo>
                  <a:lnTo>
                    <a:pt x="375911" y="456224"/>
                  </a:lnTo>
                  <a:lnTo>
                    <a:pt x="391033" y="458518"/>
                  </a:lnTo>
                  <a:lnTo>
                    <a:pt x="433979" y="48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7838432" y="3131725"/>
            <a:ext cx="480069" cy="661008"/>
          </a:xfrm>
          <a:custGeom>
            <a:avLst/>
            <a:gdLst/>
            <a:ahLst/>
            <a:cxnLst/>
            <a:rect l="0" t="0" r="0" b="0"/>
            <a:pathLst>
              <a:path w="480069" h="661008">
                <a:moveTo>
                  <a:pt x="467368" y="94075"/>
                </a:moveTo>
                <a:lnTo>
                  <a:pt x="432015" y="58721"/>
                </a:lnTo>
                <a:lnTo>
                  <a:pt x="422632" y="50750"/>
                </a:lnTo>
                <a:lnTo>
                  <a:pt x="412144" y="42614"/>
                </a:lnTo>
                <a:lnTo>
                  <a:pt x="400919" y="34367"/>
                </a:lnTo>
                <a:lnTo>
                  <a:pt x="389202" y="27459"/>
                </a:lnTo>
                <a:lnTo>
                  <a:pt x="377157" y="21442"/>
                </a:lnTo>
                <a:lnTo>
                  <a:pt x="364894" y="16019"/>
                </a:lnTo>
                <a:lnTo>
                  <a:pt x="352485" y="10993"/>
                </a:lnTo>
                <a:lnTo>
                  <a:pt x="327409" y="1646"/>
                </a:lnTo>
                <a:lnTo>
                  <a:pt x="313384" y="0"/>
                </a:lnTo>
                <a:lnTo>
                  <a:pt x="298389" y="314"/>
                </a:lnTo>
                <a:lnTo>
                  <a:pt x="282749" y="1934"/>
                </a:lnTo>
                <a:lnTo>
                  <a:pt x="266677" y="5836"/>
                </a:lnTo>
                <a:lnTo>
                  <a:pt x="250318" y="11260"/>
                </a:lnTo>
                <a:lnTo>
                  <a:pt x="233768" y="17698"/>
                </a:lnTo>
                <a:lnTo>
                  <a:pt x="218501" y="26224"/>
                </a:lnTo>
                <a:lnTo>
                  <a:pt x="204090" y="36141"/>
                </a:lnTo>
                <a:lnTo>
                  <a:pt x="190249" y="46985"/>
                </a:lnTo>
                <a:lnTo>
                  <a:pt x="178200" y="59860"/>
                </a:lnTo>
                <a:lnTo>
                  <a:pt x="167345" y="74087"/>
                </a:lnTo>
                <a:lnTo>
                  <a:pt x="157286" y="89216"/>
                </a:lnTo>
                <a:lnTo>
                  <a:pt x="147758" y="102124"/>
                </a:lnTo>
                <a:lnTo>
                  <a:pt x="138583" y="113552"/>
                </a:lnTo>
                <a:lnTo>
                  <a:pt x="129645" y="123993"/>
                </a:lnTo>
                <a:lnTo>
                  <a:pt x="119452" y="138009"/>
                </a:lnTo>
                <a:lnTo>
                  <a:pt x="108424" y="154408"/>
                </a:lnTo>
                <a:lnTo>
                  <a:pt x="96838" y="172397"/>
                </a:lnTo>
                <a:lnTo>
                  <a:pt x="86292" y="190034"/>
                </a:lnTo>
                <a:lnTo>
                  <a:pt x="76439" y="207437"/>
                </a:lnTo>
                <a:lnTo>
                  <a:pt x="67049" y="224682"/>
                </a:lnTo>
                <a:lnTo>
                  <a:pt x="59377" y="240413"/>
                </a:lnTo>
                <a:lnTo>
                  <a:pt x="52852" y="255134"/>
                </a:lnTo>
                <a:lnTo>
                  <a:pt x="47090" y="269180"/>
                </a:lnTo>
                <a:lnTo>
                  <a:pt x="41838" y="284190"/>
                </a:lnTo>
                <a:lnTo>
                  <a:pt x="36926" y="299840"/>
                </a:lnTo>
                <a:lnTo>
                  <a:pt x="27704" y="330870"/>
                </a:lnTo>
                <a:lnTo>
                  <a:pt x="18903" y="358773"/>
                </a:lnTo>
                <a:lnTo>
                  <a:pt x="14580" y="374962"/>
                </a:lnTo>
                <a:lnTo>
                  <a:pt x="10287" y="392811"/>
                </a:lnTo>
                <a:lnTo>
                  <a:pt x="6013" y="411765"/>
                </a:lnTo>
                <a:lnTo>
                  <a:pt x="3165" y="430046"/>
                </a:lnTo>
                <a:lnTo>
                  <a:pt x="1266" y="447878"/>
                </a:lnTo>
                <a:lnTo>
                  <a:pt x="0" y="465410"/>
                </a:lnTo>
                <a:lnTo>
                  <a:pt x="567" y="482743"/>
                </a:lnTo>
                <a:lnTo>
                  <a:pt x="2356" y="499942"/>
                </a:lnTo>
                <a:lnTo>
                  <a:pt x="4960" y="517053"/>
                </a:lnTo>
                <a:lnTo>
                  <a:pt x="8107" y="532693"/>
                </a:lnTo>
                <a:lnTo>
                  <a:pt x="11615" y="547354"/>
                </a:lnTo>
                <a:lnTo>
                  <a:pt x="15366" y="561361"/>
                </a:lnTo>
                <a:lnTo>
                  <a:pt x="20689" y="574932"/>
                </a:lnTo>
                <a:lnTo>
                  <a:pt x="27059" y="588213"/>
                </a:lnTo>
                <a:lnTo>
                  <a:pt x="34129" y="601300"/>
                </a:lnTo>
                <a:lnTo>
                  <a:pt x="43075" y="611436"/>
                </a:lnTo>
                <a:lnTo>
                  <a:pt x="53273" y="619604"/>
                </a:lnTo>
                <a:lnTo>
                  <a:pt x="64305" y="626461"/>
                </a:lnTo>
                <a:lnTo>
                  <a:pt x="74481" y="633854"/>
                </a:lnTo>
                <a:lnTo>
                  <a:pt x="84088" y="641605"/>
                </a:lnTo>
                <a:lnTo>
                  <a:pt x="93314" y="649595"/>
                </a:lnTo>
                <a:lnTo>
                  <a:pt x="106521" y="654922"/>
                </a:lnTo>
                <a:lnTo>
                  <a:pt x="122381" y="658473"/>
                </a:lnTo>
                <a:lnTo>
                  <a:pt x="140010" y="660840"/>
                </a:lnTo>
                <a:lnTo>
                  <a:pt x="155996" y="661007"/>
                </a:lnTo>
                <a:lnTo>
                  <a:pt x="170886" y="659707"/>
                </a:lnTo>
                <a:lnTo>
                  <a:pt x="185047" y="657430"/>
                </a:lnTo>
                <a:lnTo>
                  <a:pt x="200131" y="653089"/>
                </a:lnTo>
                <a:lnTo>
                  <a:pt x="215832" y="647373"/>
                </a:lnTo>
                <a:lnTo>
                  <a:pt x="231944" y="640740"/>
                </a:lnTo>
                <a:lnTo>
                  <a:pt x="246918" y="633496"/>
                </a:lnTo>
                <a:lnTo>
                  <a:pt x="261135" y="625844"/>
                </a:lnTo>
                <a:lnTo>
                  <a:pt x="274846" y="617921"/>
                </a:lnTo>
                <a:lnTo>
                  <a:pt x="288220" y="608406"/>
                </a:lnTo>
                <a:lnTo>
                  <a:pt x="301369" y="597828"/>
                </a:lnTo>
                <a:lnTo>
                  <a:pt x="314368" y="586544"/>
                </a:lnTo>
                <a:lnTo>
                  <a:pt x="327268" y="576199"/>
                </a:lnTo>
                <a:lnTo>
                  <a:pt x="340102" y="566479"/>
                </a:lnTo>
                <a:lnTo>
                  <a:pt x="352890" y="557178"/>
                </a:lnTo>
                <a:lnTo>
                  <a:pt x="364238" y="548155"/>
                </a:lnTo>
                <a:lnTo>
                  <a:pt x="374626" y="539317"/>
                </a:lnTo>
                <a:lnTo>
                  <a:pt x="384373" y="530603"/>
                </a:lnTo>
                <a:lnTo>
                  <a:pt x="393693" y="519149"/>
                </a:lnTo>
                <a:lnTo>
                  <a:pt x="402730" y="505868"/>
                </a:lnTo>
                <a:lnTo>
                  <a:pt x="420295" y="477472"/>
                </a:lnTo>
                <a:lnTo>
                  <a:pt x="437510" y="450740"/>
                </a:lnTo>
                <a:lnTo>
                  <a:pt x="444640" y="436274"/>
                </a:lnTo>
                <a:lnTo>
                  <a:pt x="450805" y="420985"/>
                </a:lnTo>
                <a:lnTo>
                  <a:pt x="456326" y="405148"/>
                </a:lnTo>
                <a:lnTo>
                  <a:pt x="461417" y="387535"/>
                </a:lnTo>
                <a:lnTo>
                  <a:pt x="466223" y="368737"/>
                </a:lnTo>
                <a:lnTo>
                  <a:pt x="470838" y="349149"/>
                </a:lnTo>
                <a:lnTo>
                  <a:pt x="473914" y="330447"/>
                </a:lnTo>
                <a:lnTo>
                  <a:pt x="475965" y="312334"/>
                </a:lnTo>
                <a:lnTo>
                  <a:pt x="477333" y="294614"/>
                </a:lnTo>
                <a:lnTo>
                  <a:pt x="478244" y="277156"/>
                </a:lnTo>
                <a:lnTo>
                  <a:pt x="478852" y="259874"/>
                </a:lnTo>
                <a:lnTo>
                  <a:pt x="480068" y="195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787400"/>
            <a:ext cx="787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Tell whether the ordered pair is a solution of the system of inequalities.</a:t>
            </a:r>
            <a:endParaRPr lang="en-US" sz="1200" b="1">
              <a:solidFill>
                <a:srgbClr val="000000"/>
              </a:solidFill>
              <a:latin typeface="Times New Roman - 16"/>
            </a:endParaRPr>
          </a:p>
        </p:txBody>
      </p:sp>
      <p:pic>
        <p:nvPicPr>
          <p:cNvPr id="3" name="Picture 2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4100" y="2006600"/>
            <a:ext cx="3506470" cy="35293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30200" y="1346200"/>
            <a:ext cx="2032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(3,0)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36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-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837253" y="3708400"/>
            <a:ext cx="128448" cy="72985"/>
          </a:xfrm>
          <a:custGeom>
            <a:avLst/>
            <a:gdLst/>
            <a:ahLst/>
            <a:cxnLst/>
            <a:rect l="0" t="0" r="0" b="0"/>
            <a:pathLst>
              <a:path w="128448" h="72985">
                <a:moveTo>
                  <a:pt x="39547" y="38100"/>
                </a:moveTo>
                <a:lnTo>
                  <a:pt x="19321" y="44842"/>
                </a:lnTo>
                <a:lnTo>
                  <a:pt x="11951" y="51061"/>
                </a:lnTo>
                <a:lnTo>
                  <a:pt x="5628" y="59440"/>
                </a:lnTo>
                <a:lnTo>
                  <a:pt x="0" y="69260"/>
                </a:lnTo>
                <a:lnTo>
                  <a:pt x="483" y="72984"/>
                </a:lnTo>
                <a:lnTo>
                  <a:pt x="5037" y="72645"/>
                </a:lnTo>
                <a:lnTo>
                  <a:pt x="12307" y="69596"/>
                </a:lnTo>
                <a:lnTo>
                  <a:pt x="19976" y="64742"/>
                </a:lnTo>
                <a:lnTo>
                  <a:pt x="27910" y="58683"/>
                </a:lnTo>
                <a:lnTo>
                  <a:pt x="36022" y="51822"/>
                </a:lnTo>
                <a:lnTo>
                  <a:pt x="40019" y="43014"/>
                </a:lnTo>
                <a:lnTo>
                  <a:pt x="41273" y="32910"/>
                </a:lnTo>
                <a:lnTo>
                  <a:pt x="40697" y="21940"/>
                </a:lnTo>
                <a:lnTo>
                  <a:pt x="37492" y="17448"/>
                </a:lnTo>
                <a:lnTo>
                  <a:pt x="32532" y="17277"/>
                </a:lnTo>
                <a:lnTo>
                  <a:pt x="26404" y="19984"/>
                </a:lnTo>
                <a:lnTo>
                  <a:pt x="25140" y="24612"/>
                </a:lnTo>
                <a:lnTo>
                  <a:pt x="27120" y="30519"/>
                </a:lnTo>
                <a:lnTo>
                  <a:pt x="31262" y="37279"/>
                </a:lnTo>
                <a:lnTo>
                  <a:pt x="39668" y="41786"/>
                </a:lnTo>
                <a:lnTo>
                  <a:pt x="50916" y="44790"/>
                </a:lnTo>
                <a:lnTo>
                  <a:pt x="64060" y="46793"/>
                </a:lnTo>
                <a:lnTo>
                  <a:pt x="71411" y="43895"/>
                </a:lnTo>
                <a:lnTo>
                  <a:pt x="74901" y="37730"/>
                </a:lnTo>
                <a:lnTo>
                  <a:pt x="75816" y="29386"/>
                </a:lnTo>
                <a:lnTo>
                  <a:pt x="72193" y="25235"/>
                </a:lnTo>
                <a:lnTo>
                  <a:pt x="65544" y="23879"/>
                </a:lnTo>
                <a:lnTo>
                  <a:pt x="56878" y="24386"/>
                </a:lnTo>
                <a:lnTo>
                  <a:pt x="52512" y="28957"/>
                </a:lnTo>
                <a:lnTo>
                  <a:pt x="51012" y="36238"/>
                </a:lnTo>
                <a:lnTo>
                  <a:pt x="51424" y="45325"/>
                </a:lnTo>
                <a:lnTo>
                  <a:pt x="55932" y="49972"/>
                </a:lnTo>
                <a:lnTo>
                  <a:pt x="63170" y="51659"/>
                </a:lnTo>
                <a:lnTo>
                  <a:pt x="72229" y="51373"/>
                </a:lnTo>
                <a:lnTo>
                  <a:pt x="81090" y="48359"/>
                </a:lnTo>
                <a:lnTo>
                  <a:pt x="89820" y="43528"/>
                </a:lnTo>
                <a:lnTo>
                  <a:pt x="1284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8900" y="1282700"/>
            <a:ext cx="3202178" cy="31605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003300" y="609600"/>
            <a:ext cx="1828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2.	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(2, 2)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06192" y="101600"/>
            <a:ext cx="1034621" cy="571501"/>
            <a:chOff x="1906192" y="101600"/>
            <a:chExt cx="1034621" cy="571501"/>
          </a:xfrm>
        </p:grpSpPr>
        <p:sp>
          <p:nvSpPr>
            <p:cNvPr id="4" name="Freeform 3"/>
            <p:cNvSpPr/>
            <p:nvPr/>
          </p:nvSpPr>
          <p:spPr>
            <a:xfrm>
              <a:off x="1906192" y="101600"/>
              <a:ext cx="163909" cy="533401"/>
            </a:xfrm>
            <a:custGeom>
              <a:avLst/>
              <a:gdLst/>
              <a:ahLst/>
              <a:cxnLst/>
              <a:rect l="0" t="0" r="0" b="0"/>
              <a:pathLst>
                <a:path w="163909" h="533401">
                  <a:moveTo>
                    <a:pt x="163908" y="0"/>
                  </a:moveTo>
                  <a:lnTo>
                    <a:pt x="128554" y="53029"/>
                  </a:lnTo>
                  <a:lnTo>
                    <a:pt x="120583" y="66397"/>
                  </a:lnTo>
                  <a:lnTo>
                    <a:pt x="112447" y="80954"/>
                  </a:lnTo>
                  <a:lnTo>
                    <a:pt x="104200" y="96302"/>
                  </a:lnTo>
                  <a:lnTo>
                    <a:pt x="95880" y="110768"/>
                  </a:lnTo>
                  <a:lnTo>
                    <a:pt x="87512" y="124645"/>
                  </a:lnTo>
                  <a:lnTo>
                    <a:pt x="79110" y="138130"/>
                  </a:lnTo>
                  <a:lnTo>
                    <a:pt x="72098" y="151353"/>
                  </a:lnTo>
                  <a:lnTo>
                    <a:pt x="66012" y="164402"/>
                  </a:lnTo>
                  <a:lnTo>
                    <a:pt x="46942" y="210519"/>
                  </a:lnTo>
                  <a:lnTo>
                    <a:pt x="39364" y="229246"/>
                  </a:lnTo>
                  <a:lnTo>
                    <a:pt x="32901" y="248786"/>
                  </a:lnTo>
                  <a:lnTo>
                    <a:pt x="27181" y="268868"/>
                  </a:lnTo>
                  <a:lnTo>
                    <a:pt x="21956" y="289312"/>
                  </a:lnTo>
                  <a:lnTo>
                    <a:pt x="12388" y="330842"/>
                  </a:lnTo>
                  <a:lnTo>
                    <a:pt x="7861" y="351795"/>
                  </a:lnTo>
                  <a:lnTo>
                    <a:pt x="4843" y="371407"/>
                  </a:lnTo>
                  <a:lnTo>
                    <a:pt x="2831" y="390127"/>
                  </a:lnTo>
                  <a:lnTo>
                    <a:pt x="1490" y="408251"/>
                  </a:lnTo>
                  <a:lnTo>
                    <a:pt x="596" y="427389"/>
                  </a:lnTo>
                  <a:lnTo>
                    <a:pt x="0" y="447204"/>
                  </a:lnTo>
                  <a:lnTo>
                    <a:pt x="11508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70100" y="419100"/>
              <a:ext cx="190501" cy="177801"/>
            </a:xfrm>
            <a:custGeom>
              <a:avLst/>
              <a:gdLst/>
              <a:ahLst/>
              <a:cxnLst/>
              <a:rect l="0" t="0" r="0" b="0"/>
              <a:pathLst>
                <a:path w="190501" h="177801">
                  <a:moveTo>
                    <a:pt x="0" y="0"/>
                  </a:moveTo>
                  <a:lnTo>
                    <a:pt x="6742" y="26967"/>
                  </a:lnTo>
                  <a:lnTo>
                    <a:pt x="12961" y="39145"/>
                  </a:lnTo>
                  <a:lnTo>
                    <a:pt x="21340" y="51496"/>
                  </a:lnTo>
                  <a:lnTo>
                    <a:pt x="31160" y="63964"/>
                  </a:lnTo>
                  <a:lnTo>
                    <a:pt x="40529" y="75098"/>
                  </a:lnTo>
                  <a:lnTo>
                    <a:pt x="49597" y="85343"/>
                  </a:lnTo>
                  <a:lnTo>
                    <a:pt x="67198" y="104252"/>
                  </a:lnTo>
                  <a:lnTo>
                    <a:pt x="84429" y="122064"/>
                  </a:lnTo>
                  <a:lnTo>
                    <a:pt x="94386" y="129353"/>
                  </a:lnTo>
                  <a:lnTo>
                    <a:pt x="105257" y="135624"/>
                  </a:lnTo>
                  <a:lnTo>
                    <a:pt x="116738" y="141216"/>
                  </a:lnTo>
                  <a:lnTo>
                    <a:pt x="128625" y="147766"/>
                  </a:lnTo>
                  <a:lnTo>
                    <a:pt x="140783" y="154955"/>
                  </a:lnTo>
                  <a:lnTo>
                    <a:pt x="1905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32000" y="355600"/>
              <a:ext cx="228601" cy="317501"/>
            </a:xfrm>
            <a:custGeom>
              <a:avLst/>
              <a:gdLst/>
              <a:ahLst/>
              <a:cxnLst/>
              <a:rect l="0" t="0" r="0" b="0"/>
              <a:pathLst>
                <a:path w="228601" h="317501">
                  <a:moveTo>
                    <a:pt x="228600" y="0"/>
                  </a:moveTo>
                  <a:lnTo>
                    <a:pt x="215115" y="20225"/>
                  </a:lnTo>
                  <a:lnTo>
                    <a:pt x="209732" y="30417"/>
                  </a:lnTo>
                  <a:lnTo>
                    <a:pt x="204733" y="41444"/>
                  </a:lnTo>
                  <a:lnTo>
                    <a:pt x="199988" y="53029"/>
                  </a:lnTo>
                  <a:lnTo>
                    <a:pt x="195414" y="64986"/>
                  </a:lnTo>
                  <a:lnTo>
                    <a:pt x="186569" y="89560"/>
                  </a:lnTo>
                  <a:lnTo>
                    <a:pt x="179413" y="102040"/>
                  </a:lnTo>
                  <a:lnTo>
                    <a:pt x="170408" y="114593"/>
                  </a:lnTo>
                  <a:lnTo>
                    <a:pt x="160172" y="127195"/>
                  </a:lnTo>
                  <a:lnTo>
                    <a:pt x="149114" y="139830"/>
                  </a:lnTo>
                  <a:lnTo>
                    <a:pt x="137510" y="152487"/>
                  </a:lnTo>
                  <a:lnTo>
                    <a:pt x="104713" y="186762"/>
                  </a:lnTo>
                  <a:lnTo>
                    <a:pt x="95209" y="196475"/>
                  </a:lnTo>
                  <a:lnTo>
                    <a:pt x="86050" y="207183"/>
                  </a:lnTo>
                  <a:lnTo>
                    <a:pt x="77122" y="218555"/>
                  </a:lnTo>
                  <a:lnTo>
                    <a:pt x="68348" y="230370"/>
                  </a:lnTo>
                  <a:lnTo>
                    <a:pt x="51073" y="254786"/>
                  </a:lnTo>
                  <a:lnTo>
                    <a:pt x="42515" y="267224"/>
                  </a:lnTo>
                  <a:lnTo>
                    <a:pt x="33988" y="278338"/>
                  </a:lnTo>
                  <a:lnTo>
                    <a:pt x="25481" y="28857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36800" y="520700"/>
              <a:ext cx="50801" cy="101601"/>
            </a:xfrm>
            <a:custGeom>
              <a:avLst/>
              <a:gdLst/>
              <a:ahLst/>
              <a:cxnLst/>
              <a:rect l="0" t="0" r="0" b="0"/>
              <a:pathLst>
                <a:path w="50801" h="101601">
                  <a:moveTo>
                    <a:pt x="0" y="0"/>
                  </a:moveTo>
                  <a:lnTo>
                    <a:pt x="13484" y="13483"/>
                  </a:lnTo>
                  <a:lnTo>
                    <a:pt x="21689" y="18867"/>
                  </a:lnTo>
                  <a:lnTo>
                    <a:pt x="31392" y="23866"/>
                  </a:lnTo>
                  <a:lnTo>
                    <a:pt x="42095" y="28611"/>
                  </a:lnTo>
                  <a:lnTo>
                    <a:pt x="47818" y="37418"/>
                  </a:lnTo>
                  <a:lnTo>
                    <a:pt x="50223" y="48934"/>
                  </a:lnTo>
                  <a:lnTo>
                    <a:pt x="5080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90965" y="331106"/>
              <a:ext cx="198266" cy="329295"/>
            </a:xfrm>
            <a:custGeom>
              <a:avLst/>
              <a:gdLst/>
              <a:ahLst/>
              <a:cxnLst/>
              <a:rect l="0" t="0" r="0" b="0"/>
              <a:pathLst>
                <a:path w="198266" h="329295">
                  <a:moveTo>
                    <a:pt x="10935" y="11794"/>
                  </a:moveTo>
                  <a:lnTo>
                    <a:pt x="4192" y="32019"/>
                  </a:lnTo>
                  <a:lnTo>
                    <a:pt x="2207" y="43622"/>
                  </a:lnTo>
                  <a:lnTo>
                    <a:pt x="883" y="57001"/>
                  </a:lnTo>
                  <a:lnTo>
                    <a:pt x="0" y="71565"/>
                  </a:lnTo>
                  <a:lnTo>
                    <a:pt x="823" y="85508"/>
                  </a:lnTo>
                  <a:lnTo>
                    <a:pt x="2782" y="99037"/>
                  </a:lnTo>
                  <a:lnTo>
                    <a:pt x="5500" y="112289"/>
                  </a:lnTo>
                  <a:lnTo>
                    <a:pt x="12956" y="119713"/>
                  </a:lnTo>
                  <a:lnTo>
                    <a:pt x="23571" y="123251"/>
                  </a:lnTo>
                  <a:lnTo>
                    <a:pt x="36292" y="124198"/>
                  </a:lnTo>
                  <a:lnTo>
                    <a:pt x="47595" y="122008"/>
                  </a:lnTo>
                  <a:lnTo>
                    <a:pt x="57953" y="117725"/>
                  </a:lnTo>
                  <a:lnTo>
                    <a:pt x="67680" y="112048"/>
                  </a:lnTo>
                  <a:lnTo>
                    <a:pt x="76987" y="104030"/>
                  </a:lnTo>
                  <a:lnTo>
                    <a:pt x="86014" y="94451"/>
                  </a:lnTo>
                  <a:lnTo>
                    <a:pt x="94854" y="83832"/>
                  </a:lnTo>
                  <a:lnTo>
                    <a:pt x="102159" y="72519"/>
                  </a:lnTo>
                  <a:lnTo>
                    <a:pt x="108439" y="60744"/>
                  </a:lnTo>
                  <a:lnTo>
                    <a:pt x="114038" y="48660"/>
                  </a:lnTo>
                  <a:lnTo>
                    <a:pt x="117770" y="34960"/>
                  </a:lnTo>
                  <a:lnTo>
                    <a:pt x="120258" y="20182"/>
                  </a:lnTo>
                  <a:lnTo>
                    <a:pt x="121917" y="4686"/>
                  </a:lnTo>
                  <a:lnTo>
                    <a:pt x="123023" y="0"/>
                  </a:lnTo>
                  <a:lnTo>
                    <a:pt x="123760" y="2520"/>
                  </a:lnTo>
                  <a:lnTo>
                    <a:pt x="124251" y="9844"/>
                  </a:lnTo>
                  <a:lnTo>
                    <a:pt x="125990" y="20372"/>
                  </a:lnTo>
                  <a:lnTo>
                    <a:pt x="128561" y="33035"/>
                  </a:lnTo>
                  <a:lnTo>
                    <a:pt x="131685" y="47121"/>
                  </a:lnTo>
                  <a:lnTo>
                    <a:pt x="136591" y="62156"/>
                  </a:lnTo>
                  <a:lnTo>
                    <a:pt x="142683" y="77824"/>
                  </a:lnTo>
                  <a:lnTo>
                    <a:pt x="149567" y="93914"/>
                  </a:lnTo>
                  <a:lnTo>
                    <a:pt x="156978" y="108874"/>
                  </a:lnTo>
                  <a:lnTo>
                    <a:pt x="164741" y="123080"/>
                  </a:lnTo>
                  <a:lnTo>
                    <a:pt x="172739" y="136785"/>
                  </a:lnTo>
                  <a:lnTo>
                    <a:pt x="179482" y="151565"/>
                  </a:lnTo>
                  <a:lnTo>
                    <a:pt x="185388" y="167064"/>
                  </a:lnTo>
                  <a:lnTo>
                    <a:pt x="190737" y="183040"/>
                  </a:lnTo>
                  <a:lnTo>
                    <a:pt x="194303" y="199336"/>
                  </a:lnTo>
                  <a:lnTo>
                    <a:pt x="196680" y="215844"/>
                  </a:lnTo>
                  <a:lnTo>
                    <a:pt x="198265" y="232494"/>
                  </a:lnTo>
                  <a:lnTo>
                    <a:pt x="196499" y="247827"/>
                  </a:lnTo>
                  <a:lnTo>
                    <a:pt x="192500" y="262283"/>
                  </a:lnTo>
                  <a:lnTo>
                    <a:pt x="187011" y="276153"/>
                  </a:lnTo>
                  <a:lnTo>
                    <a:pt x="179119" y="286811"/>
                  </a:lnTo>
                  <a:lnTo>
                    <a:pt x="169624" y="295327"/>
                  </a:lnTo>
                  <a:lnTo>
                    <a:pt x="159061" y="302416"/>
                  </a:lnTo>
                  <a:lnTo>
                    <a:pt x="147785" y="308553"/>
                  </a:lnTo>
                  <a:lnTo>
                    <a:pt x="136035" y="314055"/>
                  </a:lnTo>
                  <a:lnTo>
                    <a:pt x="99835" y="3292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55900" y="228600"/>
              <a:ext cx="184913" cy="419101"/>
            </a:xfrm>
            <a:custGeom>
              <a:avLst/>
              <a:gdLst/>
              <a:ahLst/>
              <a:cxnLst/>
              <a:rect l="0" t="0" r="0" b="0"/>
              <a:pathLst>
                <a:path w="184913" h="419101">
                  <a:moveTo>
                    <a:pt x="0" y="0"/>
                  </a:moveTo>
                  <a:lnTo>
                    <a:pt x="20225" y="13483"/>
                  </a:lnTo>
                  <a:lnTo>
                    <a:pt x="29006" y="20278"/>
                  </a:lnTo>
                  <a:lnTo>
                    <a:pt x="37682" y="27629"/>
                  </a:lnTo>
                  <a:lnTo>
                    <a:pt x="46287" y="35353"/>
                  </a:lnTo>
                  <a:lnTo>
                    <a:pt x="56258" y="46146"/>
                  </a:lnTo>
                  <a:lnTo>
                    <a:pt x="67139" y="58986"/>
                  </a:lnTo>
                  <a:lnTo>
                    <a:pt x="78626" y="73191"/>
                  </a:lnTo>
                  <a:lnTo>
                    <a:pt x="89106" y="85482"/>
                  </a:lnTo>
                  <a:lnTo>
                    <a:pt x="98915" y="96499"/>
                  </a:lnTo>
                  <a:lnTo>
                    <a:pt x="108276" y="106666"/>
                  </a:lnTo>
                  <a:lnTo>
                    <a:pt x="118751" y="120499"/>
                  </a:lnTo>
                  <a:lnTo>
                    <a:pt x="129967" y="136777"/>
                  </a:lnTo>
                  <a:lnTo>
                    <a:pt x="171643" y="200114"/>
                  </a:lnTo>
                  <a:lnTo>
                    <a:pt x="177929" y="216664"/>
                  </a:lnTo>
                  <a:lnTo>
                    <a:pt x="182119" y="234754"/>
                  </a:lnTo>
                  <a:lnTo>
                    <a:pt x="184912" y="253869"/>
                  </a:lnTo>
                  <a:lnTo>
                    <a:pt x="183953" y="269435"/>
                  </a:lnTo>
                  <a:lnTo>
                    <a:pt x="180490" y="282634"/>
                  </a:lnTo>
                  <a:lnTo>
                    <a:pt x="175360" y="294256"/>
                  </a:lnTo>
                  <a:lnTo>
                    <a:pt x="166296" y="306237"/>
                  </a:lnTo>
                  <a:lnTo>
                    <a:pt x="154608" y="318458"/>
                  </a:lnTo>
                  <a:lnTo>
                    <a:pt x="141172" y="330838"/>
                  </a:lnTo>
                  <a:lnTo>
                    <a:pt x="127981" y="341914"/>
                  </a:lnTo>
                  <a:lnTo>
                    <a:pt x="114954" y="352120"/>
                  </a:lnTo>
                  <a:lnTo>
                    <a:pt x="102036" y="361747"/>
                  </a:lnTo>
                  <a:lnTo>
                    <a:pt x="90602" y="370987"/>
                  </a:lnTo>
                  <a:lnTo>
                    <a:pt x="80156" y="379969"/>
                  </a:lnTo>
                  <a:lnTo>
                    <a:pt x="25400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4068073" y="2737135"/>
            <a:ext cx="186816" cy="220314"/>
          </a:xfrm>
          <a:custGeom>
            <a:avLst/>
            <a:gdLst/>
            <a:ahLst/>
            <a:cxnLst/>
            <a:rect l="0" t="0" r="0" b="0"/>
            <a:pathLst>
              <a:path w="186816" h="220314">
                <a:moveTo>
                  <a:pt x="84827" y="69565"/>
                </a:moveTo>
                <a:lnTo>
                  <a:pt x="105052" y="62822"/>
                </a:lnTo>
                <a:lnTo>
                  <a:pt x="113832" y="56603"/>
                </a:lnTo>
                <a:lnTo>
                  <a:pt x="122508" y="48224"/>
                </a:lnTo>
                <a:lnTo>
                  <a:pt x="131114" y="38404"/>
                </a:lnTo>
                <a:lnTo>
                  <a:pt x="131207" y="33269"/>
                </a:lnTo>
                <a:lnTo>
                  <a:pt x="125625" y="31256"/>
                </a:lnTo>
                <a:lnTo>
                  <a:pt x="116259" y="31326"/>
                </a:lnTo>
                <a:lnTo>
                  <a:pt x="107192" y="34194"/>
                </a:lnTo>
                <a:lnTo>
                  <a:pt x="98326" y="38929"/>
                </a:lnTo>
                <a:lnTo>
                  <a:pt x="89593" y="44907"/>
                </a:lnTo>
                <a:lnTo>
                  <a:pt x="82360" y="53126"/>
                </a:lnTo>
                <a:lnTo>
                  <a:pt x="76126" y="62839"/>
                </a:lnTo>
                <a:lnTo>
                  <a:pt x="70560" y="73547"/>
                </a:lnTo>
                <a:lnTo>
                  <a:pt x="71082" y="79275"/>
                </a:lnTo>
                <a:lnTo>
                  <a:pt x="75663" y="81683"/>
                </a:lnTo>
                <a:lnTo>
                  <a:pt x="82951" y="81877"/>
                </a:lnTo>
                <a:lnTo>
                  <a:pt x="92043" y="80595"/>
                </a:lnTo>
                <a:lnTo>
                  <a:pt x="102337" y="78329"/>
                </a:lnTo>
                <a:lnTo>
                  <a:pt x="113434" y="75408"/>
                </a:lnTo>
                <a:lnTo>
                  <a:pt x="118009" y="77693"/>
                </a:lnTo>
                <a:lnTo>
                  <a:pt x="118237" y="83450"/>
                </a:lnTo>
                <a:lnTo>
                  <a:pt x="115567" y="91522"/>
                </a:lnTo>
                <a:lnTo>
                  <a:pt x="110964" y="102547"/>
                </a:lnTo>
                <a:lnTo>
                  <a:pt x="105074" y="115542"/>
                </a:lnTo>
                <a:lnTo>
                  <a:pt x="98325" y="129849"/>
                </a:lnTo>
                <a:lnTo>
                  <a:pt x="91003" y="143621"/>
                </a:lnTo>
                <a:lnTo>
                  <a:pt x="83300" y="157036"/>
                </a:lnTo>
                <a:lnTo>
                  <a:pt x="75342" y="170212"/>
                </a:lnTo>
                <a:lnTo>
                  <a:pt x="68626" y="183229"/>
                </a:lnTo>
                <a:lnTo>
                  <a:pt x="62737" y="196141"/>
                </a:lnTo>
                <a:lnTo>
                  <a:pt x="57400" y="208982"/>
                </a:lnTo>
                <a:lnTo>
                  <a:pt x="58076" y="216132"/>
                </a:lnTo>
                <a:lnTo>
                  <a:pt x="62759" y="219487"/>
                </a:lnTo>
                <a:lnTo>
                  <a:pt x="70115" y="220313"/>
                </a:lnTo>
                <a:lnTo>
                  <a:pt x="79252" y="218041"/>
                </a:lnTo>
                <a:lnTo>
                  <a:pt x="89577" y="213705"/>
                </a:lnTo>
                <a:lnTo>
                  <a:pt x="100693" y="207991"/>
                </a:lnTo>
                <a:lnTo>
                  <a:pt x="109516" y="199949"/>
                </a:lnTo>
                <a:lnTo>
                  <a:pt x="116808" y="190354"/>
                </a:lnTo>
                <a:lnTo>
                  <a:pt x="123081" y="179724"/>
                </a:lnTo>
                <a:lnTo>
                  <a:pt x="128674" y="168404"/>
                </a:lnTo>
                <a:lnTo>
                  <a:pt x="133814" y="156624"/>
                </a:lnTo>
                <a:lnTo>
                  <a:pt x="138651" y="144538"/>
                </a:lnTo>
                <a:lnTo>
                  <a:pt x="139054" y="133658"/>
                </a:lnTo>
                <a:lnTo>
                  <a:pt x="136500" y="123582"/>
                </a:lnTo>
                <a:lnTo>
                  <a:pt x="131976" y="114043"/>
                </a:lnTo>
                <a:lnTo>
                  <a:pt x="126137" y="104861"/>
                </a:lnTo>
                <a:lnTo>
                  <a:pt x="119422" y="95918"/>
                </a:lnTo>
                <a:lnTo>
                  <a:pt x="112124" y="87133"/>
                </a:lnTo>
                <a:lnTo>
                  <a:pt x="103025" y="79866"/>
                </a:lnTo>
                <a:lnTo>
                  <a:pt x="92725" y="73610"/>
                </a:lnTo>
                <a:lnTo>
                  <a:pt x="81626" y="68028"/>
                </a:lnTo>
                <a:lnTo>
                  <a:pt x="68582" y="65718"/>
                </a:lnTo>
                <a:lnTo>
                  <a:pt x="54241" y="65589"/>
                </a:lnTo>
                <a:lnTo>
                  <a:pt x="39036" y="66914"/>
                </a:lnTo>
                <a:lnTo>
                  <a:pt x="26077" y="70620"/>
                </a:lnTo>
                <a:lnTo>
                  <a:pt x="14616" y="75912"/>
                </a:lnTo>
                <a:lnTo>
                  <a:pt x="4153" y="82263"/>
                </a:lnTo>
                <a:lnTo>
                  <a:pt x="0" y="90730"/>
                </a:lnTo>
                <a:lnTo>
                  <a:pt x="53" y="100608"/>
                </a:lnTo>
                <a:lnTo>
                  <a:pt x="2911" y="111427"/>
                </a:lnTo>
                <a:lnTo>
                  <a:pt x="10460" y="117228"/>
                </a:lnTo>
                <a:lnTo>
                  <a:pt x="21138" y="119685"/>
                </a:lnTo>
                <a:lnTo>
                  <a:pt x="33901" y="119911"/>
                </a:lnTo>
                <a:lnTo>
                  <a:pt x="46643" y="118651"/>
                </a:lnTo>
                <a:lnTo>
                  <a:pt x="59371" y="116400"/>
                </a:lnTo>
                <a:lnTo>
                  <a:pt x="72089" y="113488"/>
                </a:lnTo>
                <a:lnTo>
                  <a:pt x="83391" y="108725"/>
                </a:lnTo>
                <a:lnTo>
                  <a:pt x="93747" y="102727"/>
                </a:lnTo>
                <a:lnTo>
                  <a:pt x="103473" y="95906"/>
                </a:lnTo>
                <a:lnTo>
                  <a:pt x="109958" y="85714"/>
                </a:lnTo>
                <a:lnTo>
                  <a:pt x="114281" y="73276"/>
                </a:lnTo>
                <a:lnTo>
                  <a:pt x="117163" y="59339"/>
                </a:lnTo>
                <a:lnTo>
                  <a:pt x="116262" y="47225"/>
                </a:lnTo>
                <a:lnTo>
                  <a:pt x="112839" y="36327"/>
                </a:lnTo>
                <a:lnTo>
                  <a:pt x="107735" y="26240"/>
                </a:lnTo>
                <a:lnTo>
                  <a:pt x="102921" y="23748"/>
                </a:lnTo>
                <a:lnTo>
                  <a:pt x="98300" y="26320"/>
                </a:lnTo>
                <a:lnTo>
                  <a:pt x="93809" y="32268"/>
                </a:lnTo>
                <a:lnTo>
                  <a:pt x="90815" y="41878"/>
                </a:lnTo>
                <a:lnTo>
                  <a:pt x="88819" y="53929"/>
                </a:lnTo>
                <a:lnTo>
                  <a:pt x="87488" y="67608"/>
                </a:lnTo>
                <a:lnTo>
                  <a:pt x="92245" y="75316"/>
                </a:lnTo>
                <a:lnTo>
                  <a:pt x="101061" y="79043"/>
                </a:lnTo>
                <a:lnTo>
                  <a:pt x="112583" y="80117"/>
                </a:lnTo>
                <a:lnTo>
                  <a:pt x="124497" y="78010"/>
                </a:lnTo>
                <a:lnTo>
                  <a:pt x="136674" y="73784"/>
                </a:lnTo>
                <a:lnTo>
                  <a:pt x="149025" y="68144"/>
                </a:lnTo>
                <a:lnTo>
                  <a:pt x="160081" y="61562"/>
                </a:lnTo>
                <a:lnTo>
                  <a:pt x="170274" y="54352"/>
                </a:lnTo>
                <a:lnTo>
                  <a:pt x="179891" y="46723"/>
                </a:lnTo>
                <a:lnTo>
                  <a:pt x="184892" y="37403"/>
                </a:lnTo>
                <a:lnTo>
                  <a:pt x="186815" y="26957"/>
                </a:lnTo>
                <a:lnTo>
                  <a:pt x="186685" y="15760"/>
                </a:lnTo>
                <a:lnTo>
                  <a:pt x="179544" y="8295"/>
                </a:lnTo>
                <a:lnTo>
                  <a:pt x="167727" y="3318"/>
                </a:lnTo>
                <a:lnTo>
                  <a:pt x="152793" y="0"/>
                </a:lnTo>
                <a:lnTo>
                  <a:pt x="138605" y="2022"/>
                </a:lnTo>
                <a:lnTo>
                  <a:pt x="124912" y="7603"/>
                </a:lnTo>
                <a:lnTo>
                  <a:pt x="111550" y="15557"/>
                </a:lnTo>
                <a:lnTo>
                  <a:pt x="99820" y="25093"/>
                </a:lnTo>
                <a:lnTo>
                  <a:pt x="89178" y="35683"/>
                </a:lnTo>
                <a:lnTo>
                  <a:pt x="79261" y="46977"/>
                </a:lnTo>
                <a:lnTo>
                  <a:pt x="74060" y="58739"/>
                </a:lnTo>
                <a:lnTo>
                  <a:pt x="72004" y="70815"/>
                </a:lnTo>
                <a:lnTo>
                  <a:pt x="72045" y="83098"/>
                </a:lnTo>
                <a:lnTo>
                  <a:pt x="76306" y="92698"/>
                </a:lnTo>
                <a:lnTo>
                  <a:pt x="83379" y="100509"/>
                </a:lnTo>
                <a:lnTo>
                  <a:pt x="92328" y="107128"/>
                </a:lnTo>
                <a:lnTo>
                  <a:pt x="102528" y="108718"/>
                </a:lnTo>
                <a:lnTo>
                  <a:pt x="113561" y="106955"/>
                </a:lnTo>
                <a:lnTo>
                  <a:pt x="125149" y="102959"/>
                </a:lnTo>
                <a:lnTo>
                  <a:pt x="135697" y="96061"/>
                </a:lnTo>
                <a:lnTo>
                  <a:pt x="145551" y="87229"/>
                </a:lnTo>
                <a:lnTo>
                  <a:pt x="154943" y="77107"/>
                </a:lnTo>
                <a:lnTo>
                  <a:pt x="162616" y="66126"/>
                </a:lnTo>
                <a:lnTo>
                  <a:pt x="169142" y="54572"/>
                </a:lnTo>
                <a:lnTo>
                  <a:pt x="174903" y="42636"/>
                </a:lnTo>
                <a:lnTo>
                  <a:pt x="174511" y="37501"/>
                </a:lnTo>
                <a:lnTo>
                  <a:pt x="170016" y="36900"/>
                </a:lnTo>
                <a:lnTo>
                  <a:pt x="135627" y="568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253822" y="2374900"/>
            <a:ext cx="1200434" cy="863601"/>
            <a:chOff x="6253822" y="2374900"/>
            <a:chExt cx="1200434" cy="863601"/>
          </a:xfrm>
        </p:grpSpPr>
        <p:sp>
          <p:nvSpPr>
            <p:cNvPr id="12" name="Freeform 11"/>
            <p:cNvSpPr/>
            <p:nvPr/>
          </p:nvSpPr>
          <p:spPr>
            <a:xfrm>
              <a:off x="6253822" y="2374900"/>
              <a:ext cx="343516" cy="863601"/>
            </a:xfrm>
            <a:custGeom>
              <a:avLst/>
              <a:gdLst/>
              <a:ahLst/>
              <a:cxnLst/>
              <a:rect l="0" t="0" r="0" b="0"/>
              <a:pathLst>
                <a:path w="343516" h="863601">
                  <a:moveTo>
                    <a:pt x="32678" y="0"/>
                  </a:moveTo>
                  <a:lnTo>
                    <a:pt x="15001" y="70706"/>
                  </a:lnTo>
                  <a:lnTo>
                    <a:pt x="12426" y="86648"/>
                  </a:lnTo>
                  <a:lnTo>
                    <a:pt x="10710" y="102921"/>
                  </a:lnTo>
                  <a:lnTo>
                    <a:pt x="9566" y="119414"/>
                  </a:lnTo>
                  <a:lnTo>
                    <a:pt x="8803" y="137465"/>
                  </a:lnTo>
                  <a:lnTo>
                    <a:pt x="7955" y="176336"/>
                  </a:lnTo>
                  <a:lnTo>
                    <a:pt x="7478" y="231145"/>
                  </a:lnTo>
                  <a:lnTo>
                    <a:pt x="6000" y="248641"/>
                  </a:lnTo>
                  <a:lnTo>
                    <a:pt x="3604" y="265949"/>
                  </a:lnTo>
                  <a:lnTo>
                    <a:pt x="595" y="283133"/>
                  </a:lnTo>
                  <a:lnTo>
                    <a:pt x="0" y="300233"/>
                  </a:lnTo>
                  <a:lnTo>
                    <a:pt x="1015" y="317277"/>
                  </a:lnTo>
                  <a:lnTo>
                    <a:pt x="3103" y="334285"/>
                  </a:lnTo>
                  <a:lnTo>
                    <a:pt x="12948" y="360708"/>
                  </a:lnTo>
                  <a:lnTo>
                    <a:pt x="19524" y="371705"/>
                  </a:lnTo>
                  <a:lnTo>
                    <a:pt x="29553" y="379036"/>
                  </a:lnTo>
                  <a:lnTo>
                    <a:pt x="41884" y="383924"/>
                  </a:lnTo>
                  <a:lnTo>
                    <a:pt x="55748" y="387183"/>
                  </a:lnTo>
                  <a:lnTo>
                    <a:pt x="69224" y="385122"/>
                  </a:lnTo>
                  <a:lnTo>
                    <a:pt x="82442" y="379514"/>
                  </a:lnTo>
                  <a:lnTo>
                    <a:pt x="95487" y="371543"/>
                  </a:lnTo>
                  <a:lnTo>
                    <a:pt x="107006" y="363406"/>
                  </a:lnTo>
                  <a:lnTo>
                    <a:pt x="117508" y="355159"/>
                  </a:lnTo>
                  <a:lnTo>
                    <a:pt x="127331" y="346839"/>
                  </a:lnTo>
                  <a:lnTo>
                    <a:pt x="136702" y="338471"/>
                  </a:lnTo>
                  <a:lnTo>
                    <a:pt x="154640" y="321646"/>
                  </a:lnTo>
                  <a:lnTo>
                    <a:pt x="163375" y="311797"/>
                  </a:lnTo>
                  <a:lnTo>
                    <a:pt x="172020" y="300998"/>
                  </a:lnTo>
                  <a:lnTo>
                    <a:pt x="180606" y="289565"/>
                  </a:lnTo>
                  <a:lnTo>
                    <a:pt x="189152" y="279121"/>
                  </a:lnTo>
                  <a:lnTo>
                    <a:pt x="197671" y="269336"/>
                  </a:lnTo>
                  <a:lnTo>
                    <a:pt x="206173" y="259991"/>
                  </a:lnTo>
                  <a:lnTo>
                    <a:pt x="216075" y="246705"/>
                  </a:lnTo>
                  <a:lnTo>
                    <a:pt x="226909" y="230792"/>
                  </a:lnTo>
                  <a:lnTo>
                    <a:pt x="250236" y="194296"/>
                  </a:lnTo>
                  <a:lnTo>
                    <a:pt x="274715" y="154557"/>
                  </a:lnTo>
                  <a:lnTo>
                    <a:pt x="284347" y="135494"/>
                  </a:lnTo>
                  <a:lnTo>
                    <a:pt x="292179" y="117140"/>
                  </a:lnTo>
                  <a:lnTo>
                    <a:pt x="298812" y="99260"/>
                  </a:lnTo>
                  <a:lnTo>
                    <a:pt x="306056" y="83106"/>
                  </a:lnTo>
                  <a:lnTo>
                    <a:pt x="313708" y="68104"/>
                  </a:lnTo>
                  <a:lnTo>
                    <a:pt x="321631" y="53869"/>
                  </a:lnTo>
                  <a:lnTo>
                    <a:pt x="325502" y="52846"/>
                  </a:lnTo>
                  <a:lnTo>
                    <a:pt x="326672" y="60630"/>
                  </a:lnTo>
                  <a:lnTo>
                    <a:pt x="326040" y="74287"/>
                  </a:lnTo>
                  <a:lnTo>
                    <a:pt x="325339" y="104512"/>
                  </a:lnTo>
                  <a:lnTo>
                    <a:pt x="325152" y="120475"/>
                  </a:lnTo>
                  <a:lnTo>
                    <a:pt x="323616" y="135350"/>
                  </a:lnTo>
                  <a:lnTo>
                    <a:pt x="321181" y="149500"/>
                  </a:lnTo>
                  <a:lnTo>
                    <a:pt x="318146" y="163166"/>
                  </a:lnTo>
                  <a:lnTo>
                    <a:pt x="316124" y="180744"/>
                  </a:lnTo>
                  <a:lnTo>
                    <a:pt x="314775" y="200929"/>
                  </a:lnTo>
                  <a:lnTo>
                    <a:pt x="313277" y="243113"/>
                  </a:lnTo>
                  <a:lnTo>
                    <a:pt x="312433" y="298595"/>
                  </a:lnTo>
                  <a:lnTo>
                    <a:pt x="312236" y="333557"/>
                  </a:lnTo>
                  <a:lnTo>
                    <a:pt x="313594" y="349371"/>
                  </a:lnTo>
                  <a:lnTo>
                    <a:pt x="315911" y="364147"/>
                  </a:lnTo>
                  <a:lnTo>
                    <a:pt x="318866" y="378231"/>
                  </a:lnTo>
                  <a:lnTo>
                    <a:pt x="320837" y="393265"/>
                  </a:lnTo>
                  <a:lnTo>
                    <a:pt x="322151" y="408932"/>
                  </a:lnTo>
                  <a:lnTo>
                    <a:pt x="323026" y="425021"/>
                  </a:lnTo>
                  <a:lnTo>
                    <a:pt x="325021" y="445625"/>
                  </a:lnTo>
                  <a:lnTo>
                    <a:pt x="331000" y="494859"/>
                  </a:lnTo>
                  <a:lnTo>
                    <a:pt x="342300" y="578111"/>
                  </a:lnTo>
                  <a:lnTo>
                    <a:pt x="343515" y="605540"/>
                  </a:lnTo>
                  <a:lnTo>
                    <a:pt x="342914" y="632293"/>
                  </a:lnTo>
                  <a:lnTo>
                    <a:pt x="341102" y="658595"/>
                  </a:lnTo>
                  <a:lnTo>
                    <a:pt x="338483" y="684597"/>
                  </a:lnTo>
                  <a:lnTo>
                    <a:pt x="335325" y="710398"/>
                  </a:lnTo>
                  <a:lnTo>
                    <a:pt x="331809" y="736065"/>
                  </a:lnTo>
                  <a:lnTo>
                    <a:pt x="325232" y="758821"/>
                  </a:lnTo>
                  <a:lnTo>
                    <a:pt x="316614" y="779636"/>
                  </a:lnTo>
                  <a:lnTo>
                    <a:pt x="273978" y="863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629400" y="2473674"/>
              <a:ext cx="330201" cy="294927"/>
            </a:xfrm>
            <a:custGeom>
              <a:avLst/>
              <a:gdLst/>
              <a:ahLst/>
              <a:cxnLst/>
              <a:rect l="0" t="0" r="0" b="0"/>
              <a:pathLst>
                <a:path w="330201" h="294927">
                  <a:moveTo>
                    <a:pt x="0" y="129826"/>
                  </a:moveTo>
                  <a:lnTo>
                    <a:pt x="70706" y="147502"/>
                  </a:lnTo>
                  <a:lnTo>
                    <a:pt x="86648" y="150077"/>
                  </a:lnTo>
                  <a:lnTo>
                    <a:pt x="102921" y="151793"/>
                  </a:lnTo>
                  <a:lnTo>
                    <a:pt x="119414" y="152937"/>
                  </a:lnTo>
                  <a:lnTo>
                    <a:pt x="136053" y="152289"/>
                  </a:lnTo>
                  <a:lnTo>
                    <a:pt x="152791" y="150445"/>
                  </a:lnTo>
                  <a:lnTo>
                    <a:pt x="169594" y="147805"/>
                  </a:lnTo>
                  <a:lnTo>
                    <a:pt x="186440" y="146045"/>
                  </a:lnTo>
                  <a:lnTo>
                    <a:pt x="203315" y="144872"/>
                  </a:lnTo>
                  <a:lnTo>
                    <a:pt x="220210" y="144090"/>
                  </a:lnTo>
                  <a:lnTo>
                    <a:pt x="235707" y="140746"/>
                  </a:lnTo>
                  <a:lnTo>
                    <a:pt x="250270" y="135695"/>
                  </a:lnTo>
                  <a:lnTo>
                    <a:pt x="264214" y="129505"/>
                  </a:lnTo>
                  <a:lnTo>
                    <a:pt x="277742" y="122556"/>
                  </a:lnTo>
                  <a:lnTo>
                    <a:pt x="290994" y="115102"/>
                  </a:lnTo>
                  <a:lnTo>
                    <a:pt x="304062" y="107310"/>
                  </a:lnTo>
                  <a:lnTo>
                    <a:pt x="312775" y="96471"/>
                  </a:lnTo>
                  <a:lnTo>
                    <a:pt x="318583" y="83600"/>
                  </a:lnTo>
                  <a:lnTo>
                    <a:pt x="322455" y="69375"/>
                  </a:lnTo>
                  <a:lnTo>
                    <a:pt x="322215" y="55659"/>
                  </a:lnTo>
                  <a:lnTo>
                    <a:pt x="319232" y="42281"/>
                  </a:lnTo>
                  <a:lnTo>
                    <a:pt x="314421" y="29129"/>
                  </a:lnTo>
                  <a:lnTo>
                    <a:pt x="306981" y="18950"/>
                  </a:lnTo>
                  <a:lnTo>
                    <a:pt x="297787" y="10753"/>
                  </a:lnTo>
                  <a:lnTo>
                    <a:pt x="287425" y="3877"/>
                  </a:lnTo>
                  <a:lnTo>
                    <a:pt x="273460" y="704"/>
                  </a:lnTo>
                  <a:lnTo>
                    <a:pt x="257096" y="0"/>
                  </a:lnTo>
                  <a:lnTo>
                    <a:pt x="239131" y="942"/>
                  </a:lnTo>
                  <a:lnTo>
                    <a:pt x="221509" y="2981"/>
                  </a:lnTo>
                  <a:lnTo>
                    <a:pt x="204117" y="5751"/>
                  </a:lnTo>
                  <a:lnTo>
                    <a:pt x="186878" y="9009"/>
                  </a:lnTo>
                  <a:lnTo>
                    <a:pt x="172563" y="14004"/>
                  </a:lnTo>
                  <a:lnTo>
                    <a:pt x="160197" y="20155"/>
                  </a:lnTo>
                  <a:lnTo>
                    <a:pt x="149131" y="27079"/>
                  </a:lnTo>
                  <a:lnTo>
                    <a:pt x="137521" y="35928"/>
                  </a:lnTo>
                  <a:lnTo>
                    <a:pt x="125547" y="46060"/>
                  </a:lnTo>
                  <a:lnTo>
                    <a:pt x="113331" y="57049"/>
                  </a:lnTo>
                  <a:lnTo>
                    <a:pt x="102365" y="68608"/>
                  </a:lnTo>
                  <a:lnTo>
                    <a:pt x="92233" y="80547"/>
                  </a:lnTo>
                  <a:lnTo>
                    <a:pt x="82655" y="92740"/>
                  </a:lnTo>
                  <a:lnTo>
                    <a:pt x="76269" y="106513"/>
                  </a:lnTo>
                  <a:lnTo>
                    <a:pt x="72013" y="121339"/>
                  </a:lnTo>
                  <a:lnTo>
                    <a:pt x="69175" y="136868"/>
                  </a:lnTo>
                  <a:lnTo>
                    <a:pt x="70105" y="152865"/>
                  </a:lnTo>
                  <a:lnTo>
                    <a:pt x="73548" y="169174"/>
                  </a:lnTo>
                  <a:lnTo>
                    <a:pt x="78665" y="185691"/>
                  </a:lnTo>
                  <a:lnTo>
                    <a:pt x="86310" y="200936"/>
                  </a:lnTo>
                  <a:lnTo>
                    <a:pt x="95640" y="215332"/>
                  </a:lnTo>
                  <a:lnTo>
                    <a:pt x="106093" y="229163"/>
                  </a:lnTo>
                  <a:lnTo>
                    <a:pt x="118706" y="241206"/>
                  </a:lnTo>
                  <a:lnTo>
                    <a:pt x="132760" y="252057"/>
                  </a:lnTo>
                  <a:lnTo>
                    <a:pt x="147773" y="262113"/>
                  </a:lnTo>
                  <a:lnTo>
                    <a:pt x="164838" y="270228"/>
                  </a:lnTo>
                  <a:lnTo>
                    <a:pt x="183269" y="277050"/>
                  </a:lnTo>
                  <a:lnTo>
                    <a:pt x="202613" y="283008"/>
                  </a:lnTo>
                  <a:lnTo>
                    <a:pt x="222563" y="286981"/>
                  </a:lnTo>
                  <a:lnTo>
                    <a:pt x="242920" y="289629"/>
                  </a:lnTo>
                  <a:lnTo>
                    <a:pt x="330200" y="294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96028" y="2476500"/>
              <a:ext cx="258228" cy="419101"/>
            </a:xfrm>
            <a:custGeom>
              <a:avLst/>
              <a:gdLst/>
              <a:ahLst/>
              <a:cxnLst/>
              <a:rect l="0" t="0" r="0" b="0"/>
              <a:pathLst>
                <a:path w="258228" h="419101">
                  <a:moveTo>
                    <a:pt x="169972" y="0"/>
                  </a:moveTo>
                  <a:lnTo>
                    <a:pt x="149746" y="6742"/>
                  </a:lnTo>
                  <a:lnTo>
                    <a:pt x="138143" y="11550"/>
                  </a:lnTo>
                  <a:lnTo>
                    <a:pt x="124763" y="17577"/>
                  </a:lnTo>
                  <a:lnTo>
                    <a:pt x="110199" y="24418"/>
                  </a:lnTo>
                  <a:lnTo>
                    <a:pt x="93434" y="30390"/>
                  </a:lnTo>
                  <a:lnTo>
                    <a:pt x="75202" y="35782"/>
                  </a:lnTo>
                  <a:lnTo>
                    <a:pt x="55992" y="40788"/>
                  </a:lnTo>
                  <a:lnTo>
                    <a:pt x="38952" y="46947"/>
                  </a:lnTo>
                  <a:lnTo>
                    <a:pt x="23359" y="53876"/>
                  </a:lnTo>
                  <a:lnTo>
                    <a:pt x="8729" y="61317"/>
                  </a:lnTo>
                  <a:lnTo>
                    <a:pt x="1799" y="70511"/>
                  </a:lnTo>
                  <a:lnTo>
                    <a:pt x="0" y="80874"/>
                  </a:lnTo>
                  <a:lnTo>
                    <a:pt x="1624" y="92016"/>
                  </a:lnTo>
                  <a:lnTo>
                    <a:pt x="6940" y="102266"/>
                  </a:lnTo>
                  <a:lnTo>
                    <a:pt x="14717" y="111922"/>
                  </a:lnTo>
                  <a:lnTo>
                    <a:pt x="24135" y="121181"/>
                  </a:lnTo>
                  <a:lnTo>
                    <a:pt x="36058" y="130176"/>
                  </a:lnTo>
                  <a:lnTo>
                    <a:pt x="49652" y="138995"/>
                  </a:lnTo>
                  <a:lnTo>
                    <a:pt x="64359" y="147696"/>
                  </a:lnTo>
                  <a:lnTo>
                    <a:pt x="78396" y="154909"/>
                  </a:lnTo>
                  <a:lnTo>
                    <a:pt x="91988" y="161128"/>
                  </a:lnTo>
                  <a:lnTo>
                    <a:pt x="105282" y="166685"/>
                  </a:lnTo>
                  <a:lnTo>
                    <a:pt x="121201" y="174623"/>
                  </a:lnTo>
                  <a:lnTo>
                    <a:pt x="138870" y="184149"/>
                  </a:lnTo>
                  <a:lnTo>
                    <a:pt x="157703" y="194732"/>
                  </a:lnTo>
                  <a:lnTo>
                    <a:pt x="175904" y="206021"/>
                  </a:lnTo>
                  <a:lnTo>
                    <a:pt x="193682" y="217781"/>
                  </a:lnTo>
                  <a:lnTo>
                    <a:pt x="211178" y="229854"/>
                  </a:lnTo>
                  <a:lnTo>
                    <a:pt x="225665" y="242135"/>
                  </a:lnTo>
                  <a:lnTo>
                    <a:pt x="238145" y="254557"/>
                  </a:lnTo>
                  <a:lnTo>
                    <a:pt x="249288" y="267071"/>
                  </a:lnTo>
                  <a:lnTo>
                    <a:pt x="255304" y="279647"/>
                  </a:lnTo>
                  <a:lnTo>
                    <a:pt x="257904" y="292265"/>
                  </a:lnTo>
                  <a:lnTo>
                    <a:pt x="258227" y="304910"/>
                  </a:lnTo>
                  <a:lnTo>
                    <a:pt x="254208" y="317573"/>
                  </a:lnTo>
                  <a:lnTo>
                    <a:pt x="247296" y="330248"/>
                  </a:lnTo>
                  <a:lnTo>
                    <a:pt x="238454" y="342932"/>
                  </a:lnTo>
                  <a:lnTo>
                    <a:pt x="224094" y="357032"/>
                  </a:lnTo>
                  <a:lnTo>
                    <a:pt x="206053" y="372077"/>
                  </a:lnTo>
                  <a:lnTo>
                    <a:pt x="144572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101597" y="2771112"/>
            <a:ext cx="191972" cy="132098"/>
          </a:xfrm>
          <a:custGeom>
            <a:avLst/>
            <a:gdLst/>
            <a:ahLst/>
            <a:cxnLst/>
            <a:rect l="0" t="0" r="0" b="0"/>
            <a:pathLst>
              <a:path w="191972" h="132098">
                <a:moveTo>
                  <a:pt x="64003" y="22888"/>
                </a:moveTo>
                <a:lnTo>
                  <a:pt x="37034" y="22888"/>
                </a:lnTo>
                <a:lnTo>
                  <a:pt x="26268" y="27121"/>
                </a:lnTo>
                <a:lnTo>
                  <a:pt x="16269" y="34176"/>
                </a:lnTo>
                <a:lnTo>
                  <a:pt x="6780" y="43113"/>
                </a:lnTo>
                <a:lnTo>
                  <a:pt x="1865" y="53305"/>
                </a:lnTo>
                <a:lnTo>
                  <a:pt x="0" y="64332"/>
                </a:lnTo>
                <a:lnTo>
                  <a:pt x="167" y="75917"/>
                </a:lnTo>
                <a:lnTo>
                  <a:pt x="4512" y="85052"/>
                </a:lnTo>
                <a:lnTo>
                  <a:pt x="11643" y="92553"/>
                </a:lnTo>
                <a:lnTo>
                  <a:pt x="20629" y="98964"/>
                </a:lnTo>
                <a:lnTo>
                  <a:pt x="30854" y="101828"/>
                </a:lnTo>
                <a:lnTo>
                  <a:pt x="41903" y="102325"/>
                </a:lnTo>
                <a:lnTo>
                  <a:pt x="53503" y="101246"/>
                </a:lnTo>
                <a:lnTo>
                  <a:pt x="65469" y="97704"/>
                </a:lnTo>
                <a:lnTo>
                  <a:pt x="77681" y="92521"/>
                </a:lnTo>
                <a:lnTo>
                  <a:pt x="90054" y="86243"/>
                </a:lnTo>
                <a:lnTo>
                  <a:pt x="101126" y="79236"/>
                </a:lnTo>
                <a:lnTo>
                  <a:pt x="111329" y="71742"/>
                </a:lnTo>
                <a:lnTo>
                  <a:pt x="120954" y="63924"/>
                </a:lnTo>
                <a:lnTo>
                  <a:pt x="128781" y="54478"/>
                </a:lnTo>
                <a:lnTo>
                  <a:pt x="135411" y="43948"/>
                </a:lnTo>
                <a:lnTo>
                  <a:pt x="141241" y="32694"/>
                </a:lnTo>
                <a:lnTo>
                  <a:pt x="142306" y="22370"/>
                </a:lnTo>
                <a:lnTo>
                  <a:pt x="140194" y="12665"/>
                </a:lnTo>
                <a:lnTo>
                  <a:pt x="135964" y="3372"/>
                </a:lnTo>
                <a:lnTo>
                  <a:pt x="128910" y="0"/>
                </a:lnTo>
                <a:lnTo>
                  <a:pt x="119974" y="573"/>
                </a:lnTo>
                <a:lnTo>
                  <a:pt x="75215" y="15030"/>
                </a:lnTo>
                <a:lnTo>
                  <a:pt x="64422" y="20472"/>
                </a:lnTo>
                <a:lnTo>
                  <a:pt x="54405" y="26921"/>
                </a:lnTo>
                <a:lnTo>
                  <a:pt x="44904" y="34043"/>
                </a:lnTo>
                <a:lnTo>
                  <a:pt x="35748" y="41614"/>
                </a:lnTo>
                <a:lnTo>
                  <a:pt x="26822" y="49483"/>
                </a:lnTo>
                <a:lnTo>
                  <a:pt x="18049" y="57551"/>
                </a:lnTo>
                <a:lnTo>
                  <a:pt x="13611" y="67163"/>
                </a:lnTo>
                <a:lnTo>
                  <a:pt x="12064" y="77804"/>
                </a:lnTo>
                <a:lnTo>
                  <a:pt x="12443" y="89132"/>
                </a:lnTo>
                <a:lnTo>
                  <a:pt x="16930" y="99506"/>
                </a:lnTo>
                <a:lnTo>
                  <a:pt x="24154" y="109244"/>
                </a:lnTo>
                <a:lnTo>
                  <a:pt x="33204" y="118559"/>
                </a:lnTo>
                <a:lnTo>
                  <a:pt x="46292" y="124768"/>
                </a:lnTo>
                <a:lnTo>
                  <a:pt x="62073" y="128908"/>
                </a:lnTo>
                <a:lnTo>
                  <a:pt x="79650" y="131668"/>
                </a:lnTo>
                <a:lnTo>
                  <a:pt x="95601" y="132097"/>
                </a:lnTo>
                <a:lnTo>
                  <a:pt x="110468" y="130971"/>
                </a:lnTo>
                <a:lnTo>
                  <a:pt x="124613" y="128810"/>
                </a:lnTo>
                <a:lnTo>
                  <a:pt x="136865" y="124547"/>
                </a:lnTo>
                <a:lnTo>
                  <a:pt x="147855" y="118883"/>
                </a:lnTo>
                <a:lnTo>
                  <a:pt x="158004" y="112284"/>
                </a:lnTo>
                <a:lnTo>
                  <a:pt x="167593" y="105063"/>
                </a:lnTo>
                <a:lnTo>
                  <a:pt x="176807" y="97427"/>
                </a:lnTo>
                <a:lnTo>
                  <a:pt x="185772" y="89514"/>
                </a:lnTo>
                <a:lnTo>
                  <a:pt x="190338" y="80005"/>
                </a:lnTo>
                <a:lnTo>
                  <a:pt x="191971" y="69433"/>
                </a:lnTo>
                <a:lnTo>
                  <a:pt x="191648" y="58151"/>
                </a:lnTo>
                <a:lnTo>
                  <a:pt x="187199" y="47807"/>
                </a:lnTo>
                <a:lnTo>
                  <a:pt x="180000" y="38090"/>
                </a:lnTo>
                <a:lnTo>
                  <a:pt x="170968" y="28789"/>
                </a:lnTo>
                <a:lnTo>
                  <a:pt x="160713" y="21177"/>
                </a:lnTo>
                <a:lnTo>
                  <a:pt x="149643" y="14692"/>
                </a:lnTo>
                <a:lnTo>
                  <a:pt x="138029" y="8957"/>
                </a:lnTo>
                <a:lnTo>
                  <a:pt x="126054" y="6545"/>
                </a:lnTo>
                <a:lnTo>
                  <a:pt x="113837" y="6348"/>
                </a:lnTo>
                <a:lnTo>
                  <a:pt x="101458" y="7628"/>
                </a:lnTo>
                <a:lnTo>
                  <a:pt x="87562" y="9892"/>
                </a:lnTo>
                <a:lnTo>
                  <a:pt x="72654" y="12813"/>
                </a:lnTo>
                <a:lnTo>
                  <a:pt x="57070" y="16171"/>
                </a:lnTo>
                <a:lnTo>
                  <a:pt x="45270" y="22643"/>
                </a:lnTo>
                <a:lnTo>
                  <a:pt x="35992" y="31191"/>
                </a:lnTo>
                <a:lnTo>
                  <a:pt x="503" y="863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373489" y="3670300"/>
            <a:ext cx="2950750" cy="952501"/>
            <a:chOff x="6373489" y="3670300"/>
            <a:chExt cx="2950750" cy="952501"/>
          </a:xfrm>
        </p:grpSpPr>
        <p:sp>
          <p:nvSpPr>
            <p:cNvPr id="17" name="Freeform 16"/>
            <p:cNvSpPr/>
            <p:nvPr/>
          </p:nvSpPr>
          <p:spPr>
            <a:xfrm>
              <a:off x="6375400" y="3937000"/>
              <a:ext cx="2908301" cy="114301"/>
            </a:xfrm>
            <a:custGeom>
              <a:avLst/>
              <a:gdLst/>
              <a:ahLst/>
              <a:cxnLst/>
              <a:rect l="0" t="0" r="0" b="0"/>
              <a:pathLst>
                <a:path w="2908301" h="114301">
                  <a:moveTo>
                    <a:pt x="0" y="114300"/>
                  </a:moveTo>
                  <a:lnTo>
                    <a:pt x="20225" y="107557"/>
                  </a:lnTo>
                  <a:lnTo>
                    <a:pt x="31828" y="104160"/>
                  </a:lnTo>
                  <a:lnTo>
                    <a:pt x="59771" y="96623"/>
                  </a:lnTo>
                  <a:lnTo>
                    <a:pt x="76536" y="94048"/>
                  </a:lnTo>
                  <a:lnTo>
                    <a:pt x="113979" y="91188"/>
                  </a:lnTo>
                  <a:lnTo>
                    <a:pt x="131019" y="89014"/>
                  </a:lnTo>
                  <a:lnTo>
                    <a:pt x="146612" y="86154"/>
                  </a:lnTo>
                  <a:lnTo>
                    <a:pt x="161242" y="82836"/>
                  </a:lnTo>
                  <a:lnTo>
                    <a:pt x="179461" y="80624"/>
                  </a:lnTo>
                  <a:lnTo>
                    <a:pt x="269537" y="77073"/>
                  </a:lnTo>
                  <a:lnTo>
                    <a:pt x="315938" y="75177"/>
                  </a:lnTo>
                  <a:lnTo>
                    <a:pt x="336214" y="72695"/>
                  </a:lnTo>
                  <a:lnTo>
                    <a:pt x="355375" y="69630"/>
                  </a:lnTo>
                  <a:lnTo>
                    <a:pt x="391718" y="66224"/>
                  </a:lnTo>
                  <a:lnTo>
                    <a:pt x="481267" y="64037"/>
                  </a:lnTo>
                  <a:lnTo>
                    <a:pt x="1912773" y="63500"/>
                  </a:lnTo>
                  <a:lnTo>
                    <a:pt x="1934171" y="62088"/>
                  </a:lnTo>
                  <a:lnTo>
                    <a:pt x="1955492" y="59737"/>
                  </a:lnTo>
                  <a:lnTo>
                    <a:pt x="1976761" y="56757"/>
                  </a:lnTo>
                  <a:lnTo>
                    <a:pt x="2019209" y="53447"/>
                  </a:lnTo>
                  <a:lnTo>
                    <a:pt x="2061592" y="50565"/>
                  </a:lnTo>
                  <a:lnTo>
                    <a:pt x="2082772" y="47821"/>
                  </a:lnTo>
                  <a:lnTo>
                    <a:pt x="2103949" y="44580"/>
                  </a:lnTo>
                  <a:lnTo>
                    <a:pt x="2123709" y="42420"/>
                  </a:lnTo>
                  <a:lnTo>
                    <a:pt x="2195982" y="38953"/>
                  </a:lnTo>
                  <a:lnTo>
                    <a:pt x="2290347" y="38212"/>
                  </a:lnTo>
                  <a:lnTo>
                    <a:pt x="2344046" y="36722"/>
                  </a:lnTo>
                  <a:lnTo>
                    <a:pt x="2361386" y="34359"/>
                  </a:lnTo>
                  <a:lnTo>
                    <a:pt x="2378590" y="31372"/>
                  </a:lnTo>
                  <a:lnTo>
                    <a:pt x="2424047" y="28054"/>
                  </a:lnTo>
                  <a:lnTo>
                    <a:pt x="2477176" y="25168"/>
                  </a:lnTo>
                  <a:lnTo>
                    <a:pt x="2505173" y="22423"/>
                  </a:lnTo>
                  <a:lnTo>
                    <a:pt x="2533715" y="19182"/>
                  </a:lnTo>
                  <a:lnTo>
                    <a:pt x="2561210" y="17021"/>
                  </a:lnTo>
                  <a:lnTo>
                    <a:pt x="2614338" y="14620"/>
                  </a:lnTo>
                  <a:lnTo>
                    <a:pt x="2638947" y="12569"/>
                  </a:lnTo>
                  <a:lnTo>
                    <a:pt x="2662408" y="9790"/>
                  </a:lnTo>
                  <a:lnTo>
                    <a:pt x="2685105" y="6527"/>
                  </a:lnTo>
                  <a:lnTo>
                    <a:pt x="2707292" y="4351"/>
                  </a:lnTo>
                  <a:lnTo>
                    <a:pt x="2793596" y="859"/>
                  </a:lnTo>
                  <a:lnTo>
                    <a:pt x="2908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144000" y="3670300"/>
              <a:ext cx="180239" cy="431801"/>
            </a:xfrm>
            <a:custGeom>
              <a:avLst/>
              <a:gdLst/>
              <a:ahLst/>
              <a:cxnLst/>
              <a:rect l="0" t="0" r="0" b="0"/>
              <a:pathLst>
                <a:path w="180239" h="431801">
                  <a:moveTo>
                    <a:pt x="12700" y="0"/>
                  </a:moveTo>
                  <a:lnTo>
                    <a:pt x="12700" y="33709"/>
                  </a:lnTo>
                  <a:lnTo>
                    <a:pt x="14110" y="49284"/>
                  </a:lnTo>
                  <a:lnTo>
                    <a:pt x="16462" y="65311"/>
                  </a:lnTo>
                  <a:lnTo>
                    <a:pt x="19441" y="81641"/>
                  </a:lnTo>
                  <a:lnTo>
                    <a:pt x="24250" y="98171"/>
                  </a:lnTo>
                  <a:lnTo>
                    <a:pt x="30277" y="114836"/>
                  </a:lnTo>
                  <a:lnTo>
                    <a:pt x="37118" y="131591"/>
                  </a:lnTo>
                  <a:lnTo>
                    <a:pt x="45911" y="148405"/>
                  </a:lnTo>
                  <a:lnTo>
                    <a:pt x="56008" y="165259"/>
                  </a:lnTo>
                  <a:lnTo>
                    <a:pt x="66971" y="182139"/>
                  </a:lnTo>
                  <a:lnTo>
                    <a:pt x="72869" y="197626"/>
                  </a:lnTo>
                  <a:lnTo>
                    <a:pt x="75390" y="212183"/>
                  </a:lnTo>
                  <a:lnTo>
                    <a:pt x="75660" y="226122"/>
                  </a:lnTo>
                  <a:lnTo>
                    <a:pt x="81484" y="239648"/>
                  </a:lnTo>
                  <a:lnTo>
                    <a:pt x="91011" y="252898"/>
                  </a:lnTo>
                  <a:lnTo>
                    <a:pt x="113827" y="277499"/>
                  </a:lnTo>
                  <a:lnTo>
                    <a:pt x="142539" y="307215"/>
                  </a:lnTo>
                  <a:lnTo>
                    <a:pt x="160246" y="325158"/>
                  </a:lnTo>
                  <a:lnTo>
                    <a:pt x="167509" y="335305"/>
                  </a:lnTo>
                  <a:lnTo>
                    <a:pt x="173761" y="346304"/>
                  </a:lnTo>
                  <a:lnTo>
                    <a:pt x="179340" y="357869"/>
                  </a:lnTo>
                  <a:lnTo>
                    <a:pt x="180238" y="368401"/>
                  </a:lnTo>
                  <a:lnTo>
                    <a:pt x="178013" y="378245"/>
                  </a:lnTo>
                  <a:lnTo>
                    <a:pt x="173709" y="387630"/>
                  </a:lnTo>
                  <a:lnTo>
                    <a:pt x="163783" y="393886"/>
                  </a:lnTo>
                  <a:lnTo>
                    <a:pt x="150111" y="398057"/>
                  </a:lnTo>
                  <a:lnTo>
                    <a:pt x="133941" y="400838"/>
                  </a:lnTo>
                  <a:lnTo>
                    <a:pt x="117516" y="404103"/>
                  </a:lnTo>
                  <a:lnTo>
                    <a:pt x="84215" y="411494"/>
                  </a:lnTo>
                  <a:lnTo>
                    <a:pt x="68843" y="415440"/>
                  </a:lnTo>
                  <a:lnTo>
                    <a:pt x="54362" y="419482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73489" y="3733800"/>
              <a:ext cx="332112" cy="520701"/>
            </a:xfrm>
            <a:custGeom>
              <a:avLst/>
              <a:gdLst/>
              <a:ahLst/>
              <a:cxnLst/>
              <a:rect l="0" t="0" r="0" b="0"/>
              <a:pathLst>
                <a:path w="332112" h="520701">
                  <a:moveTo>
                    <a:pt x="332111" y="0"/>
                  </a:moveTo>
                  <a:lnTo>
                    <a:pt x="318626" y="20225"/>
                  </a:lnTo>
                  <a:lnTo>
                    <a:pt x="311832" y="29005"/>
                  </a:lnTo>
                  <a:lnTo>
                    <a:pt x="304481" y="37681"/>
                  </a:lnTo>
                  <a:lnTo>
                    <a:pt x="296758" y="46287"/>
                  </a:lnTo>
                  <a:lnTo>
                    <a:pt x="276887" y="67138"/>
                  </a:lnTo>
                  <a:lnTo>
                    <a:pt x="198894" y="145870"/>
                  </a:lnTo>
                  <a:lnTo>
                    <a:pt x="185443" y="155102"/>
                  </a:lnTo>
                  <a:lnTo>
                    <a:pt x="169421" y="164079"/>
                  </a:lnTo>
                  <a:lnTo>
                    <a:pt x="151684" y="172886"/>
                  </a:lnTo>
                  <a:lnTo>
                    <a:pt x="134216" y="182991"/>
                  </a:lnTo>
                  <a:lnTo>
                    <a:pt x="116925" y="193960"/>
                  </a:lnTo>
                  <a:lnTo>
                    <a:pt x="99753" y="205507"/>
                  </a:lnTo>
                  <a:lnTo>
                    <a:pt x="84073" y="217437"/>
                  </a:lnTo>
                  <a:lnTo>
                    <a:pt x="69385" y="229625"/>
                  </a:lnTo>
                  <a:lnTo>
                    <a:pt x="55360" y="241983"/>
                  </a:lnTo>
                  <a:lnTo>
                    <a:pt x="43188" y="254455"/>
                  </a:lnTo>
                  <a:lnTo>
                    <a:pt x="32251" y="267003"/>
                  </a:lnTo>
                  <a:lnTo>
                    <a:pt x="22138" y="279602"/>
                  </a:lnTo>
                  <a:lnTo>
                    <a:pt x="13984" y="292234"/>
                  </a:lnTo>
                  <a:lnTo>
                    <a:pt x="7137" y="304889"/>
                  </a:lnTo>
                  <a:lnTo>
                    <a:pt x="1162" y="317560"/>
                  </a:lnTo>
                  <a:lnTo>
                    <a:pt x="0" y="330239"/>
                  </a:lnTo>
                  <a:lnTo>
                    <a:pt x="2048" y="342926"/>
                  </a:lnTo>
                  <a:lnTo>
                    <a:pt x="6236" y="355617"/>
                  </a:lnTo>
                  <a:lnTo>
                    <a:pt x="11849" y="366900"/>
                  </a:lnTo>
                  <a:lnTo>
                    <a:pt x="18415" y="377244"/>
                  </a:lnTo>
                  <a:lnTo>
                    <a:pt x="25613" y="386963"/>
                  </a:lnTo>
                  <a:lnTo>
                    <a:pt x="34646" y="396264"/>
                  </a:lnTo>
                  <a:lnTo>
                    <a:pt x="44901" y="405287"/>
                  </a:lnTo>
                  <a:lnTo>
                    <a:pt x="55970" y="414124"/>
                  </a:lnTo>
                  <a:lnTo>
                    <a:pt x="67584" y="422838"/>
                  </a:lnTo>
                  <a:lnTo>
                    <a:pt x="91776" y="440046"/>
                  </a:lnTo>
                  <a:lnTo>
                    <a:pt x="129197" y="465601"/>
                  </a:lnTo>
                  <a:lnTo>
                    <a:pt x="140390" y="474089"/>
                  </a:lnTo>
                  <a:lnTo>
                    <a:pt x="150674" y="482570"/>
                  </a:lnTo>
                  <a:lnTo>
                    <a:pt x="192411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683713" y="3822700"/>
              <a:ext cx="50588" cy="355601"/>
            </a:xfrm>
            <a:custGeom>
              <a:avLst/>
              <a:gdLst/>
              <a:ahLst/>
              <a:cxnLst/>
              <a:rect l="0" t="0" r="0" b="0"/>
              <a:pathLst>
                <a:path w="50588" h="355601">
                  <a:moveTo>
                    <a:pt x="50587" y="0"/>
                  </a:moveTo>
                  <a:lnTo>
                    <a:pt x="43845" y="20225"/>
                  </a:lnTo>
                  <a:lnTo>
                    <a:pt x="41858" y="31828"/>
                  </a:lnTo>
                  <a:lnTo>
                    <a:pt x="40534" y="45208"/>
                  </a:lnTo>
                  <a:lnTo>
                    <a:pt x="39652" y="59771"/>
                  </a:lnTo>
                  <a:lnTo>
                    <a:pt x="34830" y="72303"/>
                  </a:lnTo>
                  <a:lnTo>
                    <a:pt x="27382" y="83480"/>
                  </a:lnTo>
                  <a:lnTo>
                    <a:pt x="18184" y="93753"/>
                  </a:lnTo>
                  <a:lnTo>
                    <a:pt x="12052" y="106246"/>
                  </a:lnTo>
                  <a:lnTo>
                    <a:pt x="7963" y="120220"/>
                  </a:lnTo>
                  <a:lnTo>
                    <a:pt x="5237" y="135180"/>
                  </a:lnTo>
                  <a:lnTo>
                    <a:pt x="3420" y="150797"/>
                  </a:lnTo>
                  <a:lnTo>
                    <a:pt x="2209" y="166854"/>
                  </a:lnTo>
                  <a:lnTo>
                    <a:pt x="1402" y="183202"/>
                  </a:lnTo>
                  <a:lnTo>
                    <a:pt x="504" y="216419"/>
                  </a:lnTo>
                  <a:lnTo>
                    <a:pt x="0" y="270617"/>
                  </a:lnTo>
                  <a:lnTo>
                    <a:pt x="12487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77553" y="4229100"/>
              <a:ext cx="177152" cy="306915"/>
            </a:xfrm>
            <a:custGeom>
              <a:avLst/>
              <a:gdLst/>
              <a:ahLst/>
              <a:cxnLst/>
              <a:rect l="0" t="0" r="0" b="0"/>
              <a:pathLst>
                <a:path w="177152" h="306915">
                  <a:moveTo>
                    <a:pt x="93247" y="50800"/>
                  </a:moveTo>
                  <a:lnTo>
                    <a:pt x="57894" y="86153"/>
                  </a:lnTo>
                  <a:lnTo>
                    <a:pt x="51334" y="95535"/>
                  </a:lnTo>
                  <a:lnTo>
                    <a:pt x="45549" y="106023"/>
                  </a:lnTo>
                  <a:lnTo>
                    <a:pt x="40282" y="117249"/>
                  </a:lnTo>
                  <a:lnTo>
                    <a:pt x="33948" y="127555"/>
                  </a:lnTo>
                  <a:lnTo>
                    <a:pt x="26903" y="137247"/>
                  </a:lnTo>
                  <a:lnTo>
                    <a:pt x="19384" y="146531"/>
                  </a:lnTo>
                  <a:lnTo>
                    <a:pt x="12961" y="158365"/>
                  </a:lnTo>
                  <a:lnTo>
                    <a:pt x="7267" y="171899"/>
                  </a:lnTo>
                  <a:lnTo>
                    <a:pt x="2061" y="186566"/>
                  </a:lnTo>
                  <a:lnTo>
                    <a:pt x="0" y="200577"/>
                  </a:lnTo>
                  <a:lnTo>
                    <a:pt x="38" y="214151"/>
                  </a:lnTo>
                  <a:lnTo>
                    <a:pt x="1475" y="227434"/>
                  </a:lnTo>
                  <a:lnTo>
                    <a:pt x="6665" y="241934"/>
                  </a:lnTo>
                  <a:lnTo>
                    <a:pt x="14358" y="257244"/>
                  </a:lnTo>
                  <a:lnTo>
                    <a:pt x="23721" y="273096"/>
                  </a:lnTo>
                  <a:lnTo>
                    <a:pt x="34197" y="285075"/>
                  </a:lnTo>
                  <a:lnTo>
                    <a:pt x="45413" y="294472"/>
                  </a:lnTo>
                  <a:lnTo>
                    <a:pt x="57124" y="302148"/>
                  </a:lnTo>
                  <a:lnTo>
                    <a:pt x="70576" y="305854"/>
                  </a:lnTo>
                  <a:lnTo>
                    <a:pt x="85188" y="306914"/>
                  </a:lnTo>
                  <a:lnTo>
                    <a:pt x="100575" y="306209"/>
                  </a:lnTo>
                  <a:lnTo>
                    <a:pt x="113654" y="302917"/>
                  </a:lnTo>
                  <a:lnTo>
                    <a:pt x="125196" y="297900"/>
                  </a:lnTo>
                  <a:lnTo>
                    <a:pt x="135713" y="291733"/>
                  </a:lnTo>
                  <a:lnTo>
                    <a:pt x="145546" y="281978"/>
                  </a:lnTo>
                  <a:lnTo>
                    <a:pt x="154924" y="269830"/>
                  </a:lnTo>
                  <a:lnTo>
                    <a:pt x="163998" y="256086"/>
                  </a:lnTo>
                  <a:lnTo>
                    <a:pt x="170048" y="239868"/>
                  </a:lnTo>
                  <a:lnTo>
                    <a:pt x="174081" y="222001"/>
                  </a:lnTo>
                  <a:lnTo>
                    <a:pt x="176769" y="203034"/>
                  </a:lnTo>
                  <a:lnTo>
                    <a:pt x="177151" y="184745"/>
                  </a:lnTo>
                  <a:lnTo>
                    <a:pt x="175993" y="166908"/>
                  </a:lnTo>
                  <a:lnTo>
                    <a:pt x="173811" y="149371"/>
                  </a:lnTo>
                  <a:lnTo>
                    <a:pt x="170945" y="132036"/>
                  </a:lnTo>
                  <a:lnTo>
                    <a:pt x="167623" y="114835"/>
                  </a:lnTo>
                  <a:lnTo>
                    <a:pt x="163998" y="97723"/>
                  </a:lnTo>
                  <a:lnTo>
                    <a:pt x="158759" y="82082"/>
                  </a:lnTo>
                  <a:lnTo>
                    <a:pt x="152444" y="67421"/>
                  </a:lnTo>
                  <a:lnTo>
                    <a:pt x="145412" y="53414"/>
                  </a:lnTo>
                  <a:lnTo>
                    <a:pt x="136490" y="41254"/>
                  </a:lnTo>
                  <a:lnTo>
                    <a:pt x="126308" y="30324"/>
                  </a:lnTo>
                  <a:lnTo>
                    <a:pt x="678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031341" y="3848100"/>
              <a:ext cx="33160" cy="215901"/>
            </a:xfrm>
            <a:custGeom>
              <a:avLst/>
              <a:gdLst/>
              <a:ahLst/>
              <a:cxnLst/>
              <a:rect l="0" t="0" r="0" b="0"/>
              <a:pathLst>
                <a:path w="33160" h="215901">
                  <a:moveTo>
                    <a:pt x="33159" y="0"/>
                  </a:moveTo>
                  <a:lnTo>
                    <a:pt x="33159" y="26968"/>
                  </a:lnTo>
                  <a:lnTo>
                    <a:pt x="28925" y="39145"/>
                  </a:lnTo>
                  <a:lnTo>
                    <a:pt x="21869" y="51496"/>
                  </a:lnTo>
                  <a:lnTo>
                    <a:pt x="12933" y="63964"/>
                  </a:lnTo>
                  <a:lnTo>
                    <a:pt x="6975" y="79331"/>
                  </a:lnTo>
                  <a:lnTo>
                    <a:pt x="3002" y="96632"/>
                  </a:lnTo>
                  <a:lnTo>
                    <a:pt x="354" y="115221"/>
                  </a:lnTo>
                  <a:lnTo>
                    <a:pt x="0" y="131847"/>
                  </a:lnTo>
                  <a:lnTo>
                    <a:pt x="1175" y="147165"/>
                  </a:lnTo>
                  <a:lnTo>
                    <a:pt x="7759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75600" y="4272583"/>
              <a:ext cx="88901" cy="58118"/>
            </a:xfrm>
            <a:custGeom>
              <a:avLst/>
              <a:gdLst/>
              <a:ahLst/>
              <a:cxnLst/>
              <a:rect l="0" t="0" r="0" b="0"/>
              <a:pathLst>
                <a:path w="88901" h="58118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8" y="1027"/>
                  </a:lnTo>
                  <a:lnTo>
                    <a:pt x="59772" y="3124"/>
                  </a:lnTo>
                  <a:lnTo>
                    <a:pt x="70892" y="8755"/>
                  </a:lnTo>
                  <a:lnTo>
                    <a:pt x="79717" y="16742"/>
                  </a:lnTo>
                  <a:lnTo>
                    <a:pt x="88900" y="581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13700" y="42672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17676" y="53029"/>
                  </a:lnTo>
                  <a:lnTo>
                    <a:pt x="20250" y="66397"/>
                  </a:lnTo>
                  <a:lnTo>
                    <a:pt x="21967" y="80953"/>
                  </a:lnTo>
                  <a:lnTo>
                    <a:pt x="23111" y="96302"/>
                  </a:lnTo>
                  <a:lnTo>
                    <a:pt x="23874" y="112179"/>
                  </a:lnTo>
                  <a:lnTo>
                    <a:pt x="24383" y="128408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01523" y="4267200"/>
              <a:ext cx="24878" cy="292101"/>
            </a:xfrm>
            <a:custGeom>
              <a:avLst/>
              <a:gdLst/>
              <a:ahLst/>
              <a:cxnLst/>
              <a:rect l="0" t="0" r="0" b="0"/>
              <a:pathLst>
                <a:path w="24878" h="292101">
                  <a:moveTo>
                    <a:pt x="12177" y="0"/>
                  </a:moveTo>
                  <a:lnTo>
                    <a:pt x="12177" y="26968"/>
                  </a:lnTo>
                  <a:lnTo>
                    <a:pt x="10766" y="40556"/>
                  </a:lnTo>
                  <a:lnTo>
                    <a:pt x="8414" y="55259"/>
                  </a:lnTo>
                  <a:lnTo>
                    <a:pt x="5435" y="70706"/>
                  </a:lnTo>
                  <a:lnTo>
                    <a:pt x="3448" y="86648"/>
                  </a:lnTo>
                  <a:lnTo>
                    <a:pt x="2124" y="102921"/>
                  </a:lnTo>
                  <a:lnTo>
                    <a:pt x="1242" y="119414"/>
                  </a:lnTo>
                  <a:lnTo>
                    <a:pt x="261" y="152791"/>
                  </a:lnTo>
                  <a:lnTo>
                    <a:pt x="0" y="169594"/>
                  </a:lnTo>
                  <a:lnTo>
                    <a:pt x="1236" y="185029"/>
                  </a:lnTo>
                  <a:lnTo>
                    <a:pt x="3472" y="199552"/>
                  </a:lnTo>
                  <a:lnTo>
                    <a:pt x="6374" y="213468"/>
                  </a:lnTo>
                  <a:lnTo>
                    <a:pt x="9719" y="226979"/>
                  </a:lnTo>
                  <a:lnTo>
                    <a:pt x="13360" y="240219"/>
                  </a:lnTo>
                  <a:lnTo>
                    <a:pt x="24877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310393" y="3848100"/>
              <a:ext cx="27549" cy="190501"/>
            </a:xfrm>
            <a:custGeom>
              <a:avLst/>
              <a:gdLst/>
              <a:ahLst/>
              <a:cxnLst/>
              <a:rect l="0" t="0" r="0" b="0"/>
              <a:pathLst>
                <a:path w="27549" h="190501">
                  <a:moveTo>
                    <a:pt x="20807" y="0"/>
                  </a:moveTo>
                  <a:lnTo>
                    <a:pt x="27548" y="26968"/>
                  </a:lnTo>
                  <a:lnTo>
                    <a:pt x="25301" y="37734"/>
                  </a:lnTo>
                  <a:lnTo>
                    <a:pt x="19569" y="47733"/>
                  </a:lnTo>
                  <a:lnTo>
                    <a:pt x="11516" y="57222"/>
                  </a:lnTo>
                  <a:lnTo>
                    <a:pt x="6145" y="70603"/>
                  </a:lnTo>
                  <a:lnTo>
                    <a:pt x="2566" y="86580"/>
                  </a:lnTo>
                  <a:lnTo>
                    <a:pt x="180" y="104287"/>
                  </a:lnTo>
                  <a:lnTo>
                    <a:pt x="0" y="120324"/>
                  </a:lnTo>
                  <a:lnTo>
                    <a:pt x="1291" y="135249"/>
                  </a:lnTo>
                  <a:lnTo>
                    <a:pt x="8107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42300" y="4296130"/>
              <a:ext cx="190501" cy="275871"/>
            </a:xfrm>
            <a:custGeom>
              <a:avLst/>
              <a:gdLst/>
              <a:ahLst/>
              <a:cxnLst/>
              <a:rect l="0" t="0" r="0" b="0"/>
              <a:pathLst>
                <a:path w="190501" h="275871">
                  <a:moveTo>
                    <a:pt x="0" y="21870"/>
                  </a:moveTo>
                  <a:lnTo>
                    <a:pt x="13484" y="8385"/>
                  </a:lnTo>
                  <a:lnTo>
                    <a:pt x="23100" y="4414"/>
                  </a:lnTo>
                  <a:lnTo>
                    <a:pt x="35155" y="1766"/>
                  </a:lnTo>
                  <a:lnTo>
                    <a:pt x="48837" y="0"/>
                  </a:lnTo>
                  <a:lnTo>
                    <a:pt x="63602" y="234"/>
                  </a:lnTo>
                  <a:lnTo>
                    <a:pt x="79090" y="1802"/>
                  </a:lnTo>
                  <a:lnTo>
                    <a:pt x="95060" y="4258"/>
                  </a:lnTo>
                  <a:lnTo>
                    <a:pt x="108529" y="8717"/>
                  </a:lnTo>
                  <a:lnTo>
                    <a:pt x="120330" y="14513"/>
                  </a:lnTo>
                  <a:lnTo>
                    <a:pt x="131019" y="21198"/>
                  </a:lnTo>
                  <a:lnTo>
                    <a:pt x="139558" y="29889"/>
                  </a:lnTo>
                  <a:lnTo>
                    <a:pt x="146660" y="39916"/>
                  </a:lnTo>
                  <a:lnTo>
                    <a:pt x="152807" y="50834"/>
                  </a:lnTo>
                  <a:lnTo>
                    <a:pt x="154082" y="62346"/>
                  </a:lnTo>
                  <a:lnTo>
                    <a:pt x="152110" y="74254"/>
                  </a:lnTo>
                  <a:lnTo>
                    <a:pt x="147973" y="86426"/>
                  </a:lnTo>
                  <a:lnTo>
                    <a:pt x="142393" y="98773"/>
                  </a:lnTo>
                  <a:lnTo>
                    <a:pt x="135851" y="111239"/>
                  </a:lnTo>
                  <a:lnTo>
                    <a:pt x="128667" y="123782"/>
                  </a:lnTo>
                  <a:lnTo>
                    <a:pt x="119644" y="134967"/>
                  </a:lnTo>
                  <a:lnTo>
                    <a:pt x="109397" y="145246"/>
                  </a:lnTo>
                  <a:lnTo>
                    <a:pt x="98331" y="154920"/>
                  </a:lnTo>
                  <a:lnTo>
                    <a:pt x="88131" y="164192"/>
                  </a:lnTo>
                  <a:lnTo>
                    <a:pt x="69273" y="182020"/>
                  </a:lnTo>
                  <a:lnTo>
                    <a:pt x="61704" y="192137"/>
                  </a:lnTo>
                  <a:lnTo>
                    <a:pt x="55247" y="203114"/>
                  </a:lnTo>
                  <a:lnTo>
                    <a:pt x="49531" y="214666"/>
                  </a:lnTo>
                  <a:lnTo>
                    <a:pt x="49954" y="225189"/>
                  </a:lnTo>
                  <a:lnTo>
                    <a:pt x="54469" y="235027"/>
                  </a:lnTo>
                  <a:lnTo>
                    <a:pt x="61713" y="244408"/>
                  </a:lnTo>
                  <a:lnTo>
                    <a:pt x="70775" y="252073"/>
                  </a:lnTo>
                  <a:lnTo>
                    <a:pt x="81050" y="258594"/>
                  </a:lnTo>
                  <a:lnTo>
                    <a:pt x="92133" y="264352"/>
                  </a:lnTo>
                  <a:lnTo>
                    <a:pt x="106577" y="268192"/>
                  </a:lnTo>
                  <a:lnTo>
                    <a:pt x="123263" y="270751"/>
                  </a:lnTo>
                  <a:lnTo>
                    <a:pt x="190500" y="2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636000" y="38227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8100" y="26968"/>
                  </a:lnTo>
                  <a:lnTo>
                    <a:pt x="33866" y="41967"/>
                  </a:lnTo>
                  <a:lnTo>
                    <a:pt x="26810" y="59022"/>
                  </a:lnTo>
                  <a:lnTo>
                    <a:pt x="17874" y="77448"/>
                  </a:lnTo>
                  <a:lnTo>
                    <a:pt x="11916" y="95376"/>
                  </a:lnTo>
                  <a:lnTo>
                    <a:pt x="7943" y="112973"/>
                  </a:lnTo>
                  <a:lnTo>
                    <a:pt x="5295" y="130349"/>
                  </a:lnTo>
                  <a:lnTo>
                    <a:pt x="3530" y="147577"/>
                  </a:lnTo>
                  <a:lnTo>
                    <a:pt x="2353" y="164707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547100" y="4224136"/>
              <a:ext cx="182556" cy="398665"/>
            </a:xfrm>
            <a:custGeom>
              <a:avLst/>
              <a:gdLst/>
              <a:ahLst/>
              <a:cxnLst/>
              <a:rect l="0" t="0" r="0" b="0"/>
              <a:pathLst>
                <a:path w="182556" h="398665">
                  <a:moveTo>
                    <a:pt x="38100" y="30364"/>
                  </a:moveTo>
                  <a:lnTo>
                    <a:pt x="51584" y="16879"/>
                  </a:lnTo>
                  <a:lnTo>
                    <a:pt x="59789" y="11496"/>
                  </a:lnTo>
                  <a:lnTo>
                    <a:pt x="69493" y="6497"/>
                  </a:lnTo>
                  <a:lnTo>
                    <a:pt x="80195" y="1752"/>
                  </a:lnTo>
                  <a:lnTo>
                    <a:pt x="92974" y="0"/>
                  </a:lnTo>
                  <a:lnTo>
                    <a:pt x="107139" y="244"/>
                  </a:lnTo>
                  <a:lnTo>
                    <a:pt x="122225" y="1817"/>
                  </a:lnTo>
                  <a:lnTo>
                    <a:pt x="136517" y="5688"/>
                  </a:lnTo>
                  <a:lnTo>
                    <a:pt x="150278" y="11091"/>
                  </a:lnTo>
                  <a:lnTo>
                    <a:pt x="163685" y="17515"/>
                  </a:lnTo>
                  <a:lnTo>
                    <a:pt x="172623" y="27442"/>
                  </a:lnTo>
                  <a:lnTo>
                    <a:pt x="178582" y="39705"/>
                  </a:lnTo>
                  <a:lnTo>
                    <a:pt x="182555" y="53524"/>
                  </a:lnTo>
                  <a:lnTo>
                    <a:pt x="180970" y="65560"/>
                  </a:lnTo>
                  <a:lnTo>
                    <a:pt x="175679" y="76406"/>
                  </a:lnTo>
                  <a:lnTo>
                    <a:pt x="167919" y="86458"/>
                  </a:lnTo>
                  <a:lnTo>
                    <a:pt x="158513" y="94571"/>
                  </a:lnTo>
                  <a:lnTo>
                    <a:pt x="148008" y="101391"/>
                  </a:lnTo>
                  <a:lnTo>
                    <a:pt x="136772" y="107348"/>
                  </a:lnTo>
                  <a:lnTo>
                    <a:pt x="126459" y="114142"/>
                  </a:lnTo>
                  <a:lnTo>
                    <a:pt x="116761" y="121494"/>
                  </a:lnTo>
                  <a:lnTo>
                    <a:pt x="107474" y="129217"/>
                  </a:lnTo>
                  <a:lnTo>
                    <a:pt x="104105" y="137188"/>
                  </a:lnTo>
                  <a:lnTo>
                    <a:pt x="104681" y="145324"/>
                  </a:lnTo>
                  <a:lnTo>
                    <a:pt x="107887" y="153571"/>
                  </a:lnTo>
                  <a:lnTo>
                    <a:pt x="112847" y="163302"/>
                  </a:lnTo>
                  <a:lnTo>
                    <a:pt x="118975" y="174022"/>
                  </a:lnTo>
                  <a:lnTo>
                    <a:pt x="125883" y="185402"/>
                  </a:lnTo>
                  <a:lnTo>
                    <a:pt x="141085" y="209337"/>
                  </a:lnTo>
                  <a:lnTo>
                    <a:pt x="149090" y="221646"/>
                  </a:lnTo>
                  <a:lnTo>
                    <a:pt x="154427" y="235496"/>
                  </a:lnTo>
                  <a:lnTo>
                    <a:pt x="157984" y="250374"/>
                  </a:lnTo>
                  <a:lnTo>
                    <a:pt x="160356" y="265937"/>
                  </a:lnTo>
                  <a:lnTo>
                    <a:pt x="161937" y="281957"/>
                  </a:lnTo>
                  <a:lnTo>
                    <a:pt x="162991" y="298281"/>
                  </a:lnTo>
                  <a:lnTo>
                    <a:pt x="163694" y="314809"/>
                  </a:lnTo>
                  <a:lnTo>
                    <a:pt x="161340" y="328649"/>
                  </a:lnTo>
                  <a:lnTo>
                    <a:pt x="156949" y="340698"/>
                  </a:lnTo>
                  <a:lnTo>
                    <a:pt x="151200" y="351554"/>
                  </a:lnTo>
                  <a:lnTo>
                    <a:pt x="141722" y="360201"/>
                  </a:lnTo>
                  <a:lnTo>
                    <a:pt x="129758" y="367377"/>
                  </a:lnTo>
                  <a:lnTo>
                    <a:pt x="116139" y="373573"/>
                  </a:lnTo>
                  <a:lnTo>
                    <a:pt x="102826" y="379114"/>
                  </a:lnTo>
                  <a:lnTo>
                    <a:pt x="89717" y="384219"/>
                  </a:lnTo>
                  <a:lnTo>
                    <a:pt x="76744" y="389034"/>
                  </a:lnTo>
                  <a:lnTo>
                    <a:pt x="62452" y="392244"/>
                  </a:lnTo>
                  <a:lnTo>
                    <a:pt x="47279" y="394384"/>
                  </a:lnTo>
                  <a:lnTo>
                    <a:pt x="0" y="3986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213600" y="3873500"/>
              <a:ext cx="63501" cy="228601"/>
            </a:xfrm>
            <a:custGeom>
              <a:avLst/>
              <a:gdLst/>
              <a:ahLst/>
              <a:cxnLst/>
              <a:rect l="0" t="0" r="0" b="0"/>
              <a:pathLst>
                <a:path w="63501" h="228601">
                  <a:moveTo>
                    <a:pt x="63500" y="0"/>
                  </a:moveTo>
                  <a:lnTo>
                    <a:pt x="56758" y="20225"/>
                  </a:lnTo>
                  <a:lnTo>
                    <a:pt x="51949" y="29005"/>
                  </a:lnTo>
                  <a:lnTo>
                    <a:pt x="45922" y="37681"/>
                  </a:lnTo>
                  <a:lnTo>
                    <a:pt x="39081" y="46287"/>
                  </a:lnTo>
                  <a:lnTo>
                    <a:pt x="33109" y="57669"/>
                  </a:lnTo>
                  <a:lnTo>
                    <a:pt x="27717" y="70902"/>
                  </a:lnTo>
                  <a:lnTo>
                    <a:pt x="22711" y="85368"/>
                  </a:lnTo>
                  <a:lnTo>
                    <a:pt x="17963" y="100656"/>
                  </a:lnTo>
                  <a:lnTo>
                    <a:pt x="8924" y="132695"/>
                  </a:lnTo>
                  <a:lnTo>
                    <a:pt x="5950" y="149141"/>
                  </a:lnTo>
                  <a:lnTo>
                    <a:pt x="3966" y="165749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972300" y="42164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00900" y="42037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25400" y="26968"/>
                  </a:lnTo>
                  <a:lnTo>
                    <a:pt x="23989" y="39145"/>
                  </a:lnTo>
                  <a:lnTo>
                    <a:pt x="21637" y="51496"/>
                  </a:lnTo>
                  <a:lnTo>
                    <a:pt x="18658" y="63964"/>
                  </a:lnTo>
                  <a:lnTo>
                    <a:pt x="16671" y="77920"/>
                  </a:lnTo>
                  <a:lnTo>
                    <a:pt x="15347" y="92869"/>
                  </a:lnTo>
                  <a:lnTo>
                    <a:pt x="14465" y="108479"/>
                  </a:lnTo>
                  <a:lnTo>
                    <a:pt x="12465" y="123119"/>
                  </a:lnTo>
                  <a:lnTo>
                    <a:pt x="9721" y="137112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18300" y="38862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25400" y="0"/>
                  </a:moveTo>
                  <a:lnTo>
                    <a:pt x="11915" y="20225"/>
                  </a:lnTo>
                  <a:lnTo>
                    <a:pt x="7943" y="33239"/>
                  </a:lnTo>
                  <a:lnTo>
                    <a:pt x="5295" y="48970"/>
                  </a:lnTo>
                  <a:lnTo>
                    <a:pt x="3530" y="66513"/>
                  </a:lnTo>
                  <a:lnTo>
                    <a:pt x="2353" y="83853"/>
                  </a:lnTo>
                  <a:lnTo>
                    <a:pt x="1568" y="101058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65900" y="42545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25400"/>
                  </a:moveTo>
                  <a:lnTo>
                    <a:pt x="41445" y="11585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00591" y="4191000"/>
              <a:ext cx="157410" cy="292101"/>
            </a:xfrm>
            <a:custGeom>
              <a:avLst/>
              <a:gdLst/>
              <a:ahLst/>
              <a:cxnLst/>
              <a:rect l="0" t="0" r="0" b="0"/>
              <a:pathLst>
                <a:path w="157410" h="292101">
                  <a:moveTo>
                    <a:pt x="43109" y="0"/>
                  </a:moveTo>
                  <a:lnTo>
                    <a:pt x="63334" y="6742"/>
                  </a:lnTo>
                  <a:lnTo>
                    <a:pt x="73526" y="11550"/>
                  </a:lnTo>
                  <a:lnTo>
                    <a:pt x="84554" y="17577"/>
                  </a:lnTo>
                  <a:lnTo>
                    <a:pt x="96139" y="24418"/>
                  </a:lnTo>
                  <a:lnTo>
                    <a:pt x="102451" y="34623"/>
                  </a:lnTo>
                  <a:lnTo>
                    <a:pt x="105247" y="47071"/>
                  </a:lnTo>
                  <a:lnTo>
                    <a:pt x="105702" y="61014"/>
                  </a:lnTo>
                  <a:lnTo>
                    <a:pt x="103182" y="73131"/>
                  </a:lnTo>
                  <a:lnTo>
                    <a:pt x="98680" y="84032"/>
                  </a:lnTo>
                  <a:lnTo>
                    <a:pt x="92856" y="94121"/>
                  </a:lnTo>
                  <a:lnTo>
                    <a:pt x="83329" y="103670"/>
                  </a:lnTo>
                  <a:lnTo>
                    <a:pt x="71333" y="112857"/>
                  </a:lnTo>
                  <a:lnTo>
                    <a:pt x="18267" y="147882"/>
                  </a:lnTo>
                  <a:lnTo>
                    <a:pt x="9614" y="159265"/>
                  </a:lnTo>
                  <a:lnTo>
                    <a:pt x="3846" y="172499"/>
                  </a:lnTo>
                  <a:lnTo>
                    <a:pt x="0" y="186966"/>
                  </a:lnTo>
                  <a:lnTo>
                    <a:pt x="258" y="199433"/>
                  </a:lnTo>
                  <a:lnTo>
                    <a:pt x="3253" y="210566"/>
                  </a:lnTo>
                  <a:lnTo>
                    <a:pt x="8071" y="220810"/>
                  </a:lnTo>
                  <a:lnTo>
                    <a:pt x="16928" y="230463"/>
                  </a:lnTo>
                  <a:lnTo>
                    <a:pt x="28477" y="239719"/>
                  </a:lnTo>
                  <a:lnTo>
                    <a:pt x="41821" y="248713"/>
                  </a:lnTo>
                  <a:lnTo>
                    <a:pt x="54950" y="256120"/>
                  </a:lnTo>
                  <a:lnTo>
                    <a:pt x="67936" y="262468"/>
                  </a:lnTo>
                  <a:lnTo>
                    <a:pt x="80827" y="268112"/>
                  </a:lnTo>
                  <a:lnTo>
                    <a:pt x="93654" y="273286"/>
                  </a:lnTo>
                  <a:lnTo>
                    <a:pt x="106439" y="278146"/>
                  </a:lnTo>
                  <a:lnTo>
                    <a:pt x="157409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106980" y="3929596"/>
              <a:ext cx="176755" cy="187380"/>
            </a:xfrm>
            <a:custGeom>
              <a:avLst/>
              <a:gdLst/>
              <a:ahLst/>
              <a:cxnLst/>
              <a:rect l="0" t="0" r="0" b="0"/>
              <a:pathLst>
                <a:path w="176755" h="187380">
                  <a:moveTo>
                    <a:pt x="119320" y="32804"/>
                  </a:moveTo>
                  <a:lnTo>
                    <a:pt x="126061" y="12578"/>
                  </a:lnTo>
                  <a:lnTo>
                    <a:pt x="122403" y="6619"/>
                  </a:lnTo>
                  <a:lnTo>
                    <a:pt x="114319" y="2648"/>
                  </a:lnTo>
                  <a:lnTo>
                    <a:pt x="103286" y="0"/>
                  </a:lnTo>
                  <a:lnTo>
                    <a:pt x="91697" y="1057"/>
                  </a:lnTo>
                  <a:lnTo>
                    <a:pt x="79738" y="4584"/>
                  </a:lnTo>
                  <a:lnTo>
                    <a:pt x="67532" y="9757"/>
                  </a:lnTo>
                  <a:lnTo>
                    <a:pt x="56572" y="17439"/>
                  </a:lnTo>
                  <a:lnTo>
                    <a:pt x="46443" y="26794"/>
                  </a:lnTo>
                  <a:lnTo>
                    <a:pt x="36869" y="37264"/>
                  </a:lnTo>
                  <a:lnTo>
                    <a:pt x="29075" y="48477"/>
                  </a:lnTo>
                  <a:lnTo>
                    <a:pt x="22467" y="60186"/>
                  </a:lnTo>
                  <a:lnTo>
                    <a:pt x="16651" y="72225"/>
                  </a:lnTo>
                  <a:lnTo>
                    <a:pt x="11363" y="84484"/>
                  </a:lnTo>
                  <a:lnTo>
                    <a:pt x="6426" y="96891"/>
                  </a:lnTo>
                  <a:lnTo>
                    <a:pt x="1724" y="109395"/>
                  </a:lnTo>
                  <a:lnTo>
                    <a:pt x="0" y="123375"/>
                  </a:lnTo>
                  <a:lnTo>
                    <a:pt x="262" y="138340"/>
                  </a:lnTo>
                  <a:lnTo>
                    <a:pt x="1848" y="153962"/>
                  </a:lnTo>
                  <a:lnTo>
                    <a:pt x="8550" y="165786"/>
                  </a:lnTo>
                  <a:lnTo>
                    <a:pt x="18662" y="175081"/>
                  </a:lnTo>
                  <a:lnTo>
                    <a:pt x="31048" y="182689"/>
                  </a:lnTo>
                  <a:lnTo>
                    <a:pt x="46360" y="186349"/>
                  </a:lnTo>
                  <a:lnTo>
                    <a:pt x="63624" y="187379"/>
                  </a:lnTo>
                  <a:lnTo>
                    <a:pt x="82190" y="186653"/>
                  </a:lnTo>
                  <a:lnTo>
                    <a:pt x="98800" y="181937"/>
                  </a:lnTo>
                  <a:lnTo>
                    <a:pt x="114107" y="174559"/>
                  </a:lnTo>
                  <a:lnTo>
                    <a:pt x="128544" y="165407"/>
                  </a:lnTo>
                  <a:lnTo>
                    <a:pt x="140992" y="156484"/>
                  </a:lnTo>
                  <a:lnTo>
                    <a:pt x="152112" y="147713"/>
                  </a:lnTo>
                  <a:lnTo>
                    <a:pt x="162348" y="139043"/>
                  </a:lnTo>
                  <a:lnTo>
                    <a:pt x="169171" y="127619"/>
                  </a:lnTo>
                  <a:lnTo>
                    <a:pt x="173721" y="114358"/>
                  </a:lnTo>
                  <a:lnTo>
                    <a:pt x="176754" y="99873"/>
                  </a:lnTo>
                  <a:lnTo>
                    <a:pt x="175953" y="87394"/>
                  </a:lnTo>
                  <a:lnTo>
                    <a:pt x="172598" y="76253"/>
                  </a:lnTo>
                  <a:lnTo>
                    <a:pt x="167538" y="66003"/>
                  </a:lnTo>
                  <a:lnTo>
                    <a:pt x="159932" y="57759"/>
                  </a:lnTo>
                  <a:lnTo>
                    <a:pt x="150628" y="50852"/>
                  </a:lnTo>
                  <a:lnTo>
                    <a:pt x="140192" y="44836"/>
                  </a:lnTo>
                  <a:lnTo>
                    <a:pt x="129001" y="42236"/>
                  </a:lnTo>
                  <a:lnTo>
                    <a:pt x="117307" y="41914"/>
                  </a:lnTo>
                  <a:lnTo>
                    <a:pt x="105278" y="43111"/>
                  </a:lnTo>
                  <a:lnTo>
                    <a:pt x="93025" y="45319"/>
                  </a:lnTo>
                  <a:lnTo>
                    <a:pt x="80623" y="48203"/>
                  </a:lnTo>
                  <a:lnTo>
                    <a:pt x="68122" y="51536"/>
                  </a:lnTo>
                  <a:lnTo>
                    <a:pt x="56966" y="56581"/>
                  </a:lnTo>
                  <a:lnTo>
                    <a:pt x="46706" y="62766"/>
                  </a:lnTo>
                  <a:lnTo>
                    <a:pt x="37044" y="69712"/>
                  </a:lnTo>
                  <a:lnTo>
                    <a:pt x="29191" y="78576"/>
                  </a:lnTo>
                  <a:lnTo>
                    <a:pt x="22546" y="88718"/>
                  </a:lnTo>
                  <a:lnTo>
                    <a:pt x="16703" y="99713"/>
                  </a:lnTo>
                  <a:lnTo>
                    <a:pt x="14220" y="111277"/>
                  </a:lnTo>
                  <a:lnTo>
                    <a:pt x="13976" y="123219"/>
                  </a:lnTo>
                  <a:lnTo>
                    <a:pt x="15224" y="135414"/>
                  </a:lnTo>
                  <a:lnTo>
                    <a:pt x="21700" y="144955"/>
                  </a:lnTo>
                  <a:lnTo>
                    <a:pt x="31662" y="152726"/>
                  </a:lnTo>
                  <a:lnTo>
                    <a:pt x="43947" y="159319"/>
                  </a:lnTo>
                  <a:lnTo>
                    <a:pt x="56371" y="162303"/>
                  </a:lnTo>
                  <a:lnTo>
                    <a:pt x="68888" y="162881"/>
                  </a:lnTo>
                  <a:lnTo>
                    <a:pt x="81464" y="161855"/>
                  </a:lnTo>
                  <a:lnTo>
                    <a:pt x="92672" y="158349"/>
                  </a:lnTo>
                  <a:lnTo>
                    <a:pt x="102965" y="153189"/>
                  </a:lnTo>
                  <a:lnTo>
                    <a:pt x="112650" y="146927"/>
                  </a:lnTo>
                  <a:lnTo>
                    <a:pt x="121929" y="139931"/>
                  </a:lnTo>
                  <a:lnTo>
                    <a:pt x="130937" y="132444"/>
                  </a:lnTo>
                  <a:lnTo>
                    <a:pt x="139765" y="124630"/>
                  </a:lnTo>
                  <a:lnTo>
                    <a:pt x="147060" y="115188"/>
                  </a:lnTo>
                  <a:lnTo>
                    <a:pt x="153336" y="104660"/>
                  </a:lnTo>
                  <a:lnTo>
                    <a:pt x="158930" y="93408"/>
                  </a:lnTo>
                  <a:lnTo>
                    <a:pt x="159838" y="81673"/>
                  </a:lnTo>
                  <a:lnTo>
                    <a:pt x="157621" y="69616"/>
                  </a:lnTo>
                  <a:lnTo>
                    <a:pt x="153321" y="57345"/>
                  </a:lnTo>
                  <a:lnTo>
                    <a:pt x="144809" y="49165"/>
                  </a:lnTo>
                  <a:lnTo>
                    <a:pt x="133491" y="43711"/>
                  </a:lnTo>
                  <a:lnTo>
                    <a:pt x="120300" y="40075"/>
                  </a:lnTo>
                  <a:lnTo>
                    <a:pt x="107273" y="39062"/>
                  </a:lnTo>
                  <a:lnTo>
                    <a:pt x="94356" y="39798"/>
                  </a:lnTo>
                  <a:lnTo>
                    <a:pt x="81510" y="41700"/>
                  </a:lnTo>
                  <a:lnTo>
                    <a:pt x="70125" y="45790"/>
                  </a:lnTo>
                  <a:lnTo>
                    <a:pt x="59712" y="51339"/>
                  </a:lnTo>
                  <a:lnTo>
                    <a:pt x="49948" y="57860"/>
                  </a:lnTo>
                  <a:lnTo>
                    <a:pt x="42027" y="66442"/>
                  </a:lnTo>
                  <a:lnTo>
                    <a:pt x="35335" y="76396"/>
                  </a:lnTo>
                  <a:lnTo>
                    <a:pt x="29464" y="87265"/>
                  </a:lnTo>
                  <a:lnTo>
                    <a:pt x="28371" y="97333"/>
                  </a:lnTo>
                  <a:lnTo>
                    <a:pt x="30465" y="106868"/>
                  </a:lnTo>
                  <a:lnTo>
                    <a:pt x="34683" y="116046"/>
                  </a:lnTo>
                  <a:lnTo>
                    <a:pt x="43140" y="122165"/>
                  </a:lnTo>
                  <a:lnTo>
                    <a:pt x="54422" y="126245"/>
                  </a:lnTo>
                  <a:lnTo>
                    <a:pt x="67588" y="128964"/>
                  </a:lnTo>
                  <a:lnTo>
                    <a:pt x="79187" y="127955"/>
                  </a:lnTo>
                  <a:lnTo>
                    <a:pt x="89743" y="124460"/>
                  </a:lnTo>
                  <a:lnTo>
                    <a:pt x="99601" y="119308"/>
                  </a:lnTo>
                  <a:lnTo>
                    <a:pt x="108996" y="111640"/>
                  </a:lnTo>
                  <a:lnTo>
                    <a:pt x="118082" y="102295"/>
                  </a:lnTo>
                  <a:lnTo>
                    <a:pt x="126961" y="91831"/>
                  </a:lnTo>
                  <a:lnTo>
                    <a:pt x="130058" y="82033"/>
                  </a:lnTo>
                  <a:lnTo>
                    <a:pt x="129301" y="72679"/>
                  </a:lnTo>
                  <a:lnTo>
                    <a:pt x="125974" y="63620"/>
                  </a:lnTo>
                  <a:lnTo>
                    <a:pt x="118111" y="58993"/>
                  </a:lnTo>
                  <a:lnTo>
                    <a:pt x="107225" y="57318"/>
                  </a:lnTo>
                  <a:lnTo>
                    <a:pt x="94323" y="57614"/>
                  </a:lnTo>
                  <a:lnTo>
                    <a:pt x="81488" y="59221"/>
                  </a:lnTo>
                  <a:lnTo>
                    <a:pt x="68699" y="61704"/>
                  </a:lnTo>
                  <a:lnTo>
                    <a:pt x="55939" y="64771"/>
                  </a:lnTo>
                  <a:lnTo>
                    <a:pt x="48843" y="71048"/>
                  </a:lnTo>
                  <a:lnTo>
                    <a:pt x="45524" y="79467"/>
                  </a:lnTo>
                  <a:lnTo>
                    <a:pt x="44723" y="89312"/>
                  </a:lnTo>
                  <a:lnTo>
                    <a:pt x="49833" y="95876"/>
                  </a:lnTo>
                  <a:lnTo>
                    <a:pt x="58884" y="100252"/>
                  </a:lnTo>
                  <a:lnTo>
                    <a:pt x="70562" y="103169"/>
                  </a:lnTo>
                  <a:lnTo>
                    <a:pt x="82581" y="102292"/>
                  </a:lnTo>
                  <a:lnTo>
                    <a:pt x="94828" y="98885"/>
                  </a:lnTo>
                  <a:lnTo>
                    <a:pt x="107225" y="93791"/>
                  </a:lnTo>
                  <a:lnTo>
                    <a:pt x="116901" y="86162"/>
                  </a:lnTo>
                  <a:lnTo>
                    <a:pt x="124763" y="76843"/>
                  </a:lnTo>
                  <a:lnTo>
                    <a:pt x="131415" y="66396"/>
                  </a:lnTo>
                  <a:lnTo>
                    <a:pt x="133028" y="56610"/>
                  </a:lnTo>
                  <a:lnTo>
                    <a:pt x="131280" y="47263"/>
                  </a:lnTo>
                  <a:lnTo>
                    <a:pt x="127293" y="38210"/>
                  </a:lnTo>
                  <a:lnTo>
                    <a:pt x="120402" y="33586"/>
                  </a:lnTo>
                  <a:lnTo>
                    <a:pt x="111574" y="31914"/>
                  </a:lnTo>
                  <a:lnTo>
                    <a:pt x="101456" y="32210"/>
                  </a:lnTo>
                  <a:lnTo>
                    <a:pt x="90477" y="33819"/>
                  </a:lnTo>
                  <a:lnTo>
                    <a:pt x="78924" y="36303"/>
                  </a:lnTo>
                  <a:lnTo>
                    <a:pt x="66989" y="39370"/>
                  </a:lnTo>
                  <a:lnTo>
                    <a:pt x="56210" y="44237"/>
                  </a:lnTo>
                  <a:lnTo>
                    <a:pt x="46202" y="50303"/>
                  </a:lnTo>
                  <a:lnTo>
                    <a:pt x="36708" y="57170"/>
                  </a:lnTo>
                  <a:lnTo>
                    <a:pt x="31790" y="65981"/>
                  </a:lnTo>
                  <a:lnTo>
                    <a:pt x="29922" y="76089"/>
                  </a:lnTo>
                  <a:lnTo>
                    <a:pt x="68520" y="109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39000" y="3928641"/>
              <a:ext cx="1082627" cy="104245"/>
            </a:xfrm>
            <a:custGeom>
              <a:avLst/>
              <a:gdLst/>
              <a:ahLst/>
              <a:cxnLst/>
              <a:rect l="0" t="0" r="0" b="0"/>
              <a:pathLst>
                <a:path w="1082627" h="104245">
                  <a:moveTo>
                    <a:pt x="0" y="33759"/>
                  </a:moveTo>
                  <a:lnTo>
                    <a:pt x="169594" y="33759"/>
                  </a:lnTo>
                  <a:lnTo>
                    <a:pt x="185029" y="35170"/>
                  </a:lnTo>
                  <a:lnTo>
                    <a:pt x="199552" y="37521"/>
                  </a:lnTo>
                  <a:lnTo>
                    <a:pt x="213468" y="40501"/>
                  </a:lnTo>
                  <a:lnTo>
                    <a:pt x="228389" y="42487"/>
                  </a:lnTo>
                  <a:lnTo>
                    <a:pt x="260021" y="44693"/>
                  </a:lnTo>
                  <a:lnTo>
                    <a:pt x="292894" y="45674"/>
                  </a:lnTo>
                  <a:lnTo>
                    <a:pt x="393769" y="46390"/>
                  </a:lnTo>
                  <a:lnTo>
                    <a:pt x="563034" y="46457"/>
                  </a:lnTo>
                  <a:lnTo>
                    <a:pt x="578556" y="47869"/>
                  </a:lnTo>
                  <a:lnTo>
                    <a:pt x="593138" y="50221"/>
                  </a:lnTo>
                  <a:lnTo>
                    <a:pt x="607091" y="53200"/>
                  </a:lnTo>
                  <a:lnTo>
                    <a:pt x="622038" y="55186"/>
                  </a:lnTo>
                  <a:lnTo>
                    <a:pt x="653698" y="57393"/>
                  </a:lnTo>
                  <a:lnTo>
                    <a:pt x="686584" y="58374"/>
                  </a:lnTo>
                  <a:lnTo>
                    <a:pt x="787468" y="59090"/>
                  </a:lnTo>
                  <a:lnTo>
                    <a:pt x="855147" y="59145"/>
                  </a:lnTo>
                  <a:lnTo>
                    <a:pt x="870664" y="57738"/>
                  </a:lnTo>
                  <a:lnTo>
                    <a:pt x="885243" y="55390"/>
                  </a:lnTo>
                  <a:lnTo>
                    <a:pt x="899195" y="52412"/>
                  </a:lnTo>
                  <a:lnTo>
                    <a:pt x="912730" y="49017"/>
                  </a:lnTo>
                  <a:lnTo>
                    <a:pt x="925986" y="45342"/>
                  </a:lnTo>
                  <a:lnTo>
                    <a:pt x="952005" y="37495"/>
                  </a:lnTo>
                  <a:lnTo>
                    <a:pt x="977679" y="29305"/>
                  </a:lnTo>
                  <a:lnTo>
                    <a:pt x="980575" y="27967"/>
                  </a:lnTo>
                  <a:lnTo>
                    <a:pt x="968740" y="30244"/>
                  </a:lnTo>
                  <a:lnTo>
                    <a:pt x="963327" y="37060"/>
                  </a:lnTo>
                  <a:lnTo>
                    <a:pt x="959718" y="47248"/>
                  </a:lnTo>
                  <a:lnTo>
                    <a:pt x="957312" y="59685"/>
                  </a:lnTo>
                  <a:lnTo>
                    <a:pt x="958530" y="70798"/>
                  </a:lnTo>
                  <a:lnTo>
                    <a:pt x="962164" y="81029"/>
                  </a:lnTo>
                  <a:lnTo>
                    <a:pt x="967409" y="90672"/>
                  </a:lnTo>
                  <a:lnTo>
                    <a:pt x="976551" y="97101"/>
                  </a:lnTo>
                  <a:lnTo>
                    <a:pt x="988290" y="101387"/>
                  </a:lnTo>
                  <a:lnTo>
                    <a:pt x="1001759" y="104244"/>
                  </a:lnTo>
                  <a:lnTo>
                    <a:pt x="1014972" y="103327"/>
                  </a:lnTo>
                  <a:lnTo>
                    <a:pt x="1028015" y="99893"/>
                  </a:lnTo>
                  <a:lnTo>
                    <a:pt x="1040944" y="94782"/>
                  </a:lnTo>
                  <a:lnTo>
                    <a:pt x="1050973" y="87141"/>
                  </a:lnTo>
                  <a:lnTo>
                    <a:pt x="1059071" y="77813"/>
                  </a:lnTo>
                  <a:lnTo>
                    <a:pt x="1065880" y="67361"/>
                  </a:lnTo>
                  <a:lnTo>
                    <a:pt x="1070420" y="54749"/>
                  </a:lnTo>
                  <a:lnTo>
                    <a:pt x="1073446" y="40697"/>
                  </a:lnTo>
                  <a:lnTo>
                    <a:pt x="1075464" y="25684"/>
                  </a:lnTo>
                  <a:lnTo>
                    <a:pt x="1069754" y="15675"/>
                  </a:lnTo>
                  <a:lnTo>
                    <a:pt x="1058891" y="9003"/>
                  </a:lnTo>
                  <a:lnTo>
                    <a:pt x="1044594" y="4555"/>
                  </a:lnTo>
                  <a:lnTo>
                    <a:pt x="1030829" y="4411"/>
                  </a:lnTo>
                  <a:lnTo>
                    <a:pt x="1017419" y="7138"/>
                  </a:lnTo>
                  <a:lnTo>
                    <a:pt x="1004246" y="11778"/>
                  </a:lnTo>
                  <a:lnTo>
                    <a:pt x="995464" y="20516"/>
                  </a:lnTo>
                  <a:lnTo>
                    <a:pt x="989609" y="31986"/>
                  </a:lnTo>
                  <a:lnTo>
                    <a:pt x="985706" y="45277"/>
                  </a:lnTo>
                  <a:lnTo>
                    <a:pt x="985926" y="56960"/>
                  </a:lnTo>
                  <a:lnTo>
                    <a:pt x="988895" y="67570"/>
                  </a:lnTo>
                  <a:lnTo>
                    <a:pt x="993696" y="77466"/>
                  </a:lnTo>
                  <a:lnTo>
                    <a:pt x="1001131" y="85475"/>
                  </a:lnTo>
                  <a:lnTo>
                    <a:pt x="1010321" y="92225"/>
                  </a:lnTo>
                  <a:lnTo>
                    <a:pt x="1020681" y="98136"/>
                  </a:lnTo>
                  <a:lnTo>
                    <a:pt x="1031820" y="100666"/>
                  </a:lnTo>
                  <a:lnTo>
                    <a:pt x="1055486" y="99713"/>
                  </a:lnTo>
                  <a:lnTo>
                    <a:pt x="1064902" y="94662"/>
                  </a:lnTo>
                  <a:lnTo>
                    <a:pt x="1072590" y="87061"/>
                  </a:lnTo>
                  <a:lnTo>
                    <a:pt x="1079127" y="77760"/>
                  </a:lnTo>
                  <a:lnTo>
                    <a:pt x="1082073" y="65915"/>
                  </a:lnTo>
                  <a:lnTo>
                    <a:pt x="1082626" y="52374"/>
                  </a:lnTo>
                  <a:lnTo>
                    <a:pt x="1081584" y="37702"/>
                  </a:lnTo>
                  <a:lnTo>
                    <a:pt x="1076655" y="26510"/>
                  </a:lnTo>
                  <a:lnTo>
                    <a:pt x="1069137" y="17637"/>
                  </a:lnTo>
                  <a:lnTo>
                    <a:pt x="1059891" y="10311"/>
                  </a:lnTo>
                  <a:lnTo>
                    <a:pt x="1046672" y="5427"/>
                  </a:lnTo>
                  <a:lnTo>
                    <a:pt x="1030803" y="2171"/>
                  </a:lnTo>
                  <a:lnTo>
                    <a:pt x="1013169" y="0"/>
                  </a:lnTo>
                  <a:lnTo>
                    <a:pt x="1000001" y="2786"/>
                  </a:lnTo>
                  <a:lnTo>
                    <a:pt x="989812" y="8877"/>
                  </a:lnTo>
                  <a:lnTo>
                    <a:pt x="981608" y="17171"/>
                  </a:lnTo>
                  <a:lnTo>
                    <a:pt x="978961" y="25522"/>
                  </a:lnTo>
                  <a:lnTo>
                    <a:pt x="980018" y="33912"/>
                  </a:lnTo>
                  <a:lnTo>
                    <a:pt x="990600" y="59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616700" y="4813300"/>
            <a:ext cx="2058710" cy="749301"/>
            <a:chOff x="6616700" y="4813300"/>
            <a:chExt cx="2058710" cy="749301"/>
          </a:xfrm>
        </p:grpSpPr>
        <p:sp>
          <p:nvSpPr>
            <p:cNvPr id="39" name="Freeform 38"/>
            <p:cNvSpPr/>
            <p:nvPr/>
          </p:nvSpPr>
          <p:spPr>
            <a:xfrm>
              <a:off x="6616700" y="50546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34200" y="4813300"/>
              <a:ext cx="25401" cy="584201"/>
            </a:xfrm>
            <a:custGeom>
              <a:avLst/>
              <a:gdLst/>
              <a:ahLst/>
              <a:cxnLst/>
              <a:rect l="0" t="0" r="0" b="0"/>
              <a:pathLst>
                <a:path w="25401" h="584201">
                  <a:moveTo>
                    <a:pt x="0" y="0"/>
                  </a:moveTo>
                  <a:lnTo>
                    <a:pt x="17676" y="53029"/>
                  </a:lnTo>
                  <a:lnTo>
                    <a:pt x="20250" y="66397"/>
                  </a:lnTo>
                  <a:lnTo>
                    <a:pt x="21967" y="80953"/>
                  </a:lnTo>
                  <a:lnTo>
                    <a:pt x="23111" y="96302"/>
                  </a:lnTo>
                  <a:lnTo>
                    <a:pt x="23874" y="113590"/>
                  </a:lnTo>
                  <a:lnTo>
                    <a:pt x="24721" y="151614"/>
                  </a:lnTo>
                  <a:lnTo>
                    <a:pt x="23536" y="171631"/>
                  </a:lnTo>
                  <a:lnTo>
                    <a:pt x="21335" y="192032"/>
                  </a:lnTo>
                  <a:lnTo>
                    <a:pt x="18457" y="212688"/>
                  </a:lnTo>
                  <a:lnTo>
                    <a:pt x="16537" y="233514"/>
                  </a:lnTo>
                  <a:lnTo>
                    <a:pt x="15257" y="254454"/>
                  </a:lnTo>
                  <a:lnTo>
                    <a:pt x="13837" y="296535"/>
                  </a:lnTo>
                  <a:lnTo>
                    <a:pt x="12924" y="381039"/>
                  </a:lnTo>
                  <a:lnTo>
                    <a:pt x="12744" y="458932"/>
                  </a:lnTo>
                  <a:lnTo>
                    <a:pt x="14140" y="476699"/>
                  </a:lnTo>
                  <a:lnTo>
                    <a:pt x="16482" y="494188"/>
                  </a:lnTo>
                  <a:lnTo>
                    <a:pt x="25400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41629" y="4851400"/>
              <a:ext cx="275172" cy="228601"/>
            </a:xfrm>
            <a:custGeom>
              <a:avLst/>
              <a:gdLst/>
              <a:ahLst/>
              <a:cxnLst/>
              <a:rect l="0" t="0" r="0" b="0"/>
              <a:pathLst>
                <a:path w="275172" h="228601">
                  <a:moveTo>
                    <a:pt x="160871" y="0"/>
                  </a:moveTo>
                  <a:lnTo>
                    <a:pt x="125518" y="53029"/>
                  </a:lnTo>
                  <a:lnTo>
                    <a:pt x="117546" y="63575"/>
                  </a:lnTo>
                  <a:lnTo>
                    <a:pt x="109410" y="73428"/>
                  </a:lnTo>
                  <a:lnTo>
                    <a:pt x="101163" y="82818"/>
                  </a:lnTo>
                  <a:lnTo>
                    <a:pt x="92844" y="93312"/>
                  </a:lnTo>
                  <a:lnTo>
                    <a:pt x="84475" y="104541"/>
                  </a:lnTo>
                  <a:lnTo>
                    <a:pt x="76073" y="116261"/>
                  </a:lnTo>
                  <a:lnTo>
                    <a:pt x="67650" y="126896"/>
                  </a:lnTo>
                  <a:lnTo>
                    <a:pt x="59212" y="136808"/>
                  </a:lnTo>
                  <a:lnTo>
                    <a:pt x="50766" y="146239"/>
                  </a:lnTo>
                  <a:lnTo>
                    <a:pt x="33853" y="164243"/>
                  </a:lnTo>
                  <a:lnTo>
                    <a:pt x="0" y="198797"/>
                  </a:lnTo>
                  <a:lnTo>
                    <a:pt x="2" y="204498"/>
                  </a:lnTo>
                  <a:lnTo>
                    <a:pt x="5647" y="208298"/>
                  </a:lnTo>
                  <a:lnTo>
                    <a:pt x="15055" y="210832"/>
                  </a:lnTo>
                  <a:lnTo>
                    <a:pt x="26971" y="212521"/>
                  </a:lnTo>
                  <a:lnTo>
                    <a:pt x="40559" y="213647"/>
                  </a:lnTo>
                  <a:lnTo>
                    <a:pt x="55263" y="214398"/>
                  </a:lnTo>
                  <a:lnTo>
                    <a:pt x="86652" y="215232"/>
                  </a:lnTo>
                  <a:lnTo>
                    <a:pt x="152795" y="215768"/>
                  </a:lnTo>
                  <a:lnTo>
                    <a:pt x="168187" y="217223"/>
                  </a:lnTo>
                  <a:lnTo>
                    <a:pt x="182682" y="219604"/>
                  </a:lnTo>
                  <a:lnTo>
                    <a:pt x="196578" y="222603"/>
                  </a:lnTo>
                  <a:lnTo>
                    <a:pt x="211487" y="224602"/>
                  </a:lnTo>
                  <a:lnTo>
                    <a:pt x="227070" y="225934"/>
                  </a:lnTo>
                  <a:lnTo>
                    <a:pt x="275171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162800" y="51689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20225" y="6742"/>
                  </a:lnTo>
                  <a:lnTo>
                    <a:pt x="33239" y="8728"/>
                  </a:lnTo>
                  <a:lnTo>
                    <a:pt x="48970" y="10052"/>
                  </a:lnTo>
                  <a:lnTo>
                    <a:pt x="66513" y="10934"/>
                  </a:lnTo>
                  <a:lnTo>
                    <a:pt x="101057" y="11915"/>
                  </a:lnTo>
                  <a:lnTo>
                    <a:pt x="118171" y="12177"/>
                  </a:lnTo>
                  <a:lnTo>
                    <a:pt x="133814" y="13762"/>
                  </a:lnTo>
                  <a:lnTo>
                    <a:pt x="148476" y="16230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73930" y="4914900"/>
              <a:ext cx="197289" cy="432052"/>
            </a:xfrm>
            <a:custGeom>
              <a:avLst/>
              <a:gdLst/>
              <a:ahLst/>
              <a:cxnLst/>
              <a:rect l="0" t="0" r="0" b="0"/>
              <a:pathLst>
                <a:path w="197289" h="432052">
                  <a:moveTo>
                    <a:pt x="96870" y="0"/>
                  </a:moveTo>
                  <a:lnTo>
                    <a:pt x="83385" y="13484"/>
                  </a:lnTo>
                  <a:lnTo>
                    <a:pt x="76591" y="21689"/>
                  </a:lnTo>
                  <a:lnTo>
                    <a:pt x="69240" y="31392"/>
                  </a:lnTo>
                  <a:lnTo>
                    <a:pt x="53545" y="53463"/>
                  </a:lnTo>
                  <a:lnTo>
                    <a:pt x="37162" y="77383"/>
                  </a:lnTo>
                  <a:lnTo>
                    <a:pt x="28843" y="91100"/>
                  </a:lnTo>
                  <a:lnTo>
                    <a:pt x="20474" y="105889"/>
                  </a:lnTo>
                  <a:lnTo>
                    <a:pt x="12072" y="121392"/>
                  </a:lnTo>
                  <a:lnTo>
                    <a:pt x="6471" y="138784"/>
                  </a:lnTo>
                  <a:lnTo>
                    <a:pt x="2738" y="157433"/>
                  </a:lnTo>
                  <a:lnTo>
                    <a:pt x="248" y="176922"/>
                  </a:lnTo>
                  <a:lnTo>
                    <a:pt x="0" y="196970"/>
                  </a:lnTo>
                  <a:lnTo>
                    <a:pt x="1245" y="217391"/>
                  </a:lnTo>
                  <a:lnTo>
                    <a:pt x="3487" y="238061"/>
                  </a:lnTo>
                  <a:lnTo>
                    <a:pt x="7803" y="258896"/>
                  </a:lnTo>
                  <a:lnTo>
                    <a:pt x="13503" y="279841"/>
                  </a:lnTo>
                  <a:lnTo>
                    <a:pt x="20125" y="300861"/>
                  </a:lnTo>
                  <a:lnTo>
                    <a:pt x="28774" y="320518"/>
                  </a:lnTo>
                  <a:lnTo>
                    <a:pt x="38772" y="339267"/>
                  </a:lnTo>
                  <a:lnTo>
                    <a:pt x="49672" y="357411"/>
                  </a:lnTo>
                  <a:lnTo>
                    <a:pt x="61171" y="373741"/>
                  </a:lnTo>
                  <a:lnTo>
                    <a:pt x="73070" y="388860"/>
                  </a:lnTo>
                  <a:lnTo>
                    <a:pt x="85237" y="403173"/>
                  </a:lnTo>
                  <a:lnTo>
                    <a:pt x="97581" y="414127"/>
                  </a:lnTo>
                  <a:lnTo>
                    <a:pt x="110044" y="422840"/>
                  </a:lnTo>
                  <a:lnTo>
                    <a:pt x="122586" y="430060"/>
                  </a:lnTo>
                  <a:lnTo>
                    <a:pt x="135180" y="432051"/>
                  </a:lnTo>
                  <a:lnTo>
                    <a:pt x="147810" y="430556"/>
                  </a:lnTo>
                  <a:lnTo>
                    <a:pt x="160463" y="426737"/>
                  </a:lnTo>
                  <a:lnTo>
                    <a:pt x="170310" y="419958"/>
                  </a:lnTo>
                  <a:lnTo>
                    <a:pt x="178285" y="411205"/>
                  </a:lnTo>
                  <a:lnTo>
                    <a:pt x="185014" y="401137"/>
                  </a:lnTo>
                  <a:lnTo>
                    <a:pt x="189499" y="387368"/>
                  </a:lnTo>
                  <a:lnTo>
                    <a:pt x="192488" y="371135"/>
                  </a:lnTo>
                  <a:lnTo>
                    <a:pt x="194482" y="353256"/>
                  </a:lnTo>
                  <a:lnTo>
                    <a:pt x="195812" y="335693"/>
                  </a:lnTo>
                  <a:lnTo>
                    <a:pt x="196698" y="318339"/>
                  </a:lnTo>
                  <a:lnTo>
                    <a:pt x="197288" y="301126"/>
                  </a:lnTo>
                  <a:lnTo>
                    <a:pt x="196270" y="285417"/>
                  </a:lnTo>
                  <a:lnTo>
                    <a:pt x="194181" y="270711"/>
                  </a:lnTo>
                  <a:lnTo>
                    <a:pt x="18577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543800" y="4914900"/>
              <a:ext cx="355601" cy="469901"/>
            </a:xfrm>
            <a:custGeom>
              <a:avLst/>
              <a:gdLst/>
              <a:ahLst/>
              <a:cxnLst/>
              <a:rect l="0" t="0" r="0" b="0"/>
              <a:pathLst>
                <a:path w="355601" h="4699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2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69438" y="83783"/>
                  </a:lnTo>
                  <a:lnTo>
                    <a:pt x="80158" y="99600"/>
                  </a:lnTo>
                  <a:lnTo>
                    <a:pt x="91538" y="117200"/>
                  </a:lnTo>
                  <a:lnTo>
                    <a:pt x="103359" y="134577"/>
                  </a:lnTo>
                  <a:lnTo>
                    <a:pt x="127782" y="168938"/>
                  </a:lnTo>
                  <a:lnTo>
                    <a:pt x="137399" y="184592"/>
                  </a:lnTo>
                  <a:lnTo>
                    <a:pt x="145222" y="199261"/>
                  </a:lnTo>
                  <a:lnTo>
                    <a:pt x="151848" y="213274"/>
                  </a:lnTo>
                  <a:lnTo>
                    <a:pt x="159087" y="225438"/>
                  </a:lnTo>
                  <a:lnTo>
                    <a:pt x="166736" y="236370"/>
                  </a:lnTo>
                  <a:lnTo>
                    <a:pt x="174657" y="246479"/>
                  </a:lnTo>
                  <a:lnTo>
                    <a:pt x="182760" y="257453"/>
                  </a:lnTo>
                  <a:lnTo>
                    <a:pt x="199290" y="280934"/>
                  </a:lnTo>
                  <a:lnTo>
                    <a:pt x="209060" y="295945"/>
                  </a:lnTo>
                  <a:lnTo>
                    <a:pt x="231204" y="331438"/>
                  </a:lnTo>
                  <a:lnTo>
                    <a:pt x="241625" y="346547"/>
                  </a:lnTo>
                  <a:lnTo>
                    <a:pt x="251394" y="359443"/>
                  </a:lnTo>
                  <a:lnTo>
                    <a:pt x="260729" y="370861"/>
                  </a:lnTo>
                  <a:lnTo>
                    <a:pt x="271186" y="382708"/>
                  </a:lnTo>
                  <a:lnTo>
                    <a:pt x="294093" y="407159"/>
                  </a:lnTo>
                  <a:lnTo>
                    <a:pt x="355600" y="469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556500" y="4889500"/>
              <a:ext cx="203201" cy="533401"/>
            </a:xfrm>
            <a:custGeom>
              <a:avLst/>
              <a:gdLst/>
              <a:ahLst/>
              <a:cxnLst/>
              <a:rect l="0" t="0" r="0" b="0"/>
              <a:pathLst>
                <a:path w="203201" h="533401">
                  <a:moveTo>
                    <a:pt x="203200" y="0"/>
                  </a:moveTo>
                  <a:lnTo>
                    <a:pt x="196458" y="33709"/>
                  </a:lnTo>
                  <a:lnTo>
                    <a:pt x="185523" y="95125"/>
                  </a:lnTo>
                  <a:lnTo>
                    <a:pt x="180126" y="115627"/>
                  </a:lnTo>
                  <a:lnTo>
                    <a:pt x="173706" y="134940"/>
                  </a:lnTo>
                  <a:lnTo>
                    <a:pt x="118294" y="275631"/>
                  </a:lnTo>
                  <a:lnTo>
                    <a:pt x="109907" y="292409"/>
                  </a:lnTo>
                  <a:lnTo>
                    <a:pt x="101493" y="306417"/>
                  </a:lnTo>
                  <a:lnTo>
                    <a:pt x="93062" y="318578"/>
                  </a:lnTo>
                  <a:lnTo>
                    <a:pt x="84619" y="332330"/>
                  </a:lnTo>
                  <a:lnTo>
                    <a:pt x="76168" y="347142"/>
                  </a:lnTo>
                  <a:lnTo>
                    <a:pt x="59252" y="378652"/>
                  </a:lnTo>
                  <a:lnTo>
                    <a:pt x="42326" y="411471"/>
                  </a:lnTo>
                  <a:lnTo>
                    <a:pt x="35273" y="426714"/>
                  </a:lnTo>
                  <a:lnTo>
                    <a:pt x="29160" y="441109"/>
                  </a:lnTo>
                  <a:lnTo>
                    <a:pt x="23672" y="454939"/>
                  </a:lnTo>
                  <a:lnTo>
                    <a:pt x="13813" y="481595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91463" y="4876800"/>
              <a:ext cx="238138" cy="254001"/>
            </a:xfrm>
            <a:custGeom>
              <a:avLst/>
              <a:gdLst/>
              <a:ahLst/>
              <a:cxnLst/>
              <a:rect l="0" t="0" r="0" b="0"/>
              <a:pathLst>
                <a:path w="238138" h="254001">
                  <a:moveTo>
                    <a:pt x="149237" y="0"/>
                  </a:moveTo>
                  <a:lnTo>
                    <a:pt x="135752" y="20225"/>
                  </a:lnTo>
                  <a:lnTo>
                    <a:pt x="128958" y="29005"/>
                  </a:lnTo>
                  <a:lnTo>
                    <a:pt x="121607" y="37681"/>
                  </a:lnTo>
                  <a:lnTo>
                    <a:pt x="113884" y="46287"/>
                  </a:lnTo>
                  <a:lnTo>
                    <a:pt x="105912" y="57669"/>
                  </a:lnTo>
                  <a:lnTo>
                    <a:pt x="97776" y="70902"/>
                  </a:lnTo>
                  <a:lnTo>
                    <a:pt x="89529" y="85368"/>
                  </a:lnTo>
                  <a:lnTo>
                    <a:pt x="79798" y="97834"/>
                  </a:lnTo>
                  <a:lnTo>
                    <a:pt x="69078" y="108967"/>
                  </a:lnTo>
                  <a:lnTo>
                    <a:pt x="57698" y="119211"/>
                  </a:lnTo>
                  <a:lnTo>
                    <a:pt x="47288" y="130274"/>
                  </a:lnTo>
                  <a:lnTo>
                    <a:pt x="37526" y="141882"/>
                  </a:lnTo>
                  <a:lnTo>
                    <a:pt x="28197" y="153855"/>
                  </a:lnTo>
                  <a:lnTo>
                    <a:pt x="19155" y="164658"/>
                  </a:lnTo>
                  <a:lnTo>
                    <a:pt x="10304" y="174683"/>
                  </a:lnTo>
                  <a:lnTo>
                    <a:pt x="1581" y="184189"/>
                  </a:lnTo>
                  <a:lnTo>
                    <a:pt x="0" y="193348"/>
                  </a:lnTo>
                  <a:lnTo>
                    <a:pt x="3179" y="202276"/>
                  </a:lnTo>
                  <a:lnTo>
                    <a:pt x="9531" y="211051"/>
                  </a:lnTo>
                  <a:lnTo>
                    <a:pt x="20822" y="218311"/>
                  </a:lnTo>
                  <a:lnTo>
                    <a:pt x="35405" y="224563"/>
                  </a:lnTo>
                  <a:lnTo>
                    <a:pt x="52182" y="230142"/>
                  </a:lnTo>
                  <a:lnTo>
                    <a:pt x="69011" y="233861"/>
                  </a:lnTo>
                  <a:lnTo>
                    <a:pt x="85875" y="236341"/>
                  </a:lnTo>
                  <a:lnTo>
                    <a:pt x="102762" y="237994"/>
                  </a:lnTo>
                  <a:lnTo>
                    <a:pt x="119665" y="240507"/>
                  </a:lnTo>
                  <a:lnTo>
                    <a:pt x="136578" y="243593"/>
                  </a:lnTo>
                  <a:lnTo>
                    <a:pt x="153497" y="247062"/>
                  </a:lnTo>
                  <a:lnTo>
                    <a:pt x="170421" y="249375"/>
                  </a:lnTo>
                  <a:lnTo>
                    <a:pt x="187349" y="250916"/>
                  </a:lnTo>
                  <a:lnTo>
                    <a:pt x="238137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88300" y="52070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94769" y="11915"/>
                  </a:lnTo>
                  <a:lnTo>
                    <a:pt x="113979" y="12177"/>
                  </a:lnTo>
                  <a:lnTo>
                    <a:pt x="132430" y="13762"/>
                  </a:lnTo>
                  <a:lnTo>
                    <a:pt x="150376" y="16230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426210" y="4980165"/>
              <a:ext cx="249200" cy="582436"/>
            </a:xfrm>
            <a:custGeom>
              <a:avLst/>
              <a:gdLst/>
              <a:ahLst/>
              <a:cxnLst/>
              <a:rect l="0" t="0" r="0" b="0"/>
              <a:pathLst>
                <a:path w="249200" h="582436">
                  <a:moveTo>
                    <a:pt x="19290" y="10935"/>
                  </a:moveTo>
                  <a:lnTo>
                    <a:pt x="39515" y="4192"/>
                  </a:lnTo>
                  <a:lnTo>
                    <a:pt x="51118" y="2206"/>
                  </a:lnTo>
                  <a:lnTo>
                    <a:pt x="64498" y="882"/>
                  </a:lnTo>
                  <a:lnTo>
                    <a:pt x="79062" y="0"/>
                  </a:lnTo>
                  <a:lnTo>
                    <a:pt x="93004" y="2233"/>
                  </a:lnTo>
                  <a:lnTo>
                    <a:pt x="106532" y="6545"/>
                  </a:lnTo>
                  <a:lnTo>
                    <a:pt x="119785" y="12241"/>
                  </a:lnTo>
                  <a:lnTo>
                    <a:pt x="132853" y="18862"/>
                  </a:lnTo>
                  <a:lnTo>
                    <a:pt x="145798" y="26097"/>
                  </a:lnTo>
                  <a:lnTo>
                    <a:pt x="158662" y="33743"/>
                  </a:lnTo>
                  <a:lnTo>
                    <a:pt x="170060" y="41662"/>
                  </a:lnTo>
                  <a:lnTo>
                    <a:pt x="180480" y="49764"/>
                  </a:lnTo>
                  <a:lnTo>
                    <a:pt x="190250" y="57987"/>
                  </a:lnTo>
                  <a:lnTo>
                    <a:pt x="199585" y="69114"/>
                  </a:lnTo>
                  <a:lnTo>
                    <a:pt x="208631" y="82177"/>
                  </a:lnTo>
                  <a:lnTo>
                    <a:pt x="217484" y="96529"/>
                  </a:lnTo>
                  <a:lnTo>
                    <a:pt x="226208" y="111742"/>
                  </a:lnTo>
                  <a:lnTo>
                    <a:pt x="243428" y="143697"/>
                  </a:lnTo>
                  <a:lnTo>
                    <a:pt x="247737" y="162943"/>
                  </a:lnTo>
                  <a:lnTo>
                    <a:pt x="249199" y="184240"/>
                  </a:lnTo>
                  <a:lnTo>
                    <a:pt x="248762" y="206905"/>
                  </a:lnTo>
                  <a:lnTo>
                    <a:pt x="247060" y="229070"/>
                  </a:lnTo>
                  <a:lnTo>
                    <a:pt x="244515" y="250903"/>
                  </a:lnTo>
                  <a:lnTo>
                    <a:pt x="241406" y="272513"/>
                  </a:lnTo>
                  <a:lnTo>
                    <a:pt x="237923" y="291154"/>
                  </a:lnTo>
                  <a:lnTo>
                    <a:pt x="234190" y="307814"/>
                  </a:lnTo>
                  <a:lnTo>
                    <a:pt x="230290" y="323154"/>
                  </a:lnTo>
                  <a:lnTo>
                    <a:pt x="224868" y="336203"/>
                  </a:lnTo>
                  <a:lnTo>
                    <a:pt x="218431" y="347725"/>
                  </a:lnTo>
                  <a:lnTo>
                    <a:pt x="211317" y="358228"/>
                  </a:lnTo>
                  <a:lnTo>
                    <a:pt x="203752" y="368052"/>
                  </a:lnTo>
                  <a:lnTo>
                    <a:pt x="195887" y="377424"/>
                  </a:lnTo>
                  <a:lnTo>
                    <a:pt x="187821" y="386494"/>
                  </a:lnTo>
                  <a:lnTo>
                    <a:pt x="171333" y="404098"/>
                  </a:lnTo>
                  <a:lnTo>
                    <a:pt x="162985" y="412744"/>
                  </a:lnTo>
                  <a:lnTo>
                    <a:pt x="151776" y="421330"/>
                  </a:lnTo>
                  <a:lnTo>
                    <a:pt x="138658" y="429876"/>
                  </a:lnTo>
                  <a:lnTo>
                    <a:pt x="124268" y="438395"/>
                  </a:lnTo>
                  <a:lnTo>
                    <a:pt x="107620" y="444075"/>
                  </a:lnTo>
                  <a:lnTo>
                    <a:pt x="89465" y="447861"/>
                  </a:lnTo>
                  <a:lnTo>
                    <a:pt x="70307" y="450386"/>
                  </a:lnTo>
                  <a:lnTo>
                    <a:pt x="54712" y="449247"/>
                  </a:lnTo>
                  <a:lnTo>
                    <a:pt x="41493" y="445665"/>
                  </a:lnTo>
                  <a:lnTo>
                    <a:pt x="29859" y="440454"/>
                  </a:lnTo>
                  <a:lnTo>
                    <a:pt x="19280" y="432748"/>
                  </a:lnTo>
                  <a:lnTo>
                    <a:pt x="9406" y="423377"/>
                  </a:lnTo>
                  <a:lnTo>
                    <a:pt x="0" y="412896"/>
                  </a:lnTo>
                  <a:lnTo>
                    <a:pt x="785" y="405909"/>
                  </a:lnTo>
                  <a:lnTo>
                    <a:pt x="8365" y="401251"/>
                  </a:lnTo>
                  <a:lnTo>
                    <a:pt x="20473" y="398145"/>
                  </a:lnTo>
                  <a:lnTo>
                    <a:pt x="31367" y="398897"/>
                  </a:lnTo>
                  <a:lnTo>
                    <a:pt x="41452" y="402221"/>
                  </a:lnTo>
                  <a:lnTo>
                    <a:pt x="50998" y="407259"/>
                  </a:lnTo>
                  <a:lnTo>
                    <a:pt x="63006" y="414851"/>
                  </a:lnTo>
                  <a:lnTo>
                    <a:pt x="76657" y="424145"/>
                  </a:lnTo>
                  <a:lnTo>
                    <a:pt x="91401" y="434575"/>
                  </a:lnTo>
                  <a:lnTo>
                    <a:pt x="104053" y="444350"/>
                  </a:lnTo>
                  <a:lnTo>
                    <a:pt x="115309" y="453690"/>
                  </a:lnTo>
                  <a:lnTo>
                    <a:pt x="125636" y="462738"/>
                  </a:lnTo>
                  <a:lnTo>
                    <a:pt x="136754" y="473004"/>
                  </a:lnTo>
                  <a:lnTo>
                    <a:pt x="171216" y="506266"/>
                  </a:lnTo>
                  <a:lnTo>
                    <a:pt x="247890" y="5824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8205816" y="3898900"/>
            <a:ext cx="99985" cy="127001"/>
          </a:xfrm>
          <a:custGeom>
            <a:avLst/>
            <a:gdLst/>
            <a:ahLst/>
            <a:cxnLst/>
            <a:rect l="0" t="0" r="0" b="0"/>
            <a:pathLst>
              <a:path w="99985" h="127001">
                <a:moveTo>
                  <a:pt x="87284" y="0"/>
                </a:moveTo>
                <a:lnTo>
                  <a:pt x="27576" y="59707"/>
                </a:lnTo>
                <a:lnTo>
                  <a:pt x="27723" y="63793"/>
                </a:lnTo>
                <a:lnTo>
                  <a:pt x="33466" y="65106"/>
                </a:lnTo>
                <a:lnTo>
                  <a:pt x="42938" y="64571"/>
                </a:lnTo>
                <a:lnTo>
                  <a:pt x="47842" y="59980"/>
                </a:lnTo>
                <a:lnTo>
                  <a:pt x="49701" y="52687"/>
                </a:lnTo>
                <a:lnTo>
                  <a:pt x="49528" y="43591"/>
                </a:lnTo>
                <a:lnTo>
                  <a:pt x="45180" y="38938"/>
                </a:lnTo>
                <a:lnTo>
                  <a:pt x="38048" y="37248"/>
                </a:lnTo>
                <a:lnTo>
                  <a:pt x="29060" y="37532"/>
                </a:lnTo>
                <a:lnTo>
                  <a:pt x="20245" y="40543"/>
                </a:lnTo>
                <a:lnTo>
                  <a:pt x="11547" y="45373"/>
                </a:lnTo>
                <a:lnTo>
                  <a:pt x="2926" y="51415"/>
                </a:lnTo>
                <a:lnTo>
                  <a:pt x="0" y="58266"/>
                </a:lnTo>
                <a:lnTo>
                  <a:pt x="873" y="65655"/>
                </a:lnTo>
                <a:lnTo>
                  <a:pt x="4276" y="73403"/>
                </a:lnTo>
                <a:lnTo>
                  <a:pt x="10779" y="81391"/>
                </a:lnTo>
                <a:lnTo>
                  <a:pt x="19347" y="89538"/>
                </a:lnTo>
                <a:lnTo>
                  <a:pt x="29292" y="97792"/>
                </a:lnTo>
                <a:lnTo>
                  <a:pt x="40156" y="104706"/>
                </a:lnTo>
                <a:lnTo>
                  <a:pt x="51631" y="110726"/>
                </a:lnTo>
                <a:lnTo>
                  <a:pt x="99984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OfficePNG(2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485900"/>
            <a:ext cx="3366515" cy="33009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066800" y="546100"/>
            <a:ext cx="228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3.	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(-2, 2)</a:t>
            </a:r>
            <a:endParaRPr lang="en-US" sz="120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449063" y="2625991"/>
            <a:ext cx="132513" cy="142440"/>
          </a:xfrm>
          <a:custGeom>
            <a:avLst/>
            <a:gdLst/>
            <a:ahLst/>
            <a:cxnLst/>
            <a:rect l="0" t="0" r="0" b="0"/>
            <a:pathLst>
              <a:path w="132513" h="142440">
                <a:moveTo>
                  <a:pt x="43437" y="2909"/>
                </a:moveTo>
                <a:lnTo>
                  <a:pt x="29952" y="16393"/>
                </a:lnTo>
                <a:lnTo>
                  <a:pt x="25981" y="26009"/>
                </a:lnTo>
                <a:lnTo>
                  <a:pt x="23333" y="38064"/>
                </a:lnTo>
                <a:lnTo>
                  <a:pt x="21567" y="51746"/>
                </a:lnTo>
                <a:lnTo>
                  <a:pt x="24624" y="63689"/>
                </a:lnTo>
                <a:lnTo>
                  <a:pt x="30895" y="74473"/>
                </a:lnTo>
                <a:lnTo>
                  <a:pt x="39308" y="84485"/>
                </a:lnTo>
                <a:lnTo>
                  <a:pt x="49151" y="92570"/>
                </a:lnTo>
                <a:lnTo>
                  <a:pt x="59946" y="99372"/>
                </a:lnTo>
                <a:lnTo>
                  <a:pt x="71376" y="105318"/>
                </a:lnTo>
                <a:lnTo>
                  <a:pt x="81819" y="106459"/>
                </a:lnTo>
                <a:lnTo>
                  <a:pt x="91603" y="104398"/>
                </a:lnTo>
                <a:lnTo>
                  <a:pt x="100947" y="100201"/>
                </a:lnTo>
                <a:lnTo>
                  <a:pt x="107177" y="91759"/>
                </a:lnTo>
                <a:lnTo>
                  <a:pt x="111330" y="80487"/>
                </a:lnTo>
                <a:lnTo>
                  <a:pt x="114099" y="67327"/>
                </a:lnTo>
                <a:lnTo>
                  <a:pt x="114534" y="54321"/>
                </a:lnTo>
                <a:lnTo>
                  <a:pt x="113412" y="41417"/>
                </a:lnTo>
                <a:lnTo>
                  <a:pt x="111254" y="28581"/>
                </a:lnTo>
                <a:lnTo>
                  <a:pt x="105581" y="18612"/>
                </a:lnTo>
                <a:lnTo>
                  <a:pt x="97566" y="10555"/>
                </a:lnTo>
                <a:lnTo>
                  <a:pt x="87990" y="3773"/>
                </a:lnTo>
                <a:lnTo>
                  <a:pt x="77372" y="663"/>
                </a:lnTo>
                <a:lnTo>
                  <a:pt x="66060" y="0"/>
                </a:lnTo>
                <a:lnTo>
                  <a:pt x="54285" y="970"/>
                </a:lnTo>
                <a:lnTo>
                  <a:pt x="42202" y="4438"/>
                </a:lnTo>
                <a:lnTo>
                  <a:pt x="29914" y="9573"/>
                </a:lnTo>
                <a:lnTo>
                  <a:pt x="17488" y="15818"/>
                </a:lnTo>
                <a:lnTo>
                  <a:pt x="9204" y="25626"/>
                </a:lnTo>
                <a:lnTo>
                  <a:pt x="3682" y="37809"/>
                </a:lnTo>
                <a:lnTo>
                  <a:pt x="0" y="51575"/>
                </a:lnTo>
                <a:lnTo>
                  <a:pt x="1779" y="63575"/>
                </a:lnTo>
                <a:lnTo>
                  <a:pt x="7198" y="74398"/>
                </a:lnTo>
                <a:lnTo>
                  <a:pt x="15044" y="84435"/>
                </a:lnTo>
                <a:lnTo>
                  <a:pt x="25919" y="91126"/>
                </a:lnTo>
                <a:lnTo>
                  <a:pt x="38814" y="95587"/>
                </a:lnTo>
                <a:lnTo>
                  <a:pt x="53055" y="98561"/>
                </a:lnTo>
                <a:lnTo>
                  <a:pt x="66782" y="97721"/>
                </a:lnTo>
                <a:lnTo>
                  <a:pt x="80167" y="94339"/>
                </a:lnTo>
                <a:lnTo>
                  <a:pt x="93323" y="89262"/>
                </a:lnTo>
                <a:lnTo>
                  <a:pt x="104916" y="83055"/>
                </a:lnTo>
                <a:lnTo>
                  <a:pt x="115468" y="76096"/>
                </a:lnTo>
                <a:lnTo>
                  <a:pt x="125324" y="68633"/>
                </a:lnTo>
                <a:lnTo>
                  <a:pt x="130484" y="59425"/>
                </a:lnTo>
                <a:lnTo>
                  <a:pt x="132512" y="49053"/>
                </a:lnTo>
                <a:lnTo>
                  <a:pt x="132454" y="37905"/>
                </a:lnTo>
                <a:lnTo>
                  <a:pt x="128181" y="29062"/>
                </a:lnTo>
                <a:lnTo>
                  <a:pt x="121100" y="21755"/>
                </a:lnTo>
                <a:lnTo>
                  <a:pt x="112145" y="15473"/>
                </a:lnTo>
                <a:lnTo>
                  <a:pt x="101942" y="12696"/>
                </a:lnTo>
                <a:lnTo>
                  <a:pt x="90907" y="12256"/>
                </a:lnTo>
                <a:lnTo>
                  <a:pt x="79317" y="13373"/>
                </a:lnTo>
                <a:lnTo>
                  <a:pt x="68768" y="18352"/>
                </a:lnTo>
                <a:lnTo>
                  <a:pt x="58913" y="25904"/>
                </a:lnTo>
                <a:lnTo>
                  <a:pt x="49521" y="35172"/>
                </a:lnTo>
                <a:lnTo>
                  <a:pt x="41848" y="45584"/>
                </a:lnTo>
                <a:lnTo>
                  <a:pt x="35322" y="56759"/>
                </a:lnTo>
                <a:lnTo>
                  <a:pt x="29560" y="68442"/>
                </a:lnTo>
                <a:lnTo>
                  <a:pt x="25719" y="81875"/>
                </a:lnTo>
                <a:lnTo>
                  <a:pt x="23158" y="96475"/>
                </a:lnTo>
                <a:lnTo>
                  <a:pt x="21451" y="111853"/>
                </a:lnTo>
                <a:lnTo>
                  <a:pt x="24546" y="123516"/>
                </a:lnTo>
                <a:lnTo>
                  <a:pt x="30843" y="132702"/>
                </a:lnTo>
                <a:lnTo>
                  <a:pt x="39274" y="140238"/>
                </a:lnTo>
                <a:lnTo>
                  <a:pt x="47717" y="142439"/>
                </a:lnTo>
                <a:lnTo>
                  <a:pt x="56168" y="141084"/>
                </a:lnTo>
                <a:lnTo>
                  <a:pt x="64624" y="137359"/>
                </a:lnTo>
                <a:lnTo>
                  <a:pt x="71673" y="130642"/>
                </a:lnTo>
                <a:lnTo>
                  <a:pt x="77783" y="121931"/>
                </a:lnTo>
                <a:lnTo>
                  <a:pt x="83267" y="111890"/>
                </a:lnTo>
                <a:lnTo>
                  <a:pt x="84101" y="102374"/>
                </a:lnTo>
                <a:lnTo>
                  <a:pt x="81836" y="93208"/>
                </a:lnTo>
                <a:lnTo>
                  <a:pt x="77503" y="84275"/>
                </a:lnTo>
                <a:lnTo>
                  <a:pt x="70381" y="79730"/>
                </a:lnTo>
                <a:lnTo>
                  <a:pt x="61399" y="78112"/>
                </a:lnTo>
                <a:lnTo>
                  <a:pt x="51178" y="78444"/>
                </a:lnTo>
                <a:lnTo>
                  <a:pt x="42953" y="82899"/>
                </a:lnTo>
                <a:lnTo>
                  <a:pt x="36059" y="90102"/>
                </a:lnTo>
                <a:lnTo>
                  <a:pt x="18037" y="1172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Custom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 - 36</vt:lpstr>
      <vt:lpstr>Arial - 24</vt:lpstr>
      <vt:lpstr>Calibri</vt:lpstr>
      <vt:lpstr>Arial - 36</vt:lpstr>
      <vt:lpstr>Times New Roman - 16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2011-11-29T18:19:55Z</dcterms:created>
  <dcterms:modified xsi:type="dcterms:W3CDTF">2011-11-29T18:19:57Z</dcterms:modified>
</cp:coreProperties>
</file>